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9" r:id="rId4"/>
    <p:sldId id="363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38-4E99-9725-52399686E9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38-4E99-9725-52399686E9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38-4E99-9725-52399686E9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38-4E99-9725-52399686E9F7}"/>
              </c:ext>
            </c:extLst>
          </c:dPt>
          <c:dLbls>
            <c:dLbl>
              <c:idx val="0"/>
              <c:layout>
                <c:manualLayout>
                  <c:x val="0.23776056627156733"/>
                  <c:y val="1.0137914692658474E-16"/>
                </c:manualLayout>
              </c:layout>
              <c:tx>
                <c:rich>
                  <a:bodyPr/>
                  <a:lstStyle/>
                  <a:p>
                    <a:fld id="{29D5F976-FF35-499B-80DC-9DBC2BC53F4C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38-4E99-9725-52399686E9F7}"/>
                </c:ext>
              </c:extLst>
            </c:dLbl>
            <c:dLbl>
              <c:idx val="1"/>
              <c:layout>
                <c:manualLayout>
                  <c:x val="0.31793564094453769"/>
                  <c:y val="0"/>
                </c:manualLayout>
              </c:layout>
              <c:tx>
                <c:rich>
                  <a:bodyPr/>
                  <a:lstStyle/>
                  <a:p>
                    <a:fld id="{FAAC523C-0206-4D86-A9BF-B60C4303BB8B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38-4E99-9725-52399686E9F7}"/>
                </c:ext>
              </c:extLst>
            </c:dLbl>
            <c:dLbl>
              <c:idx val="2"/>
              <c:layout>
                <c:manualLayout>
                  <c:x val="0.199055357808754"/>
                  <c:y val="8.2947532964024497E-3"/>
                </c:manualLayout>
              </c:layout>
              <c:tx>
                <c:rich>
                  <a:bodyPr/>
                  <a:lstStyle/>
                  <a:p>
                    <a:fld id="{F3339E7E-4AC2-4B79-8435-821ED834D6FB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38-4E99-9725-52399686E9F7}"/>
                </c:ext>
              </c:extLst>
            </c:dLbl>
            <c:dLbl>
              <c:idx val="3"/>
              <c:layout>
                <c:manualLayout>
                  <c:x val="0.15205617610390929"/>
                  <c:y val="-2.5344786731646184E-17"/>
                </c:manualLayout>
              </c:layout>
              <c:tx>
                <c:rich>
                  <a:bodyPr/>
                  <a:lstStyle/>
                  <a:p>
                    <a:fld id="{4CECFE99-41B0-475E-8DCE-DCD22F0FE46C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738-4E99-9725-52399686E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38-4E99-9725-52399686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09B-457D-B5B9-F0F2AE5D368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109B-457D-B5B9-F0F2AE5D36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B-457D-B5B9-F0F2AE5D3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EC3-4518-BC95-75740FEA989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EC3-4518-BC95-75740FEA98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C3-4518-BC95-75740FEA9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831-48FF-B5A1-5897C47DB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831-48FF-B5A1-5897C47DB8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31-48FF-B5A1-5897C47DB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AEE-4294-A67B-D6625E862A2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AEE-4294-A67B-D6625E862A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E-4294-A67B-D6625E862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CB0A771-AA29-4496-9F1C-CD73288721CD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C3E559DF-6668-45C3-AEBB-358709B8CE7C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1795128D-BCEE-4BDE-8CE5-2367AD051102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17D8A69B-CDFD-45FC-B41A-B32C7FB6EA13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6EEE6F0B-459B-4B7B-838E-DBCE689CAF71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6EE8303A-8272-42CA-8B49-C90BD974B707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B1805053-DC6F-4C0A-B735-A0FED75A9EB2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47B101C8-30D5-44D6-8A6B-2807B1885EE4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A863F7C6-DCEB-4513-934F-F09C0110CB58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B6794087-4F9E-426E-B147-535B36DE1208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539CE545-5B5B-4F75-AE14-F4444E824075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A2235643-89CC-4FFC-976F-1739D47E84D0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ED6131AC-1CD6-42D4-87F6-8B2CE6EBC4CA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5FDC55DF-749E-41C4-A520-11E3E11B24E2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E0B9620C-3DA5-4CE4-9AC7-57994AE827FC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9551D67F-832D-4FB5-9C73-1B1A8558CCC2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1C1606F9-6460-49EE-A35D-05157980EEC4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35E47126-2C11-451E-98F7-AE3CC2F60510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E93A47FA-5A5D-41F0-8EC1-23EE0EB0061B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8010ABA2-9E66-4ED5-BB10-649EE4AAD765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FDA6DC7E-9495-4597-8A56-DDF9810AC497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3B5DF6F0-CB16-4DFE-9C2B-3BB25ED4DCC0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B5FFB0DF-130E-46D9-BEA5-A1B6CE428222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7CE29648-1730-49DA-B45F-D79994D8E179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A7D8E71F-4275-4BFA-856E-5CB19A75655D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DA0D117A-2A07-4F17-864E-A5F673F87C3C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BFA4C9E7-4523-4081-AAF6-BFC83C06A6D9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1E046EE5-0D08-4128-B8A8-5055C0F16736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214708BF-33C3-406E-A652-82FB7632F53D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FD8301AB-E5EE-4F85-B801-5D4DD3173804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B3686704-6F11-46E8-AC5F-28159EC45886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8586F518-FD14-47A7-8428-E64B3EEE0345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C2A39E25-EF20-4050-BE17-9B4AC95E2933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E47BBACA-4997-4183-8B47-DFC04E975E59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B460EA31-1CE5-4051-8E13-29F5D12EB9C3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3A474360-454F-4715-90B7-640A29CEED22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CDE8E4FC-A43C-4E5B-965D-8AC273E4DAF0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4B2ABB4F-69F2-4F06-83FD-AAE051CA6AC8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6979D56B-C391-41E0-B238-32CA45BB1F1F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BAEB4870-3285-4415-BA08-FA074E24A7AB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70C84B0E-A896-4402-84C5-A99B7EDE4AAA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9B967C7D-2EF5-4C86-A798-5DEF6E5E7E6D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774AD73A-4F11-48ED-9A94-8A83D54826E1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C7CA3E20-CB7D-4B53-A26F-4790BF6E4B74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8461011E-4E5E-4F38-8C94-CD326BC367D8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6D3ABB5E-8CC0-47FA-8DF2-FD4B0C61A300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944331FF-0203-43E1-B160-BB461961D25F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972A6925-94D4-47EE-8E8B-532708F53836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FCC840B3-5028-4E05-9B70-AAC6149B63F8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B41E3935-7F89-48A6-BDC1-85E571966743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8D5370E3-99A1-439C-9D13-AE7C3D5B8C20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D4CADEB0-E188-4079-BDC5-E613F02F4205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AD800064-1238-4380-9EF7-DB06BDCED1BD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9A9DA96B-35DA-4C3F-B29C-C6A58F87E5C3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571087D1-91C1-4B66-BE2F-D515527A58F0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ACB011AC-7CCA-44E0-A4C7-D0E2A54803C0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9BB36BC0-FFEB-4C31-97BB-5103AA9C8167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FAEF010C-4171-45CA-B6DB-47AACF1CA86F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54995BEE-9CF7-4C2C-9487-33E14BA46F60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82EB08AF-5DD0-4630-9EA6-212B44485899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2E3C40B7-5935-43D3-AB1A-DF5A21EE8B62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F093B071-CBA1-456D-B2B4-2E0E6BDDF6FE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AC7A35C5-B02A-4E4F-B2D9-F4162FFC855C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D79A1776-5767-4DB5-89A1-90FB48A4F899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8F6E75E6-63AF-40EA-BF07-525471B36C6D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9642BC52-0135-44AD-9989-016AB78F572E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094B9637-808D-4D5D-A545-0D0E26CEA352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143024C6-08BE-47DB-AE9D-C2C244B5A59B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BD886E9D-33C3-40E0-AAB7-8D74E86B1D9B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716FB70D-9610-41D8-9F20-9162575F06E8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39620417-F205-4087-B0E7-8B84A7C5A99E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61EDA408-1D98-41F0-B583-AF94E6571B5E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CEAD630E-409B-46CB-90DF-FDBF1C2238AE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7CE2F424-8E9B-4CD5-AE28-1CE4C1E9258B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092D4363-59D7-4EBB-8DDC-B6433C7B0F74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BD309429-6EAF-44F3-8E06-2D19F207DFCE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62EBD4C9-05FE-4B17-9F88-26FAE0F057C9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D5A6B3B9-A77C-46C2-A9F8-B26B4B005EE6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E48C3A7E-721C-41AF-A438-B62408B47467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B51AF8AA-F5B7-4E9A-83EF-FDCD00857994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EFCA5EA9-39E6-4609-86A6-102F2AD0E0FA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65AF4F1A-808E-4CAD-975C-4D1FBCA69B3C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9D5148EF-F140-4718-A631-CA6887556C64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1F5BDAC7-A861-449F-AA75-214C1428F7E2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4E1DCF72-0D7B-4E19-B182-C8BC32B48A58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3961C3D9-F0FC-46D6-8FA4-94045443A211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953935DA-C8D8-40EC-AD61-7BDE669F0AF4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26729421-CF16-4F39-A970-69B42E2B8D75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85A62587-5EF7-4A3D-9F06-DDAC00B211EC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76B9277D-F215-4E6A-BCA9-600872245A1B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CB0D37CB-062F-4496-8BB2-D5E6258F8A7A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142C37CE-8A71-4056-B133-8AACEC35D8F5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091C43D4-5079-4223-8C54-1FED3835DB83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6DF679FE-85EE-4705-9461-5B60C474AF56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AB01DD20-E043-47C5-9B28-87243E8E4D4F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CADF8D10-02C9-48EF-8E8C-EAF764E2CD9F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8BFE7E46-43B9-4DB4-86F9-31B990791AA4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05C4832F-E2EC-4404-8D94-63FB623A76A3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1DD39F93-1E23-49B2-B196-44C86C585BE4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71341E43-ABA0-4D1D-AD09-4D2A38012F78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18736A9A-9BC4-4FB7-AF67-F7C1C941354F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33197D92-B1D5-48B9-8CC2-FD24FC68F596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150854A1-C63E-40C9-8B92-8C242744399E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8497A417-F0DF-476F-B02A-9E2B318FF1A5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6118CD79-B076-45C3-AA01-D349015805D9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0929E234-EA61-4078-961B-9222C80B4E70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A84B60CE-9EC9-4C12-BDC2-38CE9A7BF9C6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F09EC72C-F710-4DDD-A330-BF17E5DE4167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C2670E33-8A04-4736-A6DE-0ECA23FD1421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6A84048D-F6BB-4F47-B84A-9DCFC3BA3A0D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FBF3E77E-2D81-4D0D-8239-A1CDABBB7C2C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B521C089-D1C9-451D-9F7C-88D2CED57655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0EA041A2-8B1B-44C2-902E-CCCC0F6AE181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E495D7D0-BF25-4B8D-811A-9E94147AA3D0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15F8DCE2-25EF-447E-BDA7-E69470C1D55A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BC9287F4-1F7D-4997-A06C-0FE5D24B22F5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BD625F08-CE63-4115-AA84-A4B10627D533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7E088B37-4245-4C03-91D5-9708E2E3BAF2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225E1E90-04D5-42BB-A583-C902E6AB2918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241497B4-916F-4E3E-BC7F-24EB845ACE21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680C3A26-5BFF-4D1B-AA01-814645185B61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BD5FE171-14B9-4333-BB13-A7F001B7A779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90DA515B-637C-441F-89A9-750DF43179D4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3A12F4D3-6569-473F-8903-B958E1CB162E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B3EA5186-C074-4F99-A978-C22C95C255F6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A9A9494C-DD4C-4267-88F0-31F1E8B34C8A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7C21BCAD-9F69-4DA2-BE76-CD3B1B021F92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BAA4EE26-8F58-470A-AE8C-C8B42FC2AFF8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B512358E-9877-4023-AD3A-0C3193A1CD87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C156B920-D25C-40A8-A7A6-C409056659A8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13E623A3-B5BF-4D9B-85C8-2D55AF4EAE3A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F4F2D7BB-CC22-49C8-BC65-19B46C413477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342C0D1-0C45-4E87-A9AA-E489056702B4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BCDBB809-B5E4-45E0-BAC9-DB49E59D233E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38FBDE9B-522A-44C8-AB59-285FCAE63AC9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A664605F-DDFD-4FC4-A3F8-5E6CC24D924F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5535AC21-D1EE-4461-9B85-1CD53421AC31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73A74957-A9E7-4FF8-AB2F-5817F64141E2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C8841183-F7C7-41BC-BC37-853C7103A6C1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7FF26E4B-8F91-4E99-9F0E-6715B4DA1826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12F29E6D-8111-4E0C-AAE7-2CD1DC051E7A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AD89A616-5225-49B2-952E-8D860D0E9273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2AC1BB8C-F86C-4873-97B8-8A93BD326491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B4952788-5E37-4AE5-A90E-01B566730F88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0260CA1E-4E3D-4689-A4B2-77E7CDC0DBA8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1E9A0BCD-C93F-45F1-A942-078164488AB8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AFD1C0DF-DFDD-4EA1-90BB-F192A64965C1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553CCB19-8153-47C3-B436-3F0590A45195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CB6DC31F-EB50-4459-82FB-5624BACFDEFC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9CCEEF1F-B33F-44CE-B535-AE3BEEF2859A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6682784E-34BE-4036-833C-64BE082BAF80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93D6322E-140B-4E41-BA19-70E64CD77860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2427AB6F-A70D-421E-8DDC-D23633D876A6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25D52B96-10FE-49E3-BBF1-BE2CCBDD5E5D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945CBFFE-50FC-417E-8245-BB73569002EC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C0FD05CF-35C0-4EC9-8E4F-2102294D0B35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542F1574-9D49-465A-8782-8400D0E16163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BE4597AF-F63B-4199-BD3E-573D43E03EB0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D47CF236-A289-4559-83DD-9A5D1733692C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6A00480C-148E-47C9-A77A-353401EA297A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8B6E7F65-30F0-40FE-8379-7F5A0C460D53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DD493B2E-A7C1-4DC2-9766-8C04A8E5D8A8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ADEA5F0A-761F-4766-9971-D5B9EE264E50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876A93D1-66C7-470D-BCB1-CE2DB0B49B9A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02BEE7E6-5797-4CE6-812A-6322B005B5A4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F8E086D1-60F1-443B-821E-FCD5FEA4A4E1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AB9D7196-C5FB-4F33-B455-420E670FF708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DFAC9574-4D38-43C1-99E9-75FC8A201B08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52A12E1E-74C1-4923-A737-46E935D44E65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021CF584-844A-4B0D-AB93-AF81CE8173CD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CAB5393C-BF46-4C0A-B541-630C0D2B3DF7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0B996E58-293E-4E7F-9EDD-0AF5866E6119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744EB247-3E28-477A-B71D-42AB5247162C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A91FC878-54A8-4057-AE7D-42491DB4775B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0FB3E83A-C0AE-44F1-8681-DA8196D664D6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861C22C2-92EB-4704-A948-334032022A0E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97C178B2-4A5C-420C-9BAF-72CD5FEAC450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3A916233-A149-47B3-8EA3-4AD1E8A891E8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C7F4B84D-FF68-43DF-A45C-A7F8059238CC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A792297E-3874-4E4E-9D3C-F3E763184687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84259BDE-332F-43B2-806B-C8D49B917EEA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733FA925-DFA3-47E8-9F94-12D5D979CBA4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6F191B0A-C8CB-40F3-8228-00286AE60EB2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B9974745-C81E-4D55-B039-D7E1A27CF863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E9FECF5E-76B8-428D-AD2C-9DCDA7531581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2C276EC4-399F-4A8B-B31C-0BE0496FC939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77DE698A-3258-4E5B-BE89-E7AC5B284839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CEA29E87-0DD0-4C34-943E-4D79E154E381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CE837E80-E1C7-4714-A021-E0058AFE2DB8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F5CDF157-F9DB-44B3-8E8A-E4D2F2D6CE97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38B0706E-4D84-4E35-8F7B-6C165AC54C27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E79D53FB-29DE-4039-81AE-E8B9C9425D99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DB2AA9C1-22AE-43CC-831B-D63518CD06E2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7EB163B5-599C-44E5-8565-8DFB1B42A9E7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01EDEA65-D8E8-4338-8E72-E858D39FB9C1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180F59EA-18F6-41DF-9A68-EE33BFE0578F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61524887-FDE3-41CB-94F8-FD8E539F13B6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F698AF95-4BDE-4EEB-9295-AF58F9C7C86A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7557E973-FED9-4CA8-B38F-0871959AFEED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9455113B-01AC-4970-B8D3-F331FA0F902E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625778F2-B0DD-4627-9043-7EBD6F8A94D9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B574B9BF-C359-43DA-A9EB-8F06469EABAF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BE3124CB-2C40-4B33-B448-4D39307F3B75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4633C2F6-CB4B-48CF-BA64-9480EE6E731B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C8150331-88B0-4743-A923-A3836160CE0B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BCC651AB-B908-4F66-B257-4BCD325DE411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333941BB-16AB-4CAE-850B-6C7DBEF0C2E7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5E42F4AE-139C-459B-8155-C9862C7C86E1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BC1184FE-A3B6-42A2-90CE-9A45E19F557E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1538CB1D-CF1B-44B5-A250-689A960F9282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3FFD0C1A-104C-4EE4-9AFE-1333E91D352A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BF97342E-4D15-4E39-942B-2B05236A206D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0AD861F1-DA4D-4F17-B770-93511FED5199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C62A3F16-A7FA-4BB7-B627-E07930D35289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3329D074-9A4C-48F9-8AE4-B047427BC471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91EDD983-61AC-4ED8-9F5B-0830E0BD918C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0BB1DE05-AFDC-4017-A64D-F8C62EF34FDB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B7B10765-3017-43C7-BF94-D9AB086B06F2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A255E62A-8786-4582-9CC4-6EC98F8A6BF3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27C47792-D0BD-4C0C-BC35-ACF118460849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04BF1BE3-2CC2-47CC-BF97-73620B078317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E2AD2DE8-610C-4A37-A9B8-361731A8B423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1F87C775-971F-4190-90D8-76B6EEC872F5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8C405AFD-EB28-452E-A001-1507EAE3D466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BA7EC13F-494A-4DC4-A5B5-C48A79E1D409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DF494129-4D8E-41ED-9959-BC1037D83EAC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2E853694-4060-4D0A-AD7C-61D923A693C7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E64E8105-9834-47B1-8000-8F0FF90F6F26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6474AE60-0E33-4B07-AEC2-F7766231B600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2907009A-51DA-4FF1-B80D-0294FF39CF6D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7088FCEB-D2DC-4D63-BA85-39463623654B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ED1A843D-AA2E-45E2-93BE-A3F4E997E1BD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3A3969BE-9A78-4838-BD4D-DE37ED7C498A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A7705347-8CFA-48D1-AE0E-3F50ABF4AC94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2851A5FE-61A9-4721-8400-95D631FC1C8A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74AA47A3-F934-4E8E-A50C-4567B8173E24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AD42D283-88C0-4FB4-B28F-9E693B8DF5AE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EA979D47-82A5-4B64-8CC4-0162D5836756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F65EEF38-BBF5-4C4F-B6E0-2E102EED8338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64564B9D-CEDA-4A73-BF23-55849FEDFB27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E64C1E7E-296F-47EB-AC0C-A0CA3118CBD9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7BBAE62B-91EB-4B1A-9B5C-EB0512B5DA46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955A5D24-5F2F-48F9-BEA5-C5166F03AF05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C30677E0-460A-4C8C-82CA-05665E073992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4E70D533-5709-4C9D-8457-371944CA711B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92B1260D-A26E-40D9-BD7E-0681C8CAA41E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3F19C2A4-EFBD-466A-B17C-EA47079C13E6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7973A97F-B669-4D4D-9753-98C8CF1EB854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583EFA02-6EBB-4235-8FB5-42E5779CF133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F4C67B79-6C41-498F-8555-8C20569D140D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B95B283E-3C8E-4A8E-98FE-A214B7BDAF06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F8C20A51-A774-4E04-A7CE-178FA31FC6CA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12CDA7DE-BFE9-4848-8718-2A17CE47AB19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46C3669C-A2F5-47F0-8AA5-492D7A59406A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E7FD0DC4-A4A8-46B6-B96F-52497D3D3071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41BECD21-5340-4939-841B-AD61A499FCCE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33E59-3219-4B86-8E43-42C1B98813BA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967A57E-6116-4651-9F51-121559D989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77469A-D08E-4C75-9052-8CD284E36F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D9D960-D0DA-4E93-BB12-0CC56256EC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28FA8-287C-4240-992B-C198E442C8AD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EED018-9C1E-426B-9E21-66B792E09E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F79FD-F964-4C13-A7A1-1018A4957018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BD26A9B-0E5C-4361-A735-AB7FF0436C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A86378D-0BDC-488B-94F5-B15C3D635F46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4C157D6D-6FEA-4497-B5C1-3317E7BE8D13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2D9B9938-C3CD-4017-8111-442B32E616CA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7DC1FB44-904B-493D-BBF1-8510D8DB34FC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781D687A-6667-41C0-AF19-44A67D2CEAA6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BCF11BC5-5D20-462C-BCFB-30E32ED19D63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81C6D06D-17C5-415F-BF92-658231E3D820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9C8F4C03-AAC7-4F40-B95D-7DCD6003C2CB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8116B1ED-461A-49BF-83D9-4ED4C2A80F2A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4C7DB76E-9B03-4379-A9EC-952796922546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10584481-D26E-44AE-8A61-7A374657D9F2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E9AE5DA9-8853-4E81-BF87-A051473DAC8C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7F8B600A-FAC4-4CF0-8327-B218820A7D74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1D2A30A1-FDB9-402E-9597-7619EAB3C9B5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C11A69B8-2FB3-442C-B4C4-1451CFB06A30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81CC65AE-6D4F-4488-84A3-BD210A11E7B5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BAFD4B00-2C20-44A2-9B62-374DE40C9E36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41C4D5B4-3DCE-4E61-9AB3-BEA81180A6E0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07C302C6-8177-4042-8F17-5E6B04FD7F3B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58E3BDE1-FC1D-4E0D-86EF-89F35D6C22BB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DD2739E6-BA1B-4626-8B2C-4236CA17791B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CEC46FCB-D4C2-4C1D-A34D-EC89F24DD67F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41375E85-F5ED-4E0C-8E90-24CEDEA73130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638B9DB0-8F13-455E-BADE-46B904F30E9C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A6EF07C2-4220-49AD-A240-464F4595547E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7BFD914E-9805-417A-8460-F98ECDF8AE41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210E18AC-D4BF-45D5-9C0C-B1914A6F41D9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589AAE39-E8A5-4088-BC28-131A6BE7B83F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D53EAC3B-44E4-40C0-93A5-9B9A6B1D4417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5C116785-AF48-4144-A6F8-6B226658B50A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67C273C3-931E-423E-B51D-12B3B8E41668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F1AABBEE-C400-4BE0-9CCD-9093DDF9CCCE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5F3BA95A-3967-4B1B-BA26-25D486216519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BB0EE992-6EAF-4424-BC35-4FE3F0C56E36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F2C97BEA-B3A9-47F8-9DEF-A1B2F6C8738E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A76F166E-11D5-42CC-908B-3865A47328E3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6280649F-F0DE-4BDC-9BE7-BACF2688A387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CED49453-43EC-4AAC-A1C3-AA897CEA111A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5F094798-4D83-4456-8F11-8FF863E64A8B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E6963285-EBA8-4A9F-B080-A588A9135B65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750F9FE5-2775-4887-82D2-4AFCAA4A5892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2E1A6A94-8C6B-48F1-BD5E-55E9B5F00D1E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047CEB98-4213-4AFE-8547-D54513C67210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02877BCD-5F89-4144-A536-666DCBFF1A3A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46D7B223-13BA-4683-AA0C-96D1D14AA553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720B738C-D541-4A7A-B7CD-98B3993C8A02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B5524965-24B9-4FAC-9F83-CA8FA7663F9E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37A11DF8-1D4C-414A-B184-5B6300710F57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793BD08A-75F7-4302-910D-D7EC4799D5E1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601F9F98-165B-48B8-8FBA-A5033CA3AEDC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A5D3A3A6-16AE-4DEF-B0E0-9E821BE62E3F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9983A92E-6EDC-4083-B337-739897B23058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E050CC18-F5D9-4247-8217-886DEE937668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7BC21963-1EBA-47BE-9C3E-B32E5181C005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51B26225-2FFD-4CD7-9938-98DD0A7FD174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340F9AA2-665B-4985-9125-7734468E42C8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46F16822-967A-467D-8B36-6D5DD075FECA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331144A5-EBF4-4E32-9AD5-4172EC734444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6189D68F-E61F-4E61-AEC2-DBB68C822DBB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A03F094B-BA82-4809-A19B-0FB8A96EBC99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5F0B0033-A4C4-46E6-8BE6-F1EB0891C088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12E00E26-3563-4BBC-8F90-5AB65846AA43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7D7C8871-CF7F-48DA-86DF-5B91023CEE36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C66CDB6C-FA66-44B3-8A86-586F393569F7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5655555A-F99D-45C8-B47A-096D81929126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42D3253C-B9A5-4A52-98E4-21249CD4DCA3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87533772-D216-467C-92D5-350C0DC83321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C1B8B754-A317-4CCD-A9E5-93D8057BFA28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6C8169E1-07B1-40DA-A8C5-46DBDD0C44E1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7BA15746-5A2A-4E9F-B0C8-907DD6C790E5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E94BEC2C-7C30-48F7-A603-1AE7BD3672DD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EFB8ED8E-FFAE-42E1-A638-3D46B36D100E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70FE8CCD-F6BC-4D55-B593-16BFE194C4F4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B39CFAE7-DD68-42BB-8F4D-B19C0E260500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61E0EF10-9124-475C-8984-CBE84900372E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FCC7660A-7BCC-4C51-9F0D-2E6773B1E192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01CD7523-8666-434C-942A-D813C9D19070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126DB9F0-1BB1-455B-B706-A51E26A0E8D4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40AFB416-E36D-4D8B-9B08-32EDE763ABE6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E4387328-583D-4D14-928B-CE58779EE6BD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A635E053-20BD-4089-B8F6-FC778BF46022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D28435F8-C875-4CE6-A96B-FC517B688828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26F0E60C-94FC-4A2C-A35F-B6A122491D25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773D1880-4D3D-48A7-BF1C-9948E5B0DF69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B5E77D3A-5C36-479D-9A17-D227DB10F394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FBB8B3ED-F4E0-4151-BB69-38BC28F50426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6C500DF4-D59E-4E96-9A81-39C2D1F47628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CBDA4005-C877-440A-879A-FDB2C71717F1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B84647A1-B4CF-4C64-94D3-91059360C0A5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72D31F34-46D2-48AE-8570-56A3F7E96318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172E4E1B-6FCC-4B4E-9E00-C90247856A5C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7CA65E04-542F-4D9A-9931-BB43BBB0D35B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0B67BA90-87CA-46E0-AFA6-8C3E657817DE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FA901DB7-FF69-4681-A721-5B374FDE8301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410BAFDD-3006-41B8-965E-7364954258E6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C1D9503F-3A2E-481F-91DE-FB4081BE16BA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8678CA3B-E6B7-44E5-8B87-6A5886E48AFB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67ADBEAF-60BB-4781-89B3-C0CD1549DF7B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67103BB7-3128-47F0-8BA0-27E5D99AA3DF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6F48642D-C6E9-4CE4-9427-71C747F21934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AB1E2168-D3C4-405D-A548-805FE41D1673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F5B73AB8-261B-426D-A530-3F1DC942F1CE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BB4297FE-45AD-4E14-89E9-1D648B858361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C021CCAC-3BD3-4DB8-BA49-06398F0AB363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FA070B7B-BB7B-4FFB-A0A8-7B585594A027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2C050A03-137B-4809-B604-B820FBC9A194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9CBCC4F3-E3A2-4740-A8C6-7ED4689F2E1F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5B75301C-58F0-406A-9404-491CD9010E25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EE2C33FF-1334-4174-AA6A-2D255C20AEB7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1E97DC76-8F79-4868-ACA3-366AA3DBC5D1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FF2C55EE-706D-4FF5-90D1-F4BE98765065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59C23747-7210-44B5-928A-EA6FA94E6748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11CAB5A2-A5D3-4130-B04E-2FC4680C4290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18DF7ED9-D3C2-426E-BB8A-58BED9974FE5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2D431234-D475-4D2B-9F32-989C49ABF9BE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2E495D7B-F82C-467C-882C-3EA3FB1A86CA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DD1A7744-6E02-49A0-B0B7-A22857EB853B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03858B0B-8014-4D03-80AC-FA65FF241B16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27856413-C3F7-4E66-BFF1-E3C47B457437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DD482D73-D578-4017-8CD2-F389A5D71039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9522A940-4F10-48AF-948D-F2442EBFE927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60B79872-7B0D-4D31-A844-EA40B2975D40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810DF231-D1AB-4A1E-BD7D-692026FCC47E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ADDE3476-71F1-499E-8E32-770F03F37B9D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85D6E909-02EE-4B30-AAC1-7D4BF27DAEB5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87CFEF17-F69F-42FF-B486-BDB8D4AE785B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0E30BD88-84BD-4D5F-A66B-160172B42A35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804543DB-00F6-4B16-9813-583EEC419B88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2A4885D6-BD1C-4988-B74C-1C6407F7EC11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85EE8243-184C-4308-BD38-9211FBAA4245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455372FF-161E-4C1A-B6AB-1BDFF2B894F5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3B2CD3CA-F00D-4538-8E26-8F8AFDEC21CE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BEE85CAB-8CD0-49AC-A934-375360C05C1E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537C4B27-72D6-4D86-B0D2-CE80632449CC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92841CF4-1D90-4324-9A5F-EBCA58A27625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71AD02DF-A74A-4D75-BC73-BE3541164570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B81138BA-6283-420D-868B-2449293BDAE6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FCAB7012-DA89-45E0-A9D8-F7AED28520BE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84ED60BE-8564-4B16-BED6-E10B3953136E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9347123B-A50D-4CE1-96EF-B5BDD2FE5ACB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278D95D6-E25F-4A7E-A2B8-0AD97E82D2E4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60D39743-48EE-4A29-9791-DAE8D85A3D1F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31D4B44F-554F-47D3-A20C-E84C6D8BC5A7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3C4E2C1A-1BBD-43A0-913D-B079DF34167D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43D4B51B-6E5C-430B-B330-ED8469B87439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60FEBF00-7DC0-436F-A2A3-7337947FD637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015A8779-D6A3-427F-A970-0BFB7A042490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B1813C16-B9F7-47B5-9899-CD4235640C51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466418B2-1B43-4FB6-86D3-B2D637C41F1D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B7EB1684-D1B9-4620-8AFC-8D95CB3D9F77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6DB4C87D-464C-4DC6-A18A-4CBBA802B8F3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110A07E9-543F-4561-8FED-B0CD60B3547A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7B4047C8-7494-4D5A-B52D-F978182054C5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F27DC36E-2AAA-43CD-A68A-E4D888BEF659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CBF414E3-299F-4A9B-832F-5128F95BF1D0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66D67E84-2839-41C7-BC87-73EC6F847F7D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1FEEE96B-6CE9-4F39-880D-DCE2CD3C2D4F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C8CE9067-1317-4F3A-9AB4-D07600703B1B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CADD9929-0C54-4535-B89C-8DCEC1844536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34C0ABD5-3342-43C5-9DA3-B18EF96ADE61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CD9524FB-B76A-4CE0-A060-D11320C462F3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4CE38F92-5CDE-4F20-840C-1DD41780BE42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512F22B9-A9EC-4213-8418-7646BC668090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0538FA2B-B69D-4530-AF99-D210F0FD321A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F7091818-0E1E-49A7-9F1B-9A6411C8773D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EDEB90A8-B2FF-46C8-AC6B-A40513D4D4AA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A659AF69-50A3-4A7C-8A3D-F8F38047D5E3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FCC98F44-1B3D-493D-82F3-D5E37B9AE858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009ACCCD-C269-4FED-9D72-BB7FD83656DC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C7671BFD-0102-4F85-A2B6-EFD120B104FB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8A7966B3-57BB-461C-8C95-422338CAA016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5CD80AB4-7A10-457E-9EB0-8225014C442F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125D69E7-1FA3-4159-9125-01E1FAB210E5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DB9AEAED-8F57-4955-8008-468C8F3DEAFF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E422C533-65EB-4463-ADD9-BDD1E11D1D3B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FB00B859-6A14-4C2F-9A39-F083CF7BBCD8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14905A50-C59E-474A-8338-96AF52526236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DFA0DB1D-3DC3-4375-A495-19DA9AE51D7E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1B06A646-D4AF-4FE8-A3BF-CD9FA1603276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29A446DA-C9AD-4421-9177-B9459CE24E6C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FEA8FEF8-8799-4DA3-9F47-9358518A4BB5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02FD9DB3-C9CF-4271-AB67-16A53D140DAE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4B344898-8530-415C-B38C-FFD917CDF6DC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A63989F8-B18E-4965-A2C9-24E86304EEF9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946BAE0F-9531-4308-A729-678E4D399F24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EB43F3A3-2C53-4DD8-B3B2-C1888AC7B22F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4DEA40E0-D787-4CA6-8AAF-B4377B32BE2A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8D29F180-092F-449B-95F9-E8B3A1522498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2778C309-3373-482A-B432-BB920964FEDA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A8C97C7E-A1EB-44FF-AC25-27173F89C543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74A18EE6-D67D-4141-B0ED-B0D5C99DDE46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7D42A641-10BD-41C5-8B82-DB505B42275B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A148EB39-5A91-4A5A-B7C5-613E8EFCB148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B0FD78C4-3149-4625-AF1D-6E0A731AEDFC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605949E6-3694-43DD-89B6-BA7B4F848491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3B3806A1-BA8A-49DC-99AA-418C9E49C6F7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368B11C2-55EF-4EE3-B8FF-933E1D6BF03C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6FD87E59-B7B6-4385-8ECA-E67AE33CF890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1D7EC0E2-CB5B-4CB5-816E-4BFA10F9C88E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079D9DA9-8524-4BD8-B2D9-48CF4867A11D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96B371F4-615D-4A0E-87C5-692194655800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A850E1A2-0CAE-4DF3-810D-45A1275A4B11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B9D64867-FA81-4612-85A8-A1A347C88603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9D9A6DAF-415C-4D2D-B966-C35C256EE0F1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D8CE3B9C-1353-4CA5-AA1B-71AE45DA8961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36FDE721-AF9B-4774-B894-D44AC0D473CD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D1CECFD4-AEDB-4AF7-B709-7643F31DCF9D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18789278-1AD6-49BB-87FA-9AB23F1729E1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F0058A75-EF46-4546-8125-DE1A68B1A6F9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6CD97F9A-BD36-4CA9-8E6B-86225B80666B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6B0A88A3-0C5A-4BBC-920C-A491E9B70B0E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6153CF06-4C99-4755-810B-3E5D41876EBC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D7184C7B-64D2-4739-B8CC-F8A4569F9565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DDC51350-5D2C-44D7-BEF5-D7AB363CCA20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10F5C2DB-FDCE-48C6-B5F7-6B3C1052DB5F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C83A66E4-4C2D-44DD-91F4-10765459C127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BFC52C5F-825E-4E1B-9FB1-FF1EBBC22E18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A0674450-C985-4467-9DB7-020D64818BD5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B564932B-9C41-4F6B-B9F0-11A4801A3510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75D5EB2D-4F2C-43EE-9468-C4C4CFF4865C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65EE4AA2-5C18-4159-AE2E-4831EC129EE3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FD0B9CA0-40CD-49BB-809E-FFC2F53944FD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11F4F6BE-054C-4B42-B3CA-5BF649537475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831ECEA8-6B91-452C-9D03-BD6A78BE0EA1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9C201EAB-EC1C-4A43-9B5E-3830C6E609B7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7837254D-D85F-4B92-A097-37EE1574FE6B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A437A788-EE70-4258-8C69-9D8C5E79AF56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BF1A1951-0DED-4FCB-8A97-DE1CE2770F04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54030D86-3BDE-4C20-8738-E4F4273AA833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4CCA98B3-EB92-430A-840F-7ACA745C737E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4487A358-6EEF-40C9-90A6-B9CF6D01CAF0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3F8530B4-3D64-466F-AE11-1167CF940B12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82A18C93-B41B-44A2-8175-B86D774BB5F0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EF05D089-743B-4736-A585-952161ECC967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5E8A6980-D715-4721-A784-4AE4B767E4EE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7C7C110D-BE92-4D3E-B9A4-8F25147FA4E6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1F821583-3288-4275-9B04-9814EE34D4CB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8FEBE509-D2A8-4D29-B35C-01F7913DC504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F859085B-FF69-4EEE-A230-4C5171856C22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7C725A2C-86B4-48DE-9559-16E8A9EF9EC6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D7A2C9D7-CF10-4D20-898E-DCF32601A556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E393E859-DBB3-4B8A-AE46-46FF3F2E9652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E35D1475-7105-4E28-BD3B-CFDBEC83E08E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3AAB82C6-62EA-4F33-B647-2DC01FAA01B3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20378F3D-8FA7-43B3-B640-04D730C8BC46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DA311E50-B0C8-4BB2-8F79-D70D6A359761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378A67E3-5D96-4CBD-994D-9A944C1DBA15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976262E6-8B56-4191-843C-484E6909D9E4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CDA7FE1B-612F-43FD-A40C-862BDFC2885C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BC120B5C-1DD9-44C3-8A5E-BDFBAE1BCAB4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4EC00505-7F2D-4B75-8DD5-373F59E6ADF3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F46BE18D-1768-43B2-8A3A-1119E64D954A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740E3C7F-7CF9-467B-8330-D799D3BF029A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D6632FE0-2A23-4CED-A160-279DAEC2E655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D62E3F1A-4197-44C2-AEAA-75923B44A710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CDD98631-6454-49E0-A3DE-DA0B24071E41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604E727-5F81-419B-A42A-C89B4BB97E1D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74DF7B1B-0717-41C5-91DB-864A7C4036BF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07A3F591-F0F5-463E-9787-E75DC55E14FF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C8071143-8BEC-4A6F-BE77-32ADDD396E9F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E819428A-BF86-4BE4-A3DE-8B5526331E24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8DE2994E-C169-4199-8F18-371B7AA2B2E8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DFD130D8-D33C-4B02-B89A-DD68C0F05DE5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31BD5B72-47FF-4968-8630-7795E2D9D89F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04F8785E-DFC8-49FC-A698-D77F2E6E978D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F89E5AE7-DFFE-464D-A3CB-B20A23DC5FA1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2BA74A57-2A2C-4098-A805-D0C949B14B9E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57C3EB70-A5F2-45D0-B68F-47DE9768D89C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2FB4E266-8364-4F9F-8208-CD5C1A35E1F7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0A57873B-7246-4F0F-B7D5-646E58192CCA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97B2491C-6796-48AE-BB02-3B8AA63C3B72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00D0ED8A-859F-4741-9283-0FBF34E89417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B8580538-BD55-4850-83B5-A0275FB5B42C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DFEE6410-6610-4AD4-ACD0-D612C9F5B135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AF3B0A5E-2AA5-48DD-A709-7AE8C273008F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1C7EA389-620E-44A6-AA3B-5100C9FA49F6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25A77F41-0A14-4889-B96B-37332E5126BE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CE1C09E4-349A-489B-90CD-A399AED98A1A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B1B2D423-22A3-4B1E-9FC3-DD71842114FD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A6E204C9-402F-48C2-B0AB-78692AFAB9BB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C09A1BDD-0AA5-4502-A276-9AD16FE6D27E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9FA9CC00-E046-4D27-AB62-38C33094963F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40B23C32-C664-4B6E-B8A0-52D5DC9730B8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60BFC5D1-BB5B-4BBB-BB16-63EA2E10A18E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9D5C959E-8DE2-40A2-BB81-694E0A08448B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AECEF320-F736-4708-95A9-193794F0E4DF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A9D4D45B-5B90-4271-B022-F41432742664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06D41718-3E43-4419-A7EE-98B2992BEDB6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CF58256B-FFF1-4650-BAE4-8618D53C0F08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F1BC8B5D-8881-42B8-ADB8-837F4111EF14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8A586F0A-D662-4CE6-9C08-F95906C0C126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0D5600C6-235E-481C-BD0A-736B9F863023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EEFA167E-490D-4C64-B6CF-BF5354B78C54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2207BAD2-4D4D-4D7D-A037-928F35ED5FBC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246A5375-0ADF-4158-A26A-F2B232F0D178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6863916A-9AB2-4547-AA9E-F69CF0D8FA3E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49E60F23-2831-46CF-9524-3E48F3FB7AE8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49523A0B-C628-4975-8F76-8511E3E39459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A40B125F-775E-4BBC-BA4B-4F72DD6E3DA8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4B600B22-39AC-4383-BC41-C28DDFEFCBE4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58683C31-7301-4C1F-BD51-19DDA5A788C2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35E91089-DD13-4DBE-A107-FD926BDF97C2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87DB471B-F3F0-4C8F-B59C-6A3B331D8A06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841BFBD0-E310-4006-980C-2849CB558BB0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9BC37EAC-6D82-447A-9A79-4AB361672D57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5FFDFB8D-5A14-43EA-BEB7-5055BA0519B5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336ADCE5-6E0B-476A-BE4F-352B99CDDD51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50843DB9-0BCF-49B3-B02D-1526570D0C08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B58E0922-E818-43F0-8289-2B9DC81DBAE5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43C906C7-A3F1-4F89-A964-D0AD1AB694A8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EC96AE95-C09D-48DC-B5F2-36488B95852A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E8145A1F-86DB-43E8-855C-0F99A3AF10FE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C3FBB81C-8D8E-447E-ABF9-AEAE16AE67FD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C1E3D962-CEA4-4DC2-8743-6C02E8F17355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DDF4692F-A1DB-4444-B943-ACCE4F7F7263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BC92DF7F-9EB3-4F96-AB47-E4483F34AA2E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FF2512EF-AFC7-4B9B-858B-4211B3E2FFE7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8DF7A3C7-7B86-42A2-B789-F32B27A1FD36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4E2BA11C-CA0B-4305-A73D-FC21ECFCFFDE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33174D0B-0802-484F-9FEF-9F71B9007794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2058EF82-B97E-43C5-92FD-E1766A99102F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FC6A0566-A8C2-4DBF-8527-F5291AC311FE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B0592E85-3ADB-43DA-A75A-110C114F692C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06433245-DCF4-4D93-AB39-4532D1B8C8B9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B39B6662-C294-4692-9FDD-27EEBC777EDD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52450CCE-1C9F-41E0-A11D-826CA2C0C2CB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3BDE0B96-9D7E-47B3-A7F9-8B34A7401E72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E978790F-BE5D-44E3-8841-57C5FBDDE3FD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686EBB74-39D4-4311-A796-45594B661B35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4FC6E4F0-0F34-4530-9840-7628EC7D4037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937AEFD8-D123-45B2-955E-360522017224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72A912F4-F62E-49D6-90F5-EAC91E190AA5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EB4DEFE4-029F-4D43-986C-75885CD195D1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F7BCFAF1-2430-4ABB-AF0E-C380E7C75D54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40BD399F-855C-43F5-869E-CEB5CA6820E7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D0F7921B-56C6-4386-867A-8FD7F7DBEA7F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6D4EEF10-D8BD-4733-A346-110A3FFF681C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6C50AFB7-C92B-4773-8B86-AE928DBAC362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62EBA423-4F5C-4D28-BAE7-FE5350004C67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A490C2EB-4F48-454D-A9E2-7DB064E82150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CD522B9A-C7FC-4BAD-AFE1-8489707C495A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43839529-6440-4AA3-8B8E-FE0CC2135F73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A00B4E26-7E7B-4458-B42F-4DFF2C0959E5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84653ABE-AE8C-4CED-BA7C-2D6B8D218DED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11829D97-9C88-4AEF-ABBC-790A8DF98C94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C360607D-6CAD-4597-A9DD-461B7CCFE983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CDBBC384-572D-4D53-BCCE-2695A223EB6E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4284CA77-4EE5-4724-90B3-678402DDF3AB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CF95EF6D-D1A7-4B6A-A88F-6ABB66514A6C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0E02ECCE-99D7-46C0-AD3A-53A97748CDE3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133A635C-A514-4478-AF1A-5DCD6C393A9D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96A12FB5-D426-49A0-8093-6AF08912E071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D81886E8-EA53-412D-B421-45279D7C2078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DD3F6459-0E29-4FEC-BA63-016E30C7BB86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E03326BE-6AAF-41F0-A160-BBBF812FCC60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2DA8DC31-3E86-4655-9ED8-B71CA8DC6F9E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AD2F2373-95C0-4DBD-A391-E413860226A4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9B6E5D0D-07A4-4321-8137-1E6D8D7327F9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F8B7F716-E110-4685-809E-2F1C0D31B746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A068004D-8A66-4C74-A826-724ABD7AD840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AEDA961D-312E-45BE-BF05-AFD12A92236A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A9EBF0B4-9865-43C7-8B49-39524F84AD86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A9BF4959-D496-4503-BA9D-74DB8759AB48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D6457012-7DD2-47EE-AF4F-F33DAAD00673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27A34414-2490-41A4-AC53-D584B58696CA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4851ADF8-B3D3-4C6E-9C67-AFFD7B28D837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5AC9387C-CEAD-4512-8CB4-4DD5366BCBC8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6A52F7D8-1919-4DB9-AAC4-3820A098F695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A84215E0-4376-4A7A-830D-916299DE8B35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7A2E776A-0AC5-47F4-8E26-20295585D883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D1B8B9B2-F2C5-4A55-881B-246E3ADFF86E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FB907565-258C-4D90-BDD6-1593E67EFED3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DD710049-DA53-4E4C-AE03-8705DBE4D4F1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CECB100E-BFCB-45A5-9269-039B5AD3D873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59DD73AE-1B64-4BA2-802B-8C7FB195276D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A54C9DC4-13E8-4EDE-8A0F-42C48E168077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288102F6-E658-4B50-A227-908EEF2F7D66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9606B992-395A-4190-9F52-45FCE901810F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D0F03D1A-C34B-430F-9BB6-AAB62463487D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475672EA-2A67-48ED-AD5C-FEA538BE73F8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DAB232D6-63D0-48FD-8788-6F7F743606CA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526A1311-AFEF-403A-99D9-E55215787296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752E10AB-19BE-44EA-BD5E-EFFB1D30D5CF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A012D423-1672-4595-B299-305EE37E5DF9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906F720D-70D0-4162-B5BD-10EA11E28C07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2431384F-696A-4EC8-A34F-9B1C6121B705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9D9FD9C7-A31E-4C5E-812D-C1FF15D9A742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AC0F7E23-8CBC-42E4-8A67-B8C5EBC71050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FF00F65-6484-425E-86E0-AF096D3931BE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D628CB8A-1469-40C7-BBF4-FF68C45A02EB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96C5B2A4-7E5F-491E-8268-1EFAFAD290F6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BDF7E8CE-0370-48B3-8FF3-3948603AE87D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BE9691CD-BC3B-478B-90D2-F3894EC5539F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E7D93D1A-E010-4EF7-8A86-7F157F65A81A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C895C5FC-2CE0-4ADA-8B98-1DA8E0A57415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5004CC2D-76B1-4D44-876C-9A02769EE77E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EEA99686-ACD4-4A46-9BED-1A337CC9F032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B1302A09-BDB2-4819-B394-657BD6F15B2F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6403930A-88AA-4EBC-B81C-139CE306E3CE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AC359C84-B684-49E7-8C4C-B93D6F662637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6BA022AE-2738-4791-9170-183BA8ACA479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D58F6B7C-B771-4545-A255-59ABFC97345E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531688B9-7C73-4B7B-97E4-020E5868589F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373B5376-847D-486E-AD8F-E271FCD6E715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AFBBA2FE-A8E1-4101-9BAA-E6F8DCAB5952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9FFCDDE4-9C96-400A-8D9A-527B9298A304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75564247-18C7-447F-8C6B-98F8920ECBB5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18A18966-22F8-42A7-A6CB-CB3C9B735A4A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3043BA1E-C358-4800-BECF-9B2C8161FDAB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303826F0-24C3-4EEA-B458-292500E9AA30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E8CD6857-9902-4D55-9984-4513ED0F9045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BA68EA43-F373-4192-B241-C0A36F3CB560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DC561415-7E05-4ADF-ABB7-468C1A5D2222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A277F53E-BAA9-4BE7-9FB1-E83AD3B92DEA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8BB41416-2BAD-4CA0-BAA6-1D66C8B64776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605AE271-85DD-425C-AB8C-F76643ECA0F4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DA1F5CEC-72B2-4BBF-BAA0-32D355678687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FDD1ABCF-EBDB-427E-82AD-2159A5443AF8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E4DB8E41-745A-4785-872D-625B35DB2F56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BE0236CC-1B74-4339-8352-D37E0E633BBC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9EB8EA47-AD1A-4420-AE89-C27DB89269B2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E6CE0EA5-727C-4F80-9972-CC32E98A1CAE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11797489-4E22-4EC4-84FB-7262F96672AF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69DD8B68-56A8-41CC-ADBF-6363721DEB42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F9CF48C1-7750-40ED-BFC8-6ADBBEAAE573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05F08FAD-CECC-4531-BA09-1FB8199ED74C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54AE57EF-46B2-4EB7-BB8B-17F47819116E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3407B173-F25A-4EFE-86A5-F9901B0376DE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ED2A3224-9F4F-4336-9C07-4AFF5020AC94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FABC0AD5-4473-4B25-9C58-8CA4A8A13C43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ECB6314A-274B-4ED2-93D5-50050A638A9D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07239894-CE19-4C36-84C5-92CB869F347A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E07FB339-6E62-461D-B75B-0CB482CA0362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9A5A1F3C-D96F-4647-8F45-EF8417D2EE79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755B62E7-8AF6-47D0-9021-5DCF8580B5FB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9ACA7D2C-265F-4645-86D8-CFF2D96B3556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0A416B23-A76B-4C49-8218-5C7AEF98098D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79618D64-FF89-4167-B94D-975F586540BE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E504560F-56B6-4318-9064-90DBC58BDD5F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D3C7B770-757E-462E-81E8-598731C20A5B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709E3806-8F30-44BC-9EE0-EAFF12C343B7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30CB021B-D936-44C9-A5B4-0548806B2849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C2148903-F60C-43CE-9CAA-0E5C8CB964C3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97BF9B69-CE9D-4F7E-B956-21F09E6DBE30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F3BFB600-0D99-4BCD-BF16-7CB40A488D93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ABADF3CB-5DDC-4F76-86F4-0F3BC7ED1005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917076E0-884F-4FD9-A141-A97BFE5314B5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A33435DB-7C93-4D60-BAC1-8ECB0420B508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6229E0E5-B2AA-4D7B-8A32-26F62560D9A3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54B91C85-4A6C-4817-B08D-914BD29E956A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C97738D1-4519-4123-84AC-9B3BE929A50C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79BCBDE6-8A6E-4749-A071-C1F34050F8E0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429C0E2D-DBFD-4467-B857-1374E94D2D0C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0434FA52-0148-408B-9A01-A27366E7B94E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5274DDAC-A75C-421C-9060-D63D20382A7A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01F8D544-BB43-45BE-8916-65B65F155917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0A03A6CF-2938-4AFA-AFD7-C6A331681D17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12D47525-55F1-425C-B845-C9352F21D7C9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B45558B6-8CC8-4068-9874-39B64B36C36F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3F1E7899-AF81-4494-A802-E5B6D72ECC0C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661AB91D-A070-49B0-92B3-70698461AD7E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4ED8433F-C1FF-49DC-B123-948A7EC7BD82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182AFA4D-32F4-4825-9DBB-F849E1CFEC76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2D26885C-DAA0-4396-8DD6-A7443B3DF35A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0DD00B5F-8E2A-4B05-B16C-5AC27760FB31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FD6C984C-174D-4251-9572-BDB6721C5722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E454495D-52AD-4522-BD92-6C561B9DE763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9CCA6227-D39D-418F-8305-7AC1E2773C21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A9EFABDC-1228-4472-89FD-779D60E6A5BA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2051ED1A-2F04-4C56-8EEB-7359A2DFB197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292CB0E4-F8E6-4C9B-A4BA-DD006E6923E8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D90F36ED-3ECB-4F5E-814C-0C67D9C15007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EA7F09FA-E03E-44C2-BB5D-8F25BB91F381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AB7E237C-F7BA-4241-AD31-28D1B7826C4C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4C4FE491-225A-41B8-8001-04160BA8C2C5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CDC10AAD-5ACC-46C9-9396-12B89166627E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62D937C6-6704-40A9-83C9-3B2BCCA213D7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B60B722D-12B1-420E-BBAC-A41E05BC01B3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E36DCE1B-BF5F-4463-9B6F-A06E4C679FEA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12935507-8C19-4588-B986-2839593EAD66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04F0682F-2976-4240-A224-768E0AA20E81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63F711E6-D394-4DDE-B740-F6D997060365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50D580EB-62EB-4386-817D-23ECCC679367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C5DBD95B-DC53-4903-936F-9B6BB336300D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ECA43C80-2A59-4C36-B404-1A77672946A5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BE2ECE66-8C52-4276-8626-EB3F51A01AA4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CB963345-EA89-4AF0-AD44-D9141CB7E433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1B4B1CB4-7E95-4A20-905D-F452FC06FA77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A9D1DD52-EB4F-4D06-AC90-7DB3684011F9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0633BAE8-B3C6-4FC1-B115-855E11948DBA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F2173A34-055E-4169-88AE-38456D8FF5E2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A75B336F-BFE0-4A25-8A46-A6A3F244876D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A542EF98-DD1B-46FC-B1F2-378264AC8059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2F1AF720-051B-4086-8577-07890F7F9123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EF341E71-006D-4677-95CD-AFC4A15B8B58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BFB1C7BF-AC64-4978-AF6D-C210749BC135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0BD4E36B-CDDA-4870-9A2F-DA306C098F1B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CD32DCED-E869-4C74-97C3-41F4C072BCFD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444C6291-74B4-40FD-AB38-D16D3D19D4F1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F174FCB1-6D6E-49D9-B853-AC24F92AB328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B50A478A-132A-46EE-B148-94E5B9333508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8389A4CD-4841-49C1-8375-D585A5DE5604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B0C927BE-DBC7-4085-9C5D-6A45F2A0728F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BC99AE3F-81AC-4B0E-8960-731834189A73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2F789007-6752-4EAE-BC79-B73C6BF46A77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0B862C71-662A-49A5-9F83-7F6D9249F33B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DE5E5716-23DB-43D6-B6BD-44EF9C07FD96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1E623C7F-0D45-410F-88A5-C9FB40DD4FDF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EA03911A-0E73-480A-A2C5-88252EA2BCFB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5BC9D276-719E-4D0F-A6A6-83AD28312AB6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BC0B9B9A-ED49-4115-A676-C980B6204274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892AE5E3-2FFA-454B-B0BB-9954D3C70213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4FC18FB-7EA5-4C4E-9F1F-4B18E3FB0437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E930DED2-2BC9-4171-9AAF-205D1BE6D399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C82FDF3C-91FA-424A-B638-E6A9EE0D7260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33040411-5326-46AF-8A35-02C308C7EA62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E6DF9C07-9EA4-47DA-893F-BD6883225867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DEA95F8F-A326-4460-A8C9-36F4948F29B1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F268FDA2-B3C4-4F90-B6DF-A551C1D1796E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A3ACC6BA-C8D8-4888-8FCC-7AE375A7A059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321E6AAF-5B0A-4634-B7C8-F03C94A63F64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DCB7C794-A70B-46D4-BAC5-347D98C90A3B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251FF190-BD3E-42D0-894B-CA5DDA4E74DD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1800986B-83F4-45B0-BB96-DEDEB79E92D5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DEAB25F2-3260-4D05-94AE-77ED95AC25C2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94944859-013A-4BD0-85F1-332543978656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D067ADD0-7F5F-44AD-867D-1384BE3AC010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B5AC0407-2D8C-4042-88A1-75B0AB60BA94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2F31D95A-C89B-406C-B6F8-8FBA567FE985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0D8D0DA4-DA3E-4718-AE72-7D38F449C2C5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CA716803-6300-4C06-86F9-2EE95844A9CE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33116C18-7370-4086-A2BA-F9A6F35AB559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28C114A6-1144-4583-8BC6-191DA9508D1D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542774C5-762D-46B9-A750-FDE28ED2562D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DA90C0B1-76FF-42BE-B2B0-D5EA6AED1F13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82E85CD3-6E58-4EE0-87D4-6B2C22A7F18E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D9A91586-43BD-4E3A-9EFD-2320AB8DC186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343CED08-56E1-4AA7-A3BC-5D275C4B3984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7F0E2AEE-781F-4D08-B5CE-1A199A9F3EC1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81297CF1-1F30-4585-B005-0F5F50973647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C3B51276-0FD3-420C-9FDB-D80AA4E91BA2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53979DE4-5220-4F79-A9E7-E7016A5E374B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428BD5B6-D1EB-4D67-8841-3ECF1F972897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3EDA09DD-09CE-4B9F-8CA8-06E32C6ECDD3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2ACF4A9C-5AB7-44F3-8F79-8B66C3E68DF7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2E134EF4-5602-4266-A096-EF7A0D2BB7D2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3E34FA84-E15B-4E98-B72F-86BDD0773CAE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17CE9AF2-0594-43C7-BCFA-013FB08616A4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ED3909CC-C04E-4AC6-B539-3B7502B13ED3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A7290F84-CD3F-4AAD-BD7B-5B23EEB556DD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8965E5B8-A871-488B-8924-A9C6E1563AA7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8507D4ED-23C1-4CF3-B01C-78E048389981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1C36982B-D3C0-441E-87D7-A122914B20BD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94D0AB62-26E0-45C7-B5EB-5B591C0652C7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0F7B0CD4-521B-4CDC-B6A0-FC806A25C6C0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138D59BB-8AD7-4508-B1F2-0159547634D4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9E5796B2-645B-4282-AC15-BC0B765A4719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AB393C9F-59AF-4B32-B5E1-25CCD4BAA8B8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B65F4FED-6E02-4222-8734-8EC10FD99AEB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369715C6-19C6-4E32-805C-075F09742D9F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011CDF9B-5391-433F-8D6D-59E6FDBAA7A7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186F1F87-2C16-4BED-A18E-7EBDF44FF657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8DB7921D-DFD3-459A-B860-ED96CD845B86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20A0CF58-BE8F-4C82-B466-FEABC9C29546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0DDEA582-4B9B-47A5-AA3C-DE579BEFFD88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8E4DE395-6FBE-4948-BB37-12A05BE94010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B99EEC2D-7F1D-4E5E-A76E-E78704D532EF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46A8E20C-99A8-49B3-884A-F5088417E36A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1DA07FB3-C855-4AD8-9E91-319379228726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5029DB67-A92D-4CE0-9310-060A9FAB6DD6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E5134BA5-92AA-4655-BC1F-7B60B78BA66E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674E0942-F5C9-4E9A-96A4-6EFCA4B53E2C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FE7DDF30-F67B-44BE-8177-A6B3FD71E4A0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DA963485-0117-41E0-91FA-20562D452F12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A4AB3F07-589E-4E50-9610-E43AB8D46F4E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329D0E3A-09E3-457E-889F-E2C3B0DA306F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FB753275-355F-400C-8E8D-71E673A1C1D1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F0F85989-69FE-4B5E-96E0-7AB8D444D5C9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8CDD8A50-05D7-4330-A135-630D2BD7526B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86F14411-9213-4200-BDF2-CC260AB72299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22C14E92-1301-47F0-AD1E-44AC9CFB6A45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0A51D22D-3429-4B5C-871C-46462501AF70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BEFD2459-DF29-4D1C-BAED-97EBC6ED7EB7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84E91688-0FAA-49F9-9FC8-CEAE5F3C7CF2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BDD88E39-A28C-4929-BBE7-447081502AF1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4FCDC70B-FF96-4884-A293-639FDEEEDED1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214D1113-7E90-4F42-9A95-BBD1AAC99B22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CF162D1A-E773-4845-9828-2737BC3F3800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EB36C46F-D1E4-430C-A546-9A2AF2CFF8C3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F61575AF-2B7F-4058-9AC9-32332371C906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35B1B96A-DBD4-4759-91DA-6434E0BF6368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411D8139-C909-44A8-AB37-0F1765552A22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D2C872E9-C6D3-479C-98B7-826DE831DF8F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652AA1EB-B6B4-4D7D-90FE-7430EEF4B7EE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FC06BE4B-6E7E-4805-AB05-4182A24B20FF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E2A1CC9E-01AB-48E9-993E-C859CE5B1477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DAB88029-3562-433A-A688-589DC64D0B5A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B8F47A84-A44F-4A51-B5C7-5F4117E81B09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681F6222-4953-410D-823E-D89D4A80D03B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FC1998D7-D49E-4F19-8479-4D26DD4F52B9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595D9CC2-7765-4B4E-BB77-667D1C0B2563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867518F6-1818-4051-BC20-BCAE2AF45341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2E8B4664-11E0-42AC-903B-06B282B52560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7EBC577F-B334-47EC-AB9F-E45810A63B4E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EAE805EB-9675-42B1-8647-FCF3BB62C50C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6A9A9B31-B321-485C-BBAA-8E98EB29B6CF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FD2F9DD3-953C-4C7B-B9DB-FF0CF8E292F5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F210586E-7BC5-48A3-8B1B-7B2C7570F620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9AAE0459-268F-4F08-BBD3-689A1E661BA7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419EFED5-BB74-4283-A104-5D1ECA8F406D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74DDE5A0-BD17-4E3E-A271-30609567CE60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5397EE71-7038-4400-9580-E4B8F2A24E66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52F83C3E-0E06-402E-88AD-478BB08D5A57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CD1ABF1A-F2F4-4EEF-B85D-1FAF3DAB078E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EB647685-73D1-482E-B295-45FDC7ADB561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89070500-12CD-401B-B635-9A70E5BCEB8F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547C0F9B-1481-4895-95F9-56D1DF290D83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D69E77B5-C54D-4D66-A2BE-78988B73A8BF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43A08C6F-DCEA-4496-9F6D-8CC88C25B09B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7AB124B6-DB8D-446D-A3F8-588416D0CFEE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963D857B-E1AA-435A-9F6C-EE230D748D45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94D154B5-DCF8-4F7B-9E66-2E22B06B6D39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842C43AE-7112-4D8C-9D89-B50BC1EF0EBC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DBE2AAE1-B8BD-423E-8DED-FE6BF415F86B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8C1A33D4-61BF-4565-B44D-53287AC119F5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348A8871-C694-4792-AC1A-DBC52B0450E7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C3739E75-B815-4446-BA4F-E8F562C5D4C3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2BC73F2C-F068-4AF3-A936-817BCD2513F0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401DD089-32E3-4EAD-9988-0AB11B7F85AC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854B7BE1-AB10-4A46-8EBA-180E45D29ED1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652BEE91-F1DA-4812-B472-ABFB522B5008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E3A82748-F4AA-4BDF-9D8E-72D8DAB872FF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187CC857-C4EA-46A3-A28D-DCB3B1803DC3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B5AD91AA-6A4D-41FE-97F7-F47454A42F9C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B73634E9-B81D-4142-9C17-3E67A9A76E98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FFC59465-14E2-4163-B0BE-38C8173B51FC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FC499CE4-CF3D-4781-8366-7CFE60937AFE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E8E87BE8-8530-4F8D-98B6-1230FB6FF059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45525240-798E-4CAA-B10D-9EA1B6A711BA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998ABD06-054B-47C7-95CE-70009F61083A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D25EAE03-DB9C-4012-A4A4-AC79B1785A11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DB666F67-DCF9-45B7-A3E7-46CBBE10A220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83F23775-6DAC-48D7-BC13-86559288C947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E81FDCF3-78FB-4579-BF0B-352616AE0254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5DF3141-9140-47C1-A926-04385BFBB47F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C0240CB5-39AC-496B-801E-E070FC7AA3B9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C274571D-737B-4B5C-B9B1-02C17E0029FA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A9704B30-5CB1-46E2-BDDC-9CA6FDA29E6A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0CDC10F9-FBC1-4D09-967F-43017637FF67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B077AFEA-C6B7-4FF4-AF51-F48A48A2BC57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EFBDE7FE-566B-47EF-A9DC-2E9EB7E8B737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BF6398C0-74B9-4609-BC8C-1900E4B863D3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68AD4D65-F671-4453-90B1-AD7CAFE10B41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EE5F0B38-E4ED-4371-8677-93740DA34273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6CA527DF-A08D-46E3-BDD4-02D1A2D5DB2A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04F91156-F405-4094-9B3D-DAAC40423741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E7BCE0C9-0F06-4135-A7A0-15A177590B86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9B133DDD-CD7D-4B26-BC89-0F93A7C40526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C5BD26B2-4EED-4D5B-AC02-E6E4B2101644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E3E0B3AF-06AF-4275-BE10-73EA8B21F4C9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303B87B2-390A-4CEC-904C-30022D1D7618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9178BF9A-964A-41E8-B629-771FA913E77B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B00330CF-FCBD-4D6F-A55E-57B934393825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CFBA32AB-14CB-4A4F-BAFC-17179E737A6B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E17617A4-3E87-40C2-9E11-F60865397F4B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EEA8461E-7503-46CA-9AAA-7F158A99D04C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B8F81662-5DED-4EBA-B555-94CA81E9E7AF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695DE5E3-86AE-47A0-BDC1-1CEE70DDCF56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AAA1E806-BBCC-44F9-9AEA-75A7DAAD7688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085FA474-61E2-4E0F-803F-DA3022A558DF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B5C72F02-68DB-4DEA-B37F-60D917995043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BC6BF8B6-0450-48FE-8ED8-F2DE90030696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D0D95A1A-A260-48ED-A6DC-6583B51CBCC6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9AA7ECFF-3451-474C-BBCB-4335841C67B8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A20F7093-83D7-4407-AC59-DDF4F659C680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C75F02CD-1F7F-4869-A882-339239FDE262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D277200B-C31C-4A63-A1ED-00D645B7263E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2FF2D02F-6DF3-490F-9334-F21469D89351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987E0F31-9C87-4299-A904-04453D4B58DD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A687712F-D44C-4DB9-9C70-B2C87F5912A8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FE9D4135-6FD6-4FC4-9080-8EA245F241FE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BF202354-9E60-4E20-B749-562E7719D31E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90461E94-5F13-4DE8-8EA6-231A68D84CA4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E407B6B5-2710-4C70-A300-37D0C324D0BA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FB1BAD04-A824-4733-9869-313810053889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8DF54EC7-C8B9-4893-B604-C2FE72BFCC8E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ADC47C09-6BF9-48B8-85F6-75C01EE6B020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0675BA30-B795-443A-BE9F-A5C83A50726A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14CA508D-82C7-40A3-AD95-C8009E779698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CA8F47C0-CDFB-415C-9589-FB163F731B4C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D2312660-9FDB-424E-9F21-36B8298076FA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569B5D0E-2F85-47C2-B7B1-4CAC9D4B1DFD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A74BAEF8-524F-431A-A367-7ECC2214E31A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FE0E9B1B-F450-4254-A7BB-DEE71624B64E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81E0E85A-782F-42E6-98E2-46EB1C547579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4F036AFF-2585-4CF4-AB58-AFC48718844D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E4CC657B-F349-4469-84BF-7880F09AF8DC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B387FA16-0B8A-419D-BD8C-22ABEE416C1D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5393A5D7-1D41-4D0E-8250-C05D537DB260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72262E12-7109-4B2A-8DC7-645B35E60507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84C0A83D-6F6E-4152-B359-D283CB39753E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3EC8C15C-660C-4985-ABE2-F4212F25878B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3CFC065E-903A-4CC5-BA0A-4B37AA5A29A8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4D9BE346-0CCE-4FD9-A298-4646522BD358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C4CE58CD-3278-48B0-82B2-3A026F07995F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7BE3ECAC-DD5E-4EB0-8350-249EE8B32464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D72E79B7-8A4C-40F3-872F-130615B8B1CC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60C4D522-311D-4F53-8B32-251842FE8029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A21F611E-7DFD-4400-BB88-5E355E0BE374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1640418D-7CE6-4A94-B701-E7607BFEEDA0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E46840CA-0AC3-4B96-9134-0EBDC54A4E02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0782DCE7-A9EE-4F95-B6BD-773E75D472B1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B493061A-B4B4-41BB-9FFC-A827761C7735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2E7DC35A-2CD3-490B-A5C6-6858023289E6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854A3410-4768-42F6-88AA-01996B79C9D5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4D400FE9-A694-4EFA-908C-B703391A438D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DE89A3DD-BF78-480E-AA53-42934997FE79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18EFC0DD-6681-4390-8FE9-D08E29DBDF08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3E95C768-A7C8-4976-BD7E-A1AC0EF5FBB7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5CD6EF78-5FC0-4F4F-97B6-3DA85CA15039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448C3D9D-E920-4FBA-B0F8-FA369D184436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63667334-1E71-4EF8-B2B8-A5012D5FCD9D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8EEE4E89-8E7F-409F-8E02-0A3022F22E8B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699CF3EE-1A20-4051-BC5B-6D16B38D4D88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BEFA0ACA-499C-4313-B1C5-ADE7150F67B8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84EA1871-00D1-4FBA-BBF5-9542F490E124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CDADC1C8-18E1-4248-A62C-C017FCD1EE69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09915569-62DF-4905-A4C2-990F8224666E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CD948EC2-E9D6-4904-A1B2-FB9848D2CF9B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7B2DE5B8-3050-49C2-828E-D84540FC9911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B8506B4B-CBCE-4FC4-ACFF-A256C336E413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6D30CB99-594A-4892-876B-8B3513ABDBBB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0431D58D-6E98-4EEA-B171-FD255511B806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6E8B07AA-0ED8-44AF-97EE-9DD636FEDB13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472F17EE-C29E-4826-82E1-FAB5227EB370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FB5B8817-FD7C-4D7D-9525-6D6E73A7EB23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C69C5D63-FA1D-40C1-B26D-50E015ABD4B9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4662FDDB-CE60-4391-B782-A0CD701C9AFD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0B9EB026-1A87-44F5-A43D-BF44CCD549B4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7A627EC6-6514-4886-8750-0279B1ACD4D3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31797E5A-9FF8-45AD-9F8D-0CBB7DB5D658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421C2E66-7C27-4C9A-98F5-9B310E48ABF0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AED6B5ED-B413-41DE-997B-DD8AD4ECE92E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19DBC44F-75D5-427D-96AD-542C609FBFD7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E989DFBE-8E65-42AF-AAF7-E65C3BB0407A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FDBD91A9-51F8-4FD0-8A37-880F3795D3C8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FD688BAF-9ED5-4FC6-9802-3091BC678ABC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E2DAB6E8-8B9C-4CC9-8E3E-90EF54E938FB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D152A802-E682-4743-BE13-9F3EA82FCA3A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0DEE6461-3E61-48E3-AB79-AD7523DA92BD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4F93AD77-1FB5-4817-B926-BCC14CE268B6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49114194-6D41-442F-A3FB-DF248ABE5D7C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7F8A52CB-A3B4-47B0-AD09-91183AFCB862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2279F0CE-5CEE-4B5A-81A4-F06E6AD38221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9C13D824-18F3-42F2-A12E-3094DD9C7D5A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B3DF953F-6AA6-4698-BD40-976A273FA459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867DFF02-1C80-4CA4-9B00-6E788B338997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D69EAEB7-3576-452D-8C7C-0BA6C6845ADE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DB033F9B-E8FE-4917-A14A-EE3D4F52D935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B9D3F2B4-6C1E-4EE1-AE1D-6280A495E894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9A7AC367-529E-4ACD-AABC-4D32CAEF4301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7E236807-35E5-4C50-B2AE-E727253E99E0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EF98BD1D-71FD-4582-A48D-489BB0B7C4A8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F8D37E54-9170-45C7-B579-83E53B8F599E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F5856268-479A-4DF1-BD6D-725BD0F7A66B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568FED4E-C3DA-40E4-B5C6-E3163B7F3A7D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02E5B2F3-77DA-4C4E-A257-BA676E402182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E1EFA5FB-656A-4A25-92D4-BB8D44113874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AEABF31-DCE8-4878-A465-D5529A344B89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41EBAA55-1017-4ECA-AF8E-F3CFFA835CC4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5DDE7996-D61F-459A-BFBF-EDBC912B6788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B1A9515E-60F0-4ECE-95BF-D08FBDD6074F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D8DCFF58-D2E4-450B-98B7-26F44B4B182A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D04642A8-97A8-4C80-B622-71F1C07592F6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A3850BC4-3FF8-4A0E-9D19-4AA15DC0CC81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0C5F5295-88F7-4F0A-91DC-FC49855CDFE8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F5D046EC-B216-4EC7-9D06-5BACEC8ED057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09744560-A3F2-4098-8084-EDEFF951C80C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FA5CB8AB-A236-4AB7-893F-84A2BCF153F6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CD065FA1-3E14-4386-AA96-BB331789C343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3365162C-BC11-4BE8-A6DF-065426ADD2EA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80B53D9E-18EE-453D-89A1-665B7F299973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EDBCEDA9-4DC1-4537-B390-AD03262F531D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405681F4-6FE7-472A-8ED6-E7AFD2CD41BB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63C0808B-C1B6-4FBF-9C1C-A0E43658AA92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6A5A0183-8270-4CBB-B642-94B2D4131454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389E9B3E-C621-426A-96F2-32D784E577F5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A89028BE-0AFF-4E66-803B-415BAF382F16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8BE05D2A-37F6-47FC-A2BE-69096ADC4A4D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397F30FD-D031-474D-A643-E742915004F6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F8B940C1-2018-4CFD-B972-F2695FE9238F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4616B3F1-3945-4DBA-9E24-5B5D3B50EF64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51098AA3-1E9E-4D9B-BA1F-5418C88C1932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6271F035-A676-4CD8-A32B-77E66CD733B1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3712B0B8-E185-43D2-BD3D-8E1294E98A08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F8470F59-3737-4C56-9B0B-D41AB92DD840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76AAFF22-5436-449E-BA87-B2FB2AF3698E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A5C6F90F-3529-45EA-B1A7-1902C8D2CFEF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3CC2A6C9-85AA-4370-BADA-3103AF19122F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3D161D3B-B852-4CD1-A24F-97F0F8BB12F3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011739E6-C1CA-44B9-89D0-EBCCE7DD29B5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89C55E6A-DB27-45CB-B2B7-388D5D769E03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964537E5-8D34-4186-AC87-6D30A3042144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F38788D3-E35B-4F1F-924A-3321ACBA740D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BFEF01FD-AA45-4811-B901-1857DD538B62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CC83B846-5B62-4AF3-9E26-09F7BF14BDF8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92D79918-1632-4CAD-8670-9894735B3827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001FB89D-9AE8-4699-A802-447AB56803F3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F6A2CAF6-61F5-4A58-947F-01A360E77265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20795C3F-0A78-4094-8ED5-BABF44F89FFE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65B742C0-0A7C-4480-A7A2-A08CB084F959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A2B9404A-FC06-4B82-B7D9-1F1BBD92FEF1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2275633B-CAB3-4E34-AB2F-683F4644FE25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73478234-863A-480F-A519-2B5E1D61940F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827661A7-B889-4A7F-AC3F-B5CE1F4DCB84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3A807EE8-B9B2-4BDD-B097-7684830C6614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FBBF72E6-AC29-4679-994B-71B2378C4C4E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03B04374-3CCC-4A00-BA02-7831FD22517C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39B94D26-1B87-4542-A6F9-DD28DF8FC180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4D83DC0C-DDBC-4D9E-B380-7FE9BE1DFDFE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2520E145-C982-4AEA-B116-89E5B164492B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2DA71F51-9225-4931-84CF-CDE7B3FF75FB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EF526382-EB84-49BB-AC2D-42537B3D2247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B41B8F7B-4DEA-4DAC-8B0D-79948E1E8488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0AE5E248-FD80-4B40-B895-68A2AA2766D3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F95163C4-3C85-45F9-A622-D5D2A51809CA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8D567022-3252-4A0E-B78F-9C58313FC584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FE4FB564-469D-4AB1-8C41-E5F810EC16F1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3D2A8919-8134-410B-8C30-C000405B065D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779B655B-9284-4105-92ED-5423117D754E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5877E3E1-D4F6-4B8F-8273-BFE15360A2FE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0D34FF2C-FF9D-4188-984D-6CBC53B14FC0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1CE8B8E3-9F41-44BB-BD10-48D66C0F046A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F369598D-CB39-43A8-A124-A612D2D973BC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49B81E39-4B6C-4E67-8012-0B468788CEDD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D0954885-71E0-42F9-B577-806AE0F3EEEE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B58808AA-DFBA-4AAE-A75B-2D92FDE6EB98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339182C9-EDB8-43B5-8759-5EBF62FB2AB6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87DBD86A-DC7E-44D2-AECB-90353BF62FDF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88EDB19D-2B0C-40B3-B977-7CFB807E41A1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3168C213-13D3-427D-AF35-C3FEE7FBA54C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6EDE942D-FD74-43FE-88FD-5224188B6EFB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091F0DC9-31CC-4777-8288-498218007E6B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3C20F864-741A-4E95-AE6C-6E14BB6954C7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2E0C9F8F-F418-4CA2-9D07-2A8917D1738E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B3667EFE-AA1E-4779-87FE-E7476D7CE501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BF523C51-32B9-4925-8F78-EFB87AE4ACF6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15123107-70EF-4956-B026-FBA064B7C7EF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A4BD104B-4783-4A51-BEFA-1DB4D3E32965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4EB0B887-1437-4A73-B452-24D248BF925F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55D035FA-BDEC-4068-A9BC-988654D7E7EB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05BDE2C9-B224-4276-9CFE-6F26F21B4A50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DA509B50-C528-4552-B6EC-D8DF60D18876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317F86EE-8FD0-4DE7-9425-53C89C1051FB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6385CC63-A924-481D-8E9D-2E46645BCE7B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7F9E0C63-AFC9-402C-B53C-E919760FACAC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E49E278A-7E40-45C9-B3FA-8B2D78E5C532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7A7C0910-6F79-40A2-AB5F-5DC7EFEA8BA3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66EA43A2-A759-4FBD-B7D0-D90AE8DB9CBD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607F1839-ED62-48C6-91B6-E5531C57E7B1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247C3C09-1A6F-4C86-957A-58F34672EC22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788C17D7-2DC5-4C42-9645-2E9940A04778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549800F5-B776-44F9-9B4F-6F1470D140AF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B193186A-D5BC-4606-A9CF-4158915F15B9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78E4041F-749F-4630-BE29-5F7B836E77DE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3126B289-2B75-4125-9C56-52F906047185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F6A49464-AEFD-4681-9E02-CD74DFED2D2B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5529012F-7742-4B41-A778-11ABFE1D45DE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F852DB51-C97D-4422-BFB0-6A31097F7B9B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FF359116-34D3-47C5-B038-484A818FA411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3BA60A38-8C29-4656-8BAF-5BAB314B4F3E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2530DCE3-6B93-4D16-BE5F-08038796231A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747542F4-FF03-4757-9960-A836FAB2AB52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7C766ADB-F54D-45C3-A894-5E04CF80398F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A0882F7F-3323-4599-8B4D-1564214D043C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7F8FF181-4876-4842-A909-B3E55CFA5DE0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A9C0151C-8AD8-49AA-B600-08C91FAAFBD8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7D1E5CFB-3A7B-4137-9EB1-327C9295EBCE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3A6BA7B2-0C79-420A-86AB-B9F4B357B78F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B9253557-FFED-4D5C-842B-131C4758D937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0215B813-34E1-44A1-81BB-BD502CD22F0D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B2E0F44E-95AA-4C4B-9932-FFBD9BAB66A3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0DB855A9-6D0A-4C87-8D70-DAEBC1973A81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03BB4706-E801-461B-981A-10218CEB63A1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38D5AA30-8BAF-4E5F-9768-C32A65A2FBE4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C62B61AE-54E6-4716-967A-CD91335BB345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05161DCF-F824-4362-AC11-F802EC3930F5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6F39C1DF-4731-46BE-B6A0-D95AAB8B07EC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B290C88E-E47B-44D4-8CF2-851FF0D920C2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1C9B5CF4-6C3B-426B-A694-83957B46023B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5DAC2A9C-D780-4333-B381-9D6A4BBD5CBC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2E0B5D66-065B-4B25-ABAA-70CD623227AC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BC909D79-5459-4805-81A1-6C3D884E8AEA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53E15C4E-A910-4607-B472-5203A1A72A01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4C1DF265-26F0-4653-9341-E24E6E7F1E62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544C4DAB-ECB3-42C6-A5BC-BA8D4EFB98D8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F7467B30-43FB-429D-BDF7-27539FDBEB09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DB16D95C-A22F-4411-B69E-DA3D9459B68E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D5BD7989-A4B7-4AFE-9A9F-6156276075D3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8283D419-5C0D-4DBF-84DD-991A84871570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FA49687-FB28-46A9-B100-F4EF85088AF3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F44D7A6C-6240-45ED-8B14-E371CCC12332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DF88BA97-6624-4FD2-80FA-5CDE972B1667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F8F4DE61-1973-4C83-B04E-5656E38F318F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D899617A-A59F-45E1-B2C1-B7BEAC8845F8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1CD78AE5-6901-42DB-94D0-7FB22655BC9A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BA5ACC06-5EA0-4ADC-956B-232EBC3CC6AF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B40FFA68-1F7D-487E-85A8-37CF429D68DE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C075A96C-3252-446B-A387-3C1BF5B0E23B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0DEBA66E-BCAF-4C41-9F1F-9A91470B26D7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4EF78483-03DA-476D-9F60-DE53E9D202A5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909D1626-E394-4CA5-B477-9A73E1DCC74D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BB933843-9442-47CE-9D1D-FB5512496FCA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CCC27C48-6EDF-4E77-8A4F-E068D36F4FA1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F2046747-8CE4-4FA3-8912-BCE685035D75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FA56F788-6710-442E-9DC3-231157EC3742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6204A6ED-6081-42A7-84B5-C4543AE1FD79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DAE67A23-A821-4F82-A1FD-462BD29E1341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3F36E534-F157-4A9A-AC2B-27A17B98E401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A5ABB71F-814C-4FFE-BE00-9B3FF4044BB7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60B147C7-C67C-4D3A-8A1D-8676C1DB0699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C828E08F-2CEA-4959-BDF3-3C91A1B8598A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7F015368-0A09-43CC-A279-B629AF101E83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75D18338-A2F0-4747-B740-8691D5C3E887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95A76673-FD91-4A66-BDF6-3C1D8D8C2677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A645A10E-6C04-442A-B917-AD7F2AF7E003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B3A3E327-94FA-4E00-B807-5B62B56F4BAF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2B83D011-54EB-4B00-8804-39E0BD21A284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4A1E369C-92DF-4502-AFFD-F60BE169C399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D05BE7E4-B9B7-4540-88DC-D6E0BC09E2A6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B92E3CE8-0774-453A-B60E-8B2C284594AE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99294144-A25A-475A-A5E3-1FB27CD702EB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37774A11-B270-42AF-9D73-E8D84619E059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9944476B-C7D1-46D4-82D4-4443B732DEC8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7F84BCC0-108E-469B-AA76-3F282F650956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1473C257-6F0C-44E7-BAC7-244704B39ACB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15B301BA-F906-48F0-B554-2D7D940F74E5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3830B9A6-A973-4FD9-9C78-44B13A6F419A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1C85ECF1-9DD9-47EB-9F51-31DC2D1909C8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8AE4F92D-1EE6-48F9-85A6-7A1C5BCB2811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A49A16C0-94EE-4299-AEA7-5C2F3CEBA467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0C203EAB-C25A-4C98-A4CC-5F6997022C46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90540094-9337-4E9C-A030-0FBC060BD38E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EF6B2891-B1E6-4032-B8AA-1862792AC257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1BAEEC20-4D29-4446-B041-6C4C57ACD135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69D381D4-E82F-433F-86B3-97005EAD4A32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7DDE44C2-971F-49CC-A600-46E2E0BA9519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04952D3D-DAE0-459B-B437-7F442951DCB6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F35D039D-7FE4-4CC2-BDE0-D2C46C005016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06560799-1851-4A1A-9827-917D2C312DF0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1E494F53-3233-48E1-9BF1-80FFB2241D15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DFA059A4-3664-49A6-98E6-9AAE5727020B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90D11A09-6364-4030-9453-5AAEA1991388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CE69214D-74A0-4570-B383-4887BEFAE6DB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731E29C1-4D00-41E6-821D-4FEECE2B9F26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48C19C57-087D-4E80-8998-6AF996B12C22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6503C8F0-9DD0-4686-82A9-5D7BB933B161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74EB02A6-80E8-4FCD-A8B2-4F22AA9B6BF2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25FCC839-0601-4287-B927-AC110C8B4AAF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DA3C7184-1B2C-4562-9AA3-540EC3673A79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0899552A-30CA-4391-99F5-89EBD24970AA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1196BAEF-8E72-4B9F-8FC0-F0E07106D5C3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A5E72569-97B2-4958-9F88-7C47D7BCC104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EEF93901-0037-4F34-BC5D-45BEDF91256F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138BC766-A991-49E7-B67C-2DFBD46424E3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67970B27-B3EA-4F6F-9A59-9A2C7D9F2EB9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A203FA2A-1B7E-4ED1-A5A7-75B65271EA89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68F210D4-D001-4E0F-AFA7-DFB129BF7A99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EEEA2590-8362-4257-A360-4162FA2F1E4D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984CE48A-FB2C-468E-A738-D3FFABAF8023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47DF15C9-5BAB-4358-8F02-8760B3AE116B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D380159D-E3EC-4F8C-A525-5CB1995EC275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DF69729A-F872-4ABE-A68C-90D7513ACD9A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96D18DE1-9A03-4CF0-B2BC-319EB7CBE67D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A3D2373D-7031-449B-99A0-CF1B8F6BA124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B44BAFD4-42BA-4E29-B39C-31FF7DBADD70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82408903-38B4-4087-83FA-BCCAAF742406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E44FCA10-E142-48FF-8D00-D11F4F6094AA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B6971EAB-3860-47E6-A8E7-B2B3B38F8FD1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9BC46AF7-4EDC-4A82-9E5A-9E00B247A8D1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04518090-7D11-4A5E-AFEB-D300BE1FC5E8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5FA57D30-5E96-4DC7-86C9-C5ABBE80C868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A12FE66B-D882-4CF6-920B-4BBA2574CE2C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19192EE5-B1BA-424A-AEEB-D409FC431180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323BD910-F3CA-4BC3-AD48-8E1E3FA89AD6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B7635294-38F2-4968-A6FE-CB1E59B866DB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D38C2849-0B82-4B5A-AB49-E46C4C768BF0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359097DD-FBFB-4EF2-A62C-FD86B6526083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AAB8E91A-D1F6-4BEB-90F6-89F5FCE68385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11D49DE9-07DB-4629-8F5B-59BBAF76B3D2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D3ADCCD4-0DDB-40B3-9F1F-87F6C58059B5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A84996E8-D569-44E3-847D-225CB25AB805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00D8F6AE-E82F-4857-874A-5F9661DD30D7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34019446-65FE-4D4E-A657-C69B33389621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32A651D4-EE26-415D-AFCE-9BAF25C5E6BB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706A5610-31EB-4372-871E-46F1C0725304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3C52AEE2-609A-4745-BA2C-809EF5BFC428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E9699431-454B-415E-B8DF-79D766160DA7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AD5DE9F9-44F1-4226-AC75-8095F47C6053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20A4C047-6566-4860-B59A-1C022D8252BC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CEC2ED4C-5998-46BF-87D7-558FFC568CAF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06FAF7EA-4AD7-4540-A944-291D64FB2BA2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4A765410-39BD-4662-8C2E-AC46AB26B3BD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68725C11-DE34-4F4C-8860-1A477F342EC1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31147697-8CB2-4806-B366-66437DAE1B05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86352561-36AA-4CEB-8E19-272A9308F7F4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DCBF5DB8-C8E0-44BF-B85D-26FC3C04F49F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8E75BE63-3738-4756-AC06-5DBCD848CE16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ACFEF39F-AFF9-4CB2-99E2-754673EA1996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55722A0C-05EC-45AE-9E0C-CA0C20F95037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67C144D4-51B7-4976-9159-DDBC8EB0F8CC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2669A223-7C2C-48A3-AD6A-3253DE4AB6AF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11F49958-CC4D-4C09-99A3-77E3630C7835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72CAFDCD-A6DC-47DC-9C04-624825BA6F7C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F73046D4-B06C-4796-A2D0-0CB152C58E5F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FBBFF29C-E1BB-4D93-8B59-645EE88F911E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EBE54FC2-AC96-41E5-9306-FE26ADA13A56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F8AB44A7-AC07-475C-AD36-E5D389441B0F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EE072ED7-8854-4D18-92C6-2925E3EDA763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5F87962E-2B27-485D-90A4-F1368F0FEE5C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7C582A23-048F-4D33-998D-B8A85D295C0E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36A9BE6A-11CE-49B2-A8F0-230C03AEF305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6E2A4C20-8077-42EE-9E0F-0764A351AE0C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576B56A3-BEBA-4AEC-A3F8-54F4D83343FB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4ED20-E6C1-474B-A158-23FE9DD46D2B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ABDD5E3-D251-4181-BB59-D74940DA5B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12F7A6E2-7497-4792-A29E-40830AC89D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1999" cy="4918294"/>
          </a:xfrm>
          <a:custGeom>
            <a:avLst/>
            <a:gdLst>
              <a:gd name="connsiteX0" fmla="*/ 5524273 w 12191999"/>
              <a:gd name="connsiteY0" fmla="*/ 3431371 h 4918294"/>
              <a:gd name="connsiteX1" fmla="*/ 5535960 w 12191999"/>
              <a:gd name="connsiteY1" fmla="*/ 3432368 h 4918294"/>
              <a:gd name="connsiteX2" fmla="*/ 5523274 w 12191999"/>
              <a:gd name="connsiteY2" fmla="*/ 3443061 h 4918294"/>
              <a:gd name="connsiteX3" fmla="*/ 5524273 w 12191999"/>
              <a:gd name="connsiteY3" fmla="*/ 3431371 h 4918294"/>
              <a:gd name="connsiteX4" fmla="*/ 4960956 w 12191999"/>
              <a:gd name="connsiteY4" fmla="*/ 3417880 h 4918294"/>
              <a:gd name="connsiteX5" fmla="*/ 4971875 w 12191999"/>
              <a:gd name="connsiteY5" fmla="*/ 3419528 h 4918294"/>
              <a:gd name="connsiteX6" fmla="*/ 4960182 w 12191999"/>
              <a:gd name="connsiteY6" fmla="*/ 3418530 h 4918294"/>
              <a:gd name="connsiteX7" fmla="*/ 6455722 w 12191999"/>
              <a:gd name="connsiteY7" fmla="*/ 3416704 h 4918294"/>
              <a:gd name="connsiteX8" fmla="*/ 6502483 w 12191999"/>
              <a:gd name="connsiteY8" fmla="*/ 3420697 h 4918294"/>
              <a:gd name="connsiteX9" fmla="*/ 6466414 w 12191999"/>
              <a:gd name="connsiteY9" fmla="*/ 3429393 h 4918294"/>
              <a:gd name="connsiteX10" fmla="*/ 6454725 w 12191999"/>
              <a:gd name="connsiteY10" fmla="*/ 3428395 h 4918294"/>
              <a:gd name="connsiteX11" fmla="*/ 6443036 w 12191999"/>
              <a:gd name="connsiteY11" fmla="*/ 3427397 h 4918294"/>
              <a:gd name="connsiteX12" fmla="*/ 6431347 w 12191999"/>
              <a:gd name="connsiteY12" fmla="*/ 3426399 h 4918294"/>
              <a:gd name="connsiteX13" fmla="*/ 6455722 w 12191999"/>
              <a:gd name="connsiteY13" fmla="*/ 3416704 h 4918294"/>
              <a:gd name="connsiteX14" fmla="*/ 4972871 w 12191999"/>
              <a:gd name="connsiteY14" fmla="*/ 3407837 h 4918294"/>
              <a:gd name="connsiteX15" fmla="*/ 4984563 w 12191999"/>
              <a:gd name="connsiteY15" fmla="*/ 3408836 h 4918294"/>
              <a:gd name="connsiteX16" fmla="*/ 4984514 w 12191999"/>
              <a:gd name="connsiteY16" fmla="*/ 3409386 h 4918294"/>
              <a:gd name="connsiteX17" fmla="*/ 5035984 w 12191999"/>
              <a:gd name="connsiteY17" fmla="*/ 3399175 h 4918294"/>
              <a:gd name="connsiteX18" fmla="*/ 5055698 w 12191999"/>
              <a:gd name="connsiteY18" fmla="*/ 3403137 h 4918294"/>
              <a:gd name="connsiteX19" fmla="*/ 5066387 w 12191999"/>
              <a:gd name="connsiteY19" fmla="*/ 3415822 h 4918294"/>
              <a:gd name="connsiteX20" fmla="*/ 5078074 w 12191999"/>
              <a:gd name="connsiteY20" fmla="*/ 3416820 h 4918294"/>
              <a:gd name="connsiteX21" fmla="*/ 5088767 w 12191999"/>
              <a:gd name="connsiteY21" fmla="*/ 3429509 h 4918294"/>
              <a:gd name="connsiteX22" fmla="*/ 5100458 w 12191999"/>
              <a:gd name="connsiteY22" fmla="*/ 3430507 h 4918294"/>
              <a:gd name="connsiteX23" fmla="*/ 5101455 w 12191999"/>
              <a:gd name="connsiteY23" fmla="*/ 3418816 h 4918294"/>
              <a:gd name="connsiteX24" fmla="*/ 5195967 w 12191999"/>
              <a:gd name="connsiteY24" fmla="*/ 3415114 h 4918294"/>
              <a:gd name="connsiteX25" fmla="*/ 5194971 w 12191999"/>
              <a:gd name="connsiteY25" fmla="*/ 3426801 h 4918294"/>
              <a:gd name="connsiteX26" fmla="*/ 5218352 w 12191999"/>
              <a:gd name="connsiteY26" fmla="*/ 3428798 h 4918294"/>
              <a:gd name="connsiteX27" fmla="*/ 5230037 w 12191999"/>
              <a:gd name="connsiteY27" fmla="*/ 3429796 h 4918294"/>
              <a:gd name="connsiteX28" fmla="*/ 5345934 w 12191999"/>
              <a:gd name="connsiteY28" fmla="*/ 3451467 h 4918294"/>
              <a:gd name="connsiteX29" fmla="*/ 5346936 w 12191999"/>
              <a:gd name="connsiteY29" fmla="*/ 3439777 h 4918294"/>
              <a:gd name="connsiteX30" fmla="*/ 5357625 w 12191999"/>
              <a:gd name="connsiteY30" fmla="*/ 3452465 h 4918294"/>
              <a:gd name="connsiteX31" fmla="*/ 5370313 w 12191999"/>
              <a:gd name="connsiteY31" fmla="*/ 3441770 h 4918294"/>
              <a:gd name="connsiteX32" fmla="*/ 5440449 w 12191999"/>
              <a:gd name="connsiteY32" fmla="*/ 3447762 h 4918294"/>
              <a:gd name="connsiteX33" fmla="*/ 5476516 w 12191999"/>
              <a:gd name="connsiteY33" fmla="*/ 3439069 h 4918294"/>
              <a:gd name="connsiteX34" fmla="*/ 5487208 w 12191999"/>
              <a:gd name="connsiteY34" fmla="*/ 3451754 h 4918294"/>
              <a:gd name="connsiteX35" fmla="*/ 5500894 w 12191999"/>
              <a:gd name="connsiteY35" fmla="*/ 3429374 h 4918294"/>
              <a:gd name="connsiteX36" fmla="*/ 5499893 w 12191999"/>
              <a:gd name="connsiteY36" fmla="*/ 3441065 h 4918294"/>
              <a:gd name="connsiteX37" fmla="*/ 5511584 w 12191999"/>
              <a:gd name="connsiteY37" fmla="*/ 3442063 h 4918294"/>
              <a:gd name="connsiteX38" fmla="*/ 5523274 w 12191999"/>
              <a:gd name="connsiteY38" fmla="*/ 3443061 h 4918294"/>
              <a:gd name="connsiteX39" fmla="*/ 5534962 w 12191999"/>
              <a:gd name="connsiteY39" fmla="*/ 3444056 h 4918294"/>
              <a:gd name="connsiteX40" fmla="*/ 5546655 w 12191999"/>
              <a:gd name="connsiteY40" fmla="*/ 3445057 h 4918294"/>
              <a:gd name="connsiteX41" fmla="*/ 5569032 w 12191999"/>
              <a:gd name="connsiteY41" fmla="*/ 3458741 h 4918294"/>
              <a:gd name="connsiteX42" fmla="*/ 5593410 w 12191999"/>
              <a:gd name="connsiteY42" fmla="*/ 3449050 h 4918294"/>
              <a:gd name="connsiteX43" fmla="*/ 5662549 w 12191999"/>
              <a:gd name="connsiteY43" fmla="*/ 3466726 h 4918294"/>
              <a:gd name="connsiteX44" fmla="*/ 5451142 w 12191999"/>
              <a:gd name="connsiteY44" fmla="*/ 3460450 h 4918294"/>
              <a:gd name="connsiteX45" fmla="*/ 5354631 w 12191999"/>
              <a:gd name="connsiteY45" fmla="*/ 3487534 h 4918294"/>
              <a:gd name="connsiteX46" fmla="*/ 5236737 w 12191999"/>
              <a:gd name="connsiteY46" fmla="*/ 3489242 h 4918294"/>
              <a:gd name="connsiteX47" fmla="*/ 5040012 w 12191999"/>
              <a:gd name="connsiteY47" fmla="*/ 3448896 h 4918294"/>
              <a:gd name="connsiteX48" fmla="*/ 5052700 w 12191999"/>
              <a:gd name="connsiteY48" fmla="*/ 3438202 h 4918294"/>
              <a:gd name="connsiteX49" fmla="*/ 5041010 w 12191999"/>
              <a:gd name="connsiteY49" fmla="*/ 3437207 h 4918294"/>
              <a:gd name="connsiteX50" fmla="*/ 4995251 w 12191999"/>
              <a:gd name="connsiteY50" fmla="*/ 3421524 h 4918294"/>
              <a:gd name="connsiteX51" fmla="*/ 4983563 w 12191999"/>
              <a:gd name="connsiteY51" fmla="*/ 3420526 h 4918294"/>
              <a:gd name="connsiteX52" fmla="*/ 4984514 w 12191999"/>
              <a:gd name="connsiteY52" fmla="*/ 3409386 h 4918294"/>
              <a:gd name="connsiteX53" fmla="*/ 5003613 w 12191999"/>
              <a:gd name="connsiteY53" fmla="*/ 3411935 h 4918294"/>
              <a:gd name="connsiteX54" fmla="*/ 5035984 w 12191999"/>
              <a:gd name="connsiteY54" fmla="*/ 3399175 h 4918294"/>
              <a:gd name="connsiteX55" fmla="*/ 12028248 w 12191999"/>
              <a:gd name="connsiteY55" fmla="*/ 3104444 h 4918294"/>
              <a:gd name="connsiteX56" fmla="*/ 12020559 w 12191999"/>
              <a:gd name="connsiteY56" fmla="*/ 3131231 h 4918294"/>
              <a:gd name="connsiteX57" fmla="*/ 12004722 w 12191999"/>
              <a:gd name="connsiteY57" fmla="*/ 3134040 h 4918294"/>
              <a:gd name="connsiteX58" fmla="*/ 8876593 w 12191999"/>
              <a:gd name="connsiteY58" fmla="*/ 3058222 h 4918294"/>
              <a:gd name="connsiteX59" fmla="*/ 8865306 w 12191999"/>
              <a:gd name="connsiteY59" fmla="*/ 3062850 h 4918294"/>
              <a:gd name="connsiteX60" fmla="*/ 8866240 w 12191999"/>
              <a:gd name="connsiteY60" fmla="*/ 3058810 h 4918294"/>
              <a:gd name="connsiteX61" fmla="*/ 8876593 w 12191999"/>
              <a:gd name="connsiteY61" fmla="*/ 3058222 h 4918294"/>
              <a:gd name="connsiteX62" fmla="*/ 9492430 w 12191999"/>
              <a:gd name="connsiteY62" fmla="*/ 3016609 h 4918294"/>
              <a:gd name="connsiteX63" fmla="*/ 9494943 w 12191999"/>
              <a:gd name="connsiteY63" fmla="*/ 3016824 h 4918294"/>
              <a:gd name="connsiteX64" fmla="*/ 9479741 w 12191999"/>
              <a:gd name="connsiteY64" fmla="*/ 3027298 h 4918294"/>
              <a:gd name="connsiteX65" fmla="*/ 9492430 w 12191999"/>
              <a:gd name="connsiteY65" fmla="*/ 3016609 h 4918294"/>
              <a:gd name="connsiteX66" fmla="*/ 3653540 w 12191999"/>
              <a:gd name="connsiteY66" fmla="*/ 3000816 h 4918294"/>
              <a:gd name="connsiteX67" fmla="*/ 3665224 w 12191999"/>
              <a:gd name="connsiteY67" fmla="*/ 3001814 h 4918294"/>
              <a:gd name="connsiteX68" fmla="*/ 3676915 w 12191999"/>
              <a:gd name="connsiteY68" fmla="*/ 3002812 h 4918294"/>
              <a:gd name="connsiteX69" fmla="*/ 3680003 w 12191999"/>
              <a:gd name="connsiteY69" fmla="*/ 3004702 h 4918294"/>
              <a:gd name="connsiteX70" fmla="*/ 8997748 w 12191999"/>
              <a:gd name="connsiteY70" fmla="*/ 2976689 h 4918294"/>
              <a:gd name="connsiteX71" fmla="*/ 8960635 w 12191999"/>
              <a:gd name="connsiteY71" fmla="*/ 2992400 h 4918294"/>
              <a:gd name="connsiteX72" fmla="*/ 8988785 w 12191999"/>
              <a:gd name="connsiteY72" fmla="*/ 2985378 h 4918294"/>
              <a:gd name="connsiteX73" fmla="*/ 3010193 w 12191999"/>
              <a:gd name="connsiteY73" fmla="*/ 2675066 h 4918294"/>
              <a:gd name="connsiteX74" fmla="*/ 3020885 w 12191999"/>
              <a:gd name="connsiteY74" fmla="*/ 2687755 h 4918294"/>
              <a:gd name="connsiteX75" fmla="*/ 3010193 w 12191999"/>
              <a:gd name="connsiteY75" fmla="*/ 2675066 h 4918294"/>
              <a:gd name="connsiteX76" fmla="*/ 3236284 w 12191999"/>
              <a:gd name="connsiteY76" fmla="*/ 2647272 h 4918294"/>
              <a:gd name="connsiteX77" fmla="*/ 3254023 w 12191999"/>
              <a:gd name="connsiteY77" fmla="*/ 2658281 h 4918294"/>
              <a:gd name="connsiteX78" fmla="*/ 3236114 w 12191999"/>
              <a:gd name="connsiteY78" fmla="*/ 2649300 h 4918294"/>
              <a:gd name="connsiteX79" fmla="*/ 3197887 w 12191999"/>
              <a:gd name="connsiteY79" fmla="*/ 2627453 h 4918294"/>
              <a:gd name="connsiteX80" fmla="*/ 3213533 w 12191999"/>
              <a:gd name="connsiteY80" fmla="*/ 2637969 h 4918294"/>
              <a:gd name="connsiteX81" fmla="*/ 3236114 w 12191999"/>
              <a:gd name="connsiteY81" fmla="*/ 2649300 h 4918294"/>
              <a:gd name="connsiteX82" fmla="*/ 3235286 w 12191999"/>
              <a:gd name="connsiteY82" fmla="*/ 2658962 h 4918294"/>
              <a:gd name="connsiteX83" fmla="*/ 3202215 w 12191999"/>
              <a:gd name="connsiteY83" fmla="*/ 2632587 h 4918294"/>
              <a:gd name="connsiteX84" fmla="*/ 3177282 w 12191999"/>
              <a:gd name="connsiteY84" fmla="*/ 2611193 h 4918294"/>
              <a:gd name="connsiteX85" fmla="*/ 3191522 w 12191999"/>
              <a:gd name="connsiteY85" fmla="*/ 2619902 h 4918294"/>
              <a:gd name="connsiteX86" fmla="*/ 3197887 w 12191999"/>
              <a:gd name="connsiteY86" fmla="*/ 2627453 h 4918294"/>
              <a:gd name="connsiteX87" fmla="*/ 3178731 w 12191999"/>
              <a:gd name="connsiteY87" fmla="*/ 2614575 h 4918294"/>
              <a:gd name="connsiteX88" fmla="*/ 3146763 w 12191999"/>
              <a:gd name="connsiteY88" fmla="*/ 2592529 h 4918294"/>
              <a:gd name="connsiteX89" fmla="*/ 3170143 w 12191999"/>
              <a:gd name="connsiteY89" fmla="*/ 2594525 h 4918294"/>
              <a:gd name="connsiteX90" fmla="*/ 3177282 w 12191999"/>
              <a:gd name="connsiteY90" fmla="*/ 2611193 h 4918294"/>
              <a:gd name="connsiteX91" fmla="*/ 3169143 w 12191999"/>
              <a:gd name="connsiteY91" fmla="*/ 2606216 h 4918294"/>
              <a:gd name="connsiteX92" fmla="*/ 3157455 w 12191999"/>
              <a:gd name="connsiteY92" fmla="*/ 2605217 h 4918294"/>
              <a:gd name="connsiteX93" fmla="*/ 3146763 w 12191999"/>
              <a:gd name="connsiteY93" fmla="*/ 2592529 h 4918294"/>
              <a:gd name="connsiteX94" fmla="*/ 2927947 w 12191999"/>
              <a:gd name="connsiteY94" fmla="*/ 2397224 h 4918294"/>
              <a:gd name="connsiteX95" fmla="*/ 2949428 w 12191999"/>
              <a:gd name="connsiteY95" fmla="*/ 2413597 h 4918294"/>
              <a:gd name="connsiteX96" fmla="*/ 2948613 w 12191999"/>
              <a:gd name="connsiteY96" fmla="*/ 2413706 h 4918294"/>
              <a:gd name="connsiteX97" fmla="*/ 2927947 w 12191999"/>
              <a:gd name="connsiteY97" fmla="*/ 2397224 h 4918294"/>
              <a:gd name="connsiteX98" fmla="*/ 10680071 w 12191999"/>
              <a:gd name="connsiteY98" fmla="*/ 2070062 h 4918294"/>
              <a:gd name="connsiteX99" fmla="*/ 10691761 w 12191999"/>
              <a:gd name="connsiteY99" fmla="*/ 2071059 h 4918294"/>
              <a:gd name="connsiteX100" fmla="*/ 10679070 w 12191999"/>
              <a:gd name="connsiteY100" fmla="*/ 2081751 h 4918294"/>
              <a:gd name="connsiteX101" fmla="*/ 10680071 w 12191999"/>
              <a:gd name="connsiteY101" fmla="*/ 2070062 h 4918294"/>
              <a:gd name="connsiteX102" fmla="*/ 10634313 w 12191999"/>
              <a:gd name="connsiteY102" fmla="*/ 2054378 h 4918294"/>
              <a:gd name="connsiteX103" fmla="*/ 10633312 w 12191999"/>
              <a:gd name="connsiteY103" fmla="*/ 2066068 h 4918294"/>
              <a:gd name="connsiteX104" fmla="*/ 10621624 w 12191999"/>
              <a:gd name="connsiteY104" fmla="*/ 2065071 h 4918294"/>
              <a:gd name="connsiteX105" fmla="*/ 10634313 w 12191999"/>
              <a:gd name="connsiteY105" fmla="*/ 2054378 h 4918294"/>
              <a:gd name="connsiteX106" fmla="*/ 1870271 w 12191999"/>
              <a:gd name="connsiteY106" fmla="*/ 1838866 h 4918294"/>
              <a:gd name="connsiteX107" fmla="*/ 1879749 w 12191999"/>
              <a:gd name="connsiteY107" fmla="*/ 1848507 h 4918294"/>
              <a:gd name="connsiteX108" fmla="*/ 1869728 w 12191999"/>
              <a:gd name="connsiteY108" fmla="*/ 1840993 h 4918294"/>
              <a:gd name="connsiteX109" fmla="*/ 10900420 w 12191999"/>
              <a:gd name="connsiteY109" fmla="*/ 1762744 h 4918294"/>
              <a:gd name="connsiteX110" fmla="*/ 10539077 w 12191999"/>
              <a:gd name="connsiteY110" fmla="*/ 2068046 h 4918294"/>
              <a:gd name="connsiteX111" fmla="*/ 9920212 w 12191999"/>
              <a:gd name="connsiteY111" fmla="*/ 2510925 h 4918294"/>
              <a:gd name="connsiteX112" fmla="*/ 9229133 w 12191999"/>
              <a:gd name="connsiteY112" fmla="*/ 2878735 h 4918294"/>
              <a:gd name="connsiteX113" fmla="*/ 9050009 w 12191999"/>
              <a:gd name="connsiteY113" fmla="*/ 2954566 h 4918294"/>
              <a:gd name="connsiteX114" fmla="*/ 9031992 w 12191999"/>
              <a:gd name="connsiteY114" fmla="*/ 2968461 h 4918294"/>
              <a:gd name="connsiteX115" fmla="*/ 8901967 w 12191999"/>
              <a:gd name="connsiteY115" fmla="*/ 3036842 h 4918294"/>
              <a:gd name="connsiteX116" fmla="*/ 8890278 w 12191999"/>
              <a:gd name="connsiteY116" fmla="*/ 3035842 h 4918294"/>
              <a:gd name="connsiteX117" fmla="*/ 8878591 w 12191999"/>
              <a:gd name="connsiteY117" fmla="*/ 3034844 h 4918294"/>
              <a:gd name="connsiteX118" fmla="*/ 8877591 w 12191999"/>
              <a:gd name="connsiteY118" fmla="*/ 3046534 h 4918294"/>
              <a:gd name="connsiteX119" fmla="*/ 8817151 w 12191999"/>
              <a:gd name="connsiteY119" fmla="*/ 3064921 h 4918294"/>
              <a:gd name="connsiteX120" fmla="*/ 8805459 w 12191999"/>
              <a:gd name="connsiteY120" fmla="*/ 3063923 h 4918294"/>
              <a:gd name="connsiteX121" fmla="*/ 8792770 w 12191999"/>
              <a:gd name="connsiteY121" fmla="*/ 3074615 h 4918294"/>
              <a:gd name="connsiteX122" fmla="*/ 8804463 w 12191999"/>
              <a:gd name="connsiteY122" fmla="*/ 3075614 h 4918294"/>
              <a:gd name="connsiteX123" fmla="*/ 8668891 w 12191999"/>
              <a:gd name="connsiteY123" fmla="*/ 3146464 h 4918294"/>
              <a:gd name="connsiteX124" fmla="*/ 8669887 w 12191999"/>
              <a:gd name="connsiteY124" fmla="*/ 3134771 h 4918294"/>
              <a:gd name="connsiteX125" fmla="*/ 8658198 w 12191999"/>
              <a:gd name="connsiteY125" fmla="*/ 3133773 h 4918294"/>
              <a:gd name="connsiteX126" fmla="*/ 8645510 w 12191999"/>
              <a:gd name="connsiteY126" fmla="*/ 3144464 h 4918294"/>
              <a:gd name="connsiteX127" fmla="*/ 8644513 w 12191999"/>
              <a:gd name="connsiteY127" fmla="*/ 3156155 h 4918294"/>
              <a:gd name="connsiteX128" fmla="*/ 8632822 w 12191999"/>
              <a:gd name="connsiteY128" fmla="*/ 3155159 h 4918294"/>
              <a:gd name="connsiteX129" fmla="*/ 8560689 w 12191999"/>
              <a:gd name="connsiteY129" fmla="*/ 3172546 h 4918294"/>
              <a:gd name="connsiteX130" fmla="*/ 8547005 w 12191999"/>
              <a:gd name="connsiteY130" fmla="*/ 3194929 h 4918294"/>
              <a:gd name="connsiteX131" fmla="*/ 8522627 w 12191999"/>
              <a:gd name="connsiteY131" fmla="*/ 3204620 h 4918294"/>
              <a:gd name="connsiteX132" fmla="*/ 8511937 w 12191999"/>
              <a:gd name="connsiteY132" fmla="*/ 3191934 h 4918294"/>
              <a:gd name="connsiteX133" fmla="*/ 8499250 w 12191999"/>
              <a:gd name="connsiteY133" fmla="*/ 3202624 h 4918294"/>
              <a:gd name="connsiteX134" fmla="*/ 8486561 w 12191999"/>
              <a:gd name="connsiteY134" fmla="*/ 3213316 h 4918294"/>
              <a:gd name="connsiteX135" fmla="*/ 8384804 w 12191999"/>
              <a:gd name="connsiteY135" fmla="*/ 3260926 h 4918294"/>
              <a:gd name="connsiteX136" fmla="*/ 8377834 w 12191999"/>
              <a:gd name="connsiteY136" fmla="*/ 3263595 h 4918294"/>
              <a:gd name="connsiteX137" fmla="*/ 8376367 w 12191999"/>
              <a:gd name="connsiteY137" fmla="*/ 3262782 h 4918294"/>
              <a:gd name="connsiteX138" fmla="*/ 8376460 w 12191999"/>
              <a:gd name="connsiteY138" fmla="*/ 3264123 h 4918294"/>
              <a:gd name="connsiteX139" fmla="*/ 8377834 w 12191999"/>
              <a:gd name="connsiteY139" fmla="*/ 3263595 h 4918294"/>
              <a:gd name="connsiteX140" fmla="*/ 8386554 w 12191999"/>
              <a:gd name="connsiteY140" fmla="*/ 3268435 h 4918294"/>
              <a:gd name="connsiteX141" fmla="*/ 8424121 w 12191999"/>
              <a:gd name="connsiteY141" fmla="*/ 3255083 h 4918294"/>
              <a:gd name="connsiteX142" fmla="*/ 8473872 w 12191999"/>
              <a:gd name="connsiteY142" fmla="*/ 3224008 h 4918294"/>
              <a:gd name="connsiteX143" fmla="*/ 8485565 w 12191999"/>
              <a:gd name="connsiteY143" fmla="*/ 3225007 h 4918294"/>
              <a:gd name="connsiteX144" fmla="*/ 8497252 w 12191999"/>
              <a:gd name="connsiteY144" fmla="*/ 3226005 h 4918294"/>
              <a:gd name="connsiteX145" fmla="*/ 8521629 w 12191999"/>
              <a:gd name="connsiteY145" fmla="*/ 3216310 h 4918294"/>
              <a:gd name="connsiteX146" fmla="*/ 8620136 w 12191999"/>
              <a:gd name="connsiteY146" fmla="*/ 3165846 h 4918294"/>
              <a:gd name="connsiteX147" fmla="*/ 8643514 w 12191999"/>
              <a:gd name="connsiteY147" fmla="*/ 3167842 h 4918294"/>
              <a:gd name="connsiteX148" fmla="*/ 8655207 w 12191999"/>
              <a:gd name="connsiteY148" fmla="*/ 3168841 h 4918294"/>
              <a:gd name="connsiteX149" fmla="*/ 8678585 w 12191999"/>
              <a:gd name="connsiteY149" fmla="*/ 3170837 h 4918294"/>
              <a:gd name="connsiteX150" fmla="*/ 8679580 w 12191999"/>
              <a:gd name="connsiteY150" fmla="*/ 3159152 h 4918294"/>
              <a:gd name="connsiteX151" fmla="*/ 8680578 w 12191999"/>
              <a:gd name="connsiteY151" fmla="*/ 3147458 h 4918294"/>
              <a:gd name="connsiteX152" fmla="*/ 8730333 w 12191999"/>
              <a:gd name="connsiteY152" fmla="*/ 3116384 h 4918294"/>
              <a:gd name="connsiteX153" fmla="*/ 8803462 w 12191999"/>
              <a:gd name="connsiteY153" fmla="*/ 3087304 h 4918294"/>
              <a:gd name="connsiteX154" fmla="*/ 8815152 w 12191999"/>
              <a:gd name="connsiteY154" fmla="*/ 3088302 h 4918294"/>
              <a:gd name="connsiteX155" fmla="*/ 8826839 w 12191999"/>
              <a:gd name="connsiteY155" fmla="*/ 3089300 h 4918294"/>
              <a:gd name="connsiteX156" fmla="*/ 8862105 w 12191999"/>
              <a:gd name="connsiteY156" fmla="*/ 3064162 h 4918294"/>
              <a:gd name="connsiteX157" fmla="*/ 8865306 w 12191999"/>
              <a:gd name="connsiteY157" fmla="*/ 3062850 h 4918294"/>
              <a:gd name="connsiteX158" fmla="*/ 8863904 w 12191999"/>
              <a:gd name="connsiteY158" fmla="*/ 3068913 h 4918294"/>
              <a:gd name="connsiteX159" fmla="*/ 8875595 w 12191999"/>
              <a:gd name="connsiteY159" fmla="*/ 3069911 h 4918294"/>
              <a:gd name="connsiteX160" fmla="*/ 8888282 w 12191999"/>
              <a:gd name="connsiteY160" fmla="*/ 3059220 h 4918294"/>
              <a:gd name="connsiteX161" fmla="*/ 8900972 w 12191999"/>
              <a:gd name="connsiteY161" fmla="*/ 3048530 h 4918294"/>
              <a:gd name="connsiteX162" fmla="*/ 8937034 w 12191999"/>
              <a:gd name="connsiteY162" fmla="*/ 3039834 h 4918294"/>
              <a:gd name="connsiteX163" fmla="*/ 8962414 w 12191999"/>
              <a:gd name="connsiteY163" fmla="*/ 3018453 h 4918294"/>
              <a:gd name="connsiteX164" fmla="*/ 8948728 w 12191999"/>
              <a:gd name="connsiteY164" fmla="*/ 3040833 h 4918294"/>
              <a:gd name="connsiteX165" fmla="*/ 8986787 w 12191999"/>
              <a:gd name="connsiteY165" fmla="*/ 3008761 h 4918294"/>
              <a:gd name="connsiteX166" fmla="*/ 9048231 w 12191999"/>
              <a:gd name="connsiteY166" fmla="*/ 2978681 h 4918294"/>
              <a:gd name="connsiteX167" fmla="*/ 9045236 w 12191999"/>
              <a:gd name="connsiteY167" fmla="*/ 3013749 h 4918294"/>
              <a:gd name="connsiteX168" fmla="*/ 9095985 w 12191999"/>
              <a:gd name="connsiteY168" fmla="*/ 2970983 h 4918294"/>
              <a:gd name="connsiteX169" fmla="*/ 9094987 w 12191999"/>
              <a:gd name="connsiteY169" fmla="*/ 2982673 h 4918294"/>
              <a:gd name="connsiteX170" fmla="*/ 9106677 w 12191999"/>
              <a:gd name="connsiteY170" fmla="*/ 2983671 h 4918294"/>
              <a:gd name="connsiteX171" fmla="*/ 9119365 w 12191999"/>
              <a:gd name="connsiteY171" fmla="*/ 2972979 h 4918294"/>
              <a:gd name="connsiteX172" fmla="*/ 9157428 w 12191999"/>
              <a:gd name="connsiteY172" fmla="*/ 2940905 h 4918294"/>
              <a:gd name="connsiteX173" fmla="*/ 9181804 w 12191999"/>
              <a:gd name="connsiteY173" fmla="*/ 2931212 h 4918294"/>
              <a:gd name="connsiteX174" fmla="*/ 9194489 w 12191999"/>
              <a:gd name="connsiteY174" fmla="*/ 2920519 h 4918294"/>
              <a:gd name="connsiteX175" fmla="*/ 9182802 w 12191999"/>
              <a:gd name="connsiteY175" fmla="*/ 2919521 h 4918294"/>
              <a:gd name="connsiteX176" fmla="*/ 9171115 w 12191999"/>
              <a:gd name="connsiteY176" fmla="*/ 2918523 h 4918294"/>
              <a:gd name="connsiteX177" fmla="*/ 9269618 w 12191999"/>
              <a:gd name="connsiteY177" fmla="*/ 2868065 h 4918294"/>
              <a:gd name="connsiteX178" fmla="*/ 9254935 w 12191999"/>
              <a:gd name="connsiteY178" fmla="*/ 2902132 h 4918294"/>
              <a:gd name="connsiteX179" fmla="*/ 9331063 w 12191999"/>
              <a:gd name="connsiteY179" fmla="*/ 2837982 h 4918294"/>
              <a:gd name="connsiteX180" fmla="*/ 9429567 w 12191999"/>
              <a:gd name="connsiteY180" fmla="*/ 2787520 h 4918294"/>
              <a:gd name="connsiteX181" fmla="*/ 9416878 w 12191999"/>
              <a:gd name="connsiteY181" fmla="*/ 2798213 h 4918294"/>
              <a:gd name="connsiteX182" fmla="*/ 9415880 w 12191999"/>
              <a:gd name="connsiteY182" fmla="*/ 2809900 h 4918294"/>
              <a:gd name="connsiteX183" fmla="*/ 9414882 w 12191999"/>
              <a:gd name="connsiteY183" fmla="*/ 2821592 h 4918294"/>
              <a:gd name="connsiteX184" fmla="*/ 9439262 w 12191999"/>
              <a:gd name="connsiteY184" fmla="*/ 2811898 h 4918294"/>
              <a:gd name="connsiteX185" fmla="*/ 9438263 w 12191999"/>
              <a:gd name="connsiteY185" fmla="*/ 2823587 h 4918294"/>
              <a:gd name="connsiteX186" fmla="*/ 9425574 w 12191999"/>
              <a:gd name="connsiteY186" fmla="*/ 2834281 h 4918294"/>
              <a:gd name="connsiteX187" fmla="*/ 9413885 w 12191999"/>
              <a:gd name="connsiteY187" fmla="*/ 2833280 h 4918294"/>
              <a:gd name="connsiteX188" fmla="*/ 9401198 w 12191999"/>
              <a:gd name="connsiteY188" fmla="*/ 2843970 h 4918294"/>
              <a:gd name="connsiteX189" fmla="*/ 9388511 w 12191999"/>
              <a:gd name="connsiteY189" fmla="*/ 2854662 h 4918294"/>
              <a:gd name="connsiteX190" fmla="*/ 8994485 w 12191999"/>
              <a:gd name="connsiteY190" fmla="*/ 3056515 h 4918294"/>
              <a:gd name="connsiteX191" fmla="*/ 8982796 w 12191999"/>
              <a:gd name="connsiteY191" fmla="*/ 3055517 h 4918294"/>
              <a:gd name="connsiteX192" fmla="*/ 8970112 w 12191999"/>
              <a:gd name="connsiteY192" fmla="*/ 3066207 h 4918294"/>
              <a:gd name="connsiteX193" fmla="*/ 8895978 w 12191999"/>
              <a:gd name="connsiteY193" fmla="*/ 3106976 h 4918294"/>
              <a:gd name="connsiteX194" fmla="*/ 8859912 w 12191999"/>
              <a:gd name="connsiteY194" fmla="*/ 3115672 h 4918294"/>
              <a:gd name="connsiteX195" fmla="*/ 8847226 w 12191999"/>
              <a:gd name="connsiteY195" fmla="*/ 3126365 h 4918294"/>
              <a:gd name="connsiteX196" fmla="*/ 8760408 w 12191999"/>
              <a:gd name="connsiteY196" fmla="*/ 3177823 h 4918294"/>
              <a:gd name="connsiteX197" fmla="*/ 8747721 w 12191999"/>
              <a:gd name="connsiteY197" fmla="*/ 3188516 h 4918294"/>
              <a:gd name="connsiteX198" fmla="*/ 8712652 w 12191999"/>
              <a:gd name="connsiteY198" fmla="*/ 3185521 h 4918294"/>
              <a:gd name="connsiteX199" fmla="*/ 8625837 w 12191999"/>
              <a:gd name="connsiteY199" fmla="*/ 3236984 h 4918294"/>
              <a:gd name="connsiteX200" fmla="*/ 8613150 w 12191999"/>
              <a:gd name="connsiteY200" fmla="*/ 3247673 h 4918294"/>
              <a:gd name="connsiteX201" fmla="*/ 8601458 w 12191999"/>
              <a:gd name="connsiteY201" fmla="*/ 3246675 h 4918294"/>
              <a:gd name="connsiteX202" fmla="*/ 8261177 w 12191999"/>
              <a:gd name="connsiteY202" fmla="*/ 3370693 h 4918294"/>
              <a:gd name="connsiteX203" fmla="*/ 8224114 w 12191999"/>
              <a:gd name="connsiteY203" fmla="*/ 3391077 h 4918294"/>
              <a:gd name="connsiteX204" fmla="*/ 8189044 w 12191999"/>
              <a:gd name="connsiteY204" fmla="*/ 3388085 h 4918294"/>
              <a:gd name="connsiteX205" fmla="*/ 8187048 w 12191999"/>
              <a:gd name="connsiteY205" fmla="*/ 3411463 h 4918294"/>
              <a:gd name="connsiteX206" fmla="*/ 8162673 w 12191999"/>
              <a:gd name="connsiteY206" fmla="*/ 3421155 h 4918294"/>
              <a:gd name="connsiteX207" fmla="*/ 7994029 w 12191999"/>
              <a:gd name="connsiteY207" fmla="*/ 3465632 h 4918294"/>
              <a:gd name="connsiteX208" fmla="*/ 7982340 w 12191999"/>
              <a:gd name="connsiteY208" fmla="*/ 3464631 h 4918294"/>
              <a:gd name="connsiteX209" fmla="*/ 7958963 w 12191999"/>
              <a:gd name="connsiteY209" fmla="*/ 3462635 h 4918294"/>
              <a:gd name="connsiteX210" fmla="*/ 7957962 w 12191999"/>
              <a:gd name="connsiteY210" fmla="*/ 3474325 h 4918294"/>
              <a:gd name="connsiteX211" fmla="*/ 7775634 w 12191999"/>
              <a:gd name="connsiteY211" fmla="*/ 3541181 h 4918294"/>
              <a:gd name="connsiteX212" fmla="*/ 7533860 w 12191999"/>
              <a:gd name="connsiteY212" fmla="*/ 3614736 h 4918294"/>
              <a:gd name="connsiteX213" fmla="*/ 7401283 w 12191999"/>
              <a:gd name="connsiteY213" fmla="*/ 3650514 h 4918294"/>
              <a:gd name="connsiteX214" fmla="*/ 7389592 w 12191999"/>
              <a:gd name="connsiteY214" fmla="*/ 3649516 h 4918294"/>
              <a:gd name="connsiteX215" fmla="*/ 7377905 w 12191999"/>
              <a:gd name="connsiteY215" fmla="*/ 3648518 h 4918294"/>
              <a:gd name="connsiteX216" fmla="*/ 7366214 w 12191999"/>
              <a:gd name="connsiteY216" fmla="*/ 3647520 h 4918294"/>
              <a:gd name="connsiteX217" fmla="*/ 7365216 w 12191999"/>
              <a:gd name="connsiteY217" fmla="*/ 3659208 h 4918294"/>
              <a:gd name="connsiteX218" fmla="*/ 7351530 w 12191999"/>
              <a:gd name="connsiteY218" fmla="*/ 3681590 h 4918294"/>
              <a:gd name="connsiteX219" fmla="*/ 7267709 w 12191999"/>
              <a:gd name="connsiteY219" fmla="*/ 3697979 h 4918294"/>
              <a:gd name="connsiteX220" fmla="*/ 7242333 w 12191999"/>
              <a:gd name="connsiteY220" fmla="*/ 3719366 h 4918294"/>
              <a:gd name="connsiteX221" fmla="*/ 7387596 w 12191999"/>
              <a:gd name="connsiteY221" fmla="*/ 3672894 h 4918294"/>
              <a:gd name="connsiteX222" fmla="*/ 7410977 w 12191999"/>
              <a:gd name="connsiteY222" fmla="*/ 3674890 h 4918294"/>
              <a:gd name="connsiteX223" fmla="*/ 7423664 w 12191999"/>
              <a:gd name="connsiteY223" fmla="*/ 3664199 h 4918294"/>
              <a:gd name="connsiteX224" fmla="*/ 7615687 w 12191999"/>
              <a:gd name="connsiteY224" fmla="*/ 3621719 h 4918294"/>
              <a:gd name="connsiteX225" fmla="*/ 8062171 w 12191999"/>
              <a:gd name="connsiteY225" fmla="*/ 3494999 h 4918294"/>
              <a:gd name="connsiteX226" fmla="*/ 8486274 w 12191999"/>
              <a:gd name="connsiteY226" fmla="*/ 3354590 h 4918294"/>
              <a:gd name="connsiteX227" fmla="*/ 8547713 w 12191999"/>
              <a:gd name="connsiteY227" fmla="*/ 3324514 h 4918294"/>
              <a:gd name="connsiteX228" fmla="*/ 8851927 w 12191999"/>
              <a:gd name="connsiteY228" fmla="*/ 3209189 h 4918294"/>
              <a:gd name="connsiteX229" fmla="*/ 8950434 w 12191999"/>
              <a:gd name="connsiteY229" fmla="*/ 3158728 h 4918294"/>
              <a:gd name="connsiteX230" fmla="*/ 9160135 w 12191999"/>
              <a:gd name="connsiteY230" fmla="*/ 3047108 h 4918294"/>
              <a:gd name="connsiteX231" fmla="*/ 9518094 w 12191999"/>
              <a:gd name="connsiteY231" fmla="*/ 2853954 h 4918294"/>
              <a:gd name="connsiteX232" fmla="*/ 9581530 w 12191999"/>
              <a:gd name="connsiteY232" fmla="*/ 2800496 h 4918294"/>
              <a:gd name="connsiteX233" fmla="*/ 9691724 w 12191999"/>
              <a:gd name="connsiteY233" fmla="*/ 2751032 h 4918294"/>
              <a:gd name="connsiteX234" fmla="*/ 9705412 w 12191999"/>
              <a:gd name="connsiteY234" fmla="*/ 2728651 h 4918294"/>
              <a:gd name="connsiteX235" fmla="*/ 9879046 w 12191999"/>
              <a:gd name="connsiteY235" fmla="*/ 2625729 h 4918294"/>
              <a:gd name="connsiteX236" fmla="*/ 9906416 w 12191999"/>
              <a:gd name="connsiteY236" fmla="*/ 2580967 h 4918294"/>
              <a:gd name="connsiteX237" fmla="*/ 9955174 w 12191999"/>
              <a:gd name="connsiteY237" fmla="*/ 2561579 h 4918294"/>
              <a:gd name="connsiteX238" fmla="*/ 10359177 w 12191999"/>
              <a:gd name="connsiteY238" fmla="*/ 2242834 h 4918294"/>
              <a:gd name="connsiteX239" fmla="*/ 10535806 w 12191999"/>
              <a:gd name="connsiteY239" fmla="*/ 2104841 h 4918294"/>
              <a:gd name="connsiteX240" fmla="*/ 10613927 w 12191999"/>
              <a:gd name="connsiteY240" fmla="*/ 2017313 h 4918294"/>
              <a:gd name="connsiteX241" fmla="*/ 10650991 w 12191999"/>
              <a:gd name="connsiteY241" fmla="*/ 1996930 h 4918294"/>
              <a:gd name="connsiteX242" fmla="*/ 10690049 w 12191999"/>
              <a:gd name="connsiteY242" fmla="*/ 1953166 h 4918294"/>
              <a:gd name="connsiteX243" fmla="*/ 10701742 w 12191999"/>
              <a:gd name="connsiteY243" fmla="*/ 1954164 h 4918294"/>
              <a:gd name="connsiteX244" fmla="*/ 10661683 w 12191999"/>
              <a:gd name="connsiteY244" fmla="*/ 2009618 h 4918294"/>
              <a:gd name="connsiteX245" fmla="*/ 10649993 w 12191999"/>
              <a:gd name="connsiteY245" fmla="*/ 2008620 h 4918294"/>
              <a:gd name="connsiteX246" fmla="*/ 10636306 w 12191999"/>
              <a:gd name="connsiteY246" fmla="*/ 2031000 h 4918294"/>
              <a:gd name="connsiteX247" fmla="*/ 10635308 w 12191999"/>
              <a:gd name="connsiteY247" fmla="*/ 2042690 h 4918294"/>
              <a:gd name="connsiteX248" fmla="*/ 10622623 w 12191999"/>
              <a:gd name="connsiteY248" fmla="*/ 2053380 h 4918294"/>
              <a:gd name="connsiteX249" fmla="*/ 10621624 w 12191999"/>
              <a:gd name="connsiteY249" fmla="*/ 2065071 h 4918294"/>
              <a:gd name="connsiteX250" fmla="*/ 10557187 w 12191999"/>
              <a:gd name="connsiteY250" fmla="*/ 2130218 h 4918294"/>
              <a:gd name="connsiteX251" fmla="*/ 10544502 w 12191999"/>
              <a:gd name="connsiteY251" fmla="*/ 2140911 h 4918294"/>
              <a:gd name="connsiteX252" fmla="*/ 10543501 w 12191999"/>
              <a:gd name="connsiteY252" fmla="*/ 2152598 h 4918294"/>
              <a:gd name="connsiteX253" fmla="*/ 10531813 w 12191999"/>
              <a:gd name="connsiteY253" fmla="*/ 2151600 h 4918294"/>
              <a:gd name="connsiteX254" fmla="*/ 10521121 w 12191999"/>
              <a:gd name="connsiteY254" fmla="*/ 2138912 h 4918294"/>
              <a:gd name="connsiteX255" fmla="*/ 10504443 w 12191999"/>
              <a:gd name="connsiteY255" fmla="*/ 2196362 h 4918294"/>
              <a:gd name="connsiteX256" fmla="*/ 10403938 w 12191999"/>
              <a:gd name="connsiteY256" fmla="*/ 2270204 h 4918294"/>
              <a:gd name="connsiteX257" fmla="*/ 10404938 w 12191999"/>
              <a:gd name="connsiteY257" fmla="*/ 2258514 h 4918294"/>
              <a:gd name="connsiteX258" fmla="*/ 10392249 w 12191999"/>
              <a:gd name="connsiteY258" fmla="*/ 2269206 h 4918294"/>
              <a:gd name="connsiteX259" fmla="*/ 10406934 w 12191999"/>
              <a:gd name="connsiteY259" fmla="*/ 2235136 h 4918294"/>
              <a:gd name="connsiteX260" fmla="*/ 10366875 w 12191999"/>
              <a:gd name="connsiteY260" fmla="*/ 2290588 h 4918294"/>
              <a:gd name="connsiteX261" fmla="*/ 10342497 w 12191999"/>
              <a:gd name="connsiteY261" fmla="*/ 2300282 h 4918294"/>
              <a:gd name="connsiteX262" fmla="*/ 10329808 w 12191999"/>
              <a:gd name="connsiteY262" fmla="*/ 2310973 h 4918294"/>
              <a:gd name="connsiteX263" fmla="*/ 10340499 w 12191999"/>
              <a:gd name="connsiteY263" fmla="*/ 2323662 h 4918294"/>
              <a:gd name="connsiteX264" fmla="*/ 10264374 w 12191999"/>
              <a:gd name="connsiteY264" fmla="*/ 2387810 h 4918294"/>
              <a:gd name="connsiteX265" fmla="*/ 10251688 w 12191999"/>
              <a:gd name="connsiteY265" fmla="*/ 2398503 h 4918294"/>
              <a:gd name="connsiteX266" fmla="*/ 10250691 w 12191999"/>
              <a:gd name="connsiteY266" fmla="*/ 2410192 h 4918294"/>
              <a:gd name="connsiteX267" fmla="*/ 10009624 w 12191999"/>
              <a:gd name="connsiteY267" fmla="*/ 2613328 h 4918294"/>
              <a:gd name="connsiteX268" fmla="*/ 9973559 w 12191999"/>
              <a:gd name="connsiteY268" fmla="*/ 2622024 h 4918294"/>
              <a:gd name="connsiteX269" fmla="*/ 9959875 w 12191999"/>
              <a:gd name="connsiteY269" fmla="*/ 2644406 h 4918294"/>
              <a:gd name="connsiteX270" fmla="*/ 9747180 w 12191999"/>
              <a:gd name="connsiteY270" fmla="*/ 2791088 h 4918294"/>
              <a:gd name="connsiteX271" fmla="*/ 9522794 w 12191999"/>
              <a:gd name="connsiteY271" fmla="*/ 2936779 h 4918294"/>
              <a:gd name="connsiteX272" fmla="*/ 9486728 w 12191999"/>
              <a:gd name="connsiteY272" fmla="*/ 2945472 h 4918294"/>
              <a:gd name="connsiteX273" fmla="*/ 9497420 w 12191999"/>
              <a:gd name="connsiteY273" fmla="*/ 2958161 h 4918294"/>
              <a:gd name="connsiteX274" fmla="*/ 9361848 w 12191999"/>
              <a:gd name="connsiteY274" fmla="*/ 3029008 h 4918294"/>
              <a:gd name="connsiteX275" fmla="*/ 9275034 w 12191999"/>
              <a:gd name="connsiteY275" fmla="*/ 3080469 h 4918294"/>
              <a:gd name="connsiteX276" fmla="*/ 9126773 w 12191999"/>
              <a:gd name="connsiteY276" fmla="*/ 3162007 h 4918294"/>
              <a:gd name="connsiteX277" fmla="*/ 8929761 w 12191999"/>
              <a:gd name="connsiteY277" fmla="*/ 3262935 h 4918294"/>
              <a:gd name="connsiteX278" fmla="*/ 8906383 w 12191999"/>
              <a:gd name="connsiteY278" fmla="*/ 3260938 h 4918294"/>
              <a:gd name="connsiteX279" fmla="*/ 8685990 w 12191999"/>
              <a:gd name="connsiteY279" fmla="*/ 3359867 h 4918294"/>
              <a:gd name="connsiteX280" fmla="*/ 8660616 w 12191999"/>
              <a:gd name="connsiteY280" fmla="*/ 3381249 h 4918294"/>
              <a:gd name="connsiteX281" fmla="*/ 8551419 w 12191999"/>
              <a:gd name="connsiteY281" fmla="*/ 3419024 h 4918294"/>
              <a:gd name="connsiteX282" fmla="*/ 8488980 w 12191999"/>
              <a:gd name="connsiteY282" fmla="*/ 3460792 h 4918294"/>
              <a:gd name="connsiteX283" fmla="*/ 8223826 w 12191999"/>
              <a:gd name="connsiteY283" fmla="*/ 3532350 h 4918294"/>
              <a:gd name="connsiteX284" fmla="*/ 7872855 w 12191999"/>
              <a:gd name="connsiteY284" fmla="*/ 3643681 h 4918294"/>
              <a:gd name="connsiteX285" fmla="*/ 7775347 w 12191999"/>
              <a:gd name="connsiteY285" fmla="*/ 3682454 h 4918294"/>
              <a:gd name="connsiteX286" fmla="*/ 7788035 w 12191999"/>
              <a:gd name="connsiteY286" fmla="*/ 3671762 h 4918294"/>
              <a:gd name="connsiteX287" fmla="*/ 7655458 w 12191999"/>
              <a:gd name="connsiteY287" fmla="*/ 3707541 h 4918294"/>
              <a:gd name="connsiteX288" fmla="*/ 7620390 w 12191999"/>
              <a:gd name="connsiteY288" fmla="*/ 3704547 h 4918294"/>
              <a:gd name="connsiteX289" fmla="*/ 7236346 w 12191999"/>
              <a:gd name="connsiteY289" fmla="*/ 3789500 h 4918294"/>
              <a:gd name="connsiteX290" fmla="*/ 7237344 w 12191999"/>
              <a:gd name="connsiteY290" fmla="*/ 3777812 h 4918294"/>
              <a:gd name="connsiteX291" fmla="*/ 7225655 w 12191999"/>
              <a:gd name="connsiteY291" fmla="*/ 3776813 h 4918294"/>
              <a:gd name="connsiteX292" fmla="*/ 7212967 w 12191999"/>
              <a:gd name="connsiteY292" fmla="*/ 3787501 h 4918294"/>
              <a:gd name="connsiteX293" fmla="*/ 7081387 w 12191999"/>
              <a:gd name="connsiteY293" fmla="*/ 3811595 h 4918294"/>
              <a:gd name="connsiteX294" fmla="*/ 7069699 w 12191999"/>
              <a:gd name="connsiteY294" fmla="*/ 3810597 h 4918294"/>
              <a:gd name="connsiteX295" fmla="*/ 7058009 w 12191999"/>
              <a:gd name="connsiteY295" fmla="*/ 3809599 h 4918294"/>
              <a:gd name="connsiteX296" fmla="*/ 7057011 w 12191999"/>
              <a:gd name="connsiteY296" fmla="*/ 3821289 h 4918294"/>
              <a:gd name="connsiteX297" fmla="*/ 7068701 w 12191999"/>
              <a:gd name="connsiteY297" fmla="*/ 3822287 h 4918294"/>
              <a:gd name="connsiteX298" fmla="*/ 7020944 w 12191999"/>
              <a:gd name="connsiteY298" fmla="*/ 3829982 h 4918294"/>
              <a:gd name="connsiteX299" fmla="*/ 7018951 w 12191999"/>
              <a:gd name="connsiteY299" fmla="*/ 3853363 h 4918294"/>
              <a:gd name="connsiteX300" fmla="*/ 7055014 w 12191999"/>
              <a:gd name="connsiteY300" fmla="*/ 3844667 h 4918294"/>
              <a:gd name="connsiteX301" fmla="*/ 7054016 w 12191999"/>
              <a:gd name="connsiteY301" fmla="*/ 3856358 h 4918294"/>
              <a:gd name="connsiteX302" fmla="*/ 7151522 w 12191999"/>
              <a:gd name="connsiteY302" fmla="*/ 3817583 h 4918294"/>
              <a:gd name="connsiteX303" fmla="*/ 7174903 w 12191999"/>
              <a:gd name="connsiteY303" fmla="*/ 3819580 h 4918294"/>
              <a:gd name="connsiteX304" fmla="*/ 7186592 w 12191999"/>
              <a:gd name="connsiteY304" fmla="*/ 3820578 h 4918294"/>
              <a:gd name="connsiteX305" fmla="*/ 7198284 w 12191999"/>
              <a:gd name="connsiteY305" fmla="*/ 3821576 h 4918294"/>
              <a:gd name="connsiteX306" fmla="*/ 7199280 w 12191999"/>
              <a:gd name="connsiteY306" fmla="*/ 3809883 h 4918294"/>
              <a:gd name="connsiteX307" fmla="*/ 7222660 w 12191999"/>
              <a:gd name="connsiteY307" fmla="*/ 3811882 h 4918294"/>
              <a:gd name="connsiteX308" fmla="*/ 7208971 w 12191999"/>
              <a:gd name="connsiteY308" fmla="*/ 3834264 h 4918294"/>
              <a:gd name="connsiteX309" fmla="*/ 7245040 w 12191999"/>
              <a:gd name="connsiteY309" fmla="*/ 3825568 h 4918294"/>
              <a:gd name="connsiteX310" fmla="*/ 7256733 w 12191999"/>
              <a:gd name="connsiteY310" fmla="*/ 3826567 h 4918294"/>
              <a:gd name="connsiteX311" fmla="*/ 7268420 w 12191999"/>
              <a:gd name="connsiteY311" fmla="*/ 3827565 h 4918294"/>
              <a:gd name="connsiteX312" fmla="*/ 7280109 w 12191999"/>
              <a:gd name="connsiteY312" fmla="*/ 3828563 h 4918294"/>
              <a:gd name="connsiteX313" fmla="*/ 7327865 w 12191999"/>
              <a:gd name="connsiteY313" fmla="*/ 3820863 h 4918294"/>
              <a:gd name="connsiteX314" fmla="*/ 7340551 w 12191999"/>
              <a:gd name="connsiteY314" fmla="*/ 3810172 h 4918294"/>
              <a:gd name="connsiteX315" fmla="*/ 7352244 w 12191999"/>
              <a:gd name="connsiteY315" fmla="*/ 3811171 h 4918294"/>
              <a:gd name="connsiteX316" fmla="*/ 7340551 w 12191999"/>
              <a:gd name="connsiteY316" fmla="*/ 3810172 h 4918294"/>
              <a:gd name="connsiteX317" fmla="*/ 7460439 w 12191999"/>
              <a:gd name="connsiteY317" fmla="*/ 3785088 h 4918294"/>
              <a:gd name="connsiteX318" fmla="*/ 7483820 w 12191999"/>
              <a:gd name="connsiteY318" fmla="*/ 3787082 h 4918294"/>
              <a:gd name="connsiteX319" fmla="*/ 7484820 w 12191999"/>
              <a:gd name="connsiteY319" fmla="*/ 3775394 h 4918294"/>
              <a:gd name="connsiteX320" fmla="*/ 7593018 w 12191999"/>
              <a:gd name="connsiteY320" fmla="*/ 3749309 h 4918294"/>
              <a:gd name="connsiteX321" fmla="*/ 7594015 w 12191999"/>
              <a:gd name="connsiteY321" fmla="*/ 3737619 h 4918294"/>
              <a:gd name="connsiteX322" fmla="*/ 7605705 w 12191999"/>
              <a:gd name="connsiteY322" fmla="*/ 3738617 h 4918294"/>
              <a:gd name="connsiteX323" fmla="*/ 7604707 w 12191999"/>
              <a:gd name="connsiteY323" fmla="*/ 3750304 h 4918294"/>
              <a:gd name="connsiteX324" fmla="*/ 7616398 w 12191999"/>
              <a:gd name="connsiteY324" fmla="*/ 3751306 h 4918294"/>
              <a:gd name="connsiteX325" fmla="*/ 7629083 w 12191999"/>
              <a:gd name="connsiteY325" fmla="*/ 3740613 h 4918294"/>
              <a:gd name="connsiteX326" fmla="*/ 7965370 w 12191999"/>
              <a:gd name="connsiteY326" fmla="*/ 3663353 h 4918294"/>
              <a:gd name="connsiteX327" fmla="*/ 8060883 w 12191999"/>
              <a:gd name="connsiteY327" fmla="*/ 3647960 h 4918294"/>
              <a:gd name="connsiteX328" fmla="*/ 8122326 w 12191999"/>
              <a:gd name="connsiteY328" fmla="*/ 3617882 h 4918294"/>
              <a:gd name="connsiteX329" fmla="*/ 8219833 w 12191999"/>
              <a:gd name="connsiteY329" fmla="*/ 3579109 h 4918294"/>
              <a:gd name="connsiteX330" fmla="*/ 8925768 w 12191999"/>
              <a:gd name="connsiteY330" fmla="*/ 3309695 h 4918294"/>
              <a:gd name="connsiteX331" fmla="*/ 8948151 w 12191999"/>
              <a:gd name="connsiteY331" fmla="*/ 3323376 h 4918294"/>
              <a:gd name="connsiteX332" fmla="*/ 8936463 w 12191999"/>
              <a:gd name="connsiteY332" fmla="*/ 3322381 h 4918294"/>
              <a:gd name="connsiteX333" fmla="*/ 8935462 w 12191999"/>
              <a:gd name="connsiteY333" fmla="*/ 3334068 h 4918294"/>
              <a:gd name="connsiteX334" fmla="*/ 8959839 w 12191999"/>
              <a:gd name="connsiteY334" fmla="*/ 3324374 h 4918294"/>
              <a:gd name="connsiteX335" fmla="*/ 8994907 w 12191999"/>
              <a:gd name="connsiteY335" fmla="*/ 3327368 h 4918294"/>
              <a:gd name="connsiteX336" fmla="*/ 9033971 w 12191999"/>
              <a:gd name="connsiteY336" fmla="*/ 3283605 h 4918294"/>
              <a:gd name="connsiteX337" fmla="*/ 9045655 w 12191999"/>
              <a:gd name="connsiteY337" fmla="*/ 3284603 h 4918294"/>
              <a:gd name="connsiteX338" fmla="*/ 9058346 w 12191999"/>
              <a:gd name="connsiteY338" fmla="*/ 3273914 h 4918294"/>
              <a:gd name="connsiteX339" fmla="*/ 9070033 w 12191999"/>
              <a:gd name="connsiteY339" fmla="*/ 3274912 h 4918294"/>
              <a:gd name="connsiteX340" fmla="*/ 9071032 w 12191999"/>
              <a:gd name="connsiteY340" fmla="*/ 3263221 h 4918294"/>
              <a:gd name="connsiteX341" fmla="*/ 9095410 w 12191999"/>
              <a:gd name="connsiteY341" fmla="*/ 3253527 h 4918294"/>
              <a:gd name="connsiteX342" fmla="*/ 9155853 w 12191999"/>
              <a:gd name="connsiteY342" fmla="*/ 3235143 h 4918294"/>
              <a:gd name="connsiteX343" fmla="*/ 9154855 w 12191999"/>
              <a:gd name="connsiteY343" fmla="*/ 3246830 h 4918294"/>
              <a:gd name="connsiteX344" fmla="*/ 9142169 w 12191999"/>
              <a:gd name="connsiteY344" fmla="*/ 3257523 h 4918294"/>
              <a:gd name="connsiteX345" fmla="*/ 9166545 w 12191999"/>
              <a:gd name="connsiteY345" fmla="*/ 3247828 h 4918294"/>
              <a:gd name="connsiteX346" fmla="*/ 9179234 w 12191999"/>
              <a:gd name="connsiteY346" fmla="*/ 3237136 h 4918294"/>
              <a:gd name="connsiteX347" fmla="*/ 9228983 w 12191999"/>
              <a:gd name="connsiteY347" fmla="*/ 3206060 h 4918294"/>
              <a:gd name="connsiteX348" fmla="*/ 9240674 w 12191999"/>
              <a:gd name="connsiteY348" fmla="*/ 3207058 h 4918294"/>
              <a:gd name="connsiteX349" fmla="*/ 9265052 w 12191999"/>
              <a:gd name="connsiteY349" fmla="*/ 3197367 h 4918294"/>
              <a:gd name="connsiteX350" fmla="*/ 9266051 w 12191999"/>
              <a:gd name="connsiteY350" fmla="*/ 3185675 h 4918294"/>
              <a:gd name="connsiteX351" fmla="*/ 9254360 w 12191999"/>
              <a:gd name="connsiteY351" fmla="*/ 3184676 h 4918294"/>
              <a:gd name="connsiteX352" fmla="*/ 9290427 w 12191999"/>
              <a:gd name="connsiteY352" fmla="*/ 3175982 h 4918294"/>
              <a:gd name="connsiteX353" fmla="*/ 9292423 w 12191999"/>
              <a:gd name="connsiteY353" fmla="*/ 3152602 h 4918294"/>
              <a:gd name="connsiteX354" fmla="*/ 9315801 w 12191999"/>
              <a:gd name="connsiteY354" fmla="*/ 3154598 h 4918294"/>
              <a:gd name="connsiteX355" fmla="*/ 9328489 w 12191999"/>
              <a:gd name="connsiteY355" fmla="*/ 3143906 h 4918294"/>
              <a:gd name="connsiteX356" fmla="*/ 9340180 w 12191999"/>
              <a:gd name="connsiteY356" fmla="*/ 3144904 h 4918294"/>
              <a:gd name="connsiteX357" fmla="*/ 9341177 w 12191999"/>
              <a:gd name="connsiteY357" fmla="*/ 3133217 h 4918294"/>
              <a:gd name="connsiteX358" fmla="*/ 9329487 w 12191999"/>
              <a:gd name="connsiteY358" fmla="*/ 3132219 h 4918294"/>
              <a:gd name="connsiteX359" fmla="*/ 9466054 w 12191999"/>
              <a:gd name="connsiteY359" fmla="*/ 3049683 h 4918294"/>
              <a:gd name="connsiteX360" fmla="*/ 9490434 w 12191999"/>
              <a:gd name="connsiteY360" fmla="*/ 3039987 h 4918294"/>
              <a:gd name="connsiteX361" fmla="*/ 9504120 w 12191999"/>
              <a:gd name="connsiteY361" fmla="*/ 3017609 h 4918294"/>
              <a:gd name="connsiteX362" fmla="*/ 9494943 w 12191999"/>
              <a:gd name="connsiteY362" fmla="*/ 3016824 h 4918294"/>
              <a:gd name="connsiteX363" fmla="*/ 9533891 w 12191999"/>
              <a:gd name="connsiteY363" fmla="*/ 2989977 h 4918294"/>
              <a:gd name="connsiteX364" fmla="*/ 9678750 w 12191999"/>
              <a:gd name="connsiteY364" fmla="*/ 2902995 h 4918294"/>
              <a:gd name="connsiteX365" fmla="*/ 9718811 w 12191999"/>
              <a:gd name="connsiteY365" fmla="*/ 2847542 h 4918294"/>
              <a:gd name="connsiteX366" fmla="*/ 9753876 w 12191999"/>
              <a:gd name="connsiteY366" fmla="*/ 2850536 h 4918294"/>
              <a:gd name="connsiteX367" fmla="*/ 9829006 w 12191999"/>
              <a:gd name="connsiteY367" fmla="*/ 2798075 h 4918294"/>
              <a:gd name="connsiteX368" fmla="*/ 9856376 w 12191999"/>
              <a:gd name="connsiteY368" fmla="*/ 2753315 h 4918294"/>
              <a:gd name="connsiteX369" fmla="*/ 9917819 w 12191999"/>
              <a:gd name="connsiteY369" fmla="*/ 2723236 h 4918294"/>
              <a:gd name="connsiteX370" fmla="*/ 9916822 w 12191999"/>
              <a:gd name="connsiteY370" fmla="*/ 2734926 h 4918294"/>
              <a:gd name="connsiteX371" fmla="*/ 9903135 w 12191999"/>
              <a:gd name="connsiteY371" fmla="*/ 2757308 h 4918294"/>
              <a:gd name="connsiteX372" fmla="*/ 9927511 w 12191999"/>
              <a:gd name="connsiteY372" fmla="*/ 2747615 h 4918294"/>
              <a:gd name="connsiteX373" fmla="*/ 9940200 w 12191999"/>
              <a:gd name="connsiteY373" fmla="*/ 2736922 h 4918294"/>
              <a:gd name="connsiteX374" fmla="*/ 9913827 w 12191999"/>
              <a:gd name="connsiteY374" fmla="*/ 2769995 h 4918294"/>
              <a:gd name="connsiteX375" fmla="*/ 9964576 w 12191999"/>
              <a:gd name="connsiteY375" fmla="*/ 2727228 h 4918294"/>
              <a:gd name="connsiteX376" fmla="*/ 9977263 w 12191999"/>
              <a:gd name="connsiteY376" fmla="*/ 2716538 h 4918294"/>
              <a:gd name="connsiteX377" fmla="*/ 10003636 w 12191999"/>
              <a:gd name="connsiteY377" fmla="*/ 2683463 h 4918294"/>
              <a:gd name="connsiteX378" fmla="*/ 9979258 w 12191999"/>
              <a:gd name="connsiteY378" fmla="*/ 2693158 h 4918294"/>
              <a:gd name="connsiteX379" fmla="*/ 9967570 w 12191999"/>
              <a:gd name="connsiteY379" fmla="*/ 2692160 h 4918294"/>
              <a:gd name="connsiteX380" fmla="*/ 10005633 w 12191999"/>
              <a:gd name="connsiteY380" fmla="*/ 2660086 h 4918294"/>
              <a:gd name="connsiteX381" fmla="*/ 9957878 w 12191999"/>
              <a:gd name="connsiteY381" fmla="*/ 2667784 h 4918294"/>
              <a:gd name="connsiteX382" fmla="*/ 10043695 w 12191999"/>
              <a:gd name="connsiteY382" fmla="*/ 2628012 h 4918294"/>
              <a:gd name="connsiteX383" fmla="*/ 10031009 w 12191999"/>
              <a:gd name="connsiteY383" fmla="*/ 2638707 h 4918294"/>
              <a:gd name="connsiteX384" fmla="*/ 10029013 w 12191999"/>
              <a:gd name="connsiteY384" fmla="*/ 2662082 h 4918294"/>
              <a:gd name="connsiteX385" fmla="*/ 10054384 w 12191999"/>
              <a:gd name="connsiteY385" fmla="*/ 2640700 h 4918294"/>
              <a:gd name="connsiteX386" fmla="*/ 10066077 w 12191999"/>
              <a:gd name="connsiteY386" fmla="*/ 2641698 h 4918294"/>
              <a:gd name="connsiteX387" fmla="*/ 10077768 w 12191999"/>
              <a:gd name="connsiteY387" fmla="*/ 2642699 h 4918294"/>
              <a:gd name="connsiteX388" fmla="*/ 10076770 w 12191999"/>
              <a:gd name="connsiteY388" fmla="*/ 2654385 h 4918294"/>
              <a:gd name="connsiteX389" fmla="*/ 10090453 w 12191999"/>
              <a:gd name="connsiteY389" fmla="*/ 2632005 h 4918294"/>
              <a:gd name="connsiteX390" fmla="*/ 10103142 w 12191999"/>
              <a:gd name="connsiteY390" fmla="*/ 2621313 h 4918294"/>
              <a:gd name="connsiteX391" fmla="*/ 10151897 w 12191999"/>
              <a:gd name="connsiteY391" fmla="*/ 2601929 h 4918294"/>
              <a:gd name="connsiteX392" fmla="*/ 10139208 w 12191999"/>
              <a:gd name="connsiteY392" fmla="*/ 2612616 h 4918294"/>
              <a:gd name="connsiteX393" fmla="*/ 10125522 w 12191999"/>
              <a:gd name="connsiteY393" fmla="*/ 2634999 h 4918294"/>
              <a:gd name="connsiteX394" fmla="*/ 10162586 w 12191999"/>
              <a:gd name="connsiteY394" fmla="*/ 2614613 h 4918294"/>
              <a:gd name="connsiteX395" fmla="*/ 10175274 w 12191999"/>
              <a:gd name="connsiteY395" fmla="*/ 2603923 h 4918294"/>
              <a:gd name="connsiteX396" fmla="*/ 10187963 w 12191999"/>
              <a:gd name="connsiteY396" fmla="*/ 2593231 h 4918294"/>
              <a:gd name="connsiteX397" fmla="*/ 10189956 w 12191999"/>
              <a:gd name="connsiteY397" fmla="*/ 2569853 h 4918294"/>
              <a:gd name="connsiteX398" fmla="*/ 10165581 w 12191999"/>
              <a:gd name="connsiteY398" fmla="*/ 2579544 h 4918294"/>
              <a:gd name="connsiteX399" fmla="*/ 10164582 w 12191999"/>
              <a:gd name="connsiteY399" fmla="*/ 2591235 h 4918294"/>
              <a:gd name="connsiteX400" fmla="*/ 10151897 w 12191999"/>
              <a:gd name="connsiteY400" fmla="*/ 2601929 h 4918294"/>
              <a:gd name="connsiteX401" fmla="*/ 10104140 w 12191999"/>
              <a:gd name="connsiteY401" fmla="*/ 2609622 h 4918294"/>
              <a:gd name="connsiteX402" fmla="*/ 10116829 w 12191999"/>
              <a:gd name="connsiteY402" fmla="*/ 2598933 h 4918294"/>
              <a:gd name="connsiteX403" fmla="*/ 10105138 w 12191999"/>
              <a:gd name="connsiteY403" fmla="*/ 2597937 h 4918294"/>
              <a:gd name="connsiteX404" fmla="*/ 10093450 w 12191999"/>
              <a:gd name="connsiteY404" fmla="*/ 2596937 h 4918294"/>
              <a:gd name="connsiteX405" fmla="*/ 10092453 w 12191999"/>
              <a:gd name="connsiteY405" fmla="*/ 2608624 h 4918294"/>
              <a:gd name="connsiteX406" fmla="*/ 10079761 w 12191999"/>
              <a:gd name="connsiteY406" fmla="*/ 2619316 h 4918294"/>
              <a:gd name="connsiteX407" fmla="*/ 10080762 w 12191999"/>
              <a:gd name="connsiteY407" fmla="*/ 2607626 h 4918294"/>
              <a:gd name="connsiteX408" fmla="*/ 10068074 w 12191999"/>
              <a:gd name="connsiteY408" fmla="*/ 2618318 h 4918294"/>
              <a:gd name="connsiteX409" fmla="*/ 10056383 w 12191999"/>
              <a:gd name="connsiteY409" fmla="*/ 2617320 h 4918294"/>
              <a:gd name="connsiteX410" fmla="*/ 10145197 w 12191999"/>
              <a:gd name="connsiteY410" fmla="*/ 2542480 h 4918294"/>
              <a:gd name="connsiteX411" fmla="*/ 10144198 w 12191999"/>
              <a:gd name="connsiteY411" fmla="*/ 2554170 h 4918294"/>
              <a:gd name="connsiteX412" fmla="*/ 10143201 w 12191999"/>
              <a:gd name="connsiteY412" fmla="*/ 2565861 h 4918294"/>
              <a:gd name="connsiteX413" fmla="*/ 10155889 w 12191999"/>
              <a:gd name="connsiteY413" fmla="*/ 2555168 h 4918294"/>
              <a:gd name="connsiteX414" fmla="*/ 10156887 w 12191999"/>
              <a:gd name="connsiteY414" fmla="*/ 2543478 h 4918294"/>
              <a:gd name="connsiteX415" fmla="*/ 10169573 w 12191999"/>
              <a:gd name="connsiteY415" fmla="*/ 2532786 h 4918294"/>
              <a:gd name="connsiteX416" fmla="*/ 10218327 w 12191999"/>
              <a:gd name="connsiteY416" fmla="*/ 2513401 h 4918294"/>
              <a:gd name="connsiteX417" fmla="*/ 10230018 w 12191999"/>
              <a:gd name="connsiteY417" fmla="*/ 2514399 h 4918294"/>
              <a:gd name="connsiteX418" fmla="*/ 10242705 w 12191999"/>
              <a:gd name="connsiteY418" fmla="*/ 2503707 h 4918294"/>
              <a:gd name="connsiteX419" fmla="*/ 10243705 w 12191999"/>
              <a:gd name="connsiteY419" fmla="*/ 2492016 h 4918294"/>
              <a:gd name="connsiteX420" fmla="*/ 10232014 w 12191999"/>
              <a:gd name="connsiteY420" fmla="*/ 2491018 h 4918294"/>
              <a:gd name="connsiteX421" fmla="*/ 10294453 w 12191999"/>
              <a:gd name="connsiteY421" fmla="*/ 2449253 h 4918294"/>
              <a:gd name="connsiteX422" fmla="*/ 10307140 w 12191999"/>
              <a:gd name="connsiteY422" fmla="*/ 2438560 h 4918294"/>
              <a:gd name="connsiteX423" fmla="*/ 10308139 w 12191999"/>
              <a:gd name="connsiteY423" fmla="*/ 2426871 h 4918294"/>
              <a:gd name="connsiteX424" fmla="*/ 10296446 w 12191999"/>
              <a:gd name="connsiteY424" fmla="*/ 2425873 h 4918294"/>
              <a:gd name="connsiteX425" fmla="*/ 10323822 w 12191999"/>
              <a:gd name="connsiteY425" fmla="*/ 2381110 h 4918294"/>
              <a:gd name="connsiteX426" fmla="*/ 10511140 w 12191999"/>
              <a:gd name="connsiteY426" fmla="*/ 2255809 h 4918294"/>
              <a:gd name="connsiteX427" fmla="*/ 10500450 w 12191999"/>
              <a:gd name="connsiteY427" fmla="*/ 2243124 h 4918294"/>
              <a:gd name="connsiteX428" fmla="*/ 10512138 w 12191999"/>
              <a:gd name="connsiteY428" fmla="*/ 2244119 h 4918294"/>
              <a:gd name="connsiteX429" fmla="*/ 10524827 w 12191999"/>
              <a:gd name="connsiteY429" fmla="*/ 2233427 h 4918294"/>
              <a:gd name="connsiteX430" fmla="*/ 10513136 w 12191999"/>
              <a:gd name="connsiteY430" fmla="*/ 2232428 h 4918294"/>
              <a:gd name="connsiteX431" fmla="*/ 10624329 w 12191999"/>
              <a:gd name="connsiteY431" fmla="*/ 2171277 h 4918294"/>
              <a:gd name="connsiteX432" fmla="*/ 10614638 w 12191999"/>
              <a:gd name="connsiteY432" fmla="*/ 2146897 h 4918294"/>
              <a:gd name="connsiteX433" fmla="*/ 10639014 w 12191999"/>
              <a:gd name="connsiteY433" fmla="*/ 2137205 h 4918294"/>
              <a:gd name="connsiteX434" fmla="*/ 10664388 w 12191999"/>
              <a:gd name="connsiteY434" fmla="*/ 2115820 h 4918294"/>
              <a:gd name="connsiteX435" fmla="*/ 10663390 w 12191999"/>
              <a:gd name="connsiteY435" fmla="*/ 2127511 h 4918294"/>
              <a:gd name="connsiteX436" fmla="*/ 10675083 w 12191999"/>
              <a:gd name="connsiteY436" fmla="*/ 2128509 h 4918294"/>
              <a:gd name="connsiteX437" fmla="*/ 10688766 w 12191999"/>
              <a:gd name="connsiteY437" fmla="*/ 2106127 h 4918294"/>
              <a:gd name="connsiteX438" fmla="*/ 10689765 w 12191999"/>
              <a:gd name="connsiteY438" fmla="*/ 2094439 h 4918294"/>
              <a:gd name="connsiteX439" fmla="*/ 10759801 w 12191999"/>
              <a:gd name="connsiteY439" fmla="*/ 2033726 h 4918294"/>
              <a:gd name="connsiteX440" fmla="*/ 10764029 w 12191999"/>
              <a:gd name="connsiteY440" fmla="*/ 2028097 h 4918294"/>
              <a:gd name="connsiteX441" fmla="*/ 10764079 w 12191999"/>
              <a:gd name="connsiteY441" fmla="*/ 2028067 h 4918294"/>
              <a:gd name="connsiteX442" fmla="*/ 10764095 w 12191999"/>
              <a:gd name="connsiteY442" fmla="*/ 2028009 h 4918294"/>
              <a:gd name="connsiteX443" fmla="*/ 10768829 w 12191999"/>
              <a:gd name="connsiteY443" fmla="*/ 2021710 h 4918294"/>
              <a:gd name="connsiteX444" fmla="*/ 10766888 w 12191999"/>
              <a:gd name="connsiteY444" fmla="*/ 2018601 h 4918294"/>
              <a:gd name="connsiteX445" fmla="*/ 10764095 w 12191999"/>
              <a:gd name="connsiteY445" fmla="*/ 2028009 h 4918294"/>
              <a:gd name="connsiteX446" fmla="*/ 10764029 w 12191999"/>
              <a:gd name="connsiteY446" fmla="*/ 2028097 h 4918294"/>
              <a:gd name="connsiteX447" fmla="*/ 10758610 w 12191999"/>
              <a:gd name="connsiteY447" fmla="*/ 2031509 h 4918294"/>
              <a:gd name="connsiteX448" fmla="*/ 10729824 w 12191999"/>
              <a:gd name="connsiteY448" fmla="*/ 2038985 h 4918294"/>
              <a:gd name="connsiteX449" fmla="*/ 10702454 w 12191999"/>
              <a:gd name="connsiteY449" fmla="*/ 2083748 h 4918294"/>
              <a:gd name="connsiteX450" fmla="*/ 10715139 w 12191999"/>
              <a:gd name="connsiteY450" fmla="*/ 2073055 h 4918294"/>
              <a:gd name="connsiteX451" fmla="*/ 10716136 w 12191999"/>
              <a:gd name="connsiteY451" fmla="*/ 2061364 h 4918294"/>
              <a:gd name="connsiteX452" fmla="*/ 10704450 w 12191999"/>
              <a:gd name="connsiteY452" fmla="*/ 2060367 h 4918294"/>
              <a:gd name="connsiteX453" fmla="*/ 10691761 w 12191999"/>
              <a:gd name="connsiteY453" fmla="*/ 2071059 h 4918294"/>
              <a:gd name="connsiteX454" fmla="*/ 10692759 w 12191999"/>
              <a:gd name="connsiteY454" fmla="*/ 2059372 h 4918294"/>
              <a:gd name="connsiteX455" fmla="*/ 10705445 w 12191999"/>
              <a:gd name="connsiteY455" fmla="*/ 2048680 h 4918294"/>
              <a:gd name="connsiteX456" fmla="*/ 10693758 w 12191999"/>
              <a:gd name="connsiteY456" fmla="*/ 2047681 h 4918294"/>
              <a:gd name="connsiteX457" fmla="*/ 10681069 w 12191999"/>
              <a:gd name="connsiteY457" fmla="*/ 2058370 h 4918294"/>
              <a:gd name="connsiteX458" fmla="*/ 10668380 w 12191999"/>
              <a:gd name="connsiteY458" fmla="*/ 2069065 h 4918294"/>
              <a:gd name="connsiteX459" fmla="*/ 10682067 w 12191999"/>
              <a:gd name="connsiteY459" fmla="*/ 2046685 h 4918294"/>
              <a:gd name="connsiteX460" fmla="*/ 10694756 w 12191999"/>
              <a:gd name="connsiteY460" fmla="*/ 2035991 h 4918294"/>
              <a:gd name="connsiteX461" fmla="*/ 10707444 w 12191999"/>
              <a:gd name="connsiteY461" fmla="*/ 2025298 h 4918294"/>
              <a:gd name="connsiteX462" fmla="*/ 10732818 w 12191999"/>
              <a:gd name="connsiteY462" fmla="*/ 2003916 h 4918294"/>
              <a:gd name="connsiteX463" fmla="*/ 10709440 w 12191999"/>
              <a:gd name="connsiteY463" fmla="*/ 2001920 h 4918294"/>
              <a:gd name="connsiteX464" fmla="*/ 10697749 w 12191999"/>
              <a:gd name="connsiteY464" fmla="*/ 2000922 h 4918294"/>
              <a:gd name="connsiteX465" fmla="*/ 10760186 w 12191999"/>
              <a:gd name="connsiteY465" fmla="*/ 1959154 h 4918294"/>
              <a:gd name="connsiteX466" fmla="*/ 10759190 w 12191999"/>
              <a:gd name="connsiteY466" fmla="*/ 1970844 h 4918294"/>
              <a:gd name="connsiteX467" fmla="*/ 10770880 w 12191999"/>
              <a:gd name="connsiteY467" fmla="*/ 1971842 h 4918294"/>
              <a:gd name="connsiteX468" fmla="*/ 10771879 w 12191999"/>
              <a:gd name="connsiteY468" fmla="*/ 1960153 h 4918294"/>
              <a:gd name="connsiteX469" fmla="*/ 10772876 w 12191999"/>
              <a:gd name="connsiteY469" fmla="*/ 1948462 h 4918294"/>
              <a:gd name="connsiteX470" fmla="*/ 10785565 w 12191999"/>
              <a:gd name="connsiteY470" fmla="*/ 1937773 h 4918294"/>
              <a:gd name="connsiteX471" fmla="*/ 10823628 w 12191999"/>
              <a:gd name="connsiteY471" fmla="*/ 1905696 h 4918294"/>
              <a:gd name="connsiteX472" fmla="*/ 10829616 w 12191999"/>
              <a:gd name="connsiteY472" fmla="*/ 1835560 h 4918294"/>
              <a:gd name="connsiteX473" fmla="*/ 10789557 w 12191999"/>
              <a:gd name="connsiteY473" fmla="*/ 1891014 h 4918294"/>
              <a:gd name="connsiteX474" fmla="*/ 10791554 w 12191999"/>
              <a:gd name="connsiteY474" fmla="*/ 1867633 h 4918294"/>
              <a:gd name="connsiteX475" fmla="*/ 10779863 w 12191999"/>
              <a:gd name="connsiteY475" fmla="*/ 1866635 h 4918294"/>
              <a:gd name="connsiteX476" fmla="*/ 10881365 w 12191999"/>
              <a:gd name="connsiteY476" fmla="*/ 1781103 h 4918294"/>
              <a:gd name="connsiteX477" fmla="*/ 10991233 w 12191999"/>
              <a:gd name="connsiteY477" fmla="*/ 1686017 h 4918294"/>
              <a:gd name="connsiteX478" fmla="*/ 10957694 w 12191999"/>
              <a:gd name="connsiteY478" fmla="*/ 1714354 h 4918294"/>
              <a:gd name="connsiteX479" fmla="*/ 10969178 w 12191999"/>
              <a:gd name="connsiteY479" fmla="*/ 1717954 h 4918294"/>
              <a:gd name="connsiteX480" fmla="*/ 11062090 w 12191999"/>
              <a:gd name="connsiteY480" fmla="*/ 1627458 h 4918294"/>
              <a:gd name="connsiteX481" fmla="*/ 11060058 w 12191999"/>
              <a:gd name="connsiteY481" fmla="*/ 1627864 h 4918294"/>
              <a:gd name="connsiteX482" fmla="*/ 11000303 w 12191999"/>
              <a:gd name="connsiteY482" fmla="*/ 1678352 h 4918294"/>
              <a:gd name="connsiteX483" fmla="*/ 11019926 w 12191999"/>
              <a:gd name="connsiteY483" fmla="*/ 1675191 h 4918294"/>
              <a:gd name="connsiteX484" fmla="*/ 11062090 w 12191999"/>
              <a:gd name="connsiteY484" fmla="*/ 1627458 h 4918294"/>
              <a:gd name="connsiteX485" fmla="*/ 11183371 w 12191999"/>
              <a:gd name="connsiteY485" fmla="*/ 1503876 h 4918294"/>
              <a:gd name="connsiteX486" fmla="*/ 11150356 w 12191999"/>
              <a:gd name="connsiteY486" fmla="*/ 1542128 h 4918294"/>
              <a:gd name="connsiteX487" fmla="*/ 11148801 w 12191999"/>
              <a:gd name="connsiteY487" fmla="*/ 1544896 h 4918294"/>
              <a:gd name="connsiteX488" fmla="*/ 11144202 w 12191999"/>
              <a:gd name="connsiteY488" fmla="*/ 1549256 h 4918294"/>
              <a:gd name="connsiteX489" fmla="*/ 11136763 w 12191999"/>
              <a:gd name="connsiteY489" fmla="*/ 1557876 h 4918294"/>
              <a:gd name="connsiteX490" fmla="*/ 11137675 w 12191999"/>
              <a:gd name="connsiteY490" fmla="*/ 1558846 h 4918294"/>
              <a:gd name="connsiteX491" fmla="*/ 11160492 w 12191999"/>
              <a:gd name="connsiteY491" fmla="*/ 1545892 h 4918294"/>
              <a:gd name="connsiteX492" fmla="*/ 11145593 w 12191999"/>
              <a:gd name="connsiteY492" fmla="*/ 1565228 h 4918294"/>
              <a:gd name="connsiteX493" fmla="*/ 11158151 w 12191999"/>
              <a:gd name="connsiteY493" fmla="*/ 1569167 h 4918294"/>
              <a:gd name="connsiteX494" fmla="*/ 11158768 w 12191999"/>
              <a:gd name="connsiteY494" fmla="*/ 1568557 h 4918294"/>
              <a:gd name="connsiteX495" fmla="*/ 1646467 w 12191999"/>
              <a:gd name="connsiteY495" fmla="*/ 1379722 h 4918294"/>
              <a:gd name="connsiteX496" fmla="*/ 1648820 w 12191999"/>
              <a:gd name="connsiteY496" fmla="*/ 1381347 h 4918294"/>
              <a:gd name="connsiteX497" fmla="*/ 1659512 w 12191999"/>
              <a:gd name="connsiteY497" fmla="*/ 1394036 h 4918294"/>
              <a:gd name="connsiteX498" fmla="*/ 1670579 w 12191999"/>
              <a:gd name="connsiteY498" fmla="*/ 1402341 h 4918294"/>
              <a:gd name="connsiteX499" fmla="*/ 1680894 w 12191999"/>
              <a:gd name="connsiteY499" fmla="*/ 1419409 h 4918294"/>
              <a:gd name="connsiteX500" fmla="*/ 11292636 w 12191999"/>
              <a:gd name="connsiteY500" fmla="*/ 1377280 h 4918294"/>
              <a:gd name="connsiteX501" fmla="*/ 11248747 w 12191999"/>
              <a:gd name="connsiteY501" fmla="*/ 1428129 h 4918294"/>
              <a:gd name="connsiteX502" fmla="*/ 11253297 w 12191999"/>
              <a:gd name="connsiteY502" fmla="*/ 1424296 h 4918294"/>
              <a:gd name="connsiteX503" fmla="*/ 11292358 w 12191999"/>
              <a:gd name="connsiteY503" fmla="*/ 1380530 h 4918294"/>
              <a:gd name="connsiteX504" fmla="*/ 1638316 w 12191999"/>
              <a:gd name="connsiteY504" fmla="*/ 1369815 h 4918294"/>
              <a:gd name="connsiteX505" fmla="*/ 1645389 w 12191999"/>
              <a:gd name="connsiteY505" fmla="*/ 1378480 h 4918294"/>
              <a:gd name="connsiteX506" fmla="*/ 1646467 w 12191999"/>
              <a:gd name="connsiteY506" fmla="*/ 1379722 h 4918294"/>
              <a:gd name="connsiteX507" fmla="*/ 1639092 w 12191999"/>
              <a:gd name="connsiteY507" fmla="*/ 1374631 h 4918294"/>
              <a:gd name="connsiteX508" fmla="*/ 11346000 w 12191999"/>
              <a:gd name="connsiteY508" fmla="*/ 1315449 h 4918294"/>
              <a:gd name="connsiteX509" fmla="*/ 11317422 w 12191999"/>
              <a:gd name="connsiteY509" fmla="*/ 1348563 h 4918294"/>
              <a:gd name="connsiteX510" fmla="*/ 11331418 w 12191999"/>
              <a:gd name="connsiteY510" fmla="*/ 1336768 h 4918294"/>
              <a:gd name="connsiteX511" fmla="*/ 11343108 w 12191999"/>
              <a:gd name="connsiteY511" fmla="*/ 1337766 h 4918294"/>
              <a:gd name="connsiteX512" fmla="*/ 11355794 w 12191999"/>
              <a:gd name="connsiteY512" fmla="*/ 1327074 h 4918294"/>
              <a:gd name="connsiteX513" fmla="*/ 1560691 w 12191999"/>
              <a:gd name="connsiteY513" fmla="*/ 1303019 h 4918294"/>
              <a:gd name="connsiteX514" fmla="*/ 1561295 w 12191999"/>
              <a:gd name="connsiteY514" fmla="*/ 1303226 h 4918294"/>
              <a:gd name="connsiteX515" fmla="*/ 1561253 w 12191999"/>
              <a:gd name="connsiteY515" fmla="*/ 1303716 h 4918294"/>
              <a:gd name="connsiteX516" fmla="*/ 1550603 w 12191999"/>
              <a:gd name="connsiteY516" fmla="*/ 1290538 h 4918294"/>
              <a:gd name="connsiteX517" fmla="*/ 1560691 w 12191999"/>
              <a:gd name="connsiteY517" fmla="*/ 1303019 h 4918294"/>
              <a:gd name="connsiteX518" fmla="*/ 1555575 w 12191999"/>
              <a:gd name="connsiteY518" fmla="*/ 1301267 h 4918294"/>
              <a:gd name="connsiteX519" fmla="*/ 1550603 w 12191999"/>
              <a:gd name="connsiteY519" fmla="*/ 1290538 h 4918294"/>
              <a:gd name="connsiteX520" fmla="*/ 1575269 w 12191999"/>
              <a:gd name="connsiteY520" fmla="*/ 1139573 h 4918294"/>
              <a:gd name="connsiteX521" fmla="*/ 1586311 w 12191999"/>
              <a:gd name="connsiteY521" fmla="*/ 1152291 h 4918294"/>
              <a:gd name="connsiteX522" fmla="*/ 1585960 w 12191999"/>
              <a:gd name="connsiteY522" fmla="*/ 1152262 h 4918294"/>
              <a:gd name="connsiteX523" fmla="*/ 1575269 w 12191999"/>
              <a:gd name="connsiteY523" fmla="*/ 1139573 h 4918294"/>
              <a:gd name="connsiteX524" fmla="*/ 0 w 12191999"/>
              <a:gd name="connsiteY524" fmla="*/ 536668 h 4918294"/>
              <a:gd name="connsiteX525" fmla="*/ 144140 w 12191999"/>
              <a:gd name="connsiteY525" fmla="*/ 796951 h 4918294"/>
              <a:gd name="connsiteX526" fmla="*/ 4902291 w 12191999"/>
              <a:gd name="connsiteY526" fmla="*/ 4096522 h 4918294"/>
              <a:gd name="connsiteX527" fmla="*/ 5344496 w 12191999"/>
              <a:gd name="connsiteY527" fmla="*/ 4157829 h 4918294"/>
              <a:gd name="connsiteX528" fmla="*/ 5355188 w 12191999"/>
              <a:gd name="connsiteY528" fmla="*/ 4170517 h 4918294"/>
              <a:gd name="connsiteX529" fmla="*/ 5390259 w 12191999"/>
              <a:gd name="connsiteY529" fmla="*/ 4173512 h 4918294"/>
              <a:gd name="connsiteX530" fmla="*/ 5402942 w 12191999"/>
              <a:gd name="connsiteY530" fmla="*/ 4162819 h 4918294"/>
              <a:gd name="connsiteX531" fmla="*/ 5730250 w 12191999"/>
              <a:gd name="connsiteY531" fmla="*/ 4190766 h 4918294"/>
              <a:gd name="connsiteX532" fmla="*/ 6496052 w 12191999"/>
              <a:gd name="connsiteY532" fmla="*/ 4185508 h 4918294"/>
              <a:gd name="connsiteX533" fmla="*/ 8875442 w 12191999"/>
              <a:gd name="connsiteY533" fmla="*/ 3623313 h 4918294"/>
              <a:gd name="connsiteX534" fmla="*/ 10083891 w 12191999"/>
              <a:gd name="connsiteY534" fmla="*/ 2984688 h 4918294"/>
              <a:gd name="connsiteX535" fmla="*/ 10070204 w 12191999"/>
              <a:gd name="connsiteY535" fmla="*/ 3007068 h 4918294"/>
              <a:gd name="connsiteX536" fmla="*/ 10244836 w 12191999"/>
              <a:gd name="connsiteY536" fmla="*/ 2892456 h 4918294"/>
              <a:gd name="connsiteX537" fmla="*/ 10333650 w 12191999"/>
              <a:gd name="connsiteY537" fmla="*/ 2817616 h 4918294"/>
              <a:gd name="connsiteX538" fmla="*/ 10611777 w 12191999"/>
              <a:gd name="connsiteY538" fmla="*/ 2594098 h 4918294"/>
              <a:gd name="connsiteX539" fmla="*/ 10713274 w 12191999"/>
              <a:gd name="connsiteY539" fmla="*/ 2508562 h 4918294"/>
              <a:gd name="connsiteX540" fmla="*/ 11549947 w 12191999"/>
              <a:gd name="connsiteY540" fmla="*/ 1673345 h 4918294"/>
              <a:gd name="connsiteX541" fmla="*/ 11361343 w 12191999"/>
              <a:gd name="connsiteY541" fmla="*/ 1951612 h 4918294"/>
              <a:gd name="connsiteX542" fmla="*/ 11298902 w 12191999"/>
              <a:gd name="connsiteY542" fmla="*/ 1993378 h 4918294"/>
              <a:gd name="connsiteX543" fmla="*/ 11086918 w 12191999"/>
              <a:gd name="connsiteY543" fmla="*/ 2269649 h 4918294"/>
              <a:gd name="connsiteX544" fmla="*/ 11198111 w 12191999"/>
              <a:gd name="connsiteY544" fmla="*/ 2208492 h 4918294"/>
              <a:gd name="connsiteX545" fmla="*/ 11382725 w 12191999"/>
              <a:gd name="connsiteY545" fmla="*/ 1976986 h 4918294"/>
              <a:gd name="connsiteX546" fmla="*/ 11445164 w 12191999"/>
              <a:gd name="connsiteY546" fmla="*/ 1935218 h 4918294"/>
              <a:gd name="connsiteX547" fmla="*/ 11567339 w 12191999"/>
              <a:gd name="connsiteY547" fmla="*/ 1745482 h 4918294"/>
              <a:gd name="connsiteX548" fmla="*/ 11723581 w 12191999"/>
              <a:gd name="connsiteY548" fmla="*/ 1570426 h 4918294"/>
              <a:gd name="connsiteX549" fmla="*/ 11740265 w 12191999"/>
              <a:gd name="connsiteY549" fmla="*/ 1512976 h 4918294"/>
              <a:gd name="connsiteX550" fmla="*/ 11817385 w 12191999"/>
              <a:gd name="connsiteY550" fmla="*/ 1437137 h 4918294"/>
              <a:gd name="connsiteX551" fmla="*/ 11896508 w 12191999"/>
              <a:gd name="connsiteY551" fmla="*/ 1337919 h 4918294"/>
              <a:gd name="connsiteX552" fmla="*/ 11931860 w 12191999"/>
              <a:gd name="connsiteY552" fmla="*/ 1199640 h 4918294"/>
              <a:gd name="connsiteX553" fmla="*/ 11893800 w 12191999"/>
              <a:gd name="connsiteY553" fmla="*/ 1231713 h 4918294"/>
              <a:gd name="connsiteX554" fmla="*/ 12143088 w 12191999"/>
              <a:gd name="connsiteY554" fmla="*/ 856843 h 4918294"/>
              <a:gd name="connsiteX555" fmla="*/ 12191999 w 12191999"/>
              <a:gd name="connsiteY555" fmla="*/ 771850 h 4918294"/>
              <a:gd name="connsiteX556" fmla="*/ 12191999 w 12191999"/>
              <a:gd name="connsiteY556" fmla="*/ 1296078 h 4918294"/>
              <a:gd name="connsiteX557" fmla="*/ 12121249 w 12191999"/>
              <a:gd name="connsiteY557" fmla="*/ 1386405 h 4918294"/>
              <a:gd name="connsiteX558" fmla="*/ 11977905 w 12191999"/>
              <a:gd name="connsiteY558" fmla="*/ 1605174 h 4918294"/>
              <a:gd name="connsiteX559" fmla="*/ 12148850 w 12191999"/>
              <a:gd name="connsiteY559" fmla="*/ 1413819 h 4918294"/>
              <a:gd name="connsiteX560" fmla="*/ 12191999 w 12191999"/>
              <a:gd name="connsiteY560" fmla="*/ 1351678 h 4918294"/>
              <a:gd name="connsiteX561" fmla="*/ 12191999 w 12191999"/>
              <a:gd name="connsiteY561" fmla="*/ 1483816 h 4918294"/>
              <a:gd name="connsiteX562" fmla="*/ 12183485 w 12191999"/>
              <a:gd name="connsiteY562" fmla="*/ 1495765 h 4918294"/>
              <a:gd name="connsiteX563" fmla="*/ 12033953 w 12191999"/>
              <a:gd name="connsiteY563" fmla="*/ 1693077 h 4918294"/>
              <a:gd name="connsiteX564" fmla="*/ 12026614 w 12191999"/>
              <a:gd name="connsiteY564" fmla="*/ 1721783 h 4918294"/>
              <a:gd name="connsiteX565" fmla="*/ 12171919 w 12191999"/>
              <a:gd name="connsiteY565" fmla="*/ 1680411 h 4918294"/>
              <a:gd name="connsiteX566" fmla="*/ 12191999 w 12191999"/>
              <a:gd name="connsiteY566" fmla="*/ 1654166 h 4918294"/>
              <a:gd name="connsiteX567" fmla="*/ 12191999 w 12191999"/>
              <a:gd name="connsiteY567" fmla="*/ 2184304 h 4918294"/>
              <a:gd name="connsiteX568" fmla="*/ 12007583 w 12191999"/>
              <a:gd name="connsiteY568" fmla="*/ 2398214 h 4918294"/>
              <a:gd name="connsiteX569" fmla="*/ 10704320 w 12191999"/>
              <a:gd name="connsiteY569" fmla="*/ 3466734 h 4918294"/>
              <a:gd name="connsiteX570" fmla="*/ 9973580 w 12191999"/>
              <a:gd name="connsiteY570" fmla="*/ 3951920 h 4918294"/>
              <a:gd name="connsiteX571" fmla="*/ 9588562 w 12191999"/>
              <a:gd name="connsiteY571" fmla="*/ 4109720 h 4918294"/>
              <a:gd name="connsiteX572" fmla="*/ 8846521 w 12191999"/>
              <a:gd name="connsiteY572" fmla="*/ 4383707 h 4918294"/>
              <a:gd name="connsiteX573" fmla="*/ 9186789 w 12191999"/>
              <a:gd name="connsiteY573" fmla="*/ 4349203 h 4918294"/>
              <a:gd name="connsiteX574" fmla="*/ 8086192 w 12191999"/>
              <a:gd name="connsiteY574" fmla="*/ 4700137 h 4918294"/>
              <a:gd name="connsiteX575" fmla="*/ 8210254 w 12191999"/>
              <a:gd name="connsiteY575" fmla="*/ 4564056 h 4918294"/>
              <a:gd name="connsiteX576" fmla="*/ 7872764 w 12191999"/>
              <a:gd name="connsiteY576" fmla="*/ 4623244 h 4918294"/>
              <a:gd name="connsiteX577" fmla="*/ 7854476 w 12191999"/>
              <a:gd name="connsiteY577" fmla="*/ 4665683 h 4918294"/>
              <a:gd name="connsiteX578" fmla="*/ 7781433 w 12191999"/>
              <a:gd name="connsiteY578" fmla="*/ 4776786 h 4918294"/>
              <a:gd name="connsiteX579" fmla="*/ 6915523 w 12191999"/>
              <a:gd name="connsiteY579" fmla="*/ 4898411 h 4918294"/>
              <a:gd name="connsiteX580" fmla="*/ 6177689 w 12191999"/>
              <a:gd name="connsiteY580" fmla="*/ 4894081 h 4918294"/>
              <a:gd name="connsiteX581" fmla="*/ 6119865 w 12191999"/>
              <a:gd name="connsiteY581" fmla="*/ 4884256 h 4918294"/>
              <a:gd name="connsiteX582" fmla="*/ 6065355 w 12191999"/>
              <a:gd name="connsiteY582" fmla="*/ 4835601 h 4918294"/>
              <a:gd name="connsiteX583" fmla="*/ 6123299 w 12191999"/>
              <a:gd name="connsiteY583" fmla="*/ 4786768 h 4918294"/>
              <a:gd name="connsiteX584" fmla="*/ 6329212 w 12191999"/>
              <a:gd name="connsiteY584" fmla="*/ 4779905 h 4918294"/>
              <a:gd name="connsiteX585" fmla="*/ 6404500 w 12191999"/>
              <a:gd name="connsiteY585" fmla="*/ 4756997 h 4918294"/>
              <a:gd name="connsiteX586" fmla="*/ 6158223 w 12191999"/>
              <a:gd name="connsiteY586" fmla="*/ 4721301 h 4918294"/>
              <a:gd name="connsiteX587" fmla="*/ 4932569 w 12191999"/>
              <a:gd name="connsiteY587" fmla="*/ 4704652 h 4918294"/>
              <a:gd name="connsiteX588" fmla="*/ 3490183 w 12191999"/>
              <a:gd name="connsiteY588" fmla="*/ 4249035 h 4918294"/>
              <a:gd name="connsiteX589" fmla="*/ 1296909 w 12191999"/>
              <a:gd name="connsiteY589" fmla="*/ 2854155 h 4918294"/>
              <a:gd name="connsiteX590" fmla="*/ 117554 w 12191999"/>
              <a:gd name="connsiteY590" fmla="*/ 1407044 h 4918294"/>
              <a:gd name="connsiteX591" fmla="*/ 0 w 12191999"/>
              <a:gd name="connsiteY591" fmla="*/ 1205606 h 4918294"/>
              <a:gd name="connsiteX592" fmla="*/ 468014 w 12191999"/>
              <a:gd name="connsiteY592" fmla="*/ 256118 h 4918294"/>
              <a:gd name="connsiteX593" fmla="*/ 473197 w 12191999"/>
              <a:gd name="connsiteY593" fmla="*/ 256561 h 4918294"/>
              <a:gd name="connsiteX594" fmla="*/ 472199 w 12191999"/>
              <a:gd name="connsiteY594" fmla="*/ 268251 h 4918294"/>
              <a:gd name="connsiteX595" fmla="*/ 864890 w 12191999"/>
              <a:gd name="connsiteY595" fmla="*/ 0 h 4918294"/>
              <a:gd name="connsiteX596" fmla="*/ 12191999 w 12191999"/>
              <a:gd name="connsiteY596" fmla="*/ 0 h 4918294"/>
              <a:gd name="connsiteX597" fmla="*/ 12191999 w 12191999"/>
              <a:gd name="connsiteY597" fmla="*/ 74354 h 4918294"/>
              <a:gd name="connsiteX598" fmla="*/ 12050253 w 12191999"/>
              <a:gd name="connsiteY598" fmla="*/ 333266 h 4918294"/>
              <a:gd name="connsiteX599" fmla="*/ 11904381 w 12191999"/>
              <a:gd name="connsiteY599" fmla="*/ 576841 h 4918294"/>
              <a:gd name="connsiteX600" fmla="*/ 11885535 w 12191999"/>
              <a:gd name="connsiteY600" fmla="*/ 651987 h 4918294"/>
              <a:gd name="connsiteX601" fmla="*/ 12024612 w 12191999"/>
              <a:gd name="connsiteY601" fmla="*/ 458163 h 4918294"/>
              <a:gd name="connsiteX602" fmla="*/ 12044257 w 12191999"/>
              <a:gd name="connsiteY602" fmla="*/ 437921 h 4918294"/>
              <a:gd name="connsiteX603" fmla="*/ 12114069 w 12191999"/>
              <a:gd name="connsiteY603" fmla="*/ 296744 h 4918294"/>
              <a:gd name="connsiteX604" fmla="*/ 12191999 w 12191999"/>
              <a:gd name="connsiteY604" fmla="*/ 106100 h 4918294"/>
              <a:gd name="connsiteX605" fmla="*/ 12191999 w 12191999"/>
              <a:gd name="connsiteY605" fmla="*/ 583438 h 4918294"/>
              <a:gd name="connsiteX606" fmla="*/ 12162956 w 12191999"/>
              <a:gd name="connsiteY606" fmla="*/ 638154 h 4918294"/>
              <a:gd name="connsiteX607" fmla="*/ 11881399 w 12191999"/>
              <a:gd name="connsiteY607" fmla="*/ 1101133 h 4918294"/>
              <a:gd name="connsiteX608" fmla="*/ 11884393 w 12191999"/>
              <a:gd name="connsiteY608" fmla="*/ 1066065 h 4918294"/>
              <a:gd name="connsiteX609" fmla="*/ 11774906 w 12191999"/>
              <a:gd name="connsiteY609" fmla="*/ 1245113 h 4918294"/>
              <a:gd name="connsiteX610" fmla="*/ 11627360 w 12191999"/>
              <a:gd name="connsiteY610" fmla="*/ 1456236 h 4918294"/>
              <a:gd name="connsiteX611" fmla="*/ 11534555 w 12191999"/>
              <a:gd name="connsiteY611" fmla="*/ 1577831 h 4918294"/>
              <a:gd name="connsiteX612" fmla="*/ 11522863 w 12191999"/>
              <a:gd name="connsiteY612" fmla="*/ 1576833 h 4918294"/>
              <a:gd name="connsiteX613" fmla="*/ 11521868 w 12191999"/>
              <a:gd name="connsiteY613" fmla="*/ 1588523 h 4918294"/>
              <a:gd name="connsiteX614" fmla="*/ 11509179 w 12191999"/>
              <a:gd name="connsiteY614" fmla="*/ 1599216 h 4918294"/>
              <a:gd name="connsiteX615" fmla="*/ 11495491 w 12191999"/>
              <a:gd name="connsiteY615" fmla="*/ 1621595 h 4918294"/>
              <a:gd name="connsiteX616" fmla="*/ 11455435 w 12191999"/>
              <a:gd name="connsiteY616" fmla="*/ 1677050 h 4918294"/>
              <a:gd name="connsiteX617" fmla="*/ 11310880 w 12191999"/>
              <a:gd name="connsiteY617" fmla="*/ 1853105 h 4918294"/>
              <a:gd name="connsiteX618" fmla="*/ 11246444 w 12191999"/>
              <a:gd name="connsiteY618" fmla="*/ 1918253 h 4918294"/>
              <a:gd name="connsiteX619" fmla="*/ 11103886 w 12191999"/>
              <a:gd name="connsiteY619" fmla="*/ 2070924 h 4918294"/>
              <a:gd name="connsiteX620" fmla="*/ 11104884 w 12191999"/>
              <a:gd name="connsiteY620" fmla="*/ 2059234 h 4918294"/>
              <a:gd name="connsiteX621" fmla="*/ 11078512 w 12191999"/>
              <a:gd name="connsiteY621" fmla="*/ 2092306 h 4918294"/>
              <a:gd name="connsiteX622" fmla="*/ 8875442 w 12191999"/>
              <a:gd name="connsiteY622" fmla="*/ 3623313 h 4918294"/>
              <a:gd name="connsiteX623" fmla="*/ 5794683 w 12191999"/>
              <a:gd name="connsiteY623" fmla="*/ 4125621 h 4918294"/>
              <a:gd name="connsiteX624" fmla="*/ 5796679 w 12191999"/>
              <a:gd name="connsiteY624" fmla="*/ 4102240 h 4918294"/>
              <a:gd name="connsiteX625" fmla="*/ 6146654 w 12191999"/>
              <a:gd name="connsiteY625" fmla="*/ 4002603 h 4918294"/>
              <a:gd name="connsiteX626" fmla="*/ 6100892 w 12191999"/>
              <a:gd name="connsiteY626" fmla="*/ 3986920 h 4918294"/>
              <a:gd name="connsiteX627" fmla="*/ 6313301 w 12191999"/>
              <a:gd name="connsiteY627" fmla="*/ 3981505 h 4918294"/>
              <a:gd name="connsiteX628" fmla="*/ 6470255 w 12191999"/>
              <a:gd name="connsiteY628" fmla="*/ 3936032 h 4918294"/>
              <a:gd name="connsiteX629" fmla="*/ 6355356 w 12191999"/>
              <a:gd name="connsiteY629" fmla="*/ 3902673 h 4918294"/>
              <a:gd name="connsiteX630" fmla="*/ 6368044 w 12191999"/>
              <a:gd name="connsiteY630" fmla="*/ 3891981 h 4918294"/>
              <a:gd name="connsiteX631" fmla="*/ 6379731 w 12191999"/>
              <a:gd name="connsiteY631" fmla="*/ 3892979 h 4918294"/>
              <a:gd name="connsiteX632" fmla="*/ 6391424 w 12191999"/>
              <a:gd name="connsiteY632" fmla="*/ 3893977 h 4918294"/>
              <a:gd name="connsiteX633" fmla="*/ 6414801 w 12191999"/>
              <a:gd name="connsiteY633" fmla="*/ 3895973 h 4918294"/>
              <a:gd name="connsiteX634" fmla="*/ 6404111 w 12191999"/>
              <a:gd name="connsiteY634" fmla="*/ 3883288 h 4918294"/>
              <a:gd name="connsiteX635" fmla="*/ 6392418 w 12191999"/>
              <a:gd name="connsiteY635" fmla="*/ 3882289 h 4918294"/>
              <a:gd name="connsiteX636" fmla="*/ 6380730 w 12191999"/>
              <a:gd name="connsiteY636" fmla="*/ 3881292 h 4918294"/>
              <a:gd name="connsiteX637" fmla="*/ 6346660 w 12191999"/>
              <a:gd name="connsiteY637" fmla="*/ 3866607 h 4918294"/>
              <a:gd name="connsiteX638" fmla="*/ 6333977 w 12191999"/>
              <a:gd name="connsiteY638" fmla="*/ 3877300 h 4918294"/>
              <a:gd name="connsiteX639" fmla="*/ 6345662 w 12191999"/>
              <a:gd name="connsiteY639" fmla="*/ 3878297 h 4918294"/>
              <a:gd name="connsiteX640" fmla="*/ 6356354 w 12191999"/>
              <a:gd name="connsiteY640" fmla="*/ 3890983 h 4918294"/>
              <a:gd name="connsiteX641" fmla="*/ 6321287 w 12191999"/>
              <a:gd name="connsiteY641" fmla="*/ 3887989 h 4918294"/>
              <a:gd name="connsiteX642" fmla="*/ 6309596 w 12191999"/>
              <a:gd name="connsiteY642" fmla="*/ 3886990 h 4918294"/>
              <a:gd name="connsiteX643" fmla="*/ 6221072 w 12191999"/>
              <a:gd name="connsiteY643" fmla="*/ 3820557 h 4918294"/>
              <a:gd name="connsiteX644" fmla="*/ 6362343 w 12191999"/>
              <a:gd name="connsiteY644" fmla="*/ 3820847 h 4918294"/>
              <a:gd name="connsiteX645" fmla="*/ 6319580 w 12191999"/>
              <a:gd name="connsiteY645" fmla="*/ 3770099 h 4918294"/>
              <a:gd name="connsiteX646" fmla="*/ 6610105 w 12191999"/>
              <a:gd name="connsiteY646" fmla="*/ 3677156 h 4918294"/>
              <a:gd name="connsiteX647" fmla="*/ 6621797 w 12191999"/>
              <a:gd name="connsiteY647" fmla="*/ 3678154 h 4918294"/>
              <a:gd name="connsiteX648" fmla="*/ 6645173 w 12191999"/>
              <a:gd name="connsiteY648" fmla="*/ 3680150 h 4918294"/>
              <a:gd name="connsiteX649" fmla="*/ 6657863 w 12191999"/>
              <a:gd name="connsiteY649" fmla="*/ 3669461 h 4918294"/>
              <a:gd name="connsiteX650" fmla="*/ 6789438 w 12191999"/>
              <a:gd name="connsiteY650" fmla="*/ 3645368 h 4918294"/>
              <a:gd name="connsiteX651" fmla="*/ 6837194 w 12191999"/>
              <a:gd name="connsiteY651" fmla="*/ 3637673 h 4918294"/>
              <a:gd name="connsiteX652" fmla="*/ 6849883 w 12191999"/>
              <a:gd name="connsiteY652" fmla="*/ 3626981 h 4918294"/>
              <a:gd name="connsiteX653" fmla="*/ 6861571 w 12191999"/>
              <a:gd name="connsiteY653" fmla="*/ 3627979 h 4918294"/>
              <a:gd name="connsiteX654" fmla="*/ 6862569 w 12191999"/>
              <a:gd name="connsiteY654" fmla="*/ 3616290 h 4918294"/>
              <a:gd name="connsiteX655" fmla="*/ 6874259 w 12191999"/>
              <a:gd name="connsiteY655" fmla="*/ 3617288 h 4918294"/>
              <a:gd name="connsiteX656" fmla="*/ 6923014 w 12191999"/>
              <a:gd name="connsiteY656" fmla="*/ 3597899 h 4918294"/>
              <a:gd name="connsiteX657" fmla="*/ 6888943 w 12191999"/>
              <a:gd name="connsiteY657" fmla="*/ 3583218 h 4918294"/>
              <a:gd name="connsiteX658" fmla="*/ 6914317 w 12191999"/>
              <a:gd name="connsiteY658" fmla="*/ 3561836 h 4918294"/>
              <a:gd name="connsiteX659" fmla="*/ 7020520 w 12191999"/>
              <a:gd name="connsiteY659" fmla="*/ 3559128 h 4918294"/>
              <a:gd name="connsiteX660" fmla="*/ 7309054 w 12191999"/>
              <a:gd name="connsiteY660" fmla="*/ 3489566 h 4918294"/>
              <a:gd name="connsiteX661" fmla="*/ 7381189 w 12191999"/>
              <a:gd name="connsiteY661" fmla="*/ 3472177 h 4918294"/>
              <a:gd name="connsiteX662" fmla="*/ 7621963 w 12191999"/>
              <a:gd name="connsiteY662" fmla="*/ 3410312 h 4918294"/>
              <a:gd name="connsiteX663" fmla="*/ 7657030 w 12191999"/>
              <a:gd name="connsiteY663" fmla="*/ 3413306 h 4918294"/>
              <a:gd name="connsiteX664" fmla="*/ 7682405 w 12191999"/>
              <a:gd name="connsiteY664" fmla="*/ 3391922 h 4918294"/>
              <a:gd name="connsiteX665" fmla="*/ 7693097 w 12191999"/>
              <a:gd name="connsiteY665" fmla="*/ 3404613 h 4918294"/>
              <a:gd name="connsiteX666" fmla="*/ 7862738 w 12191999"/>
              <a:gd name="connsiteY666" fmla="*/ 3348451 h 4918294"/>
              <a:gd name="connsiteX667" fmla="*/ 7860743 w 12191999"/>
              <a:gd name="connsiteY667" fmla="*/ 3371826 h 4918294"/>
              <a:gd name="connsiteX668" fmla="*/ 7898806 w 12191999"/>
              <a:gd name="connsiteY668" fmla="*/ 3339752 h 4918294"/>
              <a:gd name="connsiteX669" fmla="*/ 7983629 w 12191999"/>
              <a:gd name="connsiteY669" fmla="*/ 3311671 h 4918294"/>
              <a:gd name="connsiteX670" fmla="*/ 7995314 w 12191999"/>
              <a:gd name="connsiteY670" fmla="*/ 3312669 h 4918294"/>
              <a:gd name="connsiteX671" fmla="*/ 7994316 w 12191999"/>
              <a:gd name="connsiteY671" fmla="*/ 3324356 h 4918294"/>
              <a:gd name="connsiteX672" fmla="*/ 7993321 w 12191999"/>
              <a:gd name="connsiteY672" fmla="*/ 3336047 h 4918294"/>
              <a:gd name="connsiteX673" fmla="*/ 8005008 w 12191999"/>
              <a:gd name="connsiteY673" fmla="*/ 3337045 h 4918294"/>
              <a:gd name="connsiteX674" fmla="*/ 8064454 w 12191999"/>
              <a:gd name="connsiteY674" fmla="*/ 3330345 h 4918294"/>
              <a:gd name="connsiteX675" fmla="*/ 8063459 w 12191999"/>
              <a:gd name="connsiteY675" fmla="*/ 3342036 h 4918294"/>
              <a:gd name="connsiteX676" fmla="*/ 8075144 w 12191999"/>
              <a:gd name="connsiteY676" fmla="*/ 3343034 h 4918294"/>
              <a:gd name="connsiteX677" fmla="*/ 8087832 w 12191999"/>
              <a:gd name="connsiteY677" fmla="*/ 3332344 h 4918294"/>
              <a:gd name="connsiteX678" fmla="*/ 8317920 w 12191999"/>
              <a:gd name="connsiteY678" fmla="*/ 3257794 h 4918294"/>
              <a:gd name="connsiteX679" fmla="*/ 8550996 w 12191999"/>
              <a:gd name="connsiteY679" fmla="*/ 3148170 h 4918294"/>
              <a:gd name="connsiteX680" fmla="*/ 8640574 w 12191999"/>
              <a:gd name="connsiteY680" fmla="*/ 3116077 h 4918294"/>
              <a:gd name="connsiteX681" fmla="*/ 8675367 w 12191999"/>
              <a:gd name="connsiteY681" fmla="*/ 3099541 h 4918294"/>
              <a:gd name="connsiteX682" fmla="*/ 8510747 w 12191999"/>
              <a:gd name="connsiteY682" fmla="*/ 3157905 h 4918294"/>
              <a:gd name="connsiteX683" fmla="*/ 6990115 w 12191999"/>
              <a:gd name="connsiteY683" fmla="*/ 3454429 h 4918294"/>
              <a:gd name="connsiteX684" fmla="*/ 6399533 w 12191999"/>
              <a:gd name="connsiteY684" fmla="*/ 3486907 h 4918294"/>
              <a:gd name="connsiteX685" fmla="*/ 6347515 w 12191999"/>
              <a:gd name="connsiteY685" fmla="*/ 3468942 h 4918294"/>
              <a:gd name="connsiteX686" fmla="*/ 6371526 w 12191999"/>
              <a:gd name="connsiteY686" fmla="*/ 3446703 h 4918294"/>
              <a:gd name="connsiteX687" fmla="*/ 8243735 w 12191999"/>
              <a:gd name="connsiteY687" fmla="*/ 3144680 h 4918294"/>
              <a:gd name="connsiteX688" fmla="*/ 9173054 w 12191999"/>
              <a:gd name="connsiteY688" fmla="*/ 2795353 h 4918294"/>
              <a:gd name="connsiteX689" fmla="*/ 9284956 w 12191999"/>
              <a:gd name="connsiteY689" fmla="*/ 2750926 h 4918294"/>
              <a:gd name="connsiteX690" fmla="*/ 9324877 w 12191999"/>
              <a:gd name="connsiteY690" fmla="*/ 2709329 h 4918294"/>
              <a:gd name="connsiteX691" fmla="*/ 9260717 w 12191999"/>
              <a:gd name="connsiteY691" fmla="*/ 2695693 h 4918294"/>
              <a:gd name="connsiteX692" fmla="*/ 8831023 w 12191999"/>
              <a:gd name="connsiteY692" fmla="*/ 2885271 h 4918294"/>
              <a:gd name="connsiteX693" fmla="*/ 8376261 w 12191999"/>
              <a:gd name="connsiteY693" fmla="*/ 3041877 h 4918294"/>
              <a:gd name="connsiteX694" fmla="*/ 8031082 w 12191999"/>
              <a:gd name="connsiteY694" fmla="*/ 3136252 h 4918294"/>
              <a:gd name="connsiteX695" fmla="*/ 8033668 w 12191999"/>
              <a:gd name="connsiteY695" fmla="*/ 3139322 h 4918294"/>
              <a:gd name="connsiteX696" fmla="*/ 7888405 w 12191999"/>
              <a:gd name="connsiteY696" fmla="*/ 3185791 h 4918294"/>
              <a:gd name="connsiteX697" fmla="*/ 7889403 w 12191999"/>
              <a:gd name="connsiteY697" fmla="*/ 3174103 h 4918294"/>
              <a:gd name="connsiteX698" fmla="*/ 7937155 w 12191999"/>
              <a:gd name="connsiteY698" fmla="*/ 3166407 h 4918294"/>
              <a:gd name="connsiteX699" fmla="*/ 7973162 w 12191999"/>
              <a:gd name="connsiteY699" fmla="*/ 3152089 h 4918294"/>
              <a:gd name="connsiteX700" fmla="*/ 7919257 w 12191999"/>
              <a:gd name="connsiteY700" fmla="*/ 3166827 h 4918294"/>
              <a:gd name="connsiteX701" fmla="*/ 7813603 w 12191999"/>
              <a:gd name="connsiteY701" fmla="*/ 3187915 h 4918294"/>
              <a:gd name="connsiteX702" fmla="*/ 7806166 w 12191999"/>
              <a:gd name="connsiteY702" fmla="*/ 3200847 h 4918294"/>
              <a:gd name="connsiteX703" fmla="*/ 7803582 w 12191999"/>
              <a:gd name="connsiteY703" fmla="*/ 3213874 h 4918294"/>
              <a:gd name="connsiteX704" fmla="*/ 7780202 w 12191999"/>
              <a:gd name="connsiteY704" fmla="*/ 3211878 h 4918294"/>
              <a:gd name="connsiteX705" fmla="*/ 7781199 w 12191999"/>
              <a:gd name="connsiteY705" fmla="*/ 3200190 h 4918294"/>
              <a:gd name="connsiteX706" fmla="*/ 7769514 w 12191999"/>
              <a:gd name="connsiteY706" fmla="*/ 3199192 h 4918294"/>
              <a:gd name="connsiteX707" fmla="*/ 7760816 w 12191999"/>
              <a:gd name="connsiteY707" fmla="*/ 3198447 h 4918294"/>
              <a:gd name="connsiteX708" fmla="*/ 7459913 w 12191999"/>
              <a:gd name="connsiteY708" fmla="*/ 3258504 h 4918294"/>
              <a:gd name="connsiteX709" fmla="*/ 7378153 w 12191999"/>
              <a:gd name="connsiteY709" fmla="*/ 3268557 h 4918294"/>
              <a:gd name="connsiteX710" fmla="*/ 7337711 w 12191999"/>
              <a:gd name="connsiteY710" fmla="*/ 3291842 h 4918294"/>
              <a:gd name="connsiteX711" fmla="*/ 7277270 w 12191999"/>
              <a:gd name="connsiteY711" fmla="*/ 3310230 h 4918294"/>
              <a:gd name="connsiteX712" fmla="*/ 7206132 w 12191999"/>
              <a:gd name="connsiteY712" fmla="*/ 3315932 h 4918294"/>
              <a:gd name="connsiteX713" fmla="*/ 7122311 w 12191999"/>
              <a:gd name="connsiteY713" fmla="*/ 3332323 h 4918294"/>
              <a:gd name="connsiteX714" fmla="*/ 7003418 w 12191999"/>
              <a:gd name="connsiteY714" fmla="*/ 3345723 h 4918294"/>
              <a:gd name="connsiteX715" fmla="*/ 6931286 w 12191999"/>
              <a:gd name="connsiteY715" fmla="*/ 3363112 h 4918294"/>
              <a:gd name="connsiteX716" fmla="*/ 6919596 w 12191999"/>
              <a:gd name="connsiteY716" fmla="*/ 3362114 h 4918294"/>
              <a:gd name="connsiteX717" fmla="*/ 6824087 w 12191999"/>
              <a:gd name="connsiteY717" fmla="*/ 3377509 h 4918294"/>
              <a:gd name="connsiteX718" fmla="*/ 6740265 w 12191999"/>
              <a:gd name="connsiteY718" fmla="*/ 3393900 h 4918294"/>
              <a:gd name="connsiteX719" fmla="*/ 6704196 w 12191999"/>
              <a:gd name="connsiteY719" fmla="*/ 3402593 h 4918294"/>
              <a:gd name="connsiteX720" fmla="*/ 6692506 w 12191999"/>
              <a:gd name="connsiteY720" fmla="*/ 3401598 h 4918294"/>
              <a:gd name="connsiteX721" fmla="*/ 6658435 w 12191999"/>
              <a:gd name="connsiteY721" fmla="*/ 3386913 h 4918294"/>
              <a:gd name="connsiteX722" fmla="*/ 6646750 w 12191999"/>
              <a:gd name="connsiteY722" fmla="*/ 3385915 h 4918294"/>
              <a:gd name="connsiteX723" fmla="*/ 6622372 w 12191999"/>
              <a:gd name="connsiteY723" fmla="*/ 3395610 h 4918294"/>
              <a:gd name="connsiteX724" fmla="*/ 6621372 w 12191999"/>
              <a:gd name="connsiteY724" fmla="*/ 3407300 h 4918294"/>
              <a:gd name="connsiteX725" fmla="*/ 6562925 w 12191999"/>
              <a:gd name="connsiteY725" fmla="*/ 3402310 h 4918294"/>
              <a:gd name="connsiteX726" fmla="*/ 6550237 w 12191999"/>
              <a:gd name="connsiteY726" fmla="*/ 3412999 h 4918294"/>
              <a:gd name="connsiteX727" fmla="*/ 6561926 w 12191999"/>
              <a:gd name="connsiteY727" fmla="*/ 3413997 h 4918294"/>
              <a:gd name="connsiteX728" fmla="*/ 6621372 w 12191999"/>
              <a:gd name="connsiteY728" fmla="*/ 3407300 h 4918294"/>
              <a:gd name="connsiteX729" fmla="*/ 6620373 w 12191999"/>
              <a:gd name="connsiteY729" fmla="*/ 3418987 h 4918294"/>
              <a:gd name="connsiteX730" fmla="*/ 6596995 w 12191999"/>
              <a:gd name="connsiteY730" fmla="*/ 3416991 h 4918294"/>
              <a:gd name="connsiteX731" fmla="*/ 6585305 w 12191999"/>
              <a:gd name="connsiteY731" fmla="*/ 3415993 h 4918294"/>
              <a:gd name="connsiteX732" fmla="*/ 6549239 w 12191999"/>
              <a:gd name="connsiteY732" fmla="*/ 3424689 h 4918294"/>
              <a:gd name="connsiteX733" fmla="*/ 6502483 w 12191999"/>
              <a:gd name="connsiteY733" fmla="*/ 3420697 h 4918294"/>
              <a:gd name="connsiteX734" fmla="*/ 6515171 w 12191999"/>
              <a:gd name="connsiteY734" fmla="*/ 3410002 h 4918294"/>
              <a:gd name="connsiteX735" fmla="*/ 6491791 w 12191999"/>
              <a:gd name="connsiteY735" fmla="*/ 3408008 h 4918294"/>
              <a:gd name="connsiteX736" fmla="*/ 6468411 w 12191999"/>
              <a:gd name="connsiteY736" fmla="*/ 3406012 h 4918294"/>
              <a:gd name="connsiteX737" fmla="*/ 6432342 w 12191999"/>
              <a:gd name="connsiteY737" fmla="*/ 3414708 h 4918294"/>
              <a:gd name="connsiteX738" fmla="*/ 6408969 w 12191999"/>
              <a:gd name="connsiteY738" fmla="*/ 3412712 h 4918294"/>
              <a:gd name="connsiteX739" fmla="*/ 6396278 w 12191999"/>
              <a:gd name="connsiteY739" fmla="*/ 3423404 h 4918294"/>
              <a:gd name="connsiteX740" fmla="*/ 6360211 w 12191999"/>
              <a:gd name="connsiteY740" fmla="*/ 3432099 h 4918294"/>
              <a:gd name="connsiteX741" fmla="*/ 6336832 w 12191999"/>
              <a:gd name="connsiteY741" fmla="*/ 3430103 h 4918294"/>
              <a:gd name="connsiteX742" fmla="*/ 6326143 w 12191999"/>
              <a:gd name="connsiteY742" fmla="*/ 3417416 h 4918294"/>
              <a:gd name="connsiteX743" fmla="*/ 6313457 w 12191999"/>
              <a:gd name="connsiteY743" fmla="*/ 3428107 h 4918294"/>
              <a:gd name="connsiteX744" fmla="*/ 6291073 w 12191999"/>
              <a:gd name="connsiteY744" fmla="*/ 3414421 h 4918294"/>
              <a:gd name="connsiteX745" fmla="*/ 6266695 w 12191999"/>
              <a:gd name="connsiteY745" fmla="*/ 3424114 h 4918294"/>
              <a:gd name="connsiteX746" fmla="*/ 6277388 w 12191999"/>
              <a:gd name="connsiteY746" fmla="*/ 3436801 h 4918294"/>
              <a:gd name="connsiteX747" fmla="*/ 6242319 w 12191999"/>
              <a:gd name="connsiteY747" fmla="*/ 3433807 h 4918294"/>
              <a:gd name="connsiteX748" fmla="*/ 6230629 w 12191999"/>
              <a:gd name="connsiteY748" fmla="*/ 3432806 h 4918294"/>
              <a:gd name="connsiteX749" fmla="*/ 6182874 w 12191999"/>
              <a:gd name="connsiteY749" fmla="*/ 3440506 h 4918294"/>
              <a:gd name="connsiteX750" fmla="*/ 6136116 w 12191999"/>
              <a:gd name="connsiteY750" fmla="*/ 3436513 h 4918294"/>
              <a:gd name="connsiteX751" fmla="*/ 6101049 w 12191999"/>
              <a:gd name="connsiteY751" fmla="*/ 3433519 h 4918294"/>
              <a:gd name="connsiteX752" fmla="*/ 6030912 w 12191999"/>
              <a:gd name="connsiteY752" fmla="*/ 3427530 h 4918294"/>
              <a:gd name="connsiteX753" fmla="*/ 5996839 w 12191999"/>
              <a:gd name="connsiteY753" fmla="*/ 3412846 h 4918294"/>
              <a:gd name="connsiteX754" fmla="*/ 6009528 w 12191999"/>
              <a:gd name="connsiteY754" fmla="*/ 3402156 h 4918294"/>
              <a:gd name="connsiteX755" fmla="*/ 6022216 w 12191999"/>
              <a:gd name="connsiteY755" fmla="*/ 3391462 h 4918294"/>
              <a:gd name="connsiteX756" fmla="*/ 6010527 w 12191999"/>
              <a:gd name="connsiteY756" fmla="*/ 3390467 h 4918294"/>
              <a:gd name="connsiteX757" fmla="*/ 5998839 w 12191999"/>
              <a:gd name="connsiteY757" fmla="*/ 3389469 h 4918294"/>
              <a:gd name="connsiteX758" fmla="*/ 5986151 w 12191999"/>
              <a:gd name="connsiteY758" fmla="*/ 3400160 h 4918294"/>
              <a:gd name="connsiteX759" fmla="*/ 5973465 w 12191999"/>
              <a:gd name="connsiteY759" fmla="*/ 3410851 h 4918294"/>
              <a:gd name="connsiteX760" fmla="*/ 5972463 w 12191999"/>
              <a:gd name="connsiteY760" fmla="*/ 3422540 h 4918294"/>
              <a:gd name="connsiteX761" fmla="*/ 6029914 w 12191999"/>
              <a:gd name="connsiteY761" fmla="*/ 3439221 h 4918294"/>
              <a:gd name="connsiteX762" fmla="*/ 6041603 w 12191999"/>
              <a:gd name="connsiteY762" fmla="*/ 3440217 h 4918294"/>
              <a:gd name="connsiteX763" fmla="*/ 6088359 w 12191999"/>
              <a:gd name="connsiteY763" fmla="*/ 3444211 h 4918294"/>
              <a:gd name="connsiteX764" fmla="*/ 6111738 w 12191999"/>
              <a:gd name="connsiteY764" fmla="*/ 3446207 h 4918294"/>
              <a:gd name="connsiteX765" fmla="*/ 6052297 w 12191999"/>
              <a:gd name="connsiteY765" fmla="*/ 3452905 h 4918294"/>
              <a:gd name="connsiteX766" fmla="*/ 5981159 w 12191999"/>
              <a:gd name="connsiteY766" fmla="*/ 3458606 h 4918294"/>
              <a:gd name="connsiteX767" fmla="*/ 5958777 w 12191999"/>
              <a:gd name="connsiteY767" fmla="*/ 3444919 h 4918294"/>
              <a:gd name="connsiteX768" fmla="*/ 5935399 w 12191999"/>
              <a:gd name="connsiteY768" fmla="*/ 3442923 h 4918294"/>
              <a:gd name="connsiteX769" fmla="*/ 5876954 w 12191999"/>
              <a:gd name="connsiteY769" fmla="*/ 3437931 h 4918294"/>
              <a:gd name="connsiteX770" fmla="*/ 5889640 w 12191999"/>
              <a:gd name="connsiteY770" fmla="*/ 3427244 h 4918294"/>
              <a:gd name="connsiteX771" fmla="*/ 5890637 w 12191999"/>
              <a:gd name="connsiteY771" fmla="*/ 3415553 h 4918294"/>
              <a:gd name="connsiteX772" fmla="*/ 5878949 w 12191999"/>
              <a:gd name="connsiteY772" fmla="*/ 3414555 h 4918294"/>
              <a:gd name="connsiteX773" fmla="*/ 5867261 w 12191999"/>
              <a:gd name="connsiteY773" fmla="*/ 3413557 h 4918294"/>
              <a:gd name="connsiteX774" fmla="*/ 5854573 w 12191999"/>
              <a:gd name="connsiteY774" fmla="*/ 3424249 h 4918294"/>
              <a:gd name="connsiteX775" fmla="*/ 5842880 w 12191999"/>
              <a:gd name="connsiteY775" fmla="*/ 3423251 h 4918294"/>
              <a:gd name="connsiteX776" fmla="*/ 5831193 w 12191999"/>
              <a:gd name="connsiteY776" fmla="*/ 3422253 h 4918294"/>
              <a:gd name="connsiteX777" fmla="*/ 5783439 w 12191999"/>
              <a:gd name="connsiteY777" fmla="*/ 3429948 h 4918294"/>
              <a:gd name="connsiteX778" fmla="*/ 5724988 w 12191999"/>
              <a:gd name="connsiteY778" fmla="*/ 3424957 h 4918294"/>
              <a:gd name="connsiteX779" fmla="*/ 5714296 w 12191999"/>
              <a:gd name="connsiteY779" fmla="*/ 3412272 h 4918294"/>
              <a:gd name="connsiteX780" fmla="*/ 5726984 w 12191999"/>
              <a:gd name="connsiteY780" fmla="*/ 3401577 h 4918294"/>
              <a:gd name="connsiteX781" fmla="*/ 5868257 w 12191999"/>
              <a:gd name="connsiteY781" fmla="*/ 3401867 h 4918294"/>
              <a:gd name="connsiteX782" fmla="*/ 5879950 w 12191999"/>
              <a:gd name="connsiteY782" fmla="*/ 3402866 h 4918294"/>
              <a:gd name="connsiteX783" fmla="*/ 5869254 w 12191999"/>
              <a:gd name="connsiteY783" fmla="*/ 3390179 h 4918294"/>
              <a:gd name="connsiteX784" fmla="*/ 5727982 w 12191999"/>
              <a:gd name="connsiteY784" fmla="*/ 3389890 h 4918294"/>
              <a:gd name="connsiteX785" fmla="*/ 5707600 w 12191999"/>
              <a:gd name="connsiteY785" fmla="*/ 3352826 h 4918294"/>
              <a:gd name="connsiteX786" fmla="*/ 5581010 w 12191999"/>
              <a:gd name="connsiteY786" fmla="*/ 3318468 h 4918294"/>
              <a:gd name="connsiteX787" fmla="*/ 5121419 w 12191999"/>
              <a:gd name="connsiteY787" fmla="*/ 3185027 h 4918294"/>
              <a:gd name="connsiteX788" fmla="*/ 5109727 w 12191999"/>
              <a:gd name="connsiteY788" fmla="*/ 3184029 h 4918294"/>
              <a:gd name="connsiteX789" fmla="*/ 5098037 w 12191999"/>
              <a:gd name="connsiteY789" fmla="*/ 3183031 h 4918294"/>
              <a:gd name="connsiteX790" fmla="*/ 5108732 w 12191999"/>
              <a:gd name="connsiteY790" fmla="*/ 3195719 h 4918294"/>
              <a:gd name="connsiteX791" fmla="*/ 5556635 w 12191999"/>
              <a:gd name="connsiteY791" fmla="*/ 3328160 h 4918294"/>
              <a:gd name="connsiteX792" fmla="*/ 5544943 w 12191999"/>
              <a:gd name="connsiteY792" fmla="*/ 3327161 h 4918294"/>
              <a:gd name="connsiteX793" fmla="*/ 5566329 w 12191999"/>
              <a:gd name="connsiteY793" fmla="*/ 3352539 h 4918294"/>
              <a:gd name="connsiteX794" fmla="*/ 5531262 w 12191999"/>
              <a:gd name="connsiteY794" fmla="*/ 3349545 h 4918294"/>
              <a:gd name="connsiteX795" fmla="*/ 5532257 w 12191999"/>
              <a:gd name="connsiteY795" fmla="*/ 3337854 h 4918294"/>
              <a:gd name="connsiteX796" fmla="*/ 5520567 w 12191999"/>
              <a:gd name="connsiteY796" fmla="*/ 3336856 h 4918294"/>
              <a:gd name="connsiteX797" fmla="*/ 5508880 w 12191999"/>
              <a:gd name="connsiteY797" fmla="*/ 3335858 h 4918294"/>
              <a:gd name="connsiteX798" fmla="*/ 5507881 w 12191999"/>
              <a:gd name="connsiteY798" fmla="*/ 3347548 h 4918294"/>
              <a:gd name="connsiteX799" fmla="*/ 5450433 w 12191999"/>
              <a:gd name="connsiteY799" fmla="*/ 3330867 h 4918294"/>
              <a:gd name="connsiteX800" fmla="*/ 5427049 w 12191999"/>
              <a:gd name="connsiteY800" fmla="*/ 3328871 h 4918294"/>
              <a:gd name="connsiteX801" fmla="*/ 5391982 w 12191999"/>
              <a:gd name="connsiteY801" fmla="*/ 3325876 h 4918294"/>
              <a:gd name="connsiteX802" fmla="*/ 5380296 w 12191999"/>
              <a:gd name="connsiteY802" fmla="*/ 3324879 h 4918294"/>
              <a:gd name="connsiteX803" fmla="*/ 5369601 w 12191999"/>
              <a:gd name="connsiteY803" fmla="*/ 3312190 h 4918294"/>
              <a:gd name="connsiteX804" fmla="*/ 5346224 w 12191999"/>
              <a:gd name="connsiteY804" fmla="*/ 3310194 h 4918294"/>
              <a:gd name="connsiteX805" fmla="*/ 5333536 w 12191999"/>
              <a:gd name="connsiteY805" fmla="*/ 3320886 h 4918294"/>
              <a:gd name="connsiteX806" fmla="*/ 5052990 w 12191999"/>
              <a:gd name="connsiteY806" fmla="*/ 3296931 h 4918294"/>
              <a:gd name="connsiteX807" fmla="*/ 4926401 w 12191999"/>
              <a:gd name="connsiteY807" fmla="*/ 3262574 h 4918294"/>
              <a:gd name="connsiteX808" fmla="*/ 4937091 w 12191999"/>
              <a:gd name="connsiteY808" fmla="*/ 3275260 h 4918294"/>
              <a:gd name="connsiteX809" fmla="*/ 4705299 w 12191999"/>
              <a:gd name="connsiteY809" fmla="*/ 3231920 h 4918294"/>
              <a:gd name="connsiteX810" fmla="*/ 4692612 w 12191999"/>
              <a:gd name="connsiteY810" fmla="*/ 3242612 h 4918294"/>
              <a:gd name="connsiteX811" fmla="*/ 4635161 w 12191999"/>
              <a:gd name="connsiteY811" fmla="*/ 3225931 h 4918294"/>
              <a:gd name="connsiteX812" fmla="*/ 4624470 w 12191999"/>
              <a:gd name="connsiteY812" fmla="*/ 3213242 h 4918294"/>
              <a:gd name="connsiteX813" fmla="*/ 4600092 w 12191999"/>
              <a:gd name="connsiteY813" fmla="*/ 3222937 h 4918294"/>
              <a:gd name="connsiteX814" fmla="*/ 4530958 w 12191999"/>
              <a:gd name="connsiteY814" fmla="*/ 3205258 h 4918294"/>
              <a:gd name="connsiteX815" fmla="*/ 4519263 w 12191999"/>
              <a:gd name="connsiteY815" fmla="*/ 3204257 h 4918294"/>
              <a:gd name="connsiteX816" fmla="*/ 4485194 w 12191999"/>
              <a:gd name="connsiteY816" fmla="*/ 3189577 h 4918294"/>
              <a:gd name="connsiteX817" fmla="*/ 4473510 w 12191999"/>
              <a:gd name="connsiteY817" fmla="*/ 3188580 h 4918294"/>
              <a:gd name="connsiteX818" fmla="*/ 4461816 w 12191999"/>
              <a:gd name="connsiteY818" fmla="*/ 3187581 h 4918294"/>
              <a:gd name="connsiteX819" fmla="*/ 4267086 w 12191999"/>
              <a:gd name="connsiteY819" fmla="*/ 3123855 h 4918294"/>
              <a:gd name="connsiteX820" fmla="*/ 4232020 w 12191999"/>
              <a:gd name="connsiteY820" fmla="*/ 3120860 h 4918294"/>
              <a:gd name="connsiteX821" fmla="*/ 4220329 w 12191999"/>
              <a:gd name="connsiteY821" fmla="*/ 3119865 h 4918294"/>
              <a:gd name="connsiteX822" fmla="*/ 4173573 w 12191999"/>
              <a:gd name="connsiteY822" fmla="*/ 3115873 h 4918294"/>
              <a:gd name="connsiteX823" fmla="*/ 4048980 w 12191999"/>
              <a:gd name="connsiteY823" fmla="*/ 3058133 h 4918294"/>
              <a:gd name="connsiteX824" fmla="*/ 3570999 w 12191999"/>
              <a:gd name="connsiteY824" fmla="*/ 2864246 h 4918294"/>
              <a:gd name="connsiteX825" fmla="*/ 3559309 w 12191999"/>
              <a:gd name="connsiteY825" fmla="*/ 2863248 h 4918294"/>
              <a:gd name="connsiteX826" fmla="*/ 3548619 w 12191999"/>
              <a:gd name="connsiteY826" fmla="*/ 2850563 h 4918294"/>
              <a:gd name="connsiteX827" fmla="*/ 3401221 w 12191999"/>
              <a:gd name="connsiteY827" fmla="*/ 2749666 h 4918294"/>
              <a:gd name="connsiteX828" fmla="*/ 3254023 w 12191999"/>
              <a:gd name="connsiteY828" fmla="*/ 2658281 h 4918294"/>
              <a:gd name="connsiteX829" fmla="*/ 3257283 w 12191999"/>
              <a:gd name="connsiteY829" fmla="*/ 2659920 h 4918294"/>
              <a:gd name="connsiteX830" fmla="*/ 3292737 w 12191999"/>
              <a:gd name="connsiteY830" fmla="*/ 2675641 h 4918294"/>
              <a:gd name="connsiteX831" fmla="*/ 3315117 w 12191999"/>
              <a:gd name="connsiteY831" fmla="*/ 2689326 h 4918294"/>
              <a:gd name="connsiteX832" fmla="*/ 3393949 w 12191999"/>
              <a:gd name="connsiteY832" fmla="*/ 2731385 h 4918294"/>
              <a:gd name="connsiteX833" fmla="*/ 3529231 w 12191999"/>
              <a:gd name="connsiteY833" fmla="*/ 2801808 h 4918294"/>
              <a:gd name="connsiteX834" fmla="*/ 3551614 w 12191999"/>
              <a:gd name="connsiteY834" fmla="*/ 2815492 h 4918294"/>
              <a:gd name="connsiteX835" fmla="*/ 3573994 w 12191999"/>
              <a:gd name="connsiteY835" fmla="*/ 2829179 h 4918294"/>
              <a:gd name="connsiteX836" fmla="*/ 3586682 w 12191999"/>
              <a:gd name="connsiteY836" fmla="*/ 2818486 h 4918294"/>
              <a:gd name="connsiteX837" fmla="*/ 3542918 w 12191999"/>
              <a:gd name="connsiteY837" fmla="*/ 2779426 h 4918294"/>
              <a:gd name="connsiteX838" fmla="*/ 3531227 w 12191999"/>
              <a:gd name="connsiteY838" fmla="*/ 2778427 h 4918294"/>
              <a:gd name="connsiteX839" fmla="*/ 3328806 w 12191999"/>
              <a:gd name="connsiteY839" fmla="*/ 2666945 h 4918294"/>
              <a:gd name="connsiteX840" fmla="*/ 3317113 w 12191999"/>
              <a:gd name="connsiteY840" fmla="*/ 2665947 h 4918294"/>
              <a:gd name="connsiteX841" fmla="*/ 3262661 w 12191999"/>
              <a:gd name="connsiteY841" fmla="*/ 2614201 h 4918294"/>
              <a:gd name="connsiteX842" fmla="*/ 3195517 w 12191999"/>
              <a:gd name="connsiteY842" fmla="*/ 2573141 h 4918294"/>
              <a:gd name="connsiteX843" fmla="*/ 3060607 w 12191999"/>
              <a:gd name="connsiteY843" fmla="*/ 2498335 h 4918294"/>
              <a:gd name="connsiteX844" fmla="*/ 2949428 w 12191999"/>
              <a:gd name="connsiteY844" fmla="*/ 2413597 h 4918294"/>
              <a:gd name="connsiteX845" fmla="*/ 2962014 w 12191999"/>
              <a:gd name="connsiteY845" fmla="*/ 2411907 h 4918294"/>
              <a:gd name="connsiteX846" fmla="*/ 2452246 w 12191999"/>
              <a:gd name="connsiteY846" fmla="*/ 2038685 h 4918294"/>
              <a:gd name="connsiteX847" fmla="*/ 2453244 w 12191999"/>
              <a:gd name="connsiteY847" fmla="*/ 2027001 h 4918294"/>
              <a:gd name="connsiteX848" fmla="*/ 2441554 w 12191999"/>
              <a:gd name="connsiteY848" fmla="*/ 2026000 h 4918294"/>
              <a:gd name="connsiteX849" fmla="*/ 2429866 w 12191999"/>
              <a:gd name="connsiteY849" fmla="*/ 2025002 h 4918294"/>
              <a:gd name="connsiteX850" fmla="*/ 2398791 w 12191999"/>
              <a:gd name="connsiteY850" fmla="*/ 1975249 h 4918294"/>
              <a:gd name="connsiteX851" fmla="*/ 2243125 w 12191999"/>
              <a:gd name="connsiteY851" fmla="*/ 1867758 h 4918294"/>
              <a:gd name="connsiteX852" fmla="*/ 2278190 w 12191999"/>
              <a:gd name="connsiteY852" fmla="*/ 1870756 h 4918294"/>
              <a:gd name="connsiteX853" fmla="*/ 2199358 w 12191999"/>
              <a:gd name="connsiteY853" fmla="*/ 1828698 h 4918294"/>
              <a:gd name="connsiteX854" fmla="*/ 2212047 w 12191999"/>
              <a:gd name="connsiteY854" fmla="*/ 1818006 h 4918294"/>
              <a:gd name="connsiteX855" fmla="*/ 2025302 w 12191999"/>
              <a:gd name="connsiteY855" fmla="*/ 1660762 h 4918294"/>
              <a:gd name="connsiteX856" fmla="*/ 2026301 w 12191999"/>
              <a:gd name="connsiteY856" fmla="*/ 1649075 h 4918294"/>
              <a:gd name="connsiteX857" fmla="*/ 1897011 w 12191999"/>
              <a:gd name="connsiteY857" fmla="*/ 1508513 h 4918294"/>
              <a:gd name="connsiteX858" fmla="*/ 1734642 w 12191999"/>
              <a:gd name="connsiteY858" fmla="*/ 1341578 h 4918294"/>
              <a:gd name="connsiteX859" fmla="*/ 1667730 w 12191999"/>
              <a:gd name="connsiteY859" fmla="*/ 1246081 h 4918294"/>
              <a:gd name="connsiteX860" fmla="*/ 1586311 w 12191999"/>
              <a:gd name="connsiteY860" fmla="*/ 1152291 h 4918294"/>
              <a:gd name="connsiteX861" fmla="*/ 1597648 w 12191999"/>
              <a:gd name="connsiteY861" fmla="*/ 1153259 h 4918294"/>
              <a:gd name="connsiteX862" fmla="*/ 1586956 w 12191999"/>
              <a:gd name="connsiteY862" fmla="*/ 1140571 h 4918294"/>
              <a:gd name="connsiteX863" fmla="*/ 1564576 w 12191999"/>
              <a:gd name="connsiteY863" fmla="*/ 1126884 h 4918294"/>
              <a:gd name="connsiteX864" fmla="*/ 1576269 w 12191999"/>
              <a:gd name="connsiteY864" fmla="*/ 1127881 h 4918294"/>
              <a:gd name="connsiteX865" fmla="*/ 1512119 w 12191999"/>
              <a:gd name="connsiteY865" fmla="*/ 1051757 h 4918294"/>
              <a:gd name="connsiteX866" fmla="*/ 1500428 w 12191999"/>
              <a:gd name="connsiteY866" fmla="*/ 1050759 h 4918294"/>
              <a:gd name="connsiteX867" fmla="*/ 1478048 w 12191999"/>
              <a:gd name="connsiteY867" fmla="*/ 1037073 h 4918294"/>
              <a:gd name="connsiteX868" fmla="*/ 1501426 w 12191999"/>
              <a:gd name="connsiteY868" fmla="*/ 1039069 h 4918294"/>
              <a:gd name="connsiteX869" fmla="*/ 1469353 w 12191999"/>
              <a:gd name="connsiteY869" fmla="*/ 1001007 h 4918294"/>
              <a:gd name="connsiteX870" fmla="*/ 1481046 w 12191999"/>
              <a:gd name="connsiteY870" fmla="*/ 1002005 h 4918294"/>
              <a:gd name="connsiteX871" fmla="*/ 1492731 w 12191999"/>
              <a:gd name="connsiteY871" fmla="*/ 1003003 h 4918294"/>
              <a:gd name="connsiteX872" fmla="*/ 1493729 w 12191999"/>
              <a:gd name="connsiteY872" fmla="*/ 991312 h 4918294"/>
              <a:gd name="connsiteX873" fmla="*/ 1470351 w 12191999"/>
              <a:gd name="connsiteY873" fmla="*/ 989316 h 4918294"/>
              <a:gd name="connsiteX874" fmla="*/ 1458661 w 12191999"/>
              <a:gd name="connsiteY874" fmla="*/ 988321 h 4918294"/>
              <a:gd name="connsiteX875" fmla="*/ 1447968 w 12191999"/>
              <a:gd name="connsiteY875" fmla="*/ 975632 h 4918294"/>
              <a:gd name="connsiteX876" fmla="*/ 1448967 w 12191999"/>
              <a:gd name="connsiteY876" fmla="*/ 963942 h 4918294"/>
              <a:gd name="connsiteX877" fmla="*/ 1449965 w 12191999"/>
              <a:gd name="connsiteY877" fmla="*/ 952252 h 4918294"/>
              <a:gd name="connsiteX878" fmla="*/ 1438278 w 12191999"/>
              <a:gd name="connsiteY878" fmla="*/ 951253 h 4918294"/>
              <a:gd name="connsiteX879" fmla="*/ 1426587 w 12191999"/>
              <a:gd name="connsiteY879" fmla="*/ 950255 h 4918294"/>
              <a:gd name="connsiteX880" fmla="*/ 1406203 w 12191999"/>
              <a:gd name="connsiteY880" fmla="*/ 913192 h 4918294"/>
              <a:gd name="connsiteX881" fmla="*/ 1417890 w 12191999"/>
              <a:gd name="connsiteY881" fmla="*/ 914192 h 4918294"/>
              <a:gd name="connsiteX882" fmla="*/ 1407201 w 12191999"/>
              <a:gd name="connsiteY882" fmla="*/ 901501 h 4918294"/>
              <a:gd name="connsiteX883" fmla="*/ 1396510 w 12191999"/>
              <a:gd name="connsiteY883" fmla="*/ 888813 h 4918294"/>
              <a:gd name="connsiteX884" fmla="*/ 1374129 w 12191999"/>
              <a:gd name="connsiteY884" fmla="*/ 875129 h 4918294"/>
              <a:gd name="connsiteX885" fmla="*/ 1385816 w 12191999"/>
              <a:gd name="connsiteY885" fmla="*/ 876127 h 4918294"/>
              <a:gd name="connsiteX886" fmla="*/ 1366431 w 12191999"/>
              <a:gd name="connsiteY886" fmla="*/ 827372 h 4918294"/>
              <a:gd name="connsiteX887" fmla="*/ 1389809 w 12191999"/>
              <a:gd name="connsiteY887" fmla="*/ 829368 h 4918294"/>
              <a:gd name="connsiteX888" fmla="*/ 1358734 w 12191999"/>
              <a:gd name="connsiteY888" fmla="*/ 779616 h 4918294"/>
              <a:gd name="connsiteX889" fmla="*/ 1370423 w 12191999"/>
              <a:gd name="connsiteY889" fmla="*/ 780614 h 4918294"/>
              <a:gd name="connsiteX890" fmla="*/ 1381116 w 12191999"/>
              <a:gd name="connsiteY890" fmla="*/ 793302 h 4918294"/>
              <a:gd name="connsiteX891" fmla="*/ 1392803 w 12191999"/>
              <a:gd name="connsiteY891" fmla="*/ 794300 h 4918294"/>
              <a:gd name="connsiteX892" fmla="*/ 1382114 w 12191999"/>
              <a:gd name="connsiteY892" fmla="*/ 781612 h 4918294"/>
              <a:gd name="connsiteX893" fmla="*/ 1371422 w 12191999"/>
              <a:gd name="connsiteY893" fmla="*/ 768925 h 4918294"/>
              <a:gd name="connsiteX894" fmla="*/ 1349042 w 12191999"/>
              <a:gd name="connsiteY894" fmla="*/ 755237 h 4918294"/>
              <a:gd name="connsiteX895" fmla="*/ 1347046 w 12191999"/>
              <a:gd name="connsiteY895" fmla="*/ 778618 h 4918294"/>
              <a:gd name="connsiteX896" fmla="*/ 1336355 w 12191999"/>
              <a:gd name="connsiteY896" fmla="*/ 765929 h 4918294"/>
              <a:gd name="connsiteX897" fmla="*/ 1271208 w 12191999"/>
              <a:gd name="connsiteY897" fmla="*/ 701492 h 4918294"/>
              <a:gd name="connsiteX898" fmla="*/ 1278904 w 12191999"/>
              <a:gd name="connsiteY898" fmla="*/ 749248 h 4918294"/>
              <a:gd name="connsiteX899" fmla="*/ 1247827 w 12191999"/>
              <a:gd name="connsiteY899" fmla="*/ 699495 h 4918294"/>
              <a:gd name="connsiteX900" fmla="*/ 1215754 w 12191999"/>
              <a:gd name="connsiteY900" fmla="*/ 661433 h 4918294"/>
              <a:gd name="connsiteX901" fmla="*/ 1206062 w 12191999"/>
              <a:gd name="connsiteY901" fmla="*/ 637057 h 4918294"/>
              <a:gd name="connsiteX902" fmla="*/ 1229440 w 12191999"/>
              <a:gd name="connsiteY902" fmla="*/ 639055 h 4918294"/>
              <a:gd name="connsiteX903" fmla="*/ 1186677 w 12191999"/>
              <a:gd name="connsiteY903" fmla="*/ 588302 h 4918294"/>
              <a:gd name="connsiteX904" fmla="*/ 1199363 w 12191999"/>
              <a:gd name="connsiteY904" fmla="*/ 577613 h 4918294"/>
              <a:gd name="connsiteX905" fmla="*/ 1210055 w 12191999"/>
              <a:gd name="connsiteY905" fmla="*/ 590299 h 4918294"/>
              <a:gd name="connsiteX906" fmla="*/ 1221745 w 12191999"/>
              <a:gd name="connsiteY906" fmla="*/ 591297 h 4918294"/>
              <a:gd name="connsiteX907" fmla="*/ 1222741 w 12191999"/>
              <a:gd name="connsiteY907" fmla="*/ 579606 h 4918294"/>
              <a:gd name="connsiteX908" fmla="*/ 1212050 w 12191999"/>
              <a:gd name="connsiteY908" fmla="*/ 566921 h 4918294"/>
              <a:gd name="connsiteX909" fmla="*/ 1200361 w 12191999"/>
              <a:gd name="connsiteY909" fmla="*/ 565923 h 4918294"/>
              <a:gd name="connsiteX910" fmla="*/ 1189669 w 12191999"/>
              <a:gd name="connsiteY910" fmla="*/ 553234 h 4918294"/>
              <a:gd name="connsiteX911" fmla="*/ 1178976 w 12191999"/>
              <a:gd name="connsiteY911" fmla="*/ 540547 h 4918294"/>
              <a:gd name="connsiteX912" fmla="*/ 1179975 w 12191999"/>
              <a:gd name="connsiteY912" fmla="*/ 528856 h 4918294"/>
              <a:gd name="connsiteX913" fmla="*/ 1168287 w 12191999"/>
              <a:gd name="connsiteY913" fmla="*/ 527858 h 4918294"/>
              <a:gd name="connsiteX914" fmla="*/ 1169285 w 12191999"/>
              <a:gd name="connsiteY914" fmla="*/ 516170 h 4918294"/>
              <a:gd name="connsiteX915" fmla="*/ 1180973 w 12191999"/>
              <a:gd name="connsiteY915" fmla="*/ 517165 h 4918294"/>
              <a:gd name="connsiteX916" fmla="*/ 1203356 w 12191999"/>
              <a:gd name="connsiteY916" fmla="*/ 530852 h 4918294"/>
              <a:gd name="connsiteX917" fmla="*/ 1224737 w 12191999"/>
              <a:gd name="connsiteY917" fmla="*/ 556228 h 4918294"/>
              <a:gd name="connsiteX918" fmla="*/ 1225737 w 12191999"/>
              <a:gd name="connsiteY918" fmla="*/ 544539 h 4918294"/>
              <a:gd name="connsiteX919" fmla="*/ 1215045 w 12191999"/>
              <a:gd name="connsiteY919" fmla="*/ 531850 h 4918294"/>
              <a:gd name="connsiteX920" fmla="*/ 1182969 w 12191999"/>
              <a:gd name="connsiteY920" fmla="*/ 493787 h 4918294"/>
              <a:gd name="connsiteX921" fmla="*/ 1171282 w 12191999"/>
              <a:gd name="connsiteY921" fmla="*/ 492789 h 4918294"/>
              <a:gd name="connsiteX922" fmla="*/ 1138209 w 12191999"/>
              <a:gd name="connsiteY922" fmla="*/ 466417 h 4918294"/>
              <a:gd name="connsiteX923" fmla="*/ 1034290 w 12191999"/>
              <a:gd name="connsiteY923" fmla="*/ 304470 h 4918294"/>
              <a:gd name="connsiteX924" fmla="*/ 1035288 w 12191999"/>
              <a:gd name="connsiteY924" fmla="*/ 292782 h 4918294"/>
              <a:gd name="connsiteX925" fmla="*/ 1024596 w 12191999"/>
              <a:gd name="connsiteY925" fmla="*/ 280094 h 4918294"/>
              <a:gd name="connsiteX926" fmla="*/ 1004215 w 12191999"/>
              <a:gd name="connsiteY926" fmla="*/ 243030 h 4918294"/>
              <a:gd name="connsiteX927" fmla="*/ 993520 w 12191999"/>
              <a:gd name="connsiteY927" fmla="*/ 230342 h 4918294"/>
              <a:gd name="connsiteX928" fmla="*/ 973136 w 12191999"/>
              <a:gd name="connsiteY928" fmla="*/ 193277 h 4918294"/>
              <a:gd name="connsiteX929" fmla="*/ 952751 w 12191999"/>
              <a:gd name="connsiteY929" fmla="*/ 156213 h 4918294"/>
              <a:gd name="connsiteX930" fmla="*/ 903291 w 12191999"/>
              <a:gd name="connsiteY930" fmla="*/ 46015 h 4918294"/>
              <a:gd name="connsiteX931" fmla="*/ 883478 w 12191999"/>
              <a:gd name="connsiteY931" fmla="*/ 25925 h 4918294"/>
              <a:gd name="connsiteX932" fmla="*/ 748592 w 12191999"/>
              <a:gd name="connsiteY932" fmla="*/ 0 h 4918294"/>
              <a:gd name="connsiteX933" fmla="*/ 825196 w 12191999"/>
              <a:gd name="connsiteY933" fmla="*/ 0 h 4918294"/>
              <a:gd name="connsiteX934" fmla="*/ 839869 w 12191999"/>
              <a:gd name="connsiteY934" fmla="*/ 34048 h 4918294"/>
              <a:gd name="connsiteX935" fmla="*/ 851023 w 12191999"/>
              <a:gd name="connsiteY935" fmla="*/ 54798 h 4918294"/>
              <a:gd name="connsiteX936" fmla="*/ 897299 w 12191999"/>
              <a:gd name="connsiteY936" fmla="*/ 116152 h 4918294"/>
              <a:gd name="connsiteX937" fmla="*/ 928375 w 12191999"/>
              <a:gd name="connsiteY937" fmla="*/ 165905 h 4918294"/>
              <a:gd name="connsiteX938" fmla="*/ 916684 w 12191999"/>
              <a:gd name="connsiteY938" fmla="*/ 164907 h 4918294"/>
              <a:gd name="connsiteX939" fmla="*/ 917682 w 12191999"/>
              <a:gd name="connsiteY939" fmla="*/ 153218 h 4918294"/>
              <a:gd name="connsiteX940" fmla="*/ 905992 w 12191999"/>
              <a:gd name="connsiteY940" fmla="*/ 152220 h 4918294"/>
              <a:gd name="connsiteX941" fmla="*/ 904994 w 12191999"/>
              <a:gd name="connsiteY941" fmla="*/ 163910 h 4918294"/>
              <a:gd name="connsiteX942" fmla="*/ 915686 w 12191999"/>
              <a:gd name="connsiteY942" fmla="*/ 176599 h 4918294"/>
              <a:gd name="connsiteX943" fmla="*/ 950755 w 12191999"/>
              <a:gd name="connsiteY943" fmla="*/ 179590 h 4918294"/>
              <a:gd name="connsiteX944" fmla="*/ 971140 w 12191999"/>
              <a:gd name="connsiteY944" fmla="*/ 216655 h 4918294"/>
              <a:gd name="connsiteX945" fmla="*/ 969144 w 12191999"/>
              <a:gd name="connsiteY945" fmla="*/ 240036 h 4918294"/>
              <a:gd name="connsiteX946" fmla="*/ 957454 w 12191999"/>
              <a:gd name="connsiteY946" fmla="*/ 239038 h 4918294"/>
              <a:gd name="connsiteX947" fmla="*/ 968149 w 12191999"/>
              <a:gd name="connsiteY947" fmla="*/ 251724 h 4918294"/>
              <a:gd name="connsiteX948" fmla="*/ 979834 w 12191999"/>
              <a:gd name="connsiteY948" fmla="*/ 252722 h 4918294"/>
              <a:gd name="connsiteX949" fmla="*/ 1002216 w 12191999"/>
              <a:gd name="connsiteY949" fmla="*/ 266408 h 4918294"/>
              <a:gd name="connsiteX950" fmla="*/ 1011908 w 12191999"/>
              <a:gd name="connsiteY950" fmla="*/ 290784 h 4918294"/>
              <a:gd name="connsiteX951" fmla="*/ 1010909 w 12191999"/>
              <a:gd name="connsiteY951" fmla="*/ 302474 h 4918294"/>
              <a:gd name="connsiteX952" fmla="*/ 1022603 w 12191999"/>
              <a:gd name="connsiteY952" fmla="*/ 303472 h 4918294"/>
              <a:gd name="connsiteX953" fmla="*/ 1033292 w 12191999"/>
              <a:gd name="connsiteY953" fmla="*/ 316161 h 4918294"/>
              <a:gd name="connsiteX954" fmla="*/ 1125521 w 12191999"/>
              <a:gd name="connsiteY954" fmla="*/ 477106 h 4918294"/>
              <a:gd name="connsiteX955" fmla="*/ 1136213 w 12191999"/>
              <a:gd name="connsiteY955" fmla="*/ 489798 h 4918294"/>
              <a:gd name="connsiteX956" fmla="*/ 1147900 w 12191999"/>
              <a:gd name="connsiteY956" fmla="*/ 490795 h 4918294"/>
              <a:gd name="connsiteX957" fmla="*/ 1146903 w 12191999"/>
              <a:gd name="connsiteY957" fmla="*/ 502483 h 4918294"/>
              <a:gd name="connsiteX958" fmla="*/ 1135215 w 12191999"/>
              <a:gd name="connsiteY958" fmla="*/ 501485 h 4918294"/>
              <a:gd name="connsiteX959" fmla="*/ 1153602 w 12191999"/>
              <a:gd name="connsiteY959" fmla="*/ 561930 h 4918294"/>
              <a:gd name="connsiteX960" fmla="*/ 1165293 w 12191999"/>
              <a:gd name="connsiteY960" fmla="*/ 562928 h 4918294"/>
              <a:gd name="connsiteX961" fmla="*/ 1131223 w 12191999"/>
              <a:gd name="connsiteY961" fmla="*/ 548244 h 4918294"/>
              <a:gd name="connsiteX962" fmla="*/ 1193374 w 12191999"/>
              <a:gd name="connsiteY962" fmla="*/ 647749 h 4918294"/>
              <a:gd name="connsiteX963" fmla="*/ 1235142 w 12191999"/>
              <a:gd name="connsiteY963" fmla="*/ 710188 h 4918294"/>
              <a:gd name="connsiteX964" fmla="*/ 1276907 w 12191999"/>
              <a:gd name="connsiteY964" fmla="*/ 772629 h 4918294"/>
              <a:gd name="connsiteX965" fmla="*/ 1361441 w 12191999"/>
              <a:gd name="connsiteY965" fmla="*/ 885818 h 4918294"/>
              <a:gd name="connsiteX966" fmla="*/ 1381824 w 12191999"/>
              <a:gd name="connsiteY966" fmla="*/ 922885 h 4918294"/>
              <a:gd name="connsiteX967" fmla="*/ 1403209 w 12191999"/>
              <a:gd name="connsiteY967" fmla="*/ 948259 h 4918294"/>
              <a:gd name="connsiteX968" fmla="*/ 1412900 w 12191999"/>
              <a:gd name="connsiteY968" fmla="*/ 972635 h 4918294"/>
              <a:gd name="connsiteX969" fmla="*/ 1444974 w 12191999"/>
              <a:gd name="connsiteY969" fmla="*/ 1010701 h 4918294"/>
              <a:gd name="connsiteX970" fmla="*/ 1465361 w 12191999"/>
              <a:gd name="connsiteY970" fmla="*/ 1047765 h 4918294"/>
              <a:gd name="connsiteX971" fmla="*/ 1498432 w 12191999"/>
              <a:gd name="connsiteY971" fmla="*/ 1074137 h 4918294"/>
              <a:gd name="connsiteX972" fmla="*/ 1497434 w 12191999"/>
              <a:gd name="connsiteY972" fmla="*/ 1085827 h 4918294"/>
              <a:gd name="connsiteX973" fmla="*/ 1771416 w 12191999"/>
              <a:gd name="connsiteY973" fmla="*/ 1462465 h 4918294"/>
              <a:gd name="connsiteX974" fmla="*/ 1770418 w 12191999"/>
              <a:gd name="connsiteY974" fmla="*/ 1474152 h 4918294"/>
              <a:gd name="connsiteX975" fmla="*/ 1769420 w 12191999"/>
              <a:gd name="connsiteY975" fmla="*/ 1485843 h 4918294"/>
              <a:gd name="connsiteX976" fmla="*/ 1748038 w 12191999"/>
              <a:gd name="connsiteY976" fmla="*/ 1460469 h 4918294"/>
              <a:gd name="connsiteX977" fmla="*/ 1726655 w 12191999"/>
              <a:gd name="connsiteY977" fmla="*/ 1435093 h 4918294"/>
              <a:gd name="connsiteX978" fmla="*/ 1705275 w 12191999"/>
              <a:gd name="connsiteY978" fmla="*/ 1409719 h 4918294"/>
              <a:gd name="connsiteX979" fmla="*/ 1693583 w 12191999"/>
              <a:gd name="connsiteY979" fmla="*/ 1408720 h 4918294"/>
              <a:gd name="connsiteX980" fmla="*/ 1640127 w 12191999"/>
              <a:gd name="connsiteY980" fmla="*/ 1345281 h 4918294"/>
              <a:gd name="connsiteX981" fmla="*/ 1628439 w 12191999"/>
              <a:gd name="connsiteY981" fmla="*/ 1344283 h 4918294"/>
              <a:gd name="connsiteX982" fmla="*/ 1627438 w 12191999"/>
              <a:gd name="connsiteY982" fmla="*/ 1355976 h 4918294"/>
              <a:gd name="connsiteX983" fmla="*/ 1638130 w 12191999"/>
              <a:gd name="connsiteY983" fmla="*/ 1368663 h 4918294"/>
              <a:gd name="connsiteX984" fmla="*/ 1638316 w 12191999"/>
              <a:gd name="connsiteY984" fmla="*/ 1369815 h 4918294"/>
              <a:gd name="connsiteX985" fmla="*/ 1616840 w 12191999"/>
              <a:gd name="connsiteY985" fmla="*/ 1343507 h 4918294"/>
              <a:gd name="connsiteX986" fmla="*/ 1616746 w 12191999"/>
              <a:gd name="connsiteY986" fmla="*/ 1343284 h 4918294"/>
              <a:gd name="connsiteX987" fmla="*/ 1616627 w 12191999"/>
              <a:gd name="connsiteY987" fmla="*/ 1343239 h 4918294"/>
              <a:gd name="connsiteX988" fmla="*/ 1614075 w 12191999"/>
              <a:gd name="connsiteY988" fmla="*/ 1340113 h 4918294"/>
              <a:gd name="connsiteX989" fmla="*/ 1630433 w 12191999"/>
              <a:gd name="connsiteY989" fmla="*/ 1320908 h 4918294"/>
              <a:gd name="connsiteX990" fmla="*/ 1511830 w 12191999"/>
              <a:gd name="connsiteY990" fmla="*/ 1193029 h 4918294"/>
              <a:gd name="connsiteX991" fmla="*/ 1510834 w 12191999"/>
              <a:gd name="connsiteY991" fmla="*/ 1204718 h 4918294"/>
              <a:gd name="connsiteX992" fmla="*/ 1478758 w 12191999"/>
              <a:gd name="connsiteY992" fmla="*/ 1166657 h 4918294"/>
              <a:gd name="connsiteX993" fmla="*/ 1479756 w 12191999"/>
              <a:gd name="connsiteY993" fmla="*/ 1154966 h 4918294"/>
              <a:gd name="connsiteX994" fmla="*/ 1468067 w 12191999"/>
              <a:gd name="connsiteY994" fmla="*/ 1153968 h 4918294"/>
              <a:gd name="connsiteX995" fmla="*/ 1469065 w 12191999"/>
              <a:gd name="connsiteY995" fmla="*/ 1142282 h 4918294"/>
              <a:gd name="connsiteX996" fmla="*/ 1447682 w 12191999"/>
              <a:gd name="connsiteY996" fmla="*/ 1116906 h 4918294"/>
              <a:gd name="connsiteX997" fmla="*/ 1425302 w 12191999"/>
              <a:gd name="connsiteY997" fmla="*/ 1103220 h 4918294"/>
              <a:gd name="connsiteX998" fmla="*/ 1414609 w 12191999"/>
              <a:gd name="connsiteY998" fmla="*/ 1090534 h 4918294"/>
              <a:gd name="connsiteX999" fmla="*/ 1382536 w 12191999"/>
              <a:gd name="connsiteY999" fmla="*/ 1052466 h 4918294"/>
              <a:gd name="connsiteX1000" fmla="*/ 1370845 w 12191999"/>
              <a:gd name="connsiteY1000" fmla="*/ 1051470 h 4918294"/>
              <a:gd name="connsiteX1001" fmla="*/ 1360156 w 12191999"/>
              <a:gd name="connsiteY1001" fmla="*/ 1038781 h 4918294"/>
              <a:gd name="connsiteX1002" fmla="*/ 1275622 w 12191999"/>
              <a:gd name="connsiteY1002" fmla="*/ 925590 h 4918294"/>
              <a:gd name="connsiteX1003" fmla="*/ 1288311 w 12191999"/>
              <a:gd name="connsiteY1003" fmla="*/ 914900 h 4918294"/>
              <a:gd name="connsiteX1004" fmla="*/ 1299003 w 12191999"/>
              <a:gd name="connsiteY1004" fmla="*/ 927587 h 4918294"/>
              <a:gd name="connsiteX1005" fmla="*/ 1309692 w 12191999"/>
              <a:gd name="connsiteY1005" fmla="*/ 940274 h 4918294"/>
              <a:gd name="connsiteX1006" fmla="*/ 1310690 w 12191999"/>
              <a:gd name="connsiteY1006" fmla="*/ 928585 h 4918294"/>
              <a:gd name="connsiteX1007" fmla="*/ 1299998 w 12191999"/>
              <a:gd name="connsiteY1007" fmla="*/ 915898 h 4918294"/>
              <a:gd name="connsiteX1008" fmla="*/ 1289308 w 12191999"/>
              <a:gd name="connsiteY1008" fmla="*/ 903211 h 4918294"/>
              <a:gd name="connsiteX1009" fmla="*/ 1277618 w 12191999"/>
              <a:gd name="connsiteY1009" fmla="*/ 902213 h 4918294"/>
              <a:gd name="connsiteX1010" fmla="*/ 1265927 w 12191999"/>
              <a:gd name="connsiteY1010" fmla="*/ 901214 h 4918294"/>
              <a:gd name="connsiteX1011" fmla="*/ 1193086 w 12191999"/>
              <a:gd name="connsiteY1011" fmla="*/ 789022 h 4918294"/>
              <a:gd name="connsiteX1012" fmla="*/ 1181399 w 12191999"/>
              <a:gd name="connsiteY1012" fmla="*/ 788022 h 4918294"/>
              <a:gd name="connsiteX1013" fmla="*/ 1037706 w 12191999"/>
              <a:gd name="connsiteY1013" fmla="*/ 540258 h 4918294"/>
              <a:gd name="connsiteX1014" fmla="*/ 843553 w 12191999"/>
              <a:gd name="connsiteY1014" fmla="*/ 193985 h 4918294"/>
              <a:gd name="connsiteX1015" fmla="*/ 802784 w 12191999"/>
              <a:gd name="connsiteY1015" fmla="*/ 119857 h 4918294"/>
              <a:gd name="connsiteX1016" fmla="*/ 803782 w 12191999"/>
              <a:gd name="connsiteY1016" fmla="*/ 108167 h 4918294"/>
              <a:gd name="connsiteX1017" fmla="*/ 795089 w 12191999"/>
              <a:gd name="connsiteY1017" fmla="*/ 72103 h 4918294"/>
              <a:gd name="connsiteX1018" fmla="*/ 784397 w 12191999"/>
              <a:gd name="connsiteY1018" fmla="*/ 59412 h 4918294"/>
              <a:gd name="connsiteX1019" fmla="*/ 783399 w 12191999"/>
              <a:gd name="connsiteY1019" fmla="*/ 71102 h 4918294"/>
              <a:gd name="connsiteX1020" fmla="*/ 0 w 12191999"/>
              <a:gd name="connsiteY1020" fmla="*/ 0 h 4918294"/>
              <a:gd name="connsiteX1021" fmla="*/ 265385 w 12191999"/>
              <a:gd name="connsiteY1021" fmla="*/ 0 h 4918294"/>
              <a:gd name="connsiteX1022" fmla="*/ 298962 w 12191999"/>
              <a:gd name="connsiteY1022" fmla="*/ 56232 h 4918294"/>
              <a:gd name="connsiteX1023" fmla="*/ 383673 w 12191999"/>
              <a:gd name="connsiteY1023" fmla="*/ 201818 h 4918294"/>
              <a:gd name="connsiteX1024" fmla="*/ 399066 w 12191999"/>
              <a:gd name="connsiteY1024" fmla="*/ 297331 h 4918294"/>
              <a:gd name="connsiteX1025" fmla="*/ 387377 w 12191999"/>
              <a:gd name="connsiteY1025" fmla="*/ 296333 h 4918294"/>
              <a:gd name="connsiteX1026" fmla="*/ 386379 w 12191999"/>
              <a:gd name="connsiteY1026" fmla="*/ 308025 h 4918294"/>
              <a:gd name="connsiteX1027" fmla="*/ 407761 w 12191999"/>
              <a:gd name="connsiteY1027" fmla="*/ 333397 h 4918294"/>
              <a:gd name="connsiteX1028" fmla="*/ 418454 w 12191999"/>
              <a:gd name="connsiteY1028" fmla="*/ 346087 h 4918294"/>
              <a:gd name="connsiteX1029" fmla="*/ 452523 w 12191999"/>
              <a:gd name="connsiteY1029" fmla="*/ 360770 h 4918294"/>
              <a:gd name="connsiteX1030" fmla="*/ 483599 w 12191999"/>
              <a:gd name="connsiteY1030" fmla="*/ 410523 h 4918294"/>
              <a:gd name="connsiteX1031" fmla="*/ 454520 w 12191999"/>
              <a:gd name="connsiteY1031" fmla="*/ 337390 h 4918294"/>
              <a:gd name="connsiteX1032" fmla="*/ 431139 w 12191999"/>
              <a:gd name="connsiteY1032" fmla="*/ 335393 h 4918294"/>
              <a:gd name="connsiteX1033" fmla="*/ 420450 w 12191999"/>
              <a:gd name="connsiteY1033" fmla="*/ 322708 h 4918294"/>
              <a:gd name="connsiteX1034" fmla="*/ 421448 w 12191999"/>
              <a:gd name="connsiteY1034" fmla="*/ 311018 h 4918294"/>
              <a:gd name="connsiteX1035" fmla="*/ 399066 w 12191999"/>
              <a:gd name="connsiteY1035" fmla="*/ 297331 h 4918294"/>
              <a:gd name="connsiteX1036" fmla="*/ 346895 w 12191999"/>
              <a:gd name="connsiteY1036" fmla="*/ 80931 h 4918294"/>
              <a:gd name="connsiteX1037" fmla="*/ 348891 w 12191999"/>
              <a:gd name="connsiteY1037" fmla="*/ 57553 h 4918294"/>
              <a:gd name="connsiteX1038" fmla="*/ 360581 w 12191999"/>
              <a:gd name="connsiteY1038" fmla="*/ 58551 h 4918294"/>
              <a:gd name="connsiteX1039" fmla="*/ 349889 w 12191999"/>
              <a:gd name="connsiteY1039" fmla="*/ 45863 h 4918294"/>
              <a:gd name="connsiteX1040" fmla="*/ 350887 w 12191999"/>
              <a:gd name="connsiteY1040" fmla="*/ 34172 h 4918294"/>
              <a:gd name="connsiteX1041" fmla="*/ 426193 w 12191999"/>
              <a:gd name="connsiteY1041" fmla="*/ 134801 h 4918294"/>
              <a:gd name="connsiteX1042" fmla="*/ 468014 w 12191999"/>
              <a:gd name="connsiteY1042" fmla="*/ 256118 h 4918294"/>
              <a:gd name="connsiteX1043" fmla="*/ 461506 w 12191999"/>
              <a:gd name="connsiteY1043" fmla="*/ 255563 h 4918294"/>
              <a:gd name="connsiteX1044" fmla="*/ 472199 w 12191999"/>
              <a:gd name="connsiteY1044" fmla="*/ 268251 h 4918294"/>
              <a:gd name="connsiteX1045" fmla="*/ 491584 w 12191999"/>
              <a:gd name="connsiteY1045" fmla="*/ 317006 h 4918294"/>
              <a:gd name="connsiteX1046" fmla="*/ 480892 w 12191999"/>
              <a:gd name="connsiteY1046" fmla="*/ 304318 h 4918294"/>
              <a:gd name="connsiteX1047" fmla="*/ 479893 w 12191999"/>
              <a:gd name="connsiteY1047" fmla="*/ 316010 h 4918294"/>
              <a:gd name="connsiteX1048" fmla="*/ 490586 w 12191999"/>
              <a:gd name="connsiteY1048" fmla="*/ 328699 h 4918294"/>
              <a:gd name="connsiteX1049" fmla="*/ 568130 w 12191999"/>
              <a:gd name="connsiteY1049" fmla="*/ 523712 h 4918294"/>
              <a:gd name="connsiteX1050" fmla="*/ 554446 w 12191999"/>
              <a:gd name="connsiteY1050" fmla="*/ 546095 h 4918294"/>
              <a:gd name="connsiteX1051" fmla="*/ 500988 w 12191999"/>
              <a:gd name="connsiteY1051" fmla="*/ 482658 h 4918294"/>
              <a:gd name="connsiteX1052" fmla="*/ 633987 w 12191999"/>
              <a:gd name="connsiteY1052" fmla="*/ 717733 h 4918294"/>
              <a:gd name="connsiteX1053" fmla="*/ 631991 w 12191999"/>
              <a:gd name="connsiteY1053" fmla="*/ 741111 h 4918294"/>
              <a:gd name="connsiteX1054" fmla="*/ 654373 w 12191999"/>
              <a:gd name="connsiteY1054" fmla="*/ 754797 h 4918294"/>
              <a:gd name="connsiteX1055" fmla="*/ 719519 w 12191999"/>
              <a:gd name="connsiteY1055" fmla="*/ 819235 h 4918294"/>
              <a:gd name="connsiteX1056" fmla="*/ 695140 w 12191999"/>
              <a:gd name="connsiteY1056" fmla="*/ 828929 h 4918294"/>
              <a:gd name="connsiteX1057" fmla="*/ 728215 w 12191999"/>
              <a:gd name="connsiteY1057" fmla="*/ 855301 h 4918294"/>
              <a:gd name="connsiteX1058" fmla="*/ 738905 w 12191999"/>
              <a:gd name="connsiteY1058" fmla="*/ 867989 h 4918294"/>
              <a:gd name="connsiteX1059" fmla="*/ 737907 w 12191999"/>
              <a:gd name="connsiteY1059" fmla="*/ 879677 h 4918294"/>
              <a:gd name="connsiteX1060" fmla="*/ 749597 w 12191999"/>
              <a:gd name="connsiteY1060" fmla="*/ 880678 h 4918294"/>
              <a:gd name="connsiteX1061" fmla="*/ 738905 w 12191999"/>
              <a:gd name="connsiteY1061" fmla="*/ 867989 h 4918294"/>
              <a:gd name="connsiteX1062" fmla="*/ 739902 w 12191999"/>
              <a:gd name="connsiteY1062" fmla="*/ 856300 h 4918294"/>
              <a:gd name="connsiteX1063" fmla="*/ 770979 w 12191999"/>
              <a:gd name="connsiteY1063" fmla="*/ 906052 h 4918294"/>
              <a:gd name="connsiteX1064" fmla="*/ 759290 w 12191999"/>
              <a:gd name="connsiteY1064" fmla="*/ 905054 h 4918294"/>
              <a:gd name="connsiteX1065" fmla="*/ 1074330 w 12191999"/>
              <a:gd name="connsiteY1065" fmla="*/ 1214549 h 4918294"/>
              <a:gd name="connsiteX1066" fmla="*/ 1415742 w 12191999"/>
              <a:gd name="connsiteY1066" fmla="*/ 1490968 h 4918294"/>
              <a:gd name="connsiteX1067" fmla="*/ 1378677 w 12191999"/>
              <a:gd name="connsiteY1067" fmla="*/ 1511355 h 4918294"/>
              <a:gd name="connsiteX1068" fmla="*/ 1623867 w 12191999"/>
              <a:gd name="connsiteY1068" fmla="*/ 1673586 h 4918294"/>
              <a:gd name="connsiteX1069" fmla="*/ 1808857 w 12191999"/>
              <a:gd name="connsiteY1069" fmla="*/ 1795354 h 4918294"/>
              <a:gd name="connsiteX1070" fmla="*/ 1869728 w 12191999"/>
              <a:gd name="connsiteY1070" fmla="*/ 1840993 h 4918294"/>
              <a:gd name="connsiteX1071" fmla="*/ 1868065 w 12191999"/>
              <a:gd name="connsiteY1071" fmla="*/ 1847509 h 4918294"/>
              <a:gd name="connsiteX1072" fmla="*/ 1877753 w 12191999"/>
              <a:gd name="connsiteY1072" fmla="*/ 1871885 h 4918294"/>
              <a:gd name="connsiteX1073" fmla="*/ 1876758 w 12191999"/>
              <a:gd name="connsiteY1073" fmla="*/ 1883576 h 4918294"/>
              <a:gd name="connsiteX1074" fmla="*/ 1933208 w 12191999"/>
              <a:gd name="connsiteY1074" fmla="*/ 1911944 h 4918294"/>
              <a:gd name="connsiteX1075" fmla="*/ 1954590 w 12191999"/>
              <a:gd name="connsiteY1075" fmla="*/ 1937321 h 4918294"/>
              <a:gd name="connsiteX1076" fmla="*/ 1966282 w 12191999"/>
              <a:gd name="connsiteY1076" fmla="*/ 1938320 h 4918294"/>
              <a:gd name="connsiteX1077" fmla="*/ 1967278 w 12191999"/>
              <a:gd name="connsiteY1077" fmla="*/ 1926629 h 4918294"/>
              <a:gd name="connsiteX1078" fmla="*/ 2111256 w 12191999"/>
              <a:gd name="connsiteY1078" fmla="*/ 2033121 h 4918294"/>
              <a:gd name="connsiteX1079" fmla="*/ 2146324 w 12191999"/>
              <a:gd name="connsiteY1079" fmla="*/ 2036115 h 4918294"/>
              <a:gd name="connsiteX1080" fmla="*/ 2115248 w 12191999"/>
              <a:gd name="connsiteY1080" fmla="*/ 1986362 h 4918294"/>
              <a:gd name="connsiteX1081" fmla="*/ 2090872 w 12191999"/>
              <a:gd name="connsiteY1081" fmla="*/ 1996056 h 4918294"/>
              <a:gd name="connsiteX1082" fmla="*/ 2026725 w 12191999"/>
              <a:gd name="connsiteY1082" fmla="*/ 1919929 h 4918294"/>
              <a:gd name="connsiteX1083" fmla="*/ 2059797 w 12191999"/>
              <a:gd name="connsiteY1083" fmla="*/ 1946304 h 4918294"/>
              <a:gd name="connsiteX1084" fmla="*/ 1863358 w 12191999"/>
              <a:gd name="connsiteY1084" fmla="*/ 1764685 h 4918294"/>
              <a:gd name="connsiteX1085" fmla="*/ 1643542 w 12191999"/>
              <a:gd name="connsiteY1085" fmla="*/ 1581069 h 4918294"/>
              <a:gd name="connsiteX1086" fmla="*/ 1645539 w 12191999"/>
              <a:gd name="connsiteY1086" fmla="*/ 1557690 h 4918294"/>
              <a:gd name="connsiteX1087" fmla="*/ 1473479 w 12191999"/>
              <a:gd name="connsiteY1087" fmla="*/ 1366375 h 4918294"/>
              <a:gd name="connsiteX1088" fmla="*/ 1409332 w 12191999"/>
              <a:gd name="connsiteY1088" fmla="*/ 1290251 h 4918294"/>
              <a:gd name="connsiteX1089" fmla="*/ 1376260 w 12191999"/>
              <a:gd name="connsiteY1089" fmla="*/ 1263876 h 4918294"/>
              <a:gd name="connsiteX1090" fmla="*/ 1334491 w 12191999"/>
              <a:gd name="connsiteY1090" fmla="*/ 1201437 h 4918294"/>
              <a:gd name="connsiteX1091" fmla="*/ 1226583 w 12191999"/>
              <a:gd name="connsiteY1091" fmla="*/ 1086249 h 4918294"/>
              <a:gd name="connsiteX1092" fmla="*/ 1130359 w 12191999"/>
              <a:gd name="connsiteY1092" fmla="*/ 972062 h 4918294"/>
              <a:gd name="connsiteX1093" fmla="*/ 876760 w 12191999"/>
              <a:gd name="connsiteY1093" fmla="*/ 632488 h 4918294"/>
              <a:gd name="connsiteX1094" fmla="*/ 802918 w 12191999"/>
              <a:gd name="connsiteY1094" fmla="*/ 531987 h 4918294"/>
              <a:gd name="connsiteX1095" fmla="*/ 815607 w 12191999"/>
              <a:gd name="connsiteY1095" fmla="*/ 521294 h 4918294"/>
              <a:gd name="connsiteX1096" fmla="*/ 610762 w 12191999"/>
              <a:gd name="connsiteY1096" fmla="*/ 162336 h 4918294"/>
              <a:gd name="connsiteX1097" fmla="*/ 559302 w 12191999"/>
              <a:gd name="connsiteY1097" fmla="*/ 75521 h 4918294"/>
              <a:gd name="connsiteX1098" fmla="*/ 523878 w 12191999"/>
              <a:gd name="connsiteY1098" fmla="*/ 7734 h 4918294"/>
              <a:gd name="connsiteX1099" fmla="*/ 519836 w 12191999"/>
              <a:gd name="connsiteY1099" fmla="*/ 0 h 4918294"/>
              <a:gd name="connsiteX1100" fmla="*/ 624936 w 12191999"/>
              <a:gd name="connsiteY1100" fmla="*/ 0 h 4918294"/>
              <a:gd name="connsiteX1101" fmla="*/ 649743 w 12191999"/>
              <a:gd name="connsiteY1101" fmla="*/ 46260 h 4918294"/>
              <a:gd name="connsiteX1102" fmla="*/ 766431 w 12191999"/>
              <a:gd name="connsiteY1102" fmla="*/ 269824 h 4918294"/>
              <a:gd name="connsiteX1103" fmla="*/ 751746 w 12191999"/>
              <a:gd name="connsiteY1103" fmla="*/ 303896 h 4918294"/>
              <a:gd name="connsiteX1104" fmla="*/ 1042121 w 12191999"/>
              <a:gd name="connsiteY1104" fmla="*/ 764357 h 4918294"/>
              <a:gd name="connsiteX1105" fmla="*/ 1368562 w 12191999"/>
              <a:gd name="connsiteY1105" fmla="*/ 1216122 h 4918294"/>
              <a:gd name="connsiteX1106" fmla="*/ 1274337 w 12191999"/>
              <a:gd name="connsiteY1106" fmla="*/ 1078554 h 4918294"/>
              <a:gd name="connsiteX1107" fmla="*/ 1265641 w 12191999"/>
              <a:gd name="connsiteY1107" fmla="*/ 1042485 h 4918294"/>
              <a:gd name="connsiteX1108" fmla="*/ 1056804 w 12191999"/>
              <a:gd name="connsiteY1108" fmla="*/ 730287 h 4918294"/>
              <a:gd name="connsiteX1109" fmla="*/ 818888 w 12191999"/>
              <a:gd name="connsiteY1109" fmla="*/ 344953 h 4918294"/>
              <a:gd name="connsiteX1110" fmla="*/ 811192 w 12191999"/>
              <a:gd name="connsiteY1110" fmla="*/ 297197 h 4918294"/>
              <a:gd name="connsiteX1111" fmla="*/ 687886 w 12191999"/>
              <a:gd name="connsiteY1111" fmla="*/ 86498 h 4918294"/>
              <a:gd name="connsiteX1112" fmla="*/ 689882 w 12191999"/>
              <a:gd name="connsiteY1112" fmla="*/ 63117 h 4918294"/>
              <a:gd name="connsiteX1113" fmla="*/ 666504 w 12191999"/>
              <a:gd name="connsiteY1113" fmla="*/ 61124 h 4918294"/>
              <a:gd name="connsiteX1114" fmla="*/ 638156 w 12191999"/>
              <a:gd name="connsiteY1114" fmla="*/ 0 h 4918294"/>
              <a:gd name="connsiteX1115" fmla="*/ 679325 w 12191999"/>
              <a:gd name="connsiteY1115" fmla="*/ 0 h 4918294"/>
              <a:gd name="connsiteX1116" fmla="*/ 688155 w 12191999"/>
              <a:gd name="connsiteY1116" fmla="*/ 14399 h 4918294"/>
              <a:gd name="connsiteX1117" fmla="*/ 745336 w 12191999"/>
              <a:gd name="connsiteY1117" fmla="*/ 103176 h 4918294"/>
              <a:gd name="connsiteX1118" fmla="*/ 755030 w 12191999"/>
              <a:gd name="connsiteY1118" fmla="*/ 127555 h 4918294"/>
              <a:gd name="connsiteX1119" fmla="*/ 753031 w 12191999"/>
              <a:gd name="connsiteY1119" fmla="*/ 150933 h 4918294"/>
              <a:gd name="connsiteX1120" fmla="*/ 806489 w 12191999"/>
              <a:gd name="connsiteY1120" fmla="*/ 214372 h 4918294"/>
              <a:gd name="connsiteX1121" fmla="*/ 857948 w 12191999"/>
              <a:gd name="connsiteY1121" fmla="*/ 301192 h 4918294"/>
              <a:gd name="connsiteX1122" fmla="*/ 926800 w 12191999"/>
              <a:gd name="connsiteY1122" fmla="*/ 460138 h 4918294"/>
              <a:gd name="connsiteX1123" fmla="*/ 938490 w 12191999"/>
              <a:gd name="connsiteY1123" fmla="*/ 461137 h 4918294"/>
              <a:gd name="connsiteX1124" fmla="*/ 969565 w 12191999"/>
              <a:gd name="connsiteY1124" fmla="*/ 510890 h 4918294"/>
              <a:gd name="connsiteX1125" fmla="*/ 980257 w 12191999"/>
              <a:gd name="connsiteY1125" fmla="*/ 523581 h 4918294"/>
              <a:gd name="connsiteX1126" fmla="*/ 1042409 w 12191999"/>
              <a:gd name="connsiteY1126" fmla="*/ 623084 h 4918294"/>
              <a:gd name="connsiteX1127" fmla="*/ 1073487 w 12191999"/>
              <a:gd name="connsiteY1127" fmla="*/ 672836 h 4918294"/>
              <a:gd name="connsiteX1128" fmla="*/ 1166712 w 12191999"/>
              <a:gd name="connsiteY1128" fmla="*/ 822092 h 4918294"/>
              <a:gd name="connsiteX1129" fmla="*/ 1208479 w 12191999"/>
              <a:gd name="connsiteY1129" fmla="*/ 884533 h 4918294"/>
              <a:gd name="connsiteX1130" fmla="*/ 1207481 w 12191999"/>
              <a:gd name="connsiteY1130" fmla="*/ 896224 h 4918294"/>
              <a:gd name="connsiteX1131" fmla="*/ 1218174 w 12191999"/>
              <a:gd name="connsiteY1131" fmla="*/ 908912 h 4918294"/>
              <a:gd name="connsiteX1132" fmla="*/ 1229861 w 12191999"/>
              <a:gd name="connsiteY1132" fmla="*/ 909909 h 4918294"/>
              <a:gd name="connsiteX1133" fmla="*/ 1228863 w 12191999"/>
              <a:gd name="connsiteY1133" fmla="*/ 921598 h 4918294"/>
              <a:gd name="connsiteX1134" fmla="*/ 1408621 w 12191999"/>
              <a:gd name="connsiteY1134" fmla="*/ 1160668 h 4918294"/>
              <a:gd name="connsiteX1135" fmla="*/ 1418315 w 12191999"/>
              <a:gd name="connsiteY1135" fmla="*/ 1185044 h 4918294"/>
              <a:gd name="connsiteX1136" fmla="*/ 1417317 w 12191999"/>
              <a:gd name="connsiteY1136" fmla="*/ 1196733 h 4918294"/>
              <a:gd name="connsiteX1137" fmla="*/ 1428006 w 12191999"/>
              <a:gd name="connsiteY1137" fmla="*/ 1209425 h 4918294"/>
              <a:gd name="connsiteX1138" fmla="*/ 1439697 w 12191999"/>
              <a:gd name="connsiteY1138" fmla="*/ 1210420 h 4918294"/>
              <a:gd name="connsiteX1139" fmla="*/ 1526226 w 12191999"/>
              <a:gd name="connsiteY1139" fmla="*/ 1300234 h 4918294"/>
              <a:gd name="connsiteX1140" fmla="*/ 1536916 w 12191999"/>
              <a:gd name="connsiteY1140" fmla="*/ 1312919 h 4918294"/>
              <a:gd name="connsiteX1141" fmla="*/ 1559299 w 12191999"/>
              <a:gd name="connsiteY1141" fmla="*/ 1326607 h 4918294"/>
              <a:gd name="connsiteX1142" fmla="*/ 1561253 w 12191999"/>
              <a:gd name="connsiteY1142" fmla="*/ 1303716 h 4918294"/>
              <a:gd name="connsiteX1143" fmla="*/ 1582552 w 12191999"/>
              <a:gd name="connsiteY1143" fmla="*/ 1330062 h 4918294"/>
              <a:gd name="connsiteX1144" fmla="*/ 1616627 w 12191999"/>
              <a:gd name="connsiteY1144" fmla="*/ 1343239 h 4918294"/>
              <a:gd name="connsiteX1145" fmla="*/ 1616840 w 12191999"/>
              <a:gd name="connsiteY1145" fmla="*/ 1343507 h 4918294"/>
              <a:gd name="connsiteX1146" fmla="*/ 1635172 w 12191999"/>
              <a:gd name="connsiteY1146" fmla="*/ 1386072 h 4918294"/>
              <a:gd name="connsiteX1147" fmla="*/ 1679896 w 12191999"/>
              <a:gd name="connsiteY1147" fmla="*/ 1431102 h 4918294"/>
              <a:gd name="connsiteX1148" fmla="*/ 1678898 w 12191999"/>
              <a:gd name="connsiteY1148" fmla="*/ 1442789 h 4918294"/>
              <a:gd name="connsiteX1149" fmla="*/ 1690588 w 12191999"/>
              <a:gd name="connsiteY1149" fmla="*/ 1443792 h 4918294"/>
              <a:gd name="connsiteX1150" fmla="*/ 1702279 w 12191999"/>
              <a:gd name="connsiteY1150" fmla="*/ 1444786 h 4918294"/>
              <a:gd name="connsiteX1151" fmla="*/ 1710974 w 12191999"/>
              <a:gd name="connsiteY1151" fmla="*/ 1480853 h 4918294"/>
              <a:gd name="connsiteX1152" fmla="*/ 1700283 w 12191999"/>
              <a:gd name="connsiteY1152" fmla="*/ 1468164 h 4918294"/>
              <a:gd name="connsiteX1153" fmla="*/ 1677900 w 12191999"/>
              <a:gd name="connsiteY1153" fmla="*/ 1454480 h 4918294"/>
              <a:gd name="connsiteX1154" fmla="*/ 1687594 w 12191999"/>
              <a:gd name="connsiteY1154" fmla="*/ 1478859 h 4918294"/>
              <a:gd name="connsiteX1155" fmla="*/ 1686596 w 12191999"/>
              <a:gd name="connsiteY1155" fmla="*/ 1490547 h 4918294"/>
              <a:gd name="connsiteX1156" fmla="*/ 1632142 w 12191999"/>
              <a:gd name="connsiteY1156" fmla="*/ 1438797 h 4918294"/>
              <a:gd name="connsiteX1157" fmla="*/ 1975263 w 12191999"/>
              <a:gd name="connsiteY1157" fmla="*/ 1833112 h 4918294"/>
              <a:gd name="connsiteX1158" fmla="*/ 2019030 w 12191999"/>
              <a:gd name="connsiteY1158" fmla="*/ 1872175 h 4918294"/>
              <a:gd name="connsiteX1159" fmla="*/ 2029716 w 12191999"/>
              <a:gd name="connsiteY1159" fmla="*/ 1884860 h 4918294"/>
              <a:gd name="connsiteX1160" fmla="*/ 2402206 w 12191999"/>
              <a:gd name="connsiteY1160" fmla="*/ 2211035 h 4918294"/>
              <a:gd name="connsiteX1161" fmla="*/ 2423588 w 12191999"/>
              <a:gd name="connsiteY1161" fmla="*/ 2236411 h 4918294"/>
              <a:gd name="connsiteX1162" fmla="*/ 2390519 w 12191999"/>
              <a:gd name="connsiteY1162" fmla="*/ 2210037 h 4918294"/>
              <a:gd name="connsiteX1163" fmla="*/ 2367139 w 12191999"/>
              <a:gd name="connsiteY1163" fmla="*/ 2208041 h 4918294"/>
              <a:gd name="connsiteX1164" fmla="*/ 2322376 w 12191999"/>
              <a:gd name="connsiteY1164" fmla="*/ 2180670 h 4918294"/>
              <a:gd name="connsiteX1165" fmla="*/ 2311684 w 12191999"/>
              <a:gd name="connsiteY1165" fmla="*/ 2167982 h 4918294"/>
              <a:gd name="connsiteX1166" fmla="*/ 2299996 w 12191999"/>
              <a:gd name="connsiteY1166" fmla="*/ 2166984 h 4918294"/>
              <a:gd name="connsiteX1167" fmla="*/ 2198785 w 12191999"/>
              <a:gd name="connsiteY1167" fmla="*/ 2111243 h 4918294"/>
              <a:gd name="connsiteX1168" fmla="*/ 2221166 w 12191999"/>
              <a:gd name="connsiteY1168" fmla="*/ 2124929 h 4918294"/>
              <a:gd name="connsiteX1169" fmla="*/ 2197784 w 12191999"/>
              <a:gd name="connsiteY1169" fmla="*/ 2122932 h 4918294"/>
              <a:gd name="connsiteX1170" fmla="*/ 2207478 w 12191999"/>
              <a:gd name="connsiteY1170" fmla="*/ 2147308 h 4918294"/>
              <a:gd name="connsiteX1171" fmla="*/ 2195787 w 12191999"/>
              <a:gd name="connsiteY1171" fmla="*/ 2146313 h 4918294"/>
              <a:gd name="connsiteX1172" fmla="*/ 2185098 w 12191999"/>
              <a:gd name="connsiteY1172" fmla="*/ 2133625 h 4918294"/>
              <a:gd name="connsiteX1173" fmla="*/ 2173410 w 12191999"/>
              <a:gd name="connsiteY1173" fmla="*/ 2132630 h 4918294"/>
              <a:gd name="connsiteX1174" fmla="*/ 2106268 w 12191999"/>
              <a:gd name="connsiteY1174" fmla="*/ 2091570 h 4918294"/>
              <a:gd name="connsiteX1175" fmla="*/ 2094575 w 12191999"/>
              <a:gd name="connsiteY1175" fmla="*/ 2090571 h 4918294"/>
              <a:gd name="connsiteX1176" fmla="*/ 2105267 w 12191999"/>
              <a:gd name="connsiteY1176" fmla="*/ 2103260 h 4918294"/>
              <a:gd name="connsiteX1177" fmla="*/ 2104269 w 12191999"/>
              <a:gd name="connsiteY1177" fmla="*/ 2114947 h 4918294"/>
              <a:gd name="connsiteX1178" fmla="*/ 1903838 w 12191999"/>
              <a:gd name="connsiteY1178" fmla="*/ 1980086 h 4918294"/>
              <a:gd name="connsiteX1179" fmla="*/ 1716099 w 12191999"/>
              <a:gd name="connsiteY1179" fmla="*/ 1834534 h 4918294"/>
              <a:gd name="connsiteX1180" fmla="*/ 1704411 w 12191999"/>
              <a:gd name="connsiteY1180" fmla="*/ 1833536 h 4918294"/>
              <a:gd name="connsiteX1181" fmla="*/ 1705407 w 12191999"/>
              <a:gd name="connsiteY1181" fmla="*/ 1821845 h 4918294"/>
              <a:gd name="connsiteX1182" fmla="*/ 1693717 w 12191999"/>
              <a:gd name="connsiteY1182" fmla="*/ 1820847 h 4918294"/>
              <a:gd name="connsiteX1183" fmla="*/ 1683025 w 12191999"/>
              <a:gd name="connsiteY1183" fmla="*/ 1808159 h 4918294"/>
              <a:gd name="connsiteX1184" fmla="*/ 1649955 w 12191999"/>
              <a:gd name="connsiteY1184" fmla="*/ 1781787 h 4918294"/>
              <a:gd name="connsiteX1185" fmla="*/ 1626574 w 12191999"/>
              <a:gd name="connsiteY1185" fmla="*/ 1779793 h 4918294"/>
              <a:gd name="connsiteX1186" fmla="*/ 1671337 w 12191999"/>
              <a:gd name="connsiteY1186" fmla="*/ 1807161 h 4918294"/>
              <a:gd name="connsiteX1187" fmla="*/ 1670339 w 12191999"/>
              <a:gd name="connsiteY1187" fmla="*/ 1818854 h 4918294"/>
              <a:gd name="connsiteX1188" fmla="*/ 1658649 w 12191999"/>
              <a:gd name="connsiteY1188" fmla="*/ 1817853 h 4918294"/>
              <a:gd name="connsiteX1189" fmla="*/ 1669343 w 12191999"/>
              <a:gd name="connsiteY1189" fmla="*/ 1830542 h 4918294"/>
              <a:gd name="connsiteX1190" fmla="*/ 1681028 w 12191999"/>
              <a:gd name="connsiteY1190" fmla="*/ 1831539 h 4918294"/>
              <a:gd name="connsiteX1191" fmla="*/ 1691723 w 12191999"/>
              <a:gd name="connsiteY1191" fmla="*/ 1844228 h 4918294"/>
              <a:gd name="connsiteX1192" fmla="*/ 1724792 w 12191999"/>
              <a:gd name="connsiteY1192" fmla="*/ 1870600 h 4918294"/>
              <a:gd name="connsiteX1193" fmla="*/ 1748173 w 12191999"/>
              <a:gd name="connsiteY1193" fmla="*/ 1872596 h 4918294"/>
              <a:gd name="connsiteX1194" fmla="*/ 1746177 w 12191999"/>
              <a:gd name="connsiteY1194" fmla="*/ 1895974 h 4918294"/>
              <a:gd name="connsiteX1195" fmla="*/ 1825006 w 12191999"/>
              <a:gd name="connsiteY1195" fmla="*/ 1938031 h 4918294"/>
              <a:gd name="connsiteX1196" fmla="*/ 1957297 w 12191999"/>
              <a:gd name="connsiteY1196" fmla="*/ 2043527 h 4918294"/>
              <a:gd name="connsiteX1197" fmla="*/ 1958295 w 12191999"/>
              <a:gd name="connsiteY1197" fmla="*/ 2031836 h 4918294"/>
              <a:gd name="connsiteX1198" fmla="*/ 1979677 w 12191999"/>
              <a:gd name="connsiteY1198" fmla="*/ 2057210 h 4918294"/>
              <a:gd name="connsiteX1199" fmla="*/ 2003057 w 12191999"/>
              <a:gd name="connsiteY1199" fmla="*/ 2059206 h 4918294"/>
              <a:gd name="connsiteX1200" fmla="*/ 2002059 w 12191999"/>
              <a:gd name="connsiteY1200" fmla="*/ 2070897 h 4918294"/>
              <a:gd name="connsiteX1201" fmla="*/ 2023441 w 12191999"/>
              <a:gd name="connsiteY1201" fmla="*/ 2096271 h 4918294"/>
              <a:gd name="connsiteX1202" fmla="*/ 2153463 w 12191999"/>
              <a:gd name="connsiteY1202" fmla="*/ 2163672 h 4918294"/>
              <a:gd name="connsiteX1203" fmla="*/ 2172208 w 12191999"/>
              <a:gd name="connsiteY1203" fmla="*/ 2183651 h 4918294"/>
              <a:gd name="connsiteX1204" fmla="*/ 2171965 w 12191999"/>
              <a:gd name="connsiteY1204" fmla="*/ 2184017 h 4918294"/>
              <a:gd name="connsiteX1205" fmla="*/ 2180107 w 12191999"/>
              <a:gd name="connsiteY1205" fmla="*/ 2192071 h 4918294"/>
              <a:gd name="connsiteX1206" fmla="*/ 2172208 w 12191999"/>
              <a:gd name="connsiteY1206" fmla="*/ 2183651 h 4918294"/>
              <a:gd name="connsiteX1207" fmla="*/ 2182106 w 12191999"/>
              <a:gd name="connsiteY1207" fmla="*/ 2168693 h 4918294"/>
              <a:gd name="connsiteX1208" fmla="*/ 2427293 w 12191999"/>
              <a:gd name="connsiteY1208" fmla="*/ 2330927 h 4918294"/>
              <a:gd name="connsiteX1209" fmla="*/ 2628722 w 12191999"/>
              <a:gd name="connsiteY1209" fmla="*/ 2454097 h 4918294"/>
              <a:gd name="connsiteX1210" fmla="*/ 2627721 w 12191999"/>
              <a:gd name="connsiteY1210" fmla="*/ 2465789 h 4918294"/>
              <a:gd name="connsiteX1211" fmla="*/ 2762009 w 12191999"/>
              <a:gd name="connsiteY1211" fmla="*/ 2547901 h 4918294"/>
              <a:gd name="connsiteX1212" fmla="*/ 2726942 w 12191999"/>
              <a:gd name="connsiteY1212" fmla="*/ 2544907 h 4918294"/>
              <a:gd name="connsiteX1213" fmla="*/ 2774694 w 12191999"/>
              <a:gd name="connsiteY1213" fmla="*/ 2537209 h 4918294"/>
              <a:gd name="connsiteX1214" fmla="*/ 2918674 w 12191999"/>
              <a:gd name="connsiteY1214" fmla="*/ 2643701 h 4918294"/>
              <a:gd name="connsiteX1215" fmla="*/ 2929365 w 12191999"/>
              <a:gd name="connsiteY1215" fmla="*/ 2656389 h 4918294"/>
              <a:gd name="connsiteX1216" fmla="*/ 2941054 w 12191999"/>
              <a:gd name="connsiteY1216" fmla="*/ 2657387 h 4918294"/>
              <a:gd name="connsiteX1217" fmla="*/ 2942052 w 12191999"/>
              <a:gd name="connsiteY1217" fmla="*/ 2645700 h 4918294"/>
              <a:gd name="connsiteX1218" fmla="*/ 2964432 w 12191999"/>
              <a:gd name="connsiteY1218" fmla="*/ 2659383 h 4918294"/>
              <a:gd name="connsiteX1219" fmla="*/ 2952744 w 12191999"/>
              <a:gd name="connsiteY1219" fmla="*/ 2658388 h 4918294"/>
              <a:gd name="connsiteX1220" fmla="*/ 2951746 w 12191999"/>
              <a:gd name="connsiteY1220" fmla="*/ 2670076 h 4918294"/>
              <a:gd name="connsiteX1221" fmla="*/ 2975124 w 12191999"/>
              <a:gd name="connsiteY1221" fmla="*/ 2672072 h 4918294"/>
              <a:gd name="connsiteX1222" fmla="*/ 2985819 w 12191999"/>
              <a:gd name="connsiteY1222" fmla="*/ 2684761 h 4918294"/>
              <a:gd name="connsiteX1223" fmla="*/ 3020885 w 12191999"/>
              <a:gd name="connsiteY1223" fmla="*/ 2687755 h 4918294"/>
              <a:gd name="connsiteX1224" fmla="*/ 3043265 w 12191999"/>
              <a:gd name="connsiteY1224" fmla="*/ 2701441 h 4918294"/>
              <a:gd name="connsiteX1225" fmla="*/ 3032572 w 12191999"/>
              <a:gd name="connsiteY1225" fmla="*/ 2688753 h 4918294"/>
              <a:gd name="connsiteX1226" fmla="*/ 3021885 w 12191999"/>
              <a:gd name="connsiteY1226" fmla="*/ 2676065 h 4918294"/>
              <a:gd name="connsiteX1227" fmla="*/ 3045261 w 12191999"/>
              <a:gd name="connsiteY1227" fmla="*/ 2678061 h 4918294"/>
              <a:gd name="connsiteX1228" fmla="*/ 3112403 w 12191999"/>
              <a:gd name="connsiteY1228" fmla="*/ 2719118 h 4918294"/>
              <a:gd name="connsiteX1229" fmla="*/ 3235997 w 12191999"/>
              <a:gd name="connsiteY1229" fmla="*/ 2788543 h 4918294"/>
              <a:gd name="connsiteX1230" fmla="*/ 3246689 w 12191999"/>
              <a:gd name="connsiteY1230" fmla="*/ 2801232 h 4918294"/>
              <a:gd name="connsiteX1231" fmla="*/ 3258377 w 12191999"/>
              <a:gd name="connsiteY1231" fmla="*/ 2802230 h 4918294"/>
              <a:gd name="connsiteX1232" fmla="*/ 3314830 w 12191999"/>
              <a:gd name="connsiteY1232" fmla="*/ 2830600 h 4918294"/>
              <a:gd name="connsiteX1233" fmla="*/ 3360588 w 12191999"/>
              <a:gd name="connsiteY1233" fmla="*/ 2846280 h 4918294"/>
              <a:gd name="connsiteX1234" fmla="*/ 3438422 w 12191999"/>
              <a:gd name="connsiteY1234" fmla="*/ 2900026 h 4918294"/>
              <a:gd name="connsiteX1235" fmla="*/ 3437423 w 12191999"/>
              <a:gd name="connsiteY1235" fmla="*/ 2911718 h 4918294"/>
              <a:gd name="connsiteX1236" fmla="*/ 3460803 w 12191999"/>
              <a:gd name="connsiteY1236" fmla="*/ 2913712 h 4918294"/>
              <a:gd name="connsiteX1237" fmla="*/ 3472492 w 12191999"/>
              <a:gd name="connsiteY1237" fmla="*/ 2914711 h 4918294"/>
              <a:gd name="connsiteX1238" fmla="*/ 3461801 w 12191999"/>
              <a:gd name="connsiteY1238" fmla="*/ 2902025 h 4918294"/>
              <a:gd name="connsiteX1239" fmla="*/ 3540634 w 12191999"/>
              <a:gd name="connsiteY1239" fmla="*/ 2944077 h 4918294"/>
              <a:gd name="connsiteX1240" fmla="*/ 3551327 w 12191999"/>
              <a:gd name="connsiteY1240" fmla="*/ 2956766 h 4918294"/>
              <a:gd name="connsiteX1241" fmla="*/ 3563014 w 12191999"/>
              <a:gd name="connsiteY1241" fmla="*/ 2957766 h 4918294"/>
              <a:gd name="connsiteX1242" fmla="*/ 3642844 w 12191999"/>
              <a:gd name="connsiteY1242" fmla="*/ 2988131 h 4918294"/>
              <a:gd name="connsiteX1243" fmla="*/ 3631154 w 12191999"/>
              <a:gd name="connsiteY1243" fmla="*/ 2987132 h 4918294"/>
              <a:gd name="connsiteX1244" fmla="*/ 3596086 w 12191999"/>
              <a:gd name="connsiteY1244" fmla="*/ 2984141 h 4918294"/>
              <a:gd name="connsiteX1245" fmla="*/ 3618468 w 12191999"/>
              <a:gd name="connsiteY1245" fmla="*/ 2997822 h 4918294"/>
              <a:gd name="connsiteX1246" fmla="*/ 3629158 w 12191999"/>
              <a:gd name="connsiteY1246" fmla="*/ 3010510 h 4918294"/>
              <a:gd name="connsiteX1247" fmla="*/ 3583398 w 12191999"/>
              <a:gd name="connsiteY1247" fmla="*/ 2994827 h 4918294"/>
              <a:gd name="connsiteX1248" fmla="*/ 3569714 w 12191999"/>
              <a:gd name="connsiteY1248" fmla="*/ 3017210 h 4918294"/>
              <a:gd name="connsiteX1249" fmla="*/ 3648546 w 12191999"/>
              <a:gd name="connsiteY1249" fmla="*/ 3059266 h 4918294"/>
              <a:gd name="connsiteX1250" fmla="*/ 3659238 w 12191999"/>
              <a:gd name="connsiteY1250" fmla="*/ 3071953 h 4918294"/>
              <a:gd name="connsiteX1251" fmla="*/ 3670926 w 12191999"/>
              <a:gd name="connsiteY1251" fmla="*/ 3072951 h 4918294"/>
              <a:gd name="connsiteX1252" fmla="*/ 3682616 w 12191999"/>
              <a:gd name="connsiteY1252" fmla="*/ 3073949 h 4918294"/>
              <a:gd name="connsiteX1253" fmla="*/ 3671927 w 12191999"/>
              <a:gd name="connsiteY1253" fmla="*/ 3061262 h 4918294"/>
              <a:gd name="connsiteX1254" fmla="*/ 3706992 w 12191999"/>
              <a:gd name="connsiteY1254" fmla="*/ 3064256 h 4918294"/>
              <a:gd name="connsiteX1255" fmla="*/ 3719683 w 12191999"/>
              <a:gd name="connsiteY1255" fmla="*/ 3053564 h 4918294"/>
              <a:gd name="connsiteX1256" fmla="*/ 3663231 w 12191999"/>
              <a:gd name="connsiteY1256" fmla="*/ 3025195 h 4918294"/>
              <a:gd name="connsiteX1257" fmla="*/ 3674918 w 12191999"/>
              <a:gd name="connsiteY1257" fmla="*/ 3026193 h 4918294"/>
              <a:gd name="connsiteX1258" fmla="*/ 3699294 w 12191999"/>
              <a:gd name="connsiteY1258" fmla="*/ 3016499 h 4918294"/>
              <a:gd name="connsiteX1259" fmla="*/ 3680003 w 12191999"/>
              <a:gd name="connsiteY1259" fmla="*/ 3004702 h 4918294"/>
              <a:gd name="connsiteX1260" fmla="*/ 3701505 w 12191999"/>
              <a:gd name="connsiteY1260" fmla="*/ 3007858 h 4918294"/>
              <a:gd name="connsiteX1261" fmla="*/ 3756745 w 12191999"/>
              <a:gd name="connsiteY1261" fmla="*/ 3033180 h 4918294"/>
              <a:gd name="connsiteX1262" fmla="*/ 3794810 w 12191999"/>
              <a:gd name="connsiteY1262" fmla="*/ 3001106 h 4918294"/>
              <a:gd name="connsiteX1263" fmla="*/ 3782122 w 12191999"/>
              <a:gd name="connsiteY1263" fmla="*/ 3011799 h 4918294"/>
              <a:gd name="connsiteX1264" fmla="*/ 3781121 w 12191999"/>
              <a:gd name="connsiteY1264" fmla="*/ 3023486 h 4918294"/>
              <a:gd name="connsiteX1265" fmla="*/ 3780122 w 12191999"/>
              <a:gd name="connsiteY1265" fmla="*/ 3035176 h 4918294"/>
              <a:gd name="connsiteX1266" fmla="*/ 3803503 w 12191999"/>
              <a:gd name="connsiteY1266" fmla="*/ 3037175 h 4918294"/>
              <a:gd name="connsiteX1267" fmla="*/ 3815191 w 12191999"/>
              <a:gd name="connsiteY1267" fmla="*/ 3038173 h 4918294"/>
              <a:gd name="connsiteX1268" fmla="*/ 3836576 w 12191999"/>
              <a:gd name="connsiteY1268" fmla="*/ 3063545 h 4918294"/>
              <a:gd name="connsiteX1269" fmla="*/ 3813198 w 12191999"/>
              <a:gd name="connsiteY1269" fmla="*/ 3061549 h 4918294"/>
              <a:gd name="connsiteX1270" fmla="*/ 3812196 w 12191999"/>
              <a:gd name="connsiteY1270" fmla="*/ 3073241 h 4918294"/>
              <a:gd name="connsiteX1271" fmla="*/ 3834579 w 12191999"/>
              <a:gd name="connsiteY1271" fmla="*/ 3086925 h 4918294"/>
              <a:gd name="connsiteX1272" fmla="*/ 3857959 w 12191999"/>
              <a:gd name="connsiteY1272" fmla="*/ 3088921 h 4918294"/>
              <a:gd name="connsiteX1273" fmla="*/ 3883331 w 12191999"/>
              <a:gd name="connsiteY1273" fmla="*/ 3067539 h 4918294"/>
              <a:gd name="connsiteX1274" fmla="*/ 3896020 w 12191999"/>
              <a:gd name="connsiteY1274" fmla="*/ 3056845 h 4918294"/>
              <a:gd name="connsiteX1275" fmla="*/ 3885328 w 12191999"/>
              <a:gd name="connsiteY1275" fmla="*/ 3044159 h 4918294"/>
              <a:gd name="connsiteX1276" fmla="*/ 3942778 w 12191999"/>
              <a:gd name="connsiteY1276" fmla="*/ 3060837 h 4918294"/>
              <a:gd name="connsiteX1277" fmla="*/ 3907710 w 12191999"/>
              <a:gd name="connsiteY1277" fmla="*/ 3057843 h 4918294"/>
              <a:gd name="connsiteX1278" fmla="*/ 3952472 w 12191999"/>
              <a:gd name="connsiteY1278" fmla="*/ 3085216 h 4918294"/>
              <a:gd name="connsiteX1279" fmla="*/ 3951476 w 12191999"/>
              <a:gd name="connsiteY1279" fmla="*/ 3096909 h 4918294"/>
              <a:gd name="connsiteX1280" fmla="*/ 3963161 w 12191999"/>
              <a:gd name="connsiteY1280" fmla="*/ 3097904 h 4918294"/>
              <a:gd name="connsiteX1281" fmla="*/ 3974852 w 12191999"/>
              <a:gd name="connsiteY1281" fmla="*/ 3098902 h 4918294"/>
              <a:gd name="connsiteX1282" fmla="*/ 3975850 w 12191999"/>
              <a:gd name="connsiteY1282" fmla="*/ 3087213 h 4918294"/>
              <a:gd name="connsiteX1283" fmla="*/ 3997232 w 12191999"/>
              <a:gd name="connsiteY1283" fmla="*/ 3112587 h 4918294"/>
              <a:gd name="connsiteX1284" fmla="*/ 4067368 w 12191999"/>
              <a:gd name="connsiteY1284" fmla="*/ 3118575 h 4918294"/>
              <a:gd name="connsiteX1285" fmla="*/ 4043993 w 12191999"/>
              <a:gd name="connsiteY1285" fmla="*/ 3116579 h 4918294"/>
              <a:gd name="connsiteX1286" fmla="*/ 4112130 w 12191999"/>
              <a:gd name="connsiteY1286" fmla="*/ 3145948 h 4918294"/>
              <a:gd name="connsiteX1287" fmla="*/ 4099444 w 12191999"/>
              <a:gd name="connsiteY1287" fmla="*/ 3156640 h 4918294"/>
              <a:gd name="connsiteX1288" fmla="*/ 4111135 w 12191999"/>
              <a:gd name="connsiteY1288" fmla="*/ 3157638 h 4918294"/>
              <a:gd name="connsiteX1289" fmla="*/ 4110134 w 12191999"/>
              <a:gd name="connsiteY1289" fmla="*/ 3169326 h 4918294"/>
              <a:gd name="connsiteX1290" fmla="*/ 4097450 w 12191999"/>
              <a:gd name="connsiteY1290" fmla="*/ 3180018 h 4918294"/>
              <a:gd name="connsiteX1291" fmla="*/ 3994237 w 12191999"/>
              <a:gd name="connsiteY1291" fmla="*/ 3147657 h 4918294"/>
              <a:gd name="connsiteX1292" fmla="*/ 3995236 w 12191999"/>
              <a:gd name="connsiteY1292" fmla="*/ 3135967 h 4918294"/>
              <a:gd name="connsiteX1293" fmla="*/ 3949478 w 12191999"/>
              <a:gd name="connsiteY1293" fmla="*/ 3120284 h 4918294"/>
              <a:gd name="connsiteX1294" fmla="*/ 3982552 w 12191999"/>
              <a:gd name="connsiteY1294" fmla="*/ 3146659 h 4918294"/>
              <a:gd name="connsiteX1295" fmla="*/ 3925102 w 12191999"/>
              <a:gd name="connsiteY1295" fmla="*/ 3129978 h 4918294"/>
              <a:gd name="connsiteX1296" fmla="*/ 3914407 w 12191999"/>
              <a:gd name="connsiteY1296" fmla="*/ 3117289 h 4918294"/>
              <a:gd name="connsiteX1297" fmla="*/ 3902722 w 12191999"/>
              <a:gd name="connsiteY1297" fmla="*/ 3116292 h 4918294"/>
              <a:gd name="connsiteX1298" fmla="*/ 3890033 w 12191999"/>
              <a:gd name="connsiteY1298" fmla="*/ 3126984 h 4918294"/>
              <a:gd name="connsiteX1299" fmla="*/ 3900723 w 12191999"/>
              <a:gd name="connsiteY1299" fmla="*/ 3139672 h 4918294"/>
              <a:gd name="connsiteX1300" fmla="*/ 3923103 w 12191999"/>
              <a:gd name="connsiteY1300" fmla="*/ 3153356 h 4918294"/>
              <a:gd name="connsiteX1301" fmla="*/ 3934793 w 12191999"/>
              <a:gd name="connsiteY1301" fmla="*/ 3154354 h 4918294"/>
              <a:gd name="connsiteX1302" fmla="*/ 3935791 w 12191999"/>
              <a:gd name="connsiteY1302" fmla="*/ 3142667 h 4918294"/>
              <a:gd name="connsiteX1303" fmla="*/ 4096450 w 12191999"/>
              <a:gd name="connsiteY1303" fmla="*/ 3191709 h 4918294"/>
              <a:gd name="connsiteX1304" fmla="*/ 4107143 w 12191999"/>
              <a:gd name="connsiteY1304" fmla="*/ 3204394 h 4918294"/>
              <a:gd name="connsiteX1305" fmla="*/ 4118830 w 12191999"/>
              <a:gd name="connsiteY1305" fmla="*/ 3205389 h 4918294"/>
              <a:gd name="connsiteX1306" fmla="*/ 4130521 w 12191999"/>
              <a:gd name="connsiteY1306" fmla="*/ 3206390 h 4918294"/>
              <a:gd name="connsiteX1307" fmla="*/ 4198659 w 12191999"/>
              <a:gd name="connsiteY1307" fmla="*/ 3235760 h 4918294"/>
              <a:gd name="connsiteX1308" fmla="*/ 4199661 w 12191999"/>
              <a:gd name="connsiteY1308" fmla="*/ 3224070 h 4918294"/>
              <a:gd name="connsiteX1309" fmla="*/ 4210346 w 12191999"/>
              <a:gd name="connsiteY1309" fmla="*/ 3236758 h 4918294"/>
              <a:gd name="connsiteX1310" fmla="*/ 4232733 w 12191999"/>
              <a:gd name="connsiteY1310" fmla="*/ 3250444 h 4918294"/>
              <a:gd name="connsiteX1311" fmla="*/ 4245421 w 12191999"/>
              <a:gd name="connsiteY1311" fmla="*/ 3239753 h 4918294"/>
              <a:gd name="connsiteX1312" fmla="*/ 4499592 w 12191999"/>
              <a:gd name="connsiteY1312" fmla="*/ 3296778 h 4918294"/>
              <a:gd name="connsiteX1313" fmla="*/ 4521972 w 12191999"/>
              <a:gd name="connsiteY1313" fmla="*/ 3310464 h 4918294"/>
              <a:gd name="connsiteX1314" fmla="*/ 4533663 w 12191999"/>
              <a:gd name="connsiteY1314" fmla="*/ 3311463 h 4918294"/>
              <a:gd name="connsiteX1315" fmla="*/ 4534660 w 12191999"/>
              <a:gd name="connsiteY1315" fmla="*/ 3299772 h 4918294"/>
              <a:gd name="connsiteX1316" fmla="*/ 4602799 w 12191999"/>
              <a:gd name="connsiteY1316" fmla="*/ 3329139 h 4918294"/>
              <a:gd name="connsiteX1317" fmla="*/ 4614489 w 12191999"/>
              <a:gd name="connsiteY1317" fmla="*/ 3330137 h 4918294"/>
              <a:gd name="connsiteX1318" fmla="*/ 4637868 w 12191999"/>
              <a:gd name="connsiteY1318" fmla="*/ 3332133 h 4918294"/>
              <a:gd name="connsiteX1319" fmla="*/ 4649559 w 12191999"/>
              <a:gd name="connsiteY1319" fmla="*/ 3333131 h 4918294"/>
              <a:gd name="connsiteX1320" fmla="*/ 4660247 w 12191999"/>
              <a:gd name="connsiteY1320" fmla="*/ 3345820 h 4918294"/>
              <a:gd name="connsiteX1321" fmla="*/ 4671939 w 12191999"/>
              <a:gd name="connsiteY1321" fmla="*/ 3346816 h 4918294"/>
              <a:gd name="connsiteX1322" fmla="*/ 4742075 w 12191999"/>
              <a:gd name="connsiteY1322" fmla="*/ 3352807 h 4918294"/>
              <a:gd name="connsiteX1323" fmla="*/ 4753768 w 12191999"/>
              <a:gd name="connsiteY1323" fmla="*/ 3353805 h 4918294"/>
              <a:gd name="connsiteX1324" fmla="*/ 4777143 w 12191999"/>
              <a:gd name="connsiteY1324" fmla="*/ 3355801 h 4918294"/>
              <a:gd name="connsiteX1325" fmla="*/ 4788833 w 12191999"/>
              <a:gd name="connsiteY1325" fmla="*/ 3356799 h 4918294"/>
              <a:gd name="connsiteX1326" fmla="*/ 4870661 w 12191999"/>
              <a:gd name="connsiteY1326" fmla="*/ 3363786 h 4918294"/>
              <a:gd name="connsiteX1327" fmla="*/ 4915422 w 12191999"/>
              <a:gd name="connsiteY1327" fmla="*/ 3391156 h 4918294"/>
              <a:gd name="connsiteX1328" fmla="*/ 4926111 w 12191999"/>
              <a:gd name="connsiteY1328" fmla="*/ 3403845 h 4918294"/>
              <a:gd name="connsiteX1329" fmla="*/ 4937801 w 12191999"/>
              <a:gd name="connsiteY1329" fmla="*/ 3404843 h 4918294"/>
              <a:gd name="connsiteX1330" fmla="*/ 4938800 w 12191999"/>
              <a:gd name="connsiteY1330" fmla="*/ 3393155 h 4918294"/>
              <a:gd name="connsiteX1331" fmla="*/ 4927112 w 12191999"/>
              <a:gd name="connsiteY1331" fmla="*/ 3392158 h 4918294"/>
              <a:gd name="connsiteX1332" fmla="*/ 4974865 w 12191999"/>
              <a:gd name="connsiteY1332" fmla="*/ 3384459 h 4918294"/>
              <a:gd name="connsiteX1333" fmla="*/ 4972871 w 12191999"/>
              <a:gd name="connsiteY1333" fmla="*/ 3407837 h 4918294"/>
              <a:gd name="connsiteX1334" fmla="*/ 4960956 w 12191999"/>
              <a:gd name="connsiteY1334" fmla="*/ 3417880 h 4918294"/>
              <a:gd name="connsiteX1335" fmla="*/ 4896129 w 12191999"/>
              <a:gd name="connsiteY1335" fmla="*/ 3408092 h 4918294"/>
              <a:gd name="connsiteX1336" fmla="*/ 4726394 w 12191999"/>
              <a:gd name="connsiteY1336" fmla="*/ 3398565 h 4918294"/>
              <a:gd name="connsiteX1337" fmla="*/ 4715704 w 12191999"/>
              <a:gd name="connsiteY1337" fmla="*/ 3385876 h 4918294"/>
              <a:gd name="connsiteX1338" fmla="*/ 4704013 w 12191999"/>
              <a:gd name="connsiteY1338" fmla="*/ 3384881 h 4918294"/>
              <a:gd name="connsiteX1339" fmla="*/ 4644570 w 12191999"/>
              <a:gd name="connsiteY1339" fmla="*/ 3391581 h 4918294"/>
              <a:gd name="connsiteX1340" fmla="*/ 4691326 w 12191999"/>
              <a:gd name="connsiteY1340" fmla="*/ 3395573 h 4918294"/>
              <a:gd name="connsiteX1341" fmla="*/ 4678639 w 12191999"/>
              <a:gd name="connsiteY1341" fmla="*/ 3406266 h 4918294"/>
              <a:gd name="connsiteX1342" fmla="*/ 4690329 w 12191999"/>
              <a:gd name="connsiteY1342" fmla="*/ 3407264 h 4918294"/>
              <a:gd name="connsiteX1343" fmla="*/ 4702018 w 12191999"/>
              <a:gd name="connsiteY1343" fmla="*/ 3408262 h 4918294"/>
              <a:gd name="connsiteX1344" fmla="*/ 4713707 w 12191999"/>
              <a:gd name="connsiteY1344" fmla="*/ 3409260 h 4918294"/>
              <a:gd name="connsiteX1345" fmla="*/ 4825611 w 12191999"/>
              <a:gd name="connsiteY1345" fmla="*/ 3477686 h 4918294"/>
              <a:gd name="connsiteX1346" fmla="*/ 5073795 w 12191999"/>
              <a:gd name="connsiteY1346" fmla="*/ 3604850 h 4918294"/>
              <a:gd name="connsiteX1347" fmla="*/ 5084487 w 12191999"/>
              <a:gd name="connsiteY1347" fmla="*/ 3617537 h 4918294"/>
              <a:gd name="connsiteX1348" fmla="*/ 5095177 w 12191999"/>
              <a:gd name="connsiteY1348" fmla="*/ 3630226 h 4918294"/>
              <a:gd name="connsiteX1349" fmla="*/ 5082491 w 12191999"/>
              <a:gd name="connsiteY1349" fmla="*/ 3640918 h 4918294"/>
              <a:gd name="connsiteX1350" fmla="*/ 5117561 w 12191999"/>
              <a:gd name="connsiteY1350" fmla="*/ 3643913 h 4918294"/>
              <a:gd name="connsiteX1351" fmla="*/ 5335665 w 12191999"/>
              <a:gd name="connsiteY1351" fmla="*/ 3709635 h 4918294"/>
              <a:gd name="connsiteX1352" fmla="*/ 5311289 w 12191999"/>
              <a:gd name="connsiteY1352" fmla="*/ 3719327 h 4918294"/>
              <a:gd name="connsiteX1353" fmla="*/ 5445574 w 12191999"/>
              <a:gd name="connsiteY1353" fmla="*/ 3801443 h 4918294"/>
              <a:gd name="connsiteX1354" fmla="*/ 5422197 w 12191999"/>
              <a:gd name="connsiteY1354" fmla="*/ 3799447 h 4918294"/>
              <a:gd name="connsiteX1355" fmla="*/ 5410508 w 12191999"/>
              <a:gd name="connsiteY1355" fmla="*/ 3798449 h 4918294"/>
              <a:gd name="connsiteX1356" fmla="*/ 5421197 w 12191999"/>
              <a:gd name="connsiteY1356" fmla="*/ 3811132 h 4918294"/>
              <a:gd name="connsiteX1357" fmla="*/ 5444577 w 12191999"/>
              <a:gd name="connsiteY1357" fmla="*/ 3813130 h 4918294"/>
              <a:gd name="connsiteX1358" fmla="*/ 5257543 w 12191999"/>
              <a:gd name="connsiteY1358" fmla="*/ 3797161 h 4918294"/>
              <a:gd name="connsiteX1359" fmla="*/ 5551489 w 12191999"/>
              <a:gd name="connsiteY1359" fmla="*/ 3940009 h 4918294"/>
              <a:gd name="connsiteX1360" fmla="*/ 5582565 w 12191999"/>
              <a:gd name="connsiteY1360" fmla="*/ 3989756 h 4918294"/>
              <a:gd name="connsiteX1361" fmla="*/ 5546502 w 12191999"/>
              <a:gd name="connsiteY1361" fmla="*/ 3998456 h 4918294"/>
              <a:gd name="connsiteX1362" fmla="*/ 5266950 w 12191999"/>
              <a:gd name="connsiteY1362" fmla="*/ 3962810 h 4918294"/>
              <a:gd name="connsiteX1363" fmla="*/ 5216200 w 12191999"/>
              <a:gd name="connsiteY1363" fmla="*/ 4005579 h 4918294"/>
              <a:gd name="connsiteX1364" fmla="*/ 5065237 w 12191999"/>
              <a:gd name="connsiteY1364" fmla="*/ 3980913 h 4918294"/>
              <a:gd name="connsiteX1365" fmla="*/ 5133379 w 12191999"/>
              <a:gd name="connsiteY1365" fmla="*/ 4010283 h 4918294"/>
              <a:gd name="connsiteX1366" fmla="*/ 5039861 w 12191999"/>
              <a:gd name="connsiteY1366" fmla="*/ 4002298 h 4918294"/>
              <a:gd name="connsiteX1367" fmla="*/ 5083626 w 12191999"/>
              <a:gd name="connsiteY1367" fmla="*/ 4041356 h 4918294"/>
              <a:gd name="connsiteX1368" fmla="*/ 4494451 w 12191999"/>
              <a:gd name="connsiteY1368" fmla="*/ 3908626 h 4918294"/>
              <a:gd name="connsiteX1369" fmla="*/ 4437001 w 12191999"/>
              <a:gd name="connsiteY1369" fmla="*/ 3891945 h 4918294"/>
              <a:gd name="connsiteX1370" fmla="*/ 131489 w 12191999"/>
              <a:gd name="connsiteY1370" fmla="*/ 442850 h 4918294"/>
              <a:gd name="connsiteX1371" fmla="*/ 0 w 12191999"/>
              <a:gd name="connsiteY1371" fmla="*/ 173828 h 491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</a:cxnLst>
            <a:rect l="l" t="t" r="r" b="b"/>
            <a:pathLst>
              <a:path w="12191999" h="4918294">
                <a:moveTo>
                  <a:pt x="5524273" y="3431371"/>
                </a:moveTo>
                <a:cubicBezTo>
                  <a:pt x="5535960" y="3432368"/>
                  <a:pt x="5535960" y="3432368"/>
                  <a:pt x="5535960" y="3432368"/>
                </a:cubicBezTo>
                <a:cubicBezTo>
                  <a:pt x="5524273" y="3431371"/>
                  <a:pt x="5523274" y="3443061"/>
                  <a:pt x="5523274" y="3443061"/>
                </a:cubicBezTo>
                <a:cubicBezTo>
                  <a:pt x="5524273" y="3431371"/>
                  <a:pt x="5524273" y="3431371"/>
                  <a:pt x="5524273" y="3431371"/>
                </a:cubicBezTo>
                <a:close/>
                <a:moveTo>
                  <a:pt x="4960956" y="3417880"/>
                </a:moveTo>
                <a:lnTo>
                  <a:pt x="4971875" y="3419528"/>
                </a:lnTo>
                <a:cubicBezTo>
                  <a:pt x="4971875" y="3419528"/>
                  <a:pt x="4971875" y="3419528"/>
                  <a:pt x="4960182" y="3418530"/>
                </a:cubicBezTo>
                <a:close/>
                <a:moveTo>
                  <a:pt x="6455722" y="3416704"/>
                </a:moveTo>
                <a:cubicBezTo>
                  <a:pt x="6479103" y="3418701"/>
                  <a:pt x="6490792" y="3419699"/>
                  <a:pt x="6502483" y="3420697"/>
                </a:cubicBezTo>
                <a:cubicBezTo>
                  <a:pt x="6489794" y="3431389"/>
                  <a:pt x="6478105" y="3430391"/>
                  <a:pt x="6466414" y="3429393"/>
                </a:cubicBezTo>
                <a:cubicBezTo>
                  <a:pt x="6466414" y="3429393"/>
                  <a:pt x="6466414" y="3429393"/>
                  <a:pt x="6454725" y="3428395"/>
                </a:cubicBezTo>
                <a:cubicBezTo>
                  <a:pt x="6443036" y="3427397"/>
                  <a:pt x="6443036" y="3427397"/>
                  <a:pt x="6443036" y="3427397"/>
                </a:cubicBezTo>
                <a:lnTo>
                  <a:pt x="6431347" y="3426399"/>
                </a:lnTo>
                <a:cubicBezTo>
                  <a:pt x="6431347" y="3426399"/>
                  <a:pt x="6443036" y="3427397"/>
                  <a:pt x="6455722" y="3416704"/>
                </a:cubicBezTo>
                <a:close/>
                <a:moveTo>
                  <a:pt x="4972871" y="3407837"/>
                </a:moveTo>
                <a:cubicBezTo>
                  <a:pt x="4972871" y="3407837"/>
                  <a:pt x="4972871" y="3407837"/>
                  <a:pt x="4984563" y="3408836"/>
                </a:cubicBezTo>
                <a:lnTo>
                  <a:pt x="4984514" y="3409386"/>
                </a:lnTo>
                <a:close/>
                <a:moveTo>
                  <a:pt x="5035984" y="3399175"/>
                </a:moveTo>
                <a:cubicBezTo>
                  <a:pt x="5040863" y="3399109"/>
                  <a:pt x="5047118" y="3400196"/>
                  <a:pt x="5055698" y="3403137"/>
                </a:cubicBezTo>
                <a:cubicBezTo>
                  <a:pt x="5054699" y="3414824"/>
                  <a:pt x="5054699" y="3414824"/>
                  <a:pt x="5066387" y="3415822"/>
                </a:cubicBezTo>
                <a:cubicBezTo>
                  <a:pt x="5078074" y="3416820"/>
                  <a:pt x="5078074" y="3416820"/>
                  <a:pt x="5078074" y="3416820"/>
                </a:cubicBezTo>
                <a:cubicBezTo>
                  <a:pt x="5077077" y="3428511"/>
                  <a:pt x="5077077" y="3428511"/>
                  <a:pt x="5088767" y="3429509"/>
                </a:cubicBezTo>
                <a:cubicBezTo>
                  <a:pt x="5088767" y="3429509"/>
                  <a:pt x="5088767" y="3429509"/>
                  <a:pt x="5100458" y="3430507"/>
                </a:cubicBezTo>
                <a:cubicBezTo>
                  <a:pt x="5101455" y="3418816"/>
                  <a:pt x="5089765" y="3417818"/>
                  <a:pt x="5101455" y="3418816"/>
                </a:cubicBezTo>
                <a:cubicBezTo>
                  <a:pt x="5136524" y="3421811"/>
                  <a:pt x="5170595" y="3436496"/>
                  <a:pt x="5195967" y="3415114"/>
                </a:cubicBezTo>
                <a:cubicBezTo>
                  <a:pt x="5183285" y="3425804"/>
                  <a:pt x="5183285" y="3425804"/>
                  <a:pt x="5194971" y="3426801"/>
                </a:cubicBezTo>
                <a:cubicBezTo>
                  <a:pt x="5205665" y="3439490"/>
                  <a:pt x="5218352" y="3428798"/>
                  <a:pt x="5218352" y="3428798"/>
                </a:cubicBezTo>
                <a:cubicBezTo>
                  <a:pt x="5218352" y="3428798"/>
                  <a:pt x="5218352" y="3428798"/>
                  <a:pt x="5230037" y="3429796"/>
                </a:cubicBezTo>
                <a:cubicBezTo>
                  <a:pt x="5263109" y="3456171"/>
                  <a:pt x="5301175" y="3424097"/>
                  <a:pt x="5345934" y="3451467"/>
                </a:cubicBezTo>
                <a:cubicBezTo>
                  <a:pt x="5346936" y="3439777"/>
                  <a:pt x="5346936" y="3439777"/>
                  <a:pt x="5346936" y="3439777"/>
                </a:cubicBezTo>
                <a:cubicBezTo>
                  <a:pt x="5345934" y="3451467"/>
                  <a:pt x="5357625" y="3452465"/>
                  <a:pt x="5357625" y="3452465"/>
                </a:cubicBezTo>
                <a:cubicBezTo>
                  <a:pt x="5369318" y="3453464"/>
                  <a:pt x="5369318" y="3453464"/>
                  <a:pt x="5370313" y="3441770"/>
                </a:cubicBezTo>
                <a:cubicBezTo>
                  <a:pt x="5405380" y="3444767"/>
                  <a:pt x="5440449" y="3447762"/>
                  <a:pt x="5440449" y="3447762"/>
                </a:cubicBezTo>
                <a:cubicBezTo>
                  <a:pt x="5475520" y="3450756"/>
                  <a:pt x="5418069" y="3434078"/>
                  <a:pt x="5476516" y="3439069"/>
                </a:cubicBezTo>
                <a:cubicBezTo>
                  <a:pt x="5463827" y="3449758"/>
                  <a:pt x="5474523" y="3462447"/>
                  <a:pt x="5487208" y="3451754"/>
                </a:cubicBezTo>
                <a:cubicBezTo>
                  <a:pt x="5499893" y="3441065"/>
                  <a:pt x="5442446" y="3424384"/>
                  <a:pt x="5500894" y="3429374"/>
                </a:cubicBezTo>
                <a:cubicBezTo>
                  <a:pt x="5500894" y="3429374"/>
                  <a:pt x="5500894" y="3429374"/>
                  <a:pt x="5499893" y="3441065"/>
                </a:cubicBezTo>
                <a:cubicBezTo>
                  <a:pt x="5499893" y="3441065"/>
                  <a:pt x="5499893" y="3441065"/>
                  <a:pt x="5511584" y="3442063"/>
                </a:cubicBezTo>
                <a:cubicBezTo>
                  <a:pt x="5511584" y="3442063"/>
                  <a:pt x="5523274" y="3443061"/>
                  <a:pt x="5523274" y="3443061"/>
                </a:cubicBezTo>
                <a:cubicBezTo>
                  <a:pt x="5534962" y="3444056"/>
                  <a:pt x="5534962" y="3444056"/>
                  <a:pt x="5534962" y="3444056"/>
                </a:cubicBezTo>
                <a:cubicBezTo>
                  <a:pt x="5546655" y="3445057"/>
                  <a:pt x="5546655" y="3445057"/>
                  <a:pt x="5546655" y="3445057"/>
                </a:cubicBezTo>
                <a:cubicBezTo>
                  <a:pt x="5545656" y="3456745"/>
                  <a:pt x="5557343" y="3457743"/>
                  <a:pt x="5569032" y="3458741"/>
                </a:cubicBezTo>
                <a:cubicBezTo>
                  <a:pt x="5570029" y="3447053"/>
                  <a:pt x="5581723" y="3448052"/>
                  <a:pt x="5593410" y="3449050"/>
                </a:cubicBezTo>
                <a:cubicBezTo>
                  <a:pt x="5604103" y="3461735"/>
                  <a:pt x="5639171" y="3464730"/>
                  <a:pt x="5662549" y="3466726"/>
                </a:cubicBezTo>
                <a:cubicBezTo>
                  <a:pt x="5569032" y="3458741"/>
                  <a:pt x="5533964" y="3455746"/>
                  <a:pt x="5451142" y="3460450"/>
                </a:cubicBezTo>
                <a:cubicBezTo>
                  <a:pt x="5460832" y="3484828"/>
                  <a:pt x="5413076" y="3492524"/>
                  <a:pt x="5354631" y="3487534"/>
                </a:cubicBezTo>
                <a:cubicBezTo>
                  <a:pt x="5296184" y="3482540"/>
                  <a:pt x="5237738" y="3477553"/>
                  <a:pt x="5236737" y="3489242"/>
                </a:cubicBezTo>
                <a:cubicBezTo>
                  <a:pt x="5177293" y="3495942"/>
                  <a:pt x="5097463" y="3465575"/>
                  <a:pt x="5040012" y="3448896"/>
                </a:cubicBezTo>
                <a:cubicBezTo>
                  <a:pt x="5051704" y="3449895"/>
                  <a:pt x="5051704" y="3449895"/>
                  <a:pt x="5052700" y="3438202"/>
                </a:cubicBezTo>
                <a:cubicBezTo>
                  <a:pt x="5052700" y="3438202"/>
                  <a:pt x="5041010" y="3437207"/>
                  <a:pt x="5041010" y="3437207"/>
                </a:cubicBezTo>
                <a:cubicBezTo>
                  <a:pt x="4995251" y="3421524"/>
                  <a:pt x="4995251" y="3421524"/>
                  <a:pt x="4995251" y="3421524"/>
                </a:cubicBezTo>
                <a:cubicBezTo>
                  <a:pt x="4983563" y="3420526"/>
                  <a:pt x="4983563" y="3420526"/>
                  <a:pt x="4983563" y="3420526"/>
                </a:cubicBezTo>
                <a:lnTo>
                  <a:pt x="4984514" y="3409386"/>
                </a:lnTo>
                <a:lnTo>
                  <a:pt x="5003613" y="3411935"/>
                </a:lnTo>
                <a:cubicBezTo>
                  <a:pt x="5019100" y="3409946"/>
                  <a:pt x="5021349" y="3399374"/>
                  <a:pt x="5035984" y="3399175"/>
                </a:cubicBezTo>
                <a:close/>
                <a:moveTo>
                  <a:pt x="12028248" y="3104444"/>
                </a:moveTo>
                <a:lnTo>
                  <a:pt x="12020559" y="3131231"/>
                </a:lnTo>
                <a:lnTo>
                  <a:pt x="12004722" y="3134040"/>
                </a:lnTo>
                <a:close/>
                <a:moveTo>
                  <a:pt x="8876593" y="3058222"/>
                </a:moveTo>
                <a:lnTo>
                  <a:pt x="8865306" y="3062850"/>
                </a:lnTo>
                <a:lnTo>
                  <a:pt x="8866240" y="3058810"/>
                </a:lnTo>
                <a:cubicBezTo>
                  <a:pt x="8867827" y="3057474"/>
                  <a:pt x="8870749" y="3057723"/>
                  <a:pt x="8876593" y="3058222"/>
                </a:cubicBezTo>
                <a:close/>
                <a:moveTo>
                  <a:pt x="9492430" y="3016609"/>
                </a:moveTo>
                <a:lnTo>
                  <a:pt x="9494943" y="3016824"/>
                </a:lnTo>
                <a:lnTo>
                  <a:pt x="9479741" y="3027298"/>
                </a:lnTo>
                <a:cubicBezTo>
                  <a:pt x="9479741" y="3027298"/>
                  <a:pt x="9492430" y="3016609"/>
                  <a:pt x="9492430" y="3016609"/>
                </a:cubicBezTo>
                <a:close/>
                <a:moveTo>
                  <a:pt x="3653540" y="3000816"/>
                </a:moveTo>
                <a:cubicBezTo>
                  <a:pt x="3653540" y="3000816"/>
                  <a:pt x="3653540" y="3000816"/>
                  <a:pt x="3665224" y="3001814"/>
                </a:cubicBezTo>
                <a:cubicBezTo>
                  <a:pt x="3676915" y="3002812"/>
                  <a:pt x="3676915" y="3002812"/>
                  <a:pt x="3676915" y="3002812"/>
                </a:cubicBezTo>
                <a:lnTo>
                  <a:pt x="3680003" y="3004702"/>
                </a:lnTo>
                <a:close/>
                <a:moveTo>
                  <a:pt x="8997748" y="2976689"/>
                </a:moveTo>
                <a:lnTo>
                  <a:pt x="8960635" y="2992400"/>
                </a:lnTo>
                <a:lnTo>
                  <a:pt x="8988785" y="2985378"/>
                </a:lnTo>
                <a:close/>
                <a:moveTo>
                  <a:pt x="3010193" y="2675066"/>
                </a:moveTo>
                <a:cubicBezTo>
                  <a:pt x="3009195" y="2686754"/>
                  <a:pt x="3009195" y="2686754"/>
                  <a:pt x="3020885" y="2687755"/>
                </a:cubicBezTo>
                <a:cubicBezTo>
                  <a:pt x="3008199" y="2698444"/>
                  <a:pt x="2997504" y="2685755"/>
                  <a:pt x="3010193" y="2675066"/>
                </a:cubicBezTo>
                <a:close/>
                <a:moveTo>
                  <a:pt x="3236284" y="2647272"/>
                </a:moveTo>
                <a:lnTo>
                  <a:pt x="3254023" y="2658281"/>
                </a:lnTo>
                <a:lnTo>
                  <a:pt x="3236114" y="2649300"/>
                </a:lnTo>
                <a:close/>
                <a:moveTo>
                  <a:pt x="3197887" y="2627453"/>
                </a:moveTo>
                <a:lnTo>
                  <a:pt x="3213533" y="2637969"/>
                </a:lnTo>
                <a:lnTo>
                  <a:pt x="3236114" y="2649300"/>
                </a:lnTo>
                <a:lnTo>
                  <a:pt x="3235286" y="2658962"/>
                </a:lnTo>
                <a:cubicBezTo>
                  <a:pt x="3224594" y="2646276"/>
                  <a:pt x="3213907" y="2633586"/>
                  <a:pt x="3202215" y="2632587"/>
                </a:cubicBezTo>
                <a:close/>
                <a:moveTo>
                  <a:pt x="3177282" y="2611193"/>
                </a:moveTo>
                <a:lnTo>
                  <a:pt x="3191522" y="2619902"/>
                </a:lnTo>
                <a:lnTo>
                  <a:pt x="3197887" y="2627453"/>
                </a:lnTo>
                <a:lnTo>
                  <a:pt x="3178731" y="2614575"/>
                </a:lnTo>
                <a:close/>
                <a:moveTo>
                  <a:pt x="3146763" y="2592529"/>
                </a:moveTo>
                <a:cubicBezTo>
                  <a:pt x="3158450" y="2593527"/>
                  <a:pt x="3169143" y="2606216"/>
                  <a:pt x="3170143" y="2594525"/>
                </a:cubicBezTo>
                <a:lnTo>
                  <a:pt x="3177282" y="2611193"/>
                </a:lnTo>
                <a:lnTo>
                  <a:pt x="3169143" y="2606216"/>
                </a:lnTo>
                <a:cubicBezTo>
                  <a:pt x="3157455" y="2605217"/>
                  <a:pt x="3157455" y="2605217"/>
                  <a:pt x="3157455" y="2605217"/>
                </a:cubicBezTo>
                <a:cubicBezTo>
                  <a:pt x="3157455" y="2605217"/>
                  <a:pt x="3157455" y="2605217"/>
                  <a:pt x="3146763" y="2592529"/>
                </a:cubicBezTo>
                <a:close/>
                <a:moveTo>
                  <a:pt x="2927947" y="2397224"/>
                </a:moveTo>
                <a:lnTo>
                  <a:pt x="2949428" y="2413597"/>
                </a:lnTo>
                <a:lnTo>
                  <a:pt x="2948613" y="2413706"/>
                </a:lnTo>
                <a:cubicBezTo>
                  <a:pt x="2941558" y="2410161"/>
                  <a:pt x="2933291" y="2403567"/>
                  <a:pt x="2927947" y="2397224"/>
                </a:cubicBezTo>
                <a:close/>
                <a:moveTo>
                  <a:pt x="10680071" y="2070062"/>
                </a:moveTo>
                <a:cubicBezTo>
                  <a:pt x="10680071" y="2070062"/>
                  <a:pt x="10691761" y="2071059"/>
                  <a:pt x="10691761" y="2071059"/>
                </a:cubicBezTo>
                <a:cubicBezTo>
                  <a:pt x="10691761" y="2071059"/>
                  <a:pt x="10690762" y="2082749"/>
                  <a:pt x="10679070" y="2081751"/>
                </a:cubicBezTo>
                <a:cubicBezTo>
                  <a:pt x="10680071" y="2070062"/>
                  <a:pt x="10680071" y="2070062"/>
                  <a:pt x="10680071" y="2070062"/>
                </a:cubicBezTo>
                <a:close/>
                <a:moveTo>
                  <a:pt x="10634313" y="2054378"/>
                </a:moveTo>
                <a:cubicBezTo>
                  <a:pt x="10633312" y="2066068"/>
                  <a:pt x="10633312" y="2066068"/>
                  <a:pt x="10633312" y="2066068"/>
                </a:cubicBezTo>
                <a:cubicBezTo>
                  <a:pt x="10619628" y="2088450"/>
                  <a:pt x="10619628" y="2088450"/>
                  <a:pt x="10621624" y="2065071"/>
                </a:cubicBezTo>
                <a:cubicBezTo>
                  <a:pt x="10634313" y="2054378"/>
                  <a:pt x="10634313" y="2054378"/>
                  <a:pt x="10634313" y="2054378"/>
                </a:cubicBezTo>
                <a:close/>
                <a:moveTo>
                  <a:pt x="1870271" y="1838866"/>
                </a:moveTo>
                <a:cubicBezTo>
                  <a:pt x="1871732" y="1838990"/>
                  <a:pt x="1874405" y="1842162"/>
                  <a:pt x="1879749" y="1848507"/>
                </a:cubicBezTo>
                <a:lnTo>
                  <a:pt x="1869728" y="1840993"/>
                </a:lnTo>
                <a:close/>
                <a:moveTo>
                  <a:pt x="10900420" y="1762744"/>
                </a:moveTo>
                <a:lnTo>
                  <a:pt x="10539077" y="2068046"/>
                </a:lnTo>
                <a:cubicBezTo>
                  <a:pt x="10341163" y="2226376"/>
                  <a:pt x="10136968" y="2376676"/>
                  <a:pt x="9920212" y="2510925"/>
                </a:cubicBezTo>
                <a:cubicBezTo>
                  <a:pt x="9694349" y="2648417"/>
                  <a:pt x="9464016" y="2770963"/>
                  <a:pt x="9229133" y="2878735"/>
                </a:cubicBezTo>
                <a:lnTo>
                  <a:pt x="9050009" y="2954566"/>
                </a:lnTo>
                <a:lnTo>
                  <a:pt x="9031992" y="2968461"/>
                </a:lnTo>
                <a:cubicBezTo>
                  <a:pt x="8991937" y="2991537"/>
                  <a:pt x="8930515" y="3012787"/>
                  <a:pt x="8901967" y="3036842"/>
                </a:cubicBezTo>
                <a:cubicBezTo>
                  <a:pt x="8901967" y="3036842"/>
                  <a:pt x="8890278" y="3035842"/>
                  <a:pt x="8890278" y="3035842"/>
                </a:cubicBezTo>
                <a:cubicBezTo>
                  <a:pt x="8878591" y="3034844"/>
                  <a:pt x="8878591" y="3034844"/>
                  <a:pt x="8878591" y="3034844"/>
                </a:cubicBezTo>
                <a:cubicBezTo>
                  <a:pt x="8878591" y="3034844"/>
                  <a:pt x="8877591" y="3046534"/>
                  <a:pt x="8877591" y="3046534"/>
                </a:cubicBezTo>
                <a:cubicBezTo>
                  <a:pt x="8840526" y="3066917"/>
                  <a:pt x="8841524" y="3055230"/>
                  <a:pt x="8817151" y="3064921"/>
                </a:cubicBezTo>
                <a:cubicBezTo>
                  <a:pt x="8817151" y="3064921"/>
                  <a:pt x="8805459" y="3063923"/>
                  <a:pt x="8805459" y="3063923"/>
                </a:cubicBezTo>
                <a:cubicBezTo>
                  <a:pt x="8805459" y="3063923"/>
                  <a:pt x="8792770" y="3074615"/>
                  <a:pt x="8792770" y="3074615"/>
                </a:cubicBezTo>
                <a:cubicBezTo>
                  <a:pt x="8804463" y="3075614"/>
                  <a:pt x="8804463" y="3075614"/>
                  <a:pt x="8804463" y="3075614"/>
                </a:cubicBezTo>
                <a:cubicBezTo>
                  <a:pt x="8743017" y="3105691"/>
                  <a:pt x="8706950" y="3114387"/>
                  <a:pt x="8668891" y="3146464"/>
                </a:cubicBezTo>
                <a:cubicBezTo>
                  <a:pt x="8669887" y="3134771"/>
                  <a:pt x="8669887" y="3134771"/>
                  <a:pt x="8669887" y="3134771"/>
                </a:cubicBezTo>
                <a:lnTo>
                  <a:pt x="8658198" y="3133773"/>
                </a:lnTo>
                <a:cubicBezTo>
                  <a:pt x="8646509" y="3132777"/>
                  <a:pt x="8645510" y="3144464"/>
                  <a:pt x="8645510" y="3144464"/>
                </a:cubicBezTo>
                <a:cubicBezTo>
                  <a:pt x="8645510" y="3144464"/>
                  <a:pt x="8645510" y="3144464"/>
                  <a:pt x="8644513" y="3156155"/>
                </a:cubicBezTo>
                <a:cubicBezTo>
                  <a:pt x="8632822" y="3155159"/>
                  <a:pt x="8632822" y="3155159"/>
                  <a:pt x="8632822" y="3155159"/>
                </a:cubicBezTo>
                <a:cubicBezTo>
                  <a:pt x="8595758" y="3175540"/>
                  <a:pt x="8585067" y="3162852"/>
                  <a:pt x="8560689" y="3172546"/>
                </a:cubicBezTo>
                <a:cubicBezTo>
                  <a:pt x="8559691" y="3184236"/>
                  <a:pt x="8571382" y="3185234"/>
                  <a:pt x="8547005" y="3194929"/>
                </a:cubicBezTo>
                <a:cubicBezTo>
                  <a:pt x="8535315" y="3193931"/>
                  <a:pt x="8534317" y="3205618"/>
                  <a:pt x="8522627" y="3204620"/>
                </a:cubicBezTo>
                <a:cubicBezTo>
                  <a:pt x="8523625" y="3192932"/>
                  <a:pt x="8523625" y="3192932"/>
                  <a:pt x="8511937" y="3191934"/>
                </a:cubicBezTo>
                <a:cubicBezTo>
                  <a:pt x="8511937" y="3191934"/>
                  <a:pt x="8500247" y="3190936"/>
                  <a:pt x="8499250" y="3202624"/>
                </a:cubicBezTo>
                <a:cubicBezTo>
                  <a:pt x="8499250" y="3202624"/>
                  <a:pt x="8487558" y="3201628"/>
                  <a:pt x="8486561" y="3213316"/>
                </a:cubicBezTo>
                <a:cubicBezTo>
                  <a:pt x="8468276" y="3220586"/>
                  <a:pt x="8408297" y="3250789"/>
                  <a:pt x="8384804" y="3260926"/>
                </a:cubicBezTo>
                <a:lnTo>
                  <a:pt x="8377834" y="3263595"/>
                </a:lnTo>
                <a:lnTo>
                  <a:pt x="8376367" y="3262782"/>
                </a:lnTo>
                <a:cubicBezTo>
                  <a:pt x="8374782" y="3264118"/>
                  <a:pt x="8374932" y="3264498"/>
                  <a:pt x="8376460" y="3264123"/>
                </a:cubicBezTo>
                <a:lnTo>
                  <a:pt x="8377834" y="3263595"/>
                </a:lnTo>
                <a:lnTo>
                  <a:pt x="8386554" y="3268435"/>
                </a:lnTo>
                <a:cubicBezTo>
                  <a:pt x="8399076" y="3263983"/>
                  <a:pt x="8416853" y="3236801"/>
                  <a:pt x="8424121" y="3255083"/>
                </a:cubicBezTo>
                <a:cubicBezTo>
                  <a:pt x="8436808" y="3244392"/>
                  <a:pt x="8449498" y="3233700"/>
                  <a:pt x="8473872" y="3224008"/>
                </a:cubicBezTo>
                <a:cubicBezTo>
                  <a:pt x="8473872" y="3224008"/>
                  <a:pt x="8473872" y="3224008"/>
                  <a:pt x="8485565" y="3225007"/>
                </a:cubicBezTo>
                <a:cubicBezTo>
                  <a:pt x="8485565" y="3225007"/>
                  <a:pt x="8497252" y="3226005"/>
                  <a:pt x="8497252" y="3226005"/>
                </a:cubicBezTo>
                <a:cubicBezTo>
                  <a:pt x="8508941" y="3227003"/>
                  <a:pt x="8521629" y="3216310"/>
                  <a:pt x="8521629" y="3216310"/>
                </a:cubicBezTo>
                <a:cubicBezTo>
                  <a:pt x="8556697" y="3219305"/>
                  <a:pt x="8571382" y="3185234"/>
                  <a:pt x="8620136" y="3165846"/>
                </a:cubicBezTo>
                <a:cubicBezTo>
                  <a:pt x="8619136" y="3177536"/>
                  <a:pt x="8630825" y="3178534"/>
                  <a:pt x="8643514" y="3167842"/>
                </a:cubicBezTo>
                <a:cubicBezTo>
                  <a:pt x="8655207" y="3168841"/>
                  <a:pt x="8655207" y="3168841"/>
                  <a:pt x="8655207" y="3168841"/>
                </a:cubicBezTo>
                <a:cubicBezTo>
                  <a:pt x="8655207" y="3168841"/>
                  <a:pt x="8666892" y="3169838"/>
                  <a:pt x="8678585" y="3170837"/>
                </a:cubicBezTo>
                <a:cubicBezTo>
                  <a:pt x="8679580" y="3159152"/>
                  <a:pt x="8691273" y="3160147"/>
                  <a:pt x="8679580" y="3159152"/>
                </a:cubicBezTo>
                <a:cubicBezTo>
                  <a:pt x="8679580" y="3159152"/>
                  <a:pt x="8680578" y="3147458"/>
                  <a:pt x="8680578" y="3147458"/>
                </a:cubicBezTo>
                <a:cubicBezTo>
                  <a:pt x="8715647" y="3150453"/>
                  <a:pt x="8705952" y="3126075"/>
                  <a:pt x="8730333" y="3116384"/>
                </a:cubicBezTo>
                <a:cubicBezTo>
                  <a:pt x="8766397" y="3107687"/>
                  <a:pt x="8790776" y="3097993"/>
                  <a:pt x="8803462" y="3087304"/>
                </a:cubicBezTo>
                <a:cubicBezTo>
                  <a:pt x="8803462" y="3087304"/>
                  <a:pt x="8815152" y="3088302"/>
                  <a:pt x="8815152" y="3088302"/>
                </a:cubicBezTo>
                <a:cubicBezTo>
                  <a:pt x="8815152" y="3088302"/>
                  <a:pt x="8815152" y="3088302"/>
                  <a:pt x="8826839" y="3089300"/>
                </a:cubicBezTo>
                <a:cubicBezTo>
                  <a:pt x="8845874" y="3073264"/>
                  <a:pt x="8850633" y="3069255"/>
                  <a:pt x="8862105" y="3064162"/>
                </a:cubicBezTo>
                <a:lnTo>
                  <a:pt x="8865306" y="3062850"/>
                </a:lnTo>
                <a:lnTo>
                  <a:pt x="8863904" y="3068913"/>
                </a:lnTo>
                <a:cubicBezTo>
                  <a:pt x="8863904" y="3068913"/>
                  <a:pt x="8863904" y="3068913"/>
                  <a:pt x="8875595" y="3069911"/>
                </a:cubicBezTo>
                <a:cubicBezTo>
                  <a:pt x="8875595" y="3069911"/>
                  <a:pt x="8888282" y="3059220"/>
                  <a:pt x="8888282" y="3059220"/>
                </a:cubicBezTo>
                <a:cubicBezTo>
                  <a:pt x="8900972" y="3048530"/>
                  <a:pt x="8900972" y="3048530"/>
                  <a:pt x="8900972" y="3048530"/>
                </a:cubicBezTo>
                <a:cubicBezTo>
                  <a:pt x="8912658" y="3049531"/>
                  <a:pt x="8912658" y="3049531"/>
                  <a:pt x="8937034" y="3039834"/>
                </a:cubicBezTo>
                <a:cubicBezTo>
                  <a:pt x="8925348" y="3038837"/>
                  <a:pt x="8938033" y="3028144"/>
                  <a:pt x="8962414" y="3018453"/>
                </a:cubicBezTo>
                <a:cubicBezTo>
                  <a:pt x="8961414" y="3030140"/>
                  <a:pt x="8949723" y="3029142"/>
                  <a:pt x="8948728" y="3040833"/>
                </a:cubicBezTo>
                <a:cubicBezTo>
                  <a:pt x="8985789" y="3020449"/>
                  <a:pt x="8962414" y="3018453"/>
                  <a:pt x="8986787" y="3008761"/>
                </a:cubicBezTo>
                <a:cubicBezTo>
                  <a:pt x="9022854" y="3000062"/>
                  <a:pt x="8998478" y="3009757"/>
                  <a:pt x="9048231" y="2978681"/>
                </a:cubicBezTo>
                <a:cubicBezTo>
                  <a:pt x="9058924" y="2991367"/>
                  <a:pt x="9046235" y="3002059"/>
                  <a:pt x="9045236" y="3013749"/>
                </a:cubicBezTo>
                <a:cubicBezTo>
                  <a:pt x="9070611" y="2992365"/>
                  <a:pt x="9083298" y="2981675"/>
                  <a:pt x="9095985" y="2970983"/>
                </a:cubicBezTo>
                <a:cubicBezTo>
                  <a:pt x="9094987" y="2982673"/>
                  <a:pt x="9094987" y="2982673"/>
                  <a:pt x="9094987" y="2982673"/>
                </a:cubicBezTo>
                <a:cubicBezTo>
                  <a:pt x="9094987" y="2982673"/>
                  <a:pt x="9094987" y="2982673"/>
                  <a:pt x="9106677" y="2983671"/>
                </a:cubicBezTo>
                <a:cubicBezTo>
                  <a:pt x="9106677" y="2983671"/>
                  <a:pt x="9107675" y="2971984"/>
                  <a:pt x="9119365" y="2972979"/>
                </a:cubicBezTo>
                <a:cubicBezTo>
                  <a:pt x="9132053" y="2962290"/>
                  <a:pt x="9156430" y="2952593"/>
                  <a:pt x="9157428" y="2940905"/>
                </a:cubicBezTo>
                <a:cubicBezTo>
                  <a:pt x="9157428" y="2940905"/>
                  <a:pt x="9170116" y="2930216"/>
                  <a:pt x="9181804" y="2931212"/>
                </a:cubicBezTo>
                <a:cubicBezTo>
                  <a:pt x="9181804" y="2931212"/>
                  <a:pt x="9181804" y="2931212"/>
                  <a:pt x="9194489" y="2920519"/>
                </a:cubicBezTo>
                <a:cubicBezTo>
                  <a:pt x="9194489" y="2920519"/>
                  <a:pt x="9194489" y="2920519"/>
                  <a:pt x="9182802" y="2919521"/>
                </a:cubicBezTo>
                <a:cubicBezTo>
                  <a:pt x="9182802" y="2919521"/>
                  <a:pt x="9182802" y="2919521"/>
                  <a:pt x="9171115" y="2918523"/>
                </a:cubicBezTo>
                <a:cubicBezTo>
                  <a:pt x="9209177" y="2886449"/>
                  <a:pt x="9245241" y="2877753"/>
                  <a:pt x="9269618" y="2868065"/>
                </a:cubicBezTo>
                <a:cubicBezTo>
                  <a:pt x="9268621" y="2879749"/>
                  <a:pt x="9255930" y="2890444"/>
                  <a:pt x="9254935" y="2902132"/>
                </a:cubicBezTo>
                <a:cubicBezTo>
                  <a:pt x="9316378" y="2872054"/>
                  <a:pt x="9377815" y="2841974"/>
                  <a:pt x="9331063" y="2837982"/>
                </a:cubicBezTo>
                <a:cubicBezTo>
                  <a:pt x="9391504" y="2819594"/>
                  <a:pt x="9391504" y="2819594"/>
                  <a:pt x="9429567" y="2787520"/>
                </a:cubicBezTo>
                <a:cubicBezTo>
                  <a:pt x="9429567" y="2787520"/>
                  <a:pt x="9428568" y="2799213"/>
                  <a:pt x="9416878" y="2798213"/>
                </a:cubicBezTo>
                <a:cubicBezTo>
                  <a:pt x="9416878" y="2798213"/>
                  <a:pt x="9415880" y="2809900"/>
                  <a:pt x="9415880" y="2809900"/>
                </a:cubicBezTo>
                <a:cubicBezTo>
                  <a:pt x="9403195" y="2820595"/>
                  <a:pt x="9414882" y="2821592"/>
                  <a:pt x="9414882" y="2821592"/>
                </a:cubicBezTo>
                <a:cubicBezTo>
                  <a:pt x="9426572" y="2822589"/>
                  <a:pt x="9426572" y="2822589"/>
                  <a:pt x="9439262" y="2811898"/>
                </a:cubicBezTo>
                <a:cubicBezTo>
                  <a:pt x="9438263" y="2823587"/>
                  <a:pt x="9438263" y="2823587"/>
                  <a:pt x="9438263" y="2823587"/>
                </a:cubicBezTo>
                <a:cubicBezTo>
                  <a:pt x="9426572" y="2822589"/>
                  <a:pt x="9425574" y="2834281"/>
                  <a:pt x="9425574" y="2834281"/>
                </a:cubicBezTo>
                <a:cubicBezTo>
                  <a:pt x="9413885" y="2833280"/>
                  <a:pt x="9413885" y="2833280"/>
                  <a:pt x="9413885" y="2833280"/>
                </a:cubicBezTo>
                <a:cubicBezTo>
                  <a:pt x="9413885" y="2833280"/>
                  <a:pt x="9401198" y="2843970"/>
                  <a:pt x="9401198" y="2843970"/>
                </a:cubicBezTo>
                <a:cubicBezTo>
                  <a:pt x="9401198" y="2843970"/>
                  <a:pt x="9388511" y="2854662"/>
                  <a:pt x="9388511" y="2854662"/>
                </a:cubicBezTo>
                <a:cubicBezTo>
                  <a:pt x="9252938" y="2925512"/>
                  <a:pt x="9130057" y="2985668"/>
                  <a:pt x="8994485" y="3056515"/>
                </a:cubicBezTo>
                <a:cubicBezTo>
                  <a:pt x="8982796" y="3055517"/>
                  <a:pt x="8982796" y="3055517"/>
                  <a:pt x="8982796" y="3055517"/>
                </a:cubicBezTo>
                <a:cubicBezTo>
                  <a:pt x="8971110" y="3054519"/>
                  <a:pt x="8970112" y="3066207"/>
                  <a:pt x="8970112" y="3066207"/>
                </a:cubicBezTo>
                <a:cubicBezTo>
                  <a:pt x="8932043" y="3098285"/>
                  <a:pt x="8933045" y="3086593"/>
                  <a:pt x="8895978" y="3106976"/>
                </a:cubicBezTo>
                <a:cubicBezTo>
                  <a:pt x="8884290" y="3105978"/>
                  <a:pt x="8872600" y="3104980"/>
                  <a:pt x="8859912" y="3115672"/>
                </a:cubicBezTo>
                <a:cubicBezTo>
                  <a:pt x="8848224" y="3114674"/>
                  <a:pt x="8847226" y="3126365"/>
                  <a:pt x="8847226" y="3126365"/>
                </a:cubicBezTo>
                <a:cubicBezTo>
                  <a:pt x="8810161" y="3146749"/>
                  <a:pt x="8774093" y="3155443"/>
                  <a:pt x="8760408" y="3177823"/>
                </a:cubicBezTo>
                <a:cubicBezTo>
                  <a:pt x="8760408" y="3177823"/>
                  <a:pt x="8747721" y="3188516"/>
                  <a:pt x="8747721" y="3188516"/>
                </a:cubicBezTo>
                <a:cubicBezTo>
                  <a:pt x="8736030" y="3187517"/>
                  <a:pt x="8724343" y="3186519"/>
                  <a:pt x="8712652" y="3185521"/>
                </a:cubicBezTo>
                <a:cubicBezTo>
                  <a:pt x="8711654" y="3197212"/>
                  <a:pt x="8651212" y="3215599"/>
                  <a:pt x="8625837" y="3236984"/>
                </a:cubicBezTo>
                <a:cubicBezTo>
                  <a:pt x="8625837" y="3236984"/>
                  <a:pt x="8614147" y="3235986"/>
                  <a:pt x="8613150" y="3247673"/>
                </a:cubicBezTo>
                <a:cubicBezTo>
                  <a:pt x="8601458" y="3246675"/>
                  <a:pt x="8601458" y="3246675"/>
                  <a:pt x="8601458" y="3246675"/>
                </a:cubicBezTo>
                <a:cubicBezTo>
                  <a:pt x="8492263" y="3284450"/>
                  <a:pt x="8371377" y="3321228"/>
                  <a:pt x="8261177" y="3370693"/>
                </a:cubicBezTo>
                <a:cubicBezTo>
                  <a:pt x="8249492" y="3369695"/>
                  <a:pt x="8236803" y="3380387"/>
                  <a:pt x="8224114" y="3391077"/>
                </a:cubicBezTo>
                <a:cubicBezTo>
                  <a:pt x="8212425" y="3390079"/>
                  <a:pt x="8200736" y="3389080"/>
                  <a:pt x="8189044" y="3388085"/>
                </a:cubicBezTo>
                <a:cubicBezTo>
                  <a:pt x="8200736" y="3389080"/>
                  <a:pt x="8188049" y="3399773"/>
                  <a:pt x="8187048" y="3411463"/>
                </a:cubicBezTo>
                <a:cubicBezTo>
                  <a:pt x="8175363" y="3410465"/>
                  <a:pt x="8162673" y="3421155"/>
                  <a:pt x="8162673" y="3421155"/>
                </a:cubicBezTo>
                <a:cubicBezTo>
                  <a:pt x="8102227" y="3439545"/>
                  <a:pt x="8042784" y="3446244"/>
                  <a:pt x="7994029" y="3465632"/>
                </a:cubicBezTo>
                <a:cubicBezTo>
                  <a:pt x="7994029" y="3465632"/>
                  <a:pt x="7982340" y="3464631"/>
                  <a:pt x="7982340" y="3464631"/>
                </a:cubicBezTo>
                <a:cubicBezTo>
                  <a:pt x="7970651" y="3463633"/>
                  <a:pt x="7970651" y="3463633"/>
                  <a:pt x="7958963" y="3462635"/>
                </a:cubicBezTo>
                <a:cubicBezTo>
                  <a:pt x="7957962" y="3474325"/>
                  <a:pt x="7957962" y="3474325"/>
                  <a:pt x="7957962" y="3474325"/>
                </a:cubicBezTo>
                <a:cubicBezTo>
                  <a:pt x="7884834" y="3503405"/>
                  <a:pt x="7823388" y="3533483"/>
                  <a:pt x="7775634" y="3541181"/>
                </a:cubicBezTo>
                <a:cubicBezTo>
                  <a:pt x="7737575" y="3573254"/>
                  <a:pt x="7630371" y="3587649"/>
                  <a:pt x="7533860" y="3614736"/>
                </a:cubicBezTo>
                <a:cubicBezTo>
                  <a:pt x="7508483" y="3636117"/>
                  <a:pt x="7425662" y="3640821"/>
                  <a:pt x="7401283" y="3650514"/>
                </a:cubicBezTo>
                <a:cubicBezTo>
                  <a:pt x="7401283" y="3650514"/>
                  <a:pt x="7389592" y="3649516"/>
                  <a:pt x="7389592" y="3649516"/>
                </a:cubicBezTo>
                <a:cubicBezTo>
                  <a:pt x="7389592" y="3649516"/>
                  <a:pt x="7377905" y="3648518"/>
                  <a:pt x="7377905" y="3648518"/>
                </a:cubicBezTo>
                <a:cubicBezTo>
                  <a:pt x="7366214" y="3647520"/>
                  <a:pt x="7366214" y="3647520"/>
                  <a:pt x="7366214" y="3647520"/>
                </a:cubicBezTo>
                <a:cubicBezTo>
                  <a:pt x="7353529" y="3658210"/>
                  <a:pt x="7353529" y="3658210"/>
                  <a:pt x="7365216" y="3659208"/>
                </a:cubicBezTo>
                <a:cubicBezTo>
                  <a:pt x="7329150" y="3667903"/>
                  <a:pt x="7352528" y="3669900"/>
                  <a:pt x="7351530" y="3681590"/>
                </a:cubicBezTo>
                <a:cubicBezTo>
                  <a:pt x="7317459" y="3666903"/>
                  <a:pt x="7314465" y="3701974"/>
                  <a:pt x="7267709" y="3697979"/>
                </a:cubicBezTo>
                <a:cubicBezTo>
                  <a:pt x="7278399" y="3710670"/>
                  <a:pt x="7243331" y="3707673"/>
                  <a:pt x="7242333" y="3719366"/>
                </a:cubicBezTo>
                <a:cubicBezTo>
                  <a:pt x="7291087" y="3699978"/>
                  <a:pt x="7373912" y="3695274"/>
                  <a:pt x="7387596" y="3672894"/>
                </a:cubicBezTo>
                <a:cubicBezTo>
                  <a:pt x="7387596" y="3672894"/>
                  <a:pt x="7399288" y="3673892"/>
                  <a:pt x="7410977" y="3674890"/>
                </a:cubicBezTo>
                <a:cubicBezTo>
                  <a:pt x="7410977" y="3674890"/>
                  <a:pt x="7422666" y="3675888"/>
                  <a:pt x="7423664" y="3664199"/>
                </a:cubicBezTo>
                <a:cubicBezTo>
                  <a:pt x="7493801" y="3670188"/>
                  <a:pt x="7555242" y="3640110"/>
                  <a:pt x="7615687" y="3621719"/>
                </a:cubicBezTo>
                <a:cubicBezTo>
                  <a:pt x="7772640" y="3576248"/>
                  <a:pt x="7928596" y="3542466"/>
                  <a:pt x="8062171" y="3494999"/>
                </a:cubicBezTo>
                <a:cubicBezTo>
                  <a:pt x="8171371" y="3457223"/>
                  <a:pt x="8339011" y="3424439"/>
                  <a:pt x="8486274" y="3354590"/>
                </a:cubicBezTo>
                <a:cubicBezTo>
                  <a:pt x="8510650" y="3344895"/>
                  <a:pt x="8524336" y="3322516"/>
                  <a:pt x="8547713" y="3324514"/>
                </a:cubicBezTo>
                <a:cubicBezTo>
                  <a:pt x="8657911" y="3275046"/>
                  <a:pt x="8766108" y="3248961"/>
                  <a:pt x="8851927" y="3209189"/>
                </a:cubicBezTo>
                <a:cubicBezTo>
                  <a:pt x="8914368" y="3167421"/>
                  <a:pt x="8877304" y="3187804"/>
                  <a:pt x="8950434" y="3158728"/>
                </a:cubicBezTo>
                <a:cubicBezTo>
                  <a:pt x="9035253" y="3130644"/>
                  <a:pt x="9109384" y="3089874"/>
                  <a:pt x="9160135" y="3047108"/>
                </a:cubicBezTo>
                <a:cubicBezTo>
                  <a:pt x="9269332" y="3009332"/>
                  <a:pt x="9419587" y="2904415"/>
                  <a:pt x="9518094" y="2853954"/>
                </a:cubicBezTo>
                <a:cubicBezTo>
                  <a:pt x="9555158" y="2833568"/>
                  <a:pt x="9544466" y="2820879"/>
                  <a:pt x="9581530" y="2800496"/>
                </a:cubicBezTo>
                <a:cubicBezTo>
                  <a:pt x="9591224" y="2824872"/>
                  <a:pt x="9653663" y="2783103"/>
                  <a:pt x="9691724" y="2751032"/>
                </a:cubicBezTo>
                <a:cubicBezTo>
                  <a:pt x="9691724" y="2751032"/>
                  <a:pt x="9692724" y="2739342"/>
                  <a:pt x="9705412" y="2728651"/>
                </a:cubicBezTo>
                <a:cubicBezTo>
                  <a:pt x="9743474" y="2696576"/>
                  <a:pt x="9827298" y="2680182"/>
                  <a:pt x="9879046" y="2625729"/>
                </a:cubicBezTo>
                <a:cubicBezTo>
                  <a:pt x="9891731" y="2615037"/>
                  <a:pt x="9881042" y="2602349"/>
                  <a:pt x="9906416" y="2580967"/>
                </a:cubicBezTo>
                <a:cubicBezTo>
                  <a:pt x="9906416" y="2580967"/>
                  <a:pt x="9941485" y="2583961"/>
                  <a:pt x="9955174" y="2561579"/>
                </a:cubicBezTo>
                <a:cubicBezTo>
                  <a:pt x="10091741" y="2479044"/>
                  <a:pt x="10244990" y="2339055"/>
                  <a:pt x="10359177" y="2242834"/>
                </a:cubicBezTo>
                <a:cubicBezTo>
                  <a:pt x="10409928" y="2200068"/>
                  <a:pt x="10472366" y="2158300"/>
                  <a:pt x="10535806" y="2104841"/>
                </a:cubicBezTo>
                <a:cubicBezTo>
                  <a:pt x="10561180" y="2083460"/>
                  <a:pt x="10588552" y="2038700"/>
                  <a:pt x="10613927" y="2017313"/>
                </a:cubicBezTo>
                <a:cubicBezTo>
                  <a:pt x="10613927" y="2017313"/>
                  <a:pt x="10650991" y="1996930"/>
                  <a:pt x="10650991" y="1996930"/>
                </a:cubicBezTo>
                <a:cubicBezTo>
                  <a:pt x="10676365" y="1975546"/>
                  <a:pt x="10677363" y="1963857"/>
                  <a:pt x="10690049" y="1953166"/>
                </a:cubicBezTo>
                <a:cubicBezTo>
                  <a:pt x="10701742" y="1954164"/>
                  <a:pt x="10701742" y="1954164"/>
                  <a:pt x="10701742" y="1954164"/>
                </a:cubicBezTo>
                <a:cubicBezTo>
                  <a:pt x="10698748" y="1989232"/>
                  <a:pt x="10639301" y="1995931"/>
                  <a:pt x="10661683" y="2009618"/>
                </a:cubicBezTo>
                <a:cubicBezTo>
                  <a:pt x="10661683" y="2009618"/>
                  <a:pt x="10661683" y="2009618"/>
                  <a:pt x="10649993" y="2008620"/>
                </a:cubicBezTo>
                <a:cubicBezTo>
                  <a:pt x="10636306" y="2031000"/>
                  <a:pt x="10636306" y="2031000"/>
                  <a:pt x="10636306" y="2031000"/>
                </a:cubicBezTo>
                <a:cubicBezTo>
                  <a:pt x="10636306" y="2031000"/>
                  <a:pt x="10635308" y="2042690"/>
                  <a:pt x="10635308" y="2042690"/>
                </a:cubicBezTo>
                <a:cubicBezTo>
                  <a:pt x="10635308" y="2042690"/>
                  <a:pt x="10623621" y="2041692"/>
                  <a:pt x="10622623" y="2053380"/>
                </a:cubicBezTo>
                <a:cubicBezTo>
                  <a:pt x="10622623" y="2053380"/>
                  <a:pt x="10621624" y="2065071"/>
                  <a:pt x="10621624" y="2065071"/>
                </a:cubicBezTo>
                <a:cubicBezTo>
                  <a:pt x="10583563" y="2097145"/>
                  <a:pt x="10595249" y="2098142"/>
                  <a:pt x="10557187" y="2130218"/>
                </a:cubicBezTo>
                <a:cubicBezTo>
                  <a:pt x="10557187" y="2130218"/>
                  <a:pt x="10544502" y="2140911"/>
                  <a:pt x="10544502" y="2140911"/>
                </a:cubicBezTo>
                <a:cubicBezTo>
                  <a:pt x="10544502" y="2140911"/>
                  <a:pt x="10544502" y="2140911"/>
                  <a:pt x="10543501" y="2152598"/>
                </a:cubicBezTo>
                <a:cubicBezTo>
                  <a:pt x="10543501" y="2152598"/>
                  <a:pt x="10531813" y="2151600"/>
                  <a:pt x="10531813" y="2151600"/>
                </a:cubicBezTo>
                <a:cubicBezTo>
                  <a:pt x="10507437" y="2161296"/>
                  <a:pt x="10547493" y="2105842"/>
                  <a:pt x="10521121" y="2138912"/>
                </a:cubicBezTo>
                <a:cubicBezTo>
                  <a:pt x="10508435" y="2149604"/>
                  <a:pt x="10519125" y="2162293"/>
                  <a:pt x="10504443" y="2196362"/>
                </a:cubicBezTo>
                <a:cubicBezTo>
                  <a:pt x="10468374" y="2205059"/>
                  <a:pt x="10466377" y="2228436"/>
                  <a:pt x="10403938" y="2270204"/>
                </a:cubicBezTo>
                <a:cubicBezTo>
                  <a:pt x="10404938" y="2258514"/>
                  <a:pt x="10404938" y="2258514"/>
                  <a:pt x="10404938" y="2258514"/>
                </a:cubicBezTo>
                <a:cubicBezTo>
                  <a:pt x="10392249" y="2269206"/>
                  <a:pt x="10392249" y="2269206"/>
                  <a:pt x="10392249" y="2269206"/>
                </a:cubicBezTo>
                <a:cubicBezTo>
                  <a:pt x="10368870" y="2267212"/>
                  <a:pt x="10405935" y="2246826"/>
                  <a:pt x="10406934" y="2235136"/>
                </a:cubicBezTo>
                <a:cubicBezTo>
                  <a:pt x="10369869" y="2255519"/>
                  <a:pt x="10368870" y="2267212"/>
                  <a:pt x="10366875" y="2290588"/>
                </a:cubicBezTo>
                <a:cubicBezTo>
                  <a:pt x="10355184" y="2289592"/>
                  <a:pt x="10355184" y="2289592"/>
                  <a:pt x="10342497" y="2300282"/>
                </a:cubicBezTo>
                <a:cubicBezTo>
                  <a:pt x="10330808" y="2299286"/>
                  <a:pt x="10329808" y="2310973"/>
                  <a:pt x="10329808" y="2310973"/>
                </a:cubicBezTo>
                <a:cubicBezTo>
                  <a:pt x="10340499" y="2323662"/>
                  <a:pt x="10340499" y="2323662"/>
                  <a:pt x="10340499" y="2323662"/>
                </a:cubicBezTo>
                <a:cubicBezTo>
                  <a:pt x="10292747" y="2331357"/>
                  <a:pt x="10325818" y="2357732"/>
                  <a:pt x="10264374" y="2387810"/>
                </a:cubicBezTo>
                <a:cubicBezTo>
                  <a:pt x="10251688" y="2398503"/>
                  <a:pt x="10251688" y="2398503"/>
                  <a:pt x="10251688" y="2398503"/>
                </a:cubicBezTo>
                <a:cubicBezTo>
                  <a:pt x="10251688" y="2398503"/>
                  <a:pt x="10250691" y="2410192"/>
                  <a:pt x="10250691" y="2410192"/>
                </a:cubicBezTo>
                <a:cubicBezTo>
                  <a:pt x="10150187" y="2484031"/>
                  <a:pt x="10074062" y="2548182"/>
                  <a:pt x="10009624" y="2613328"/>
                </a:cubicBezTo>
                <a:cubicBezTo>
                  <a:pt x="10010624" y="2601637"/>
                  <a:pt x="9963865" y="2597645"/>
                  <a:pt x="9973559" y="2622024"/>
                </a:cubicBezTo>
                <a:cubicBezTo>
                  <a:pt x="9997937" y="2612330"/>
                  <a:pt x="9984250" y="2634711"/>
                  <a:pt x="9959875" y="2644406"/>
                </a:cubicBezTo>
                <a:cubicBezTo>
                  <a:pt x="9910122" y="2675479"/>
                  <a:pt x="9833997" y="2739630"/>
                  <a:pt x="9747180" y="2791088"/>
                </a:cubicBezTo>
                <a:cubicBezTo>
                  <a:pt x="9672052" y="2843549"/>
                  <a:pt x="9585235" y="2895011"/>
                  <a:pt x="9522794" y="2936779"/>
                </a:cubicBezTo>
                <a:cubicBezTo>
                  <a:pt x="9535482" y="2926086"/>
                  <a:pt x="9487726" y="2933785"/>
                  <a:pt x="9486728" y="2945472"/>
                </a:cubicBezTo>
                <a:cubicBezTo>
                  <a:pt x="9511107" y="2935781"/>
                  <a:pt x="9510109" y="2947470"/>
                  <a:pt x="9497420" y="2958161"/>
                </a:cubicBezTo>
                <a:cubicBezTo>
                  <a:pt x="9474041" y="2956164"/>
                  <a:pt x="9411601" y="2997935"/>
                  <a:pt x="9361848" y="3029008"/>
                </a:cubicBezTo>
                <a:cubicBezTo>
                  <a:pt x="9312098" y="3060084"/>
                  <a:pt x="9274035" y="3092160"/>
                  <a:pt x="9275034" y="3080469"/>
                </a:cubicBezTo>
                <a:cubicBezTo>
                  <a:pt x="9224280" y="3123236"/>
                  <a:pt x="9175525" y="3142621"/>
                  <a:pt x="9126773" y="3162007"/>
                </a:cubicBezTo>
                <a:cubicBezTo>
                  <a:pt x="9065333" y="3192087"/>
                  <a:pt x="9004888" y="3210474"/>
                  <a:pt x="8929761" y="3262935"/>
                </a:cubicBezTo>
                <a:cubicBezTo>
                  <a:pt x="8929761" y="3262935"/>
                  <a:pt x="8918073" y="3261937"/>
                  <a:pt x="8906383" y="3260938"/>
                </a:cubicBezTo>
                <a:cubicBezTo>
                  <a:pt x="8890701" y="3306698"/>
                  <a:pt x="8735743" y="3328791"/>
                  <a:pt x="8685990" y="3359867"/>
                </a:cubicBezTo>
                <a:cubicBezTo>
                  <a:pt x="8673307" y="3370562"/>
                  <a:pt x="8684992" y="3371559"/>
                  <a:pt x="8660616" y="3381249"/>
                </a:cubicBezTo>
                <a:cubicBezTo>
                  <a:pt x="8623552" y="3401634"/>
                  <a:pt x="8588484" y="3398643"/>
                  <a:pt x="8551419" y="3419024"/>
                </a:cubicBezTo>
                <a:cubicBezTo>
                  <a:pt x="8527040" y="3428718"/>
                  <a:pt x="8514354" y="3439412"/>
                  <a:pt x="8488980" y="3460792"/>
                </a:cubicBezTo>
                <a:cubicBezTo>
                  <a:pt x="8415847" y="3489872"/>
                  <a:pt x="8308647" y="3504269"/>
                  <a:pt x="8223826" y="3532350"/>
                </a:cubicBezTo>
                <a:cubicBezTo>
                  <a:pt x="8126316" y="3571124"/>
                  <a:pt x="7982051" y="3605905"/>
                  <a:pt x="7872855" y="3643681"/>
                </a:cubicBezTo>
                <a:cubicBezTo>
                  <a:pt x="7836787" y="3652374"/>
                  <a:pt x="7799726" y="3672761"/>
                  <a:pt x="7775347" y="3682454"/>
                </a:cubicBezTo>
                <a:cubicBezTo>
                  <a:pt x="7775347" y="3682454"/>
                  <a:pt x="7788035" y="3671762"/>
                  <a:pt x="7788035" y="3671762"/>
                </a:cubicBezTo>
                <a:cubicBezTo>
                  <a:pt x="7740276" y="3679459"/>
                  <a:pt x="7691522" y="3698845"/>
                  <a:pt x="7655458" y="3707541"/>
                </a:cubicBezTo>
                <a:cubicBezTo>
                  <a:pt x="7643768" y="3706543"/>
                  <a:pt x="7620390" y="3704547"/>
                  <a:pt x="7620390" y="3704547"/>
                </a:cubicBezTo>
                <a:cubicBezTo>
                  <a:pt x="7500499" y="3729634"/>
                  <a:pt x="7344543" y="3763416"/>
                  <a:pt x="7236346" y="3789500"/>
                </a:cubicBezTo>
                <a:cubicBezTo>
                  <a:pt x="7236346" y="3789500"/>
                  <a:pt x="7236346" y="3789500"/>
                  <a:pt x="7237344" y="3777812"/>
                </a:cubicBezTo>
                <a:cubicBezTo>
                  <a:pt x="7237344" y="3777812"/>
                  <a:pt x="7225655" y="3776813"/>
                  <a:pt x="7225655" y="3776813"/>
                </a:cubicBezTo>
                <a:cubicBezTo>
                  <a:pt x="7225655" y="3776813"/>
                  <a:pt x="7212967" y="3787501"/>
                  <a:pt x="7212967" y="3787501"/>
                </a:cubicBezTo>
                <a:cubicBezTo>
                  <a:pt x="7176900" y="3796199"/>
                  <a:pt x="7047316" y="3796910"/>
                  <a:pt x="7081387" y="3811595"/>
                </a:cubicBezTo>
                <a:cubicBezTo>
                  <a:pt x="7069699" y="3810597"/>
                  <a:pt x="7069699" y="3810597"/>
                  <a:pt x="7069699" y="3810597"/>
                </a:cubicBezTo>
                <a:cubicBezTo>
                  <a:pt x="7058009" y="3809599"/>
                  <a:pt x="7058009" y="3809599"/>
                  <a:pt x="7058009" y="3809599"/>
                </a:cubicBezTo>
                <a:cubicBezTo>
                  <a:pt x="7057011" y="3821289"/>
                  <a:pt x="7057011" y="3821289"/>
                  <a:pt x="7057011" y="3821289"/>
                </a:cubicBezTo>
                <a:cubicBezTo>
                  <a:pt x="7068701" y="3822287"/>
                  <a:pt x="7068701" y="3822287"/>
                  <a:pt x="7068701" y="3822287"/>
                </a:cubicBezTo>
                <a:cubicBezTo>
                  <a:pt x="7078392" y="3846663"/>
                  <a:pt x="7032632" y="3830983"/>
                  <a:pt x="7020944" y="3829982"/>
                </a:cubicBezTo>
                <a:cubicBezTo>
                  <a:pt x="7043324" y="3843669"/>
                  <a:pt x="6971192" y="3861058"/>
                  <a:pt x="7018951" y="3853363"/>
                </a:cubicBezTo>
                <a:cubicBezTo>
                  <a:pt x="7019946" y="3841673"/>
                  <a:pt x="7055014" y="3844667"/>
                  <a:pt x="7055014" y="3844667"/>
                </a:cubicBezTo>
                <a:cubicBezTo>
                  <a:pt x="7030635" y="3854361"/>
                  <a:pt x="7042326" y="3855359"/>
                  <a:pt x="7054016" y="3856358"/>
                </a:cubicBezTo>
                <a:cubicBezTo>
                  <a:pt x="7067703" y="3833978"/>
                  <a:pt x="7114462" y="3837970"/>
                  <a:pt x="7151522" y="3817583"/>
                </a:cubicBezTo>
                <a:cubicBezTo>
                  <a:pt x="7151522" y="3817583"/>
                  <a:pt x="7163214" y="3818582"/>
                  <a:pt x="7174903" y="3819580"/>
                </a:cubicBezTo>
                <a:cubicBezTo>
                  <a:pt x="7174903" y="3819580"/>
                  <a:pt x="7186592" y="3820578"/>
                  <a:pt x="7186592" y="3820578"/>
                </a:cubicBezTo>
                <a:cubicBezTo>
                  <a:pt x="7198284" y="3821576"/>
                  <a:pt x="7198284" y="3821576"/>
                  <a:pt x="7198284" y="3821576"/>
                </a:cubicBezTo>
                <a:cubicBezTo>
                  <a:pt x="7198284" y="3821576"/>
                  <a:pt x="7199280" y="3809883"/>
                  <a:pt x="7199280" y="3809883"/>
                </a:cubicBezTo>
                <a:cubicBezTo>
                  <a:pt x="7210973" y="3810884"/>
                  <a:pt x="7210973" y="3810884"/>
                  <a:pt x="7222660" y="3811882"/>
                </a:cubicBezTo>
                <a:cubicBezTo>
                  <a:pt x="7233353" y="3824570"/>
                  <a:pt x="7209972" y="3822571"/>
                  <a:pt x="7208971" y="3834264"/>
                </a:cubicBezTo>
                <a:cubicBezTo>
                  <a:pt x="7232352" y="3836261"/>
                  <a:pt x="7233353" y="3824570"/>
                  <a:pt x="7245040" y="3825568"/>
                </a:cubicBezTo>
                <a:cubicBezTo>
                  <a:pt x="7245040" y="3825568"/>
                  <a:pt x="7245040" y="3825568"/>
                  <a:pt x="7256733" y="3826567"/>
                </a:cubicBezTo>
                <a:cubicBezTo>
                  <a:pt x="7256733" y="3826567"/>
                  <a:pt x="7268420" y="3827565"/>
                  <a:pt x="7268420" y="3827565"/>
                </a:cubicBezTo>
                <a:cubicBezTo>
                  <a:pt x="7280109" y="3828563"/>
                  <a:pt x="7280109" y="3828563"/>
                  <a:pt x="7280109" y="3828563"/>
                </a:cubicBezTo>
                <a:cubicBezTo>
                  <a:pt x="7327865" y="3820863"/>
                  <a:pt x="7327865" y="3820863"/>
                  <a:pt x="7327865" y="3820863"/>
                </a:cubicBezTo>
                <a:cubicBezTo>
                  <a:pt x="7340551" y="3810172"/>
                  <a:pt x="7340551" y="3810172"/>
                  <a:pt x="7340551" y="3810172"/>
                </a:cubicBezTo>
                <a:cubicBezTo>
                  <a:pt x="7351243" y="3822861"/>
                  <a:pt x="7352244" y="3811171"/>
                  <a:pt x="7352244" y="3811171"/>
                </a:cubicBezTo>
                <a:lnTo>
                  <a:pt x="7340551" y="3810172"/>
                </a:lnTo>
                <a:cubicBezTo>
                  <a:pt x="7412686" y="3792781"/>
                  <a:pt x="7389305" y="3790787"/>
                  <a:pt x="7460439" y="3785088"/>
                </a:cubicBezTo>
                <a:cubicBezTo>
                  <a:pt x="7472132" y="3786086"/>
                  <a:pt x="7472132" y="3786086"/>
                  <a:pt x="7483820" y="3787082"/>
                </a:cubicBezTo>
                <a:cubicBezTo>
                  <a:pt x="7496506" y="3776392"/>
                  <a:pt x="7496506" y="3776392"/>
                  <a:pt x="7484820" y="3775394"/>
                </a:cubicBezTo>
                <a:cubicBezTo>
                  <a:pt x="7519887" y="3778388"/>
                  <a:pt x="7579331" y="3771689"/>
                  <a:pt x="7593018" y="3749309"/>
                </a:cubicBezTo>
                <a:cubicBezTo>
                  <a:pt x="7568642" y="3759001"/>
                  <a:pt x="7569637" y="3747310"/>
                  <a:pt x="7594015" y="3737619"/>
                </a:cubicBezTo>
                <a:lnTo>
                  <a:pt x="7605705" y="3738617"/>
                </a:lnTo>
                <a:cubicBezTo>
                  <a:pt x="7604707" y="3750304"/>
                  <a:pt x="7604707" y="3750304"/>
                  <a:pt x="7604707" y="3750304"/>
                </a:cubicBezTo>
                <a:cubicBezTo>
                  <a:pt x="7604707" y="3750304"/>
                  <a:pt x="7604707" y="3750304"/>
                  <a:pt x="7616398" y="3751306"/>
                </a:cubicBezTo>
                <a:cubicBezTo>
                  <a:pt x="7616398" y="3751306"/>
                  <a:pt x="7616398" y="3751306"/>
                  <a:pt x="7629083" y="3740613"/>
                </a:cubicBezTo>
                <a:cubicBezTo>
                  <a:pt x="7699220" y="3746602"/>
                  <a:pt x="7881551" y="3679744"/>
                  <a:pt x="7965370" y="3663353"/>
                </a:cubicBezTo>
                <a:cubicBezTo>
                  <a:pt x="8013127" y="3655655"/>
                  <a:pt x="8023820" y="3668344"/>
                  <a:pt x="8060883" y="3647960"/>
                </a:cubicBezTo>
                <a:cubicBezTo>
                  <a:pt x="8084261" y="3649956"/>
                  <a:pt x="8097948" y="3627573"/>
                  <a:pt x="8122326" y="3617882"/>
                </a:cubicBezTo>
                <a:cubicBezTo>
                  <a:pt x="8170083" y="3610184"/>
                  <a:pt x="8205151" y="3613179"/>
                  <a:pt x="8219833" y="3579109"/>
                </a:cubicBezTo>
                <a:cubicBezTo>
                  <a:pt x="8447920" y="3527936"/>
                  <a:pt x="8704383" y="3420312"/>
                  <a:pt x="8925768" y="3309695"/>
                </a:cubicBezTo>
                <a:cubicBezTo>
                  <a:pt x="8936463" y="3322381"/>
                  <a:pt x="8936463" y="3322381"/>
                  <a:pt x="8948151" y="3323376"/>
                </a:cubicBezTo>
                <a:cubicBezTo>
                  <a:pt x="8948151" y="3323376"/>
                  <a:pt x="8936463" y="3322381"/>
                  <a:pt x="8936463" y="3322381"/>
                </a:cubicBezTo>
                <a:cubicBezTo>
                  <a:pt x="8935462" y="3334068"/>
                  <a:pt x="8935462" y="3334068"/>
                  <a:pt x="8935462" y="3334068"/>
                </a:cubicBezTo>
                <a:cubicBezTo>
                  <a:pt x="8935462" y="3334068"/>
                  <a:pt x="8947153" y="3335067"/>
                  <a:pt x="8959839" y="3324374"/>
                </a:cubicBezTo>
                <a:cubicBezTo>
                  <a:pt x="8971529" y="3325372"/>
                  <a:pt x="8970531" y="3337063"/>
                  <a:pt x="8994907" y="3327368"/>
                </a:cubicBezTo>
                <a:cubicBezTo>
                  <a:pt x="8984217" y="3314683"/>
                  <a:pt x="8996903" y="3303991"/>
                  <a:pt x="9033971" y="3283605"/>
                </a:cubicBezTo>
                <a:cubicBezTo>
                  <a:pt x="9045655" y="3284603"/>
                  <a:pt x="9045655" y="3284603"/>
                  <a:pt x="9045655" y="3284603"/>
                </a:cubicBezTo>
                <a:cubicBezTo>
                  <a:pt x="9045655" y="3284603"/>
                  <a:pt x="9046653" y="3272917"/>
                  <a:pt x="9058346" y="3273914"/>
                </a:cubicBezTo>
                <a:cubicBezTo>
                  <a:pt x="9058346" y="3273914"/>
                  <a:pt x="9070033" y="3274912"/>
                  <a:pt x="9070033" y="3274912"/>
                </a:cubicBezTo>
                <a:cubicBezTo>
                  <a:pt x="9071032" y="3263221"/>
                  <a:pt x="9071032" y="3263221"/>
                  <a:pt x="9071032" y="3263221"/>
                </a:cubicBezTo>
                <a:cubicBezTo>
                  <a:pt x="9082722" y="3264219"/>
                  <a:pt x="9082722" y="3264219"/>
                  <a:pt x="9095410" y="3253527"/>
                </a:cubicBezTo>
                <a:cubicBezTo>
                  <a:pt x="9117790" y="3267216"/>
                  <a:pt x="9156851" y="3223449"/>
                  <a:pt x="9155853" y="3235143"/>
                </a:cubicBezTo>
                <a:cubicBezTo>
                  <a:pt x="9155853" y="3235143"/>
                  <a:pt x="9154855" y="3246830"/>
                  <a:pt x="9154855" y="3246830"/>
                </a:cubicBezTo>
                <a:cubicBezTo>
                  <a:pt x="9143169" y="3245832"/>
                  <a:pt x="9142169" y="3257523"/>
                  <a:pt x="9142169" y="3257523"/>
                </a:cubicBezTo>
                <a:cubicBezTo>
                  <a:pt x="9153857" y="3258518"/>
                  <a:pt x="9154855" y="3246830"/>
                  <a:pt x="9166545" y="3247828"/>
                </a:cubicBezTo>
                <a:cubicBezTo>
                  <a:pt x="9166545" y="3247828"/>
                  <a:pt x="9179234" y="3237136"/>
                  <a:pt x="9179234" y="3237136"/>
                </a:cubicBezTo>
                <a:cubicBezTo>
                  <a:pt x="9203609" y="3227442"/>
                  <a:pt x="9227986" y="3217747"/>
                  <a:pt x="9228983" y="3206060"/>
                </a:cubicBezTo>
                <a:cubicBezTo>
                  <a:pt x="9228983" y="3206060"/>
                  <a:pt x="9228983" y="3206060"/>
                  <a:pt x="9240674" y="3207058"/>
                </a:cubicBezTo>
                <a:cubicBezTo>
                  <a:pt x="9240674" y="3207058"/>
                  <a:pt x="9252364" y="3208056"/>
                  <a:pt x="9265052" y="3197367"/>
                </a:cubicBezTo>
                <a:cubicBezTo>
                  <a:pt x="9265052" y="3197367"/>
                  <a:pt x="9266051" y="3185675"/>
                  <a:pt x="9266051" y="3185675"/>
                </a:cubicBezTo>
                <a:cubicBezTo>
                  <a:pt x="9266051" y="3185675"/>
                  <a:pt x="9254360" y="3184676"/>
                  <a:pt x="9254360" y="3184676"/>
                </a:cubicBezTo>
                <a:cubicBezTo>
                  <a:pt x="9266051" y="3185675"/>
                  <a:pt x="9277736" y="3186672"/>
                  <a:pt x="9290427" y="3175982"/>
                </a:cubicBezTo>
                <a:cubicBezTo>
                  <a:pt x="9278736" y="3174982"/>
                  <a:pt x="9279734" y="3163297"/>
                  <a:pt x="9292423" y="3152602"/>
                </a:cubicBezTo>
                <a:cubicBezTo>
                  <a:pt x="9291428" y="3164293"/>
                  <a:pt x="9304110" y="3153602"/>
                  <a:pt x="9315801" y="3154598"/>
                </a:cubicBezTo>
                <a:cubicBezTo>
                  <a:pt x="9328489" y="3143906"/>
                  <a:pt x="9328489" y="3143906"/>
                  <a:pt x="9328489" y="3143906"/>
                </a:cubicBezTo>
                <a:cubicBezTo>
                  <a:pt x="9340180" y="3144904"/>
                  <a:pt x="9340180" y="3144904"/>
                  <a:pt x="9340180" y="3144904"/>
                </a:cubicBezTo>
                <a:cubicBezTo>
                  <a:pt x="9341177" y="3133217"/>
                  <a:pt x="9341177" y="3133217"/>
                  <a:pt x="9341177" y="3133217"/>
                </a:cubicBezTo>
                <a:cubicBezTo>
                  <a:pt x="9341177" y="3133217"/>
                  <a:pt x="9341177" y="3133217"/>
                  <a:pt x="9329487" y="3132219"/>
                </a:cubicBezTo>
                <a:cubicBezTo>
                  <a:pt x="9390927" y="3102139"/>
                  <a:pt x="9452371" y="3072063"/>
                  <a:pt x="9466054" y="3049683"/>
                </a:cubicBezTo>
                <a:cubicBezTo>
                  <a:pt x="9478743" y="3038989"/>
                  <a:pt x="9478743" y="3038989"/>
                  <a:pt x="9490434" y="3039987"/>
                </a:cubicBezTo>
                <a:cubicBezTo>
                  <a:pt x="9503122" y="3029295"/>
                  <a:pt x="9503122" y="3029295"/>
                  <a:pt x="9504120" y="3017609"/>
                </a:cubicBezTo>
                <a:lnTo>
                  <a:pt x="9494943" y="3016824"/>
                </a:lnTo>
                <a:lnTo>
                  <a:pt x="9533891" y="2989977"/>
                </a:lnTo>
                <a:cubicBezTo>
                  <a:pt x="9578889" y="2960704"/>
                  <a:pt x="9604122" y="2949610"/>
                  <a:pt x="9678750" y="2902995"/>
                </a:cubicBezTo>
                <a:cubicBezTo>
                  <a:pt x="9705124" y="2869921"/>
                  <a:pt x="9717813" y="2859234"/>
                  <a:pt x="9718811" y="2847542"/>
                </a:cubicBezTo>
                <a:cubicBezTo>
                  <a:pt x="9730499" y="2848540"/>
                  <a:pt x="9729500" y="2860232"/>
                  <a:pt x="9753876" y="2850536"/>
                </a:cubicBezTo>
                <a:cubicBezTo>
                  <a:pt x="9755876" y="2827158"/>
                  <a:pt x="9790943" y="2830152"/>
                  <a:pt x="9829006" y="2798075"/>
                </a:cubicBezTo>
                <a:cubicBezTo>
                  <a:pt x="9867069" y="2766002"/>
                  <a:pt x="9806624" y="2784394"/>
                  <a:pt x="9856376" y="2753315"/>
                </a:cubicBezTo>
                <a:cubicBezTo>
                  <a:pt x="9830005" y="2786388"/>
                  <a:pt x="9879754" y="2755312"/>
                  <a:pt x="9917819" y="2723236"/>
                </a:cubicBezTo>
                <a:cubicBezTo>
                  <a:pt x="9916822" y="2734926"/>
                  <a:pt x="9916822" y="2734926"/>
                  <a:pt x="9916822" y="2734926"/>
                </a:cubicBezTo>
                <a:cubicBezTo>
                  <a:pt x="9904133" y="2745618"/>
                  <a:pt x="9891444" y="2756313"/>
                  <a:pt x="9903135" y="2757308"/>
                </a:cubicBezTo>
                <a:cubicBezTo>
                  <a:pt x="9903135" y="2757308"/>
                  <a:pt x="9914825" y="2758306"/>
                  <a:pt x="9927511" y="2747615"/>
                </a:cubicBezTo>
                <a:cubicBezTo>
                  <a:pt x="9940200" y="2736922"/>
                  <a:pt x="9940200" y="2736922"/>
                  <a:pt x="9940200" y="2736922"/>
                </a:cubicBezTo>
                <a:cubicBezTo>
                  <a:pt x="9939202" y="2748613"/>
                  <a:pt x="9903135" y="2757308"/>
                  <a:pt x="9913827" y="2769995"/>
                </a:cubicBezTo>
                <a:cubicBezTo>
                  <a:pt x="9939202" y="2748613"/>
                  <a:pt x="9963578" y="2738918"/>
                  <a:pt x="9964576" y="2727228"/>
                </a:cubicBezTo>
                <a:cubicBezTo>
                  <a:pt x="9965574" y="2715543"/>
                  <a:pt x="9965574" y="2715543"/>
                  <a:pt x="9977263" y="2716538"/>
                </a:cubicBezTo>
                <a:cubicBezTo>
                  <a:pt x="9989952" y="2705848"/>
                  <a:pt x="10002639" y="2695154"/>
                  <a:pt x="10003636" y="2683463"/>
                </a:cubicBezTo>
                <a:cubicBezTo>
                  <a:pt x="10003636" y="2683463"/>
                  <a:pt x="9991948" y="2682465"/>
                  <a:pt x="9979258" y="2693158"/>
                </a:cubicBezTo>
                <a:cubicBezTo>
                  <a:pt x="9967570" y="2692160"/>
                  <a:pt x="9967570" y="2692160"/>
                  <a:pt x="9967570" y="2692160"/>
                </a:cubicBezTo>
                <a:cubicBezTo>
                  <a:pt x="9981256" y="2669780"/>
                  <a:pt x="9957878" y="2667784"/>
                  <a:pt x="10005633" y="2660086"/>
                </a:cubicBezTo>
                <a:cubicBezTo>
                  <a:pt x="9994943" y="2647398"/>
                  <a:pt x="9969566" y="2668782"/>
                  <a:pt x="9957878" y="2667784"/>
                </a:cubicBezTo>
                <a:cubicBezTo>
                  <a:pt x="10007629" y="2636708"/>
                  <a:pt x="10018320" y="2649394"/>
                  <a:pt x="10043695" y="2628012"/>
                </a:cubicBezTo>
                <a:cubicBezTo>
                  <a:pt x="10042696" y="2639705"/>
                  <a:pt x="10031009" y="2638707"/>
                  <a:pt x="10031009" y="2638707"/>
                </a:cubicBezTo>
                <a:cubicBezTo>
                  <a:pt x="10018320" y="2649394"/>
                  <a:pt x="10018320" y="2649394"/>
                  <a:pt x="10029013" y="2662082"/>
                </a:cubicBezTo>
                <a:cubicBezTo>
                  <a:pt x="10029013" y="2662082"/>
                  <a:pt x="10041698" y="2651390"/>
                  <a:pt x="10054384" y="2640700"/>
                </a:cubicBezTo>
                <a:cubicBezTo>
                  <a:pt x="10040698" y="2663080"/>
                  <a:pt x="10052391" y="2664078"/>
                  <a:pt x="10066077" y="2641698"/>
                </a:cubicBezTo>
                <a:cubicBezTo>
                  <a:pt x="10077768" y="2642699"/>
                  <a:pt x="10077768" y="2642699"/>
                  <a:pt x="10077768" y="2642699"/>
                </a:cubicBezTo>
                <a:cubicBezTo>
                  <a:pt x="10065079" y="2653387"/>
                  <a:pt x="10076770" y="2654385"/>
                  <a:pt x="10076770" y="2654385"/>
                </a:cubicBezTo>
                <a:cubicBezTo>
                  <a:pt x="10089457" y="2643695"/>
                  <a:pt x="10089457" y="2643695"/>
                  <a:pt x="10090453" y="2632005"/>
                </a:cubicBezTo>
                <a:cubicBezTo>
                  <a:pt x="10102141" y="2633003"/>
                  <a:pt x="10102141" y="2633003"/>
                  <a:pt x="10103142" y="2621313"/>
                </a:cubicBezTo>
                <a:cubicBezTo>
                  <a:pt x="10127518" y="2611621"/>
                  <a:pt x="10127518" y="2611621"/>
                  <a:pt x="10151897" y="2601929"/>
                </a:cubicBezTo>
                <a:cubicBezTo>
                  <a:pt x="10139208" y="2612616"/>
                  <a:pt x="10139208" y="2612616"/>
                  <a:pt x="10139208" y="2612616"/>
                </a:cubicBezTo>
                <a:cubicBezTo>
                  <a:pt x="10126519" y="2623309"/>
                  <a:pt x="10125522" y="2634999"/>
                  <a:pt x="10125522" y="2634999"/>
                </a:cubicBezTo>
                <a:cubicBezTo>
                  <a:pt x="10137209" y="2635997"/>
                  <a:pt x="10149900" y="2625305"/>
                  <a:pt x="10162586" y="2614613"/>
                </a:cubicBezTo>
                <a:cubicBezTo>
                  <a:pt x="10175274" y="2603923"/>
                  <a:pt x="10175274" y="2603923"/>
                  <a:pt x="10175274" y="2603923"/>
                </a:cubicBezTo>
                <a:cubicBezTo>
                  <a:pt x="10187963" y="2593231"/>
                  <a:pt x="10187963" y="2593231"/>
                  <a:pt x="10187963" y="2593231"/>
                </a:cubicBezTo>
                <a:cubicBezTo>
                  <a:pt x="10200651" y="2582539"/>
                  <a:pt x="10201649" y="2570851"/>
                  <a:pt x="10189956" y="2569853"/>
                </a:cubicBezTo>
                <a:cubicBezTo>
                  <a:pt x="10189956" y="2569853"/>
                  <a:pt x="10178268" y="2568855"/>
                  <a:pt x="10165581" y="2579544"/>
                </a:cubicBezTo>
                <a:cubicBezTo>
                  <a:pt x="10165581" y="2579544"/>
                  <a:pt x="10165581" y="2579544"/>
                  <a:pt x="10164582" y="2591235"/>
                </a:cubicBezTo>
                <a:cubicBezTo>
                  <a:pt x="10151897" y="2601929"/>
                  <a:pt x="10151897" y="2601929"/>
                  <a:pt x="10151897" y="2601929"/>
                </a:cubicBezTo>
                <a:cubicBezTo>
                  <a:pt x="10180265" y="2545474"/>
                  <a:pt x="10141202" y="2589241"/>
                  <a:pt x="10104140" y="2609622"/>
                </a:cubicBezTo>
                <a:cubicBezTo>
                  <a:pt x="10116829" y="2598933"/>
                  <a:pt x="10116829" y="2598933"/>
                  <a:pt x="10116829" y="2598933"/>
                </a:cubicBezTo>
                <a:cubicBezTo>
                  <a:pt x="10116829" y="2598933"/>
                  <a:pt x="10105138" y="2597937"/>
                  <a:pt x="10105138" y="2597937"/>
                </a:cubicBezTo>
                <a:cubicBezTo>
                  <a:pt x="10105138" y="2597937"/>
                  <a:pt x="10105138" y="2597937"/>
                  <a:pt x="10093450" y="2596937"/>
                </a:cubicBezTo>
                <a:cubicBezTo>
                  <a:pt x="10092453" y="2608624"/>
                  <a:pt x="10092453" y="2608624"/>
                  <a:pt x="10092453" y="2608624"/>
                </a:cubicBezTo>
                <a:cubicBezTo>
                  <a:pt x="10079761" y="2619316"/>
                  <a:pt x="10079761" y="2619316"/>
                  <a:pt x="10079761" y="2619316"/>
                </a:cubicBezTo>
                <a:cubicBezTo>
                  <a:pt x="10080762" y="2607626"/>
                  <a:pt x="10080762" y="2607626"/>
                  <a:pt x="10080762" y="2607626"/>
                </a:cubicBezTo>
                <a:cubicBezTo>
                  <a:pt x="10080762" y="2607626"/>
                  <a:pt x="10069072" y="2606628"/>
                  <a:pt x="10068074" y="2618318"/>
                </a:cubicBezTo>
                <a:cubicBezTo>
                  <a:pt x="10056383" y="2617320"/>
                  <a:pt x="10056383" y="2617320"/>
                  <a:pt x="10056383" y="2617320"/>
                </a:cubicBezTo>
                <a:cubicBezTo>
                  <a:pt x="10071068" y="2583250"/>
                  <a:pt x="10095444" y="2573556"/>
                  <a:pt x="10145197" y="2542480"/>
                </a:cubicBezTo>
                <a:cubicBezTo>
                  <a:pt x="10144198" y="2554170"/>
                  <a:pt x="10144198" y="2554170"/>
                  <a:pt x="10144198" y="2554170"/>
                </a:cubicBezTo>
                <a:cubicBezTo>
                  <a:pt x="10143201" y="2565861"/>
                  <a:pt x="10143201" y="2565861"/>
                  <a:pt x="10143201" y="2565861"/>
                </a:cubicBezTo>
                <a:cubicBezTo>
                  <a:pt x="10155889" y="2555168"/>
                  <a:pt x="10155889" y="2555168"/>
                  <a:pt x="10155889" y="2555168"/>
                </a:cubicBezTo>
                <a:cubicBezTo>
                  <a:pt x="10156887" y="2543478"/>
                  <a:pt x="10156887" y="2543478"/>
                  <a:pt x="10156887" y="2543478"/>
                </a:cubicBezTo>
                <a:cubicBezTo>
                  <a:pt x="10169573" y="2532786"/>
                  <a:pt x="10169573" y="2532786"/>
                  <a:pt x="10169573" y="2532786"/>
                </a:cubicBezTo>
                <a:cubicBezTo>
                  <a:pt x="10182261" y="2522099"/>
                  <a:pt x="10192951" y="2534783"/>
                  <a:pt x="10218327" y="2513401"/>
                </a:cubicBezTo>
                <a:cubicBezTo>
                  <a:pt x="10230018" y="2514399"/>
                  <a:pt x="10230018" y="2514399"/>
                  <a:pt x="10230018" y="2514399"/>
                </a:cubicBezTo>
                <a:cubicBezTo>
                  <a:pt x="10231016" y="2502709"/>
                  <a:pt x="10242705" y="2503707"/>
                  <a:pt x="10242705" y="2503707"/>
                </a:cubicBezTo>
                <a:cubicBezTo>
                  <a:pt x="10243705" y="2492016"/>
                  <a:pt x="10243705" y="2492016"/>
                  <a:pt x="10243705" y="2492016"/>
                </a:cubicBezTo>
                <a:cubicBezTo>
                  <a:pt x="10232014" y="2491018"/>
                  <a:pt x="10232014" y="2491018"/>
                  <a:pt x="10232014" y="2491018"/>
                </a:cubicBezTo>
                <a:cubicBezTo>
                  <a:pt x="10257388" y="2469636"/>
                  <a:pt x="10292457" y="2472631"/>
                  <a:pt x="10294453" y="2449253"/>
                </a:cubicBezTo>
                <a:cubicBezTo>
                  <a:pt x="10294453" y="2449253"/>
                  <a:pt x="10295451" y="2437563"/>
                  <a:pt x="10307140" y="2438560"/>
                </a:cubicBezTo>
                <a:cubicBezTo>
                  <a:pt x="10307140" y="2438560"/>
                  <a:pt x="10308139" y="2426871"/>
                  <a:pt x="10308139" y="2426871"/>
                </a:cubicBezTo>
                <a:cubicBezTo>
                  <a:pt x="10296446" y="2425873"/>
                  <a:pt x="10296446" y="2425873"/>
                  <a:pt x="10296446" y="2425873"/>
                </a:cubicBezTo>
                <a:cubicBezTo>
                  <a:pt x="10382268" y="2386101"/>
                  <a:pt x="10321825" y="2404493"/>
                  <a:pt x="10323822" y="2381110"/>
                </a:cubicBezTo>
                <a:cubicBezTo>
                  <a:pt x="10371579" y="2373412"/>
                  <a:pt x="10447703" y="2309265"/>
                  <a:pt x="10511140" y="2255809"/>
                </a:cubicBezTo>
                <a:cubicBezTo>
                  <a:pt x="10500450" y="2243124"/>
                  <a:pt x="10500450" y="2243124"/>
                  <a:pt x="10500450" y="2243124"/>
                </a:cubicBezTo>
                <a:cubicBezTo>
                  <a:pt x="10512138" y="2244119"/>
                  <a:pt x="10512138" y="2244119"/>
                  <a:pt x="10512138" y="2244119"/>
                </a:cubicBezTo>
                <a:cubicBezTo>
                  <a:pt x="10512138" y="2244119"/>
                  <a:pt x="10523828" y="2245117"/>
                  <a:pt x="10524827" y="2233427"/>
                </a:cubicBezTo>
                <a:cubicBezTo>
                  <a:pt x="10524827" y="2233427"/>
                  <a:pt x="10513136" y="2232428"/>
                  <a:pt x="10513136" y="2232428"/>
                </a:cubicBezTo>
                <a:cubicBezTo>
                  <a:pt x="10551199" y="2200354"/>
                  <a:pt x="10599953" y="2180967"/>
                  <a:pt x="10624329" y="2171277"/>
                </a:cubicBezTo>
                <a:cubicBezTo>
                  <a:pt x="10613640" y="2158587"/>
                  <a:pt x="10601949" y="2157589"/>
                  <a:pt x="10614638" y="2146897"/>
                </a:cubicBezTo>
                <a:cubicBezTo>
                  <a:pt x="10626326" y="2147895"/>
                  <a:pt x="10626326" y="2147895"/>
                  <a:pt x="10639014" y="2137205"/>
                </a:cubicBezTo>
                <a:cubicBezTo>
                  <a:pt x="10628321" y="2124517"/>
                  <a:pt x="10640012" y="2125515"/>
                  <a:pt x="10664388" y="2115820"/>
                </a:cubicBezTo>
                <a:cubicBezTo>
                  <a:pt x="10664388" y="2115820"/>
                  <a:pt x="10664388" y="2115820"/>
                  <a:pt x="10663390" y="2127511"/>
                </a:cubicBezTo>
                <a:cubicBezTo>
                  <a:pt x="10663390" y="2127511"/>
                  <a:pt x="10663390" y="2127511"/>
                  <a:pt x="10675083" y="2128509"/>
                </a:cubicBezTo>
                <a:cubicBezTo>
                  <a:pt x="10676078" y="2116819"/>
                  <a:pt x="10687769" y="2117817"/>
                  <a:pt x="10688766" y="2106127"/>
                </a:cubicBezTo>
                <a:cubicBezTo>
                  <a:pt x="10688766" y="2106127"/>
                  <a:pt x="10689765" y="2094439"/>
                  <a:pt x="10689765" y="2094439"/>
                </a:cubicBezTo>
                <a:cubicBezTo>
                  <a:pt x="10704376" y="2095686"/>
                  <a:pt x="10740761" y="2057397"/>
                  <a:pt x="10759801" y="2033726"/>
                </a:cubicBezTo>
                <a:lnTo>
                  <a:pt x="10764029" y="2028097"/>
                </a:lnTo>
                <a:lnTo>
                  <a:pt x="10764079" y="2028067"/>
                </a:lnTo>
                <a:lnTo>
                  <a:pt x="10764095" y="2028009"/>
                </a:lnTo>
                <a:lnTo>
                  <a:pt x="10768829" y="2021710"/>
                </a:lnTo>
                <a:cubicBezTo>
                  <a:pt x="10773044" y="2015447"/>
                  <a:pt x="10773231" y="2013256"/>
                  <a:pt x="10766888" y="2018601"/>
                </a:cubicBezTo>
                <a:lnTo>
                  <a:pt x="10764095" y="2028009"/>
                </a:lnTo>
                <a:lnTo>
                  <a:pt x="10764029" y="2028097"/>
                </a:lnTo>
                <a:lnTo>
                  <a:pt x="10758610" y="2031509"/>
                </a:lnTo>
                <a:cubicBezTo>
                  <a:pt x="10745728" y="2033721"/>
                  <a:pt x="10723302" y="2011935"/>
                  <a:pt x="10729824" y="2038985"/>
                </a:cubicBezTo>
                <a:cubicBezTo>
                  <a:pt x="10740513" y="2051673"/>
                  <a:pt x="10726827" y="2074053"/>
                  <a:pt x="10702454" y="2083748"/>
                </a:cubicBezTo>
                <a:cubicBezTo>
                  <a:pt x="10703452" y="2072059"/>
                  <a:pt x="10703452" y="2072059"/>
                  <a:pt x="10715139" y="2073055"/>
                </a:cubicBezTo>
                <a:cubicBezTo>
                  <a:pt x="10716136" y="2061364"/>
                  <a:pt x="10716136" y="2061364"/>
                  <a:pt x="10716136" y="2061364"/>
                </a:cubicBezTo>
                <a:cubicBezTo>
                  <a:pt x="10717135" y="2049677"/>
                  <a:pt x="10704450" y="2060367"/>
                  <a:pt x="10704450" y="2060367"/>
                </a:cubicBezTo>
                <a:cubicBezTo>
                  <a:pt x="10691761" y="2071059"/>
                  <a:pt x="10691761" y="2071059"/>
                  <a:pt x="10691761" y="2071059"/>
                </a:cubicBezTo>
                <a:cubicBezTo>
                  <a:pt x="10692759" y="2059372"/>
                  <a:pt x="10692759" y="2059372"/>
                  <a:pt x="10692759" y="2059372"/>
                </a:cubicBezTo>
                <a:cubicBezTo>
                  <a:pt x="10704450" y="2060367"/>
                  <a:pt x="10705445" y="2048680"/>
                  <a:pt x="10705445" y="2048680"/>
                </a:cubicBezTo>
                <a:cubicBezTo>
                  <a:pt x="10705445" y="2048680"/>
                  <a:pt x="10693758" y="2047681"/>
                  <a:pt x="10693758" y="2047681"/>
                </a:cubicBezTo>
                <a:cubicBezTo>
                  <a:pt x="10681069" y="2058370"/>
                  <a:pt x="10681069" y="2058370"/>
                  <a:pt x="10681069" y="2058370"/>
                </a:cubicBezTo>
                <a:cubicBezTo>
                  <a:pt x="10668380" y="2069065"/>
                  <a:pt x="10668380" y="2069065"/>
                  <a:pt x="10668380" y="2069065"/>
                </a:cubicBezTo>
                <a:cubicBezTo>
                  <a:pt x="10668380" y="2069065"/>
                  <a:pt x="10682067" y="2046685"/>
                  <a:pt x="10682067" y="2046685"/>
                </a:cubicBezTo>
                <a:cubicBezTo>
                  <a:pt x="10694756" y="2035991"/>
                  <a:pt x="10694756" y="2035991"/>
                  <a:pt x="10694756" y="2035991"/>
                </a:cubicBezTo>
                <a:cubicBezTo>
                  <a:pt x="10707444" y="2025298"/>
                  <a:pt x="10707444" y="2025298"/>
                  <a:pt x="10707444" y="2025298"/>
                </a:cubicBezTo>
                <a:cubicBezTo>
                  <a:pt x="10719132" y="2026296"/>
                  <a:pt x="10731820" y="2015607"/>
                  <a:pt x="10732818" y="2003916"/>
                </a:cubicBezTo>
                <a:cubicBezTo>
                  <a:pt x="10733815" y="1992229"/>
                  <a:pt x="10722126" y="1991228"/>
                  <a:pt x="10709440" y="2001920"/>
                </a:cubicBezTo>
                <a:cubicBezTo>
                  <a:pt x="10709440" y="2001920"/>
                  <a:pt x="10709440" y="2001920"/>
                  <a:pt x="10697749" y="2000922"/>
                </a:cubicBezTo>
                <a:cubicBezTo>
                  <a:pt x="10735812" y="1968848"/>
                  <a:pt x="10732818" y="2003916"/>
                  <a:pt x="10760186" y="1959154"/>
                </a:cubicBezTo>
                <a:cubicBezTo>
                  <a:pt x="10759190" y="1970844"/>
                  <a:pt x="10759190" y="1970844"/>
                  <a:pt x="10759190" y="1970844"/>
                </a:cubicBezTo>
                <a:cubicBezTo>
                  <a:pt x="10759190" y="1970844"/>
                  <a:pt x="10759190" y="1970844"/>
                  <a:pt x="10770880" y="1971842"/>
                </a:cubicBezTo>
                <a:cubicBezTo>
                  <a:pt x="10771879" y="1960153"/>
                  <a:pt x="10771879" y="1960153"/>
                  <a:pt x="10771879" y="1960153"/>
                </a:cubicBezTo>
                <a:cubicBezTo>
                  <a:pt x="10771879" y="1960153"/>
                  <a:pt x="10772876" y="1948462"/>
                  <a:pt x="10772876" y="1948462"/>
                </a:cubicBezTo>
                <a:cubicBezTo>
                  <a:pt x="10785565" y="1937773"/>
                  <a:pt x="10785565" y="1937773"/>
                  <a:pt x="10785565" y="1937773"/>
                </a:cubicBezTo>
                <a:cubicBezTo>
                  <a:pt x="10798252" y="1927081"/>
                  <a:pt x="10798252" y="1927081"/>
                  <a:pt x="10823628" y="1905696"/>
                </a:cubicBezTo>
                <a:cubicBezTo>
                  <a:pt x="10802243" y="1880322"/>
                  <a:pt x="10864687" y="1838555"/>
                  <a:pt x="10829616" y="1835560"/>
                </a:cubicBezTo>
                <a:cubicBezTo>
                  <a:pt x="10827620" y="1858940"/>
                  <a:pt x="10803239" y="1868634"/>
                  <a:pt x="10789557" y="1891014"/>
                </a:cubicBezTo>
                <a:cubicBezTo>
                  <a:pt x="10803239" y="1868634"/>
                  <a:pt x="10803239" y="1868634"/>
                  <a:pt x="10791554" y="1867633"/>
                </a:cubicBezTo>
                <a:cubicBezTo>
                  <a:pt x="10791554" y="1867633"/>
                  <a:pt x="10791554" y="1867633"/>
                  <a:pt x="10779863" y="1866635"/>
                </a:cubicBezTo>
                <a:cubicBezTo>
                  <a:pt x="10816928" y="1846251"/>
                  <a:pt x="10854987" y="1814178"/>
                  <a:pt x="10881365" y="1781103"/>
                </a:cubicBezTo>
                <a:close/>
                <a:moveTo>
                  <a:pt x="10991233" y="1686017"/>
                </a:moveTo>
                <a:lnTo>
                  <a:pt x="10957694" y="1714354"/>
                </a:lnTo>
                <a:lnTo>
                  <a:pt x="10969178" y="1717954"/>
                </a:lnTo>
                <a:close/>
                <a:moveTo>
                  <a:pt x="11062090" y="1627458"/>
                </a:moveTo>
                <a:lnTo>
                  <a:pt x="11060058" y="1627864"/>
                </a:lnTo>
                <a:lnTo>
                  <a:pt x="11000303" y="1678352"/>
                </a:lnTo>
                <a:lnTo>
                  <a:pt x="11019926" y="1675191"/>
                </a:lnTo>
                <a:cubicBezTo>
                  <a:pt x="11040459" y="1641617"/>
                  <a:pt x="11065877" y="1628333"/>
                  <a:pt x="11062090" y="1627458"/>
                </a:cubicBezTo>
                <a:close/>
                <a:moveTo>
                  <a:pt x="11183371" y="1503876"/>
                </a:moveTo>
                <a:lnTo>
                  <a:pt x="11150356" y="1542128"/>
                </a:lnTo>
                <a:lnTo>
                  <a:pt x="11148801" y="1544896"/>
                </a:lnTo>
                <a:lnTo>
                  <a:pt x="11144202" y="1549256"/>
                </a:lnTo>
                <a:lnTo>
                  <a:pt x="11136763" y="1557876"/>
                </a:lnTo>
                <a:lnTo>
                  <a:pt x="11137675" y="1558846"/>
                </a:lnTo>
                <a:cubicBezTo>
                  <a:pt x="11141102" y="1557484"/>
                  <a:pt x="11148053" y="1553662"/>
                  <a:pt x="11160492" y="1545892"/>
                </a:cubicBezTo>
                <a:cubicBezTo>
                  <a:pt x="11154148" y="1551239"/>
                  <a:pt x="11147553" y="1559509"/>
                  <a:pt x="11145593" y="1565228"/>
                </a:cubicBezTo>
                <a:lnTo>
                  <a:pt x="11158151" y="1569167"/>
                </a:lnTo>
                <a:lnTo>
                  <a:pt x="11158768" y="1568557"/>
                </a:lnTo>
                <a:close/>
                <a:moveTo>
                  <a:pt x="1646467" y="1379722"/>
                </a:moveTo>
                <a:lnTo>
                  <a:pt x="1648820" y="1381347"/>
                </a:lnTo>
                <a:cubicBezTo>
                  <a:pt x="1659512" y="1394036"/>
                  <a:pt x="1659512" y="1394036"/>
                  <a:pt x="1659512" y="1394036"/>
                </a:cubicBezTo>
                <a:cubicBezTo>
                  <a:pt x="1665357" y="1394536"/>
                  <a:pt x="1668031" y="1397707"/>
                  <a:pt x="1670579" y="1402341"/>
                </a:cubicBezTo>
                <a:cubicBezTo>
                  <a:pt x="1673128" y="1406974"/>
                  <a:pt x="1675551" y="1413067"/>
                  <a:pt x="1680894" y="1419409"/>
                </a:cubicBezTo>
                <a:close/>
                <a:moveTo>
                  <a:pt x="11292636" y="1377280"/>
                </a:moveTo>
                <a:lnTo>
                  <a:pt x="11248747" y="1428129"/>
                </a:lnTo>
                <a:lnTo>
                  <a:pt x="11253297" y="1424296"/>
                </a:lnTo>
                <a:cubicBezTo>
                  <a:pt x="11264985" y="1425294"/>
                  <a:pt x="11278671" y="1402912"/>
                  <a:pt x="11292358" y="1380530"/>
                </a:cubicBezTo>
                <a:close/>
                <a:moveTo>
                  <a:pt x="1638316" y="1369815"/>
                </a:moveTo>
                <a:lnTo>
                  <a:pt x="1645389" y="1378480"/>
                </a:lnTo>
                <a:lnTo>
                  <a:pt x="1646467" y="1379722"/>
                </a:lnTo>
                <a:lnTo>
                  <a:pt x="1639092" y="1374631"/>
                </a:lnTo>
                <a:close/>
                <a:moveTo>
                  <a:pt x="11346000" y="1315449"/>
                </a:moveTo>
                <a:lnTo>
                  <a:pt x="11317422" y="1348563"/>
                </a:lnTo>
                <a:lnTo>
                  <a:pt x="11331418" y="1336768"/>
                </a:lnTo>
                <a:cubicBezTo>
                  <a:pt x="11331418" y="1336768"/>
                  <a:pt x="11343108" y="1337766"/>
                  <a:pt x="11343108" y="1337766"/>
                </a:cubicBezTo>
                <a:cubicBezTo>
                  <a:pt x="11355794" y="1327074"/>
                  <a:pt x="11355794" y="1327074"/>
                  <a:pt x="11355794" y="1327074"/>
                </a:cubicBezTo>
                <a:close/>
                <a:moveTo>
                  <a:pt x="1560691" y="1303019"/>
                </a:moveTo>
                <a:lnTo>
                  <a:pt x="1561295" y="1303226"/>
                </a:lnTo>
                <a:lnTo>
                  <a:pt x="1561253" y="1303716"/>
                </a:lnTo>
                <a:close/>
                <a:moveTo>
                  <a:pt x="1550603" y="1290538"/>
                </a:moveTo>
                <a:lnTo>
                  <a:pt x="1560691" y="1303019"/>
                </a:lnTo>
                <a:lnTo>
                  <a:pt x="1555575" y="1301267"/>
                </a:lnTo>
                <a:cubicBezTo>
                  <a:pt x="1552777" y="1299555"/>
                  <a:pt x="1550104" y="1296383"/>
                  <a:pt x="1550603" y="1290538"/>
                </a:cubicBezTo>
                <a:close/>
                <a:moveTo>
                  <a:pt x="1575269" y="1139573"/>
                </a:moveTo>
                <a:lnTo>
                  <a:pt x="1586311" y="1152291"/>
                </a:lnTo>
                <a:lnTo>
                  <a:pt x="1585960" y="1152262"/>
                </a:lnTo>
                <a:cubicBezTo>
                  <a:pt x="1585960" y="1152262"/>
                  <a:pt x="1585960" y="1152262"/>
                  <a:pt x="1575269" y="1139573"/>
                </a:cubicBezTo>
                <a:close/>
                <a:moveTo>
                  <a:pt x="0" y="536668"/>
                </a:moveTo>
                <a:lnTo>
                  <a:pt x="144140" y="796951"/>
                </a:lnTo>
                <a:cubicBezTo>
                  <a:pt x="1160131" y="2513050"/>
                  <a:pt x="2889872" y="3748071"/>
                  <a:pt x="4902291" y="4096522"/>
                </a:cubicBezTo>
                <a:cubicBezTo>
                  <a:pt x="5053255" y="4121185"/>
                  <a:pt x="5192536" y="4144853"/>
                  <a:pt x="5344496" y="4157829"/>
                </a:cubicBezTo>
                <a:cubicBezTo>
                  <a:pt x="5344496" y="4157829"/>
                  <a:pt x="5343497" y="4169519"/>
                  <a:pt x="5355188" y="4170517"/>
                </a:cubicBezTo>
                <a:cubicBezTo>
                  <a:pt x="5390259" y="4173512"/>
                  <a:pt x="5390259" y="4173512"/>
                  <a:pt x="5390259" y="4173512"/>
                </a:cubicBezTo>
                <a:cubicBezTo>
                  <a:pt x="5390259" y="4173512"/>
                  <a:pt x="5401944" y="4174510"/>
                  <a:pt x="5402942" y="4162819"/>
                </a:cubicBezTo>
                <a:lnTo>
                  <a:pt x="5730250" y="4190766"/>
                </a:lnTo>
                <a:cubicBezTo>
                  <a:pt x="5988414" y="4201034"/>
                  <a:pt x="6235888" y="4198617"/>
                  <a:pt x="6496052" y="4185508"/>
                </a:cubicBezTo>
                <a:cubicBezTo>
                  <a:pt x="7335986" y="4139476"/>
                  <a:pt x="8141138" y="3949182"/>
                  <a:pt x="8875442" y="3623313"/>
                </a:cubicBezTo>
                <a:cubicBezTo>
                  <a:pt x="9289850" y="3458529"/>
                  <a:pt x="9697561" y="3234294"/>
                  <a:pt x="10083891" y="2984688"/>
                </a:cubicBezTo>
                <a:cubicBezTo>
                  <a:pt x="10071202" y="2995378"/>
                  <a:pt x="10071202" y="2995378"/>
                  <a:pt x="10070204" y="3007068"/>
                </a:cubicBezTo>
                <a:cubicBezTo>
                  <a:pt x="10107268" y="2986686"/>
                  <a:pt x="10182395" y="2934224"/>
                  <a:pt x="10244836" y="2892456"/>
                </a:cubicBezTo>
                <a:cubicBezTo>
                  <a:pt x="10282897" y="2860384"/>
                  <a:pt x="10319964" y="2839996"/>
                  <a:pt x="10333650" y="2817616"/>
                </a:cubicBezTo>
                <a:cubicBezTo>
                  <a:pt x="10422460" y="2742776"/>
                  <a:pt x="10522964" y="2668935"/>
                  <a:pt x="10611777" y="2594098"/>
                </a:cubicBezTo>
                <a:cubicBezTo>
                  <a:pt x="10648841" y="2573709"/>
                  <a:pt x="10686904" y="2541635"/>
                  <a:pt x="10713274" y="2508562"/>
                </a:cubicBezTo>
                <a:cubicBezTo>
                  <a:pt x="11016781" y="2263657"/>
                  <a:pt x="11288213" y="1980692"/>
                  <a:pt x="11549947" y="1673345"/>
                </a:cubicBezTo>
                <a:cubicBezTo>
                  <a:pt x="11482517" y="1773561"/>
                  <a:pt x="11415086" y="1873775"/>
                  <a:pt x="11361343" y="1951612"/>
                </a:cubicBezTo>
                <a:cubicBezTo>
                  <a:pt x="11337963" y="1949613"/>
                  <a:pt x="11310593" y="1994375"/>
                  <a:pt x="11298902" y="1993378"/>
                </a:cubicBezTo>
                <a:cubicBezTo>
                  <a:pt x="11232471" y="2081904"/>
                  <a:pt x="11129971" y="2179126"/>
                  <a:pt x="11086918" y="2269649"/>
                </a:cubicBezTo>
                <a:cubicBezTo>
                  <a:pt x="11124981" y="2237572"/>
                  <a:pt x="11175732" y="2194806"/>
                  <a:pt x="11198111" y="2208492"/>
                </a:cubicBezTo>
                <a:cubicBezTo>
                  <a:pt x="11249860" y="2154037"/>
                  <a:pt x="11367039" y="2022748"/>
                  <a:pt x="11382725" y="1976986"/>
                </a:cubicBezTo>
                <a:cubicBezTo>
                  <a:pt x="11408099" y="1955604"/>
                  <a:pt x="11432478" y="1945910"/>
                  <a:pt x="11445164" y="1935218"/>
                </a:cubicBezTo>
                <a:cubicBezTo>
                  <a:pt x="11497910" y="1869074"/>
                  <a:pt x="11526282" y="1812621"/>
                  <a:pt x="11567339" y="1745482"/>
                </a:cubicBezTo>
                <a:cubicBezTo>
                  <a:pt x="11606399" y="1701715"/>
                  <a:pt x="11683522" y="1625878"/>
                  <a:pt x="11723581" y="1570426"/>
                </a:cubicBezTo>
                <a:cubicBezTo>
                  <a:pt x="11737270" y="1548046"/>
                  <a:pt x="11726575" y="1535357"/>
                  <a:pt x="11740265" y="1512976"/>
                </a:cubicBezTo>
                <a:cubicBezTo>
                  <a:pt x="11753946" y="1490593"/>
                  <a:pt x="11803699" y="1459520"/>
                  <a:pt x="11817385" y="1437137"/>
                </a:cubicBezTo>
                <a:cubicBezTo>
                  <a:pt x="11870134" y="1370991"/>
                  <a:pt x="11873127" y="1335922"/>
                  <a:pt x="11896508" y="1337919"/>
                </a:cubicBezTo>
                <a:cubicBezTo>
                  <a:pt x="11912187" y="1292158"/>
                  <a:pt x="11953244" y="1225014"/>
                  <a:pt x="11931860" y="1199640"/>
                </a:cubicBezTo>
                <a:cubicBezTo>
                  <a:pt x="11916180" y="1245404"/>
                  <a:pt x="11905488" y="1232714"/>
                  <a:pt x="11893800" y="1231713"/>
                </a:cubicBezTo>
                <a:cubicBezTo>
                  <a:pt x="11980761" y="1109616"/>
                  <a:pt x="12063921" y="984619"/>
                  <a:pt x="12143088" y="856843"/>
                </a:cubicBezTo>
                <a:lnTo>
                  <a:pt x="12191999" y="771850"/>
                </a:lnTo>
                <a:lnTo>
                  <a:pt x="12191999" y="1296078"/>
                </a:lnTo>
                <a:lnTo>
                  <a:pt x="12121249" y="1386405"/>
                </a:lnTo>
                <a:cubicBezTo>
                  <a:pt x="12067712" y="1455169"/>
                  <a:pt x="12016497" y="1525355"/>
                  <a:pt x="11977905" y="1605174"/>
                </a:cubicBezTo>
                <a:cubicBezTo>
                  <a:pt x="12043960" y="1547256"/>
                  <a:pt x="12098398" y="1482235"/>
                  <a:pt x="12148850" y="1413819"/>
                </a:cubicBezTo>
                <a:lnTo>
                  <a:pt x="12191999" y="1351678"/>
                </a:lnTo>
                <a:lnTo>
                  <a:pt x="12191999" y="1483816"/>
                </a:lnTo>
                <a:lnTo>
                  <a:pt x="12183485" y="1495765"/>
                </a:lnTo>
                <a:cubicBezTo>
                  <a:pt x="12134668" y="1562031"/>
                  <a:pt x="12084753" y="1627744"/>
                  <a:pt x="12033953" y="1693077"/>
                </a:cubicBezTo>
                <a:cubicBezTo>
                  <a:pt x="12028688" y="1697515"/>
                  <a:pt x="12027857" y="1707222"/>
                  <a:pt x="12026614" y="1721783"/>
                </a:cubicBezTo>
                <a:cubicBezTo>
                  <a:pt x="12087634" y="1751439"/>
                  <a:pt x="12127705" y="1740194"/>
                  <a:pt x="12171919" y="1680411"/>
                </a:cubicBezTo>
                <a:lnTo>
                  <a:pt x="12191999" y="1654166"/>
                </a:lnTo>
                <a:lnTo>
                  <a:pt x="12191999" y="2184304"/>
                </a:lnTo>
                <a:lnTo>
                  <a:pt x="12007583" y="2398214"/>
                </a:lnTo>
                <a:cubicBezTo>
                  <a:pt x="11629690" y="2816967"/>
                  <a:pt x="11198215" y="3178892"/>
                  <a:pt x="10704320" y="3466734"/>
                </a:cubicBezTo>
                <a:cubicBezTo>
                  <a:pt x="10452000" y="3616310"/>
                  <a:pt x="10230339" y="3807614"/>
                  <a:pt x="9973580" y="3951920"/>
                </a:cubicBezTo>
                <a:cubicBezTo>
                  <a:pt x="9850885" y="4014778"/>
                  <a:pt x="9723749" y="4072371"/>
                  <a:pt x="9588562" y="4109720"/>
                </a:cubicBezTo>
                <a:cubicBezTo>
                  <a:pt x="9333167" y="4180805"/>
                  <a:pt x="9089846" y="4282253"/>
                  <a:pt x="8846521" y="4383707"/>
                </a:cubicBezTo>
                <a:cubicBezTo>
                  <a:pt x="8898665" y="4402827"/>
                  <a:pt x="9096117" y="4380574"/>
                  <a:pt x="9186789" y="4349203"/>
                </a:cubicBezTo>
                <a:cubicBezTo>
                  <a:pt x="9108899" y="4459891"/>
                  <a:pt x="8345079" y="4702685"/>
                  <a:pt x="8086192" y="4700137"/>
                </a:cubicBezTo>
                <a:cubicBezTo>
                  <a:pt x="8115434" y="4643964"/>
                  <a:pt x="8166871" y="4614131"/>
                  <a:pt x="8210254" y="4564056"/>
                </a:cubicBezTo>
                <a:cubicBezTo>
                  <a:pt x="8084482" y="4548428"/>
                  <a:pt x="7978000" y="4593116"/>
                  <a:pt x="7872764" y="4623244"/>
                </a:cubicBezTo>
                <a:cubicBezTo>
                  <a:pt x="7852524" y="4631294"/>
                  <a:pt x="7841576" y="4645023"/>
                  <a:pt x="7854476" y="4665683"/>
                </a:cubicBezTo>
                <a:cubicBezTo>
                  <a:pt x="7905669" y="4753167"/>
                  <a:pt x="7840918" y="4767193"/>
                  <a:pt x="7781433" y="4776786"/>
                </a:cubicBezTo>
                <a:cubicBezTo>
                  <a:pt x="7493722" y="4825555"/>
                  <a:pt x="7206428" y="4869470"/>
                  <a:pt x="6915523" y="4898411"/>
                </a:cubicBezTo>
                <a:cubicBezTo>
                  <a:pt x="6668708" y="4926228"/>
                  <a:pt x="6424387" y="4924924"/>
                  <a:pt x="6177689" y="4894081"/>
                </a:cubicBezTo>
                <a:cubicBezTo>
                  <a:pt x="6158690" y="4887571"/>
                  <a:pt x="6139277" y="4885913"/>
                  <a:pt x="6119865" y="4884256"/>
                </a:cubicBezTo>
                <a:cubicBezTo>
                  <a:pt x="6091158" y="4876912"/>
                  <a:pt x="6067306" y="4869989"/>
                  <a:pt x="6065355" y="4835601"/>
                </a:cubicBezTo>
                <a:cubicBezTo>
                  <a:pt x="6063816" y="4796353"/>
                  <a:pt x="6093766" y="4789135"/>
                  <a:pt x="6123299" y="4786768"/>
                </a:cubicBezTo>
                <a:cubicBezTo>
                  <a:pt x="6192075" y="4782859"/>
                  <a:pt x="6260438" y="4783809"/>
                  <a:pt x="6329212" y="4779905"/>
                </a:cubicBezTo>
                <a:cubicBezTo>
                  <a:pt x="6353895" y="4777122"/>
                  <a:pt x="6378989" y="4769486"/>
                  <a:pt x="6404500" y="4756997"/>
                </a:cubicBezTo>
                <a:cubicBezTo>
                  <a:pt x="6324894" y="4715976"/>
                  <a:pt x="6241973" y="4713785"/>
                  <a:pt x="6158223" y="4721301"/>
                </a:cubicBezTo>
                <a:cubicBezTo>
                  <a:pt x="5749594" y="4754859"/>
                  <a:pt x="5338592" y="4758876"/>
                  <a:pt x="4932569" y="4704652"/>
                </a:cubicBezTo>
                <a:cubicBezTo>
                  <a:pt x="4424627" y="4641727"/>
                  <a:pt x="3956575" y="4455087"/>
                  <a:pt x="3490183" y="4249035"/>
                </a:cubicBezTo>
                <a:cubicBezTo>
                  <a:pt x="2689562" y="3892215"/>
                  <a:pt x="1939670" y="3456616"/>
                  <a:pt x="1296909" y="2854155"/>
                </a:cubicBezTo>
                <a:cubicBezTo>
                  <a:pt x="836147" y="2417574"/>
                  <a:pt x="444213" y="1935305"/>
                  <a:pt x="117554" y="1407044"/>
                </a:cubicBezTo>
                <a:lnTo>
                  <a:pt x="0" y="1205606"/>
                </a:lnTo>
                <a:close/>
                <a:moveTo>
                  <a:pt x="468014" y="256118"/>
                </a:moveTo>
                <a:lnTo>
                  <a:pt x="473197" y="256561"/>
                </a:lnTo>
                <a:cubicBezTo>
                  <a:pt x="473197" y="256561"/>
                  <a:pt x="473197" y="256561"/>
                  <a:pt x="472199" y="268251"/>
                </a:cubicBezTo>
                <a:close/>
                <a:moveTo>
                  <a:pt x="864890" y="0"/>
                </a:moveTo>
                <a:lnTo>
                  <a:pt x="12191999" y="0"/>
                </a:lnTo>
                <a:lnTo>
                  <a:pt x="12191999" y="74354"/>
                </a:lnTo>
                <a:lnTo>
                  <a:pt x="12050253" y="333266"/>
                </a:lnTo>
                <a:cubicBezTo>
                  <a:pt x="12001631" y="414457"/>
                  <a:pt x="11951563" y="491600"/>
                  <a:pt x="11904381" y="576841"/>
                </a:cubicBezTo>
                <a:cubicBezTo>
                  <a:pt x="11892515" y="594756"/>
                  <a:pt x="11871111" y="611505"/>
                  <a:pt x="11885535" y="651987"/>
                </a:cubicBezTo>
                <a:cubicBezTo>
                  <a:pt x="11939346" y="591760"/>
                  <a:pt x="11977629" y="519955"/>
                  <a:pt x="12024612" y="458163"/>
                </a:cubicBezTo>
                <a:lnTo>
                  <a:pt x="12044257" y="437921"/>
                </a:lnTo>
                <a:lnTo>
                  <a:pt x="12114069" y="296744"/>
                </a:lnTo>
                <a:lnTo>
                  <a:pt x="12191999" y="106100"/>
                </a:lnTo>
                <a:lnTo>
                  <a:pt x="12191999" y="583438"/>
                </a:lnTo>
                <a:lnTo>
                  <a:pt x="12162956" y="638154"/>
                </a:lnTo>
                <a:cubicBezTo>
                  <a:pt x="12075037" y="796252"/>
                  <a:pt x="11981084" y="950685"/>
                  <a:pt x="11881399" y="1101133"/>
                </a:cubicBezTo>
                <a:cubicBezTo>
                  <a:pt x="11883395" y="1077755"/>
                  <a:pt x="11896083" y="1067063"/>
                  <a:pt x="11884393" y="1066065"/>
                </a:cubicBezTo>
                <a:cubicBezTo>
                  <a:pt x="11807270" y="1141902"/>
                  <a:pt x="11816962" y="1166281"/>
                  <a:pt x="11774906" y="1245113"/>
                </a:cubicBezTo>
                <a:cubicBezTo>
                  <a:pt x="11733849" y="1312255"/>
                  <a:pt x="11680106" y="1390091"/>
                  <a:pt x="11627360" y="1456236"/>
                </a:cubicBezTo>
                <a:cubicBezTo>
                  <a:pt x="11602981" y="1465927"/>
                  <a:pt x="11536550" y="1554453"/>
                  <a:pt x="11534555" y="1577831"/>
                </a:cubicBezTo>
                <a:cubicBezTo>
                  <a:pt x="11522863" y="1576833"/>
                  <a:pt x="11522863" y="1576833"/>
                  <a:pt x="11522863" y="1576833"/>
                </a:cubicBezTo>
                <a:cubicBezTo>
                  <a:pt x="11521868" y="1588523"/>
                  <a:pt x="11521868" y="1588523"/>
                  <a:pt x="11521868" y="1588523"/>
                </a:cubicBezTo>
                <a:cubicBezTo>
                  <a:pt x="11510177" y="1587528"/>
                  <a:pt x="11510177" y="1587528"/>
                  <a:pt x="11509179" y="1599216"/>
                </a:cubicBezTo>
                <a:cubicBezTo>
                  <a:pt x="11508181" y="1610906"/>
                  <a:pt x="11508181" y="1610906"/>
                  <a:pt x="11495491" y="1621595"/>
                </a:cubicBezTo>
                <a:cubicBezTo>
                  <a:pt x="11482802" y="1632288"/>
                  <a:pt x="11456430" y="1665360"/>
                  <a:pt x="11455435" y="1677050"/>
                </a:cubicBezTo>
                <a:cubicBezTo>
                  <a:pt x="11403685" y="1731506"/>
                  <a:pt x="11351936" y="1785960"/>
                  <a:pt x="11310880" y="1853105"/>
                </a:cubicBezTo>
                <a:cubicBezTo>
                  <a:pt x="11285506" y="1874486"/>
                  <a:pt x="11260129" y="1895868"/>
                  <a:pt x="11246444" y="1918253"/>
                </a:cubicBezTo>
                <a:cubicBezTo>
                  <a:pt x="11194696" y="1972707"/>
                  <a:pt x="11142947" y="2027160"/>
                  <a:pt x="11103886" y="2070924"/>
                </a:cubicBezTo>
                <a:cubicBezTo>
                  <a:pt x="11103886" y="2070924"/>
                  <a:pt x="11104884" y="2059234"/>
                  <a:pt x="11104884" y="2059234"/>
                </a:cubicBezTo>
                <a:cubicBezTo>
                  <a:pt x="11092196" y="2069926"/>
                  <a:pt x="11079510" y="2080619"/>
                  <a:pt x="11078512" y="2092306"/>
                </a:cubicBezTo>
                <a:cubicBezTo>
                  <a:pt x="10458530" y="2734080"/>
                  <a:pt x="9707255" y="3258670"/>
                  <a:pt x="8875442" y="3623313"/>
                </a:cubicBezTo>
                <a:cubicBezTo>
                  <a:pt x="7923739" y="4013042"/>
                  <a:pt x="6883800" y="4195064"/>
                  <a:pt x="5794683" y="4125621"/>
                </a:cubicBezTo>
                <a:cubicBezTo>
                  <a:pt x="5795684" y="4113931"/>
                  <a:pt x="5795684" y="4113931"/>
                  <a:pt x="5796679" y="4102240"/>
                </a:cubicBezTo>
                <a:cubicBezTo>
                  <a:pt x="5961332" y="4104526"/>
                  <a:pt x="6037459" y="4040376"/>
                  <a:pt x="6146654" y="4002603"/>
                </a:cubicBezTo>
                <a:cubicBezTo>
                  <a:pt x="6146654" y="4002603"/>
                  <a:pt x="6124273" y="3988916"/>
                  <a:pt x="6100892" y="3986920"/>
                </a:cubicBezTo>
                <a:cubicBezTo>
                  <a:pt x="6149648" y="3967532"/>
                  <a:pt x="6242167" y="3987207"/>
                  <a:pt x="6313301" y="3981505"/>
                </a:cubicBezTo>
                <a:cubicBezTo>
                  <a:pt x="6373743" y="3963118"/>
                  <a:pt x="6470255" y="3936032"/>
                  <a:pt x="6470255" y="3936032"/>
                </a:cubicBezTo>
                <a:cubicBezTo>
                  <a:pt x="6460560" y="3911656"/>
                  <a:pt x="6413802" y="3907664"/>
                  <a:pt x="6355356" y="3902673"/>
                </a:cubicBezTo>
                <a:cubicBezTo>
                  <a:pt x="6356354" y="3890983"/>
                  <a:pt x="6368044" y="3891981"/>
                  <a:pt x="6368044" y="3891981"/>
                </a:cubicBezTo>
                <a:cubicBezTo>
                  <a:pt x="6379731" y="3892979"/>
                  <a:pt x="6379731" y="3892979"/>
                  <a:pt x="6379731" y="3892979"/>
                </a:cubicBezTo>
                <a:cubicBezTo>
                  <a:pt x="6379731" y="3892979"/>
                  <a:pt x="6391424" y="3893977"/>
                  <a:pt x="6391424" y="3893977"/>
                </a:cubicBezTo>
                <a:cubicBezTo>
                  <a:pt x="6391424" y="3893977"/>
                  <a:pt x="6403112" y="3894975"/>
                  <a:pt x="6414801" y="3895973"/>
                </a:cubicBezTo>
                <a:cubicBezTo>
                  <a:pt x="6415798" y="3884283"/>
                  <a:pt x="6415798" y="3884283"/>
                  <a:pt x="6404111" y="3883288"/>
                </a:cubicBezTo>
                <a:cubicBezTo>
                  <a:pt x="6404111" y="3883288"/>
                  <a:pt x="6392418" y="3882289"/>
                  <a:pt x="6392418" y="3882289"/>
                </a:cubicBezTo>
                <a:cubicBezTo>
                  <a:pt x="6380730" y="3881292"/>
                  <a:pt x="6380730" y="3881292"/>
                  <a:pt x="6380730" y="3881292"/>
                </a:cubicBezTo>
                <a:cubicBezTo>
                  <a:pt x="6452865" y="3863902"/>
                  <a:pt x="6359348" y="3855917"/>
                  <a:pt x="6346660" y="3866607"/>
                </a:cubicBezTo>
                <a:cubicBezTo>
                  <a:pt x="6334975" y="3865609"/>
                  <a:pt x="6333977" y="3877300"/>
                  <a:pt x="6333977" y="3877300"/>
                </a:cubicBezTo>
                <a:cubicBezTo>
                  <a:pt x="6333977" y="3877300"/>
                  <a:pt x="6345662" y="3878297"/>
                  <a:pt x="6345662" y="3878297"/>
                </a:cubicBezTo>
                <a:cubicBezTo>
                  <a:pt x="6356354" y="3890983"/>
                  <a:pt x="6356354" y="3890983"/>
                  <a:pt x="6356354" y="3890983"/>
                </a:cubicBezTo>
                <a:cubicBezTo>
                  <a:pt x="6356354" y="3890983"/>
                  <a:pt x="6332976" y="3888987"/>
                  <a:pt x="6321287" y="3887989"/>
                </a:cubicBezTo>
                <a:cubicBezTo>
                  <a:pt x="6309596" y="3886990"/>
                  <a:pt x="6309596" y="3886990"/>
                  <a:pt x="6309596" y="3886990"/>
                </a:cubicBezTo>
                <a:cubicBezTo>
                  <a:pt x="6227771" y="3880004"/>
                  <a:pt x="6171319" y="3851635"/>
                  <a:pt x="6221072" y="3820557"/>
                </a:cubicBezTo>
                <a:cubicBezTo>
                  <a:pt x="6279518" y="3825550"/>
                  <a:pt x="6280519" y="3813860"/>
                  <a:pt x="6362343" y="3820847"/>
                </a:cubicBezTo>
                <a:cubicBezTo>
                  <a:pt x="6376029" y="3798467"/>
                  <a:pt x="6329273" y="3794475"/>
                  <a:pt x="6319580" y="3770099"/>
                </a:cubicBezTo>
                <a:cubicBezTo>
                  <a:pt x="6427776" y="3744010"/>
                  <a:pt x="6605117" y="3735602"/>
                  <a:pt x="6610105" y="3677156"/>
                </a:cubicBezTo>
                <a:cubicBezTo>
                  <a:pt x="6610105" y="3677156"/>
                  <a:pt x="6621797" y="3678154"/>
                  <a:pt x="6621797" y="3678154"/>
                </a:cubicBezTo>
                <a:cubicBezTo>
                  <a:pt x="6621797" y="3678154"/>
                  <a:pt x="6645173" y="3680150"/>
                  <a:pt x="6645173" y="3680150"/>
                </a:cubicBezTo>
                <a:cubicBezTo>
                  <a:pt x="6657863" y="3669461"/>
                  <a:pt x="6669549" y="3670459"/>
                  <a:pt x="6657863" y="3669461"/>
                </a:cubicBezTo>
                <a:cubicBezTo>
                  <a:pt x="6682237" y="3659766"/>
                  <a:pt x="6717306" y="3662761"/>
                  <a:pt x="6789438" y="3645368"/>
                </a:cubicBezTo>
                <a:cubicBezTo>
                  <a:pt x="6813816" y="3635677"/>
                  <a:pt x="6825507" y="3636675"/>
                  <a:pt x="6837194" y="3637673"/>
                </a:cubicBezTo>
                <a:cubicBezTo>
                  <a:pt x="6837194" y="3637673"/>
                  <a:pt x="6849883" y="3626981"/>
                  <a:pt x="6849883" y="3626981"/>
                </a:cubicBezTo>
                <a:cubicBezTo>
                  <a:pt x="6861571" y="3627979"/>
                  <a:pt x="6861571" y="3627979"/>
                  <a:pt x="6861571" y="3627979"/>
                </a:cubicBezTo>
                <a:cubicBezTo>
                  <a:pt x="6873263" y="3628977"/>
                  <a:pt x="6862569" y="3616290"/>
                  <a:pt x="6862569" y="3616290"/>
                </a:cubicBezTo>
                <a:cubicBezTo>
                  <a:pt x="6874259" y="3617288"/>
                  <a:pt x="6874259" y="3617288"/>
                  <a:pt x="6874259" y="3617288"/>
                </a:cubicBezTo>
                <a:cubicBezTo>
                  <a:pt x="6875257" y="3605599"/>
                  <a:pt x="6922017" y="3609592"/>
                  <a:pt x="6923014" y="3597899"/>
                </a:cubicBezTo>
                <a:cubicBezTo>
                  <a:pt x="6863570" y="3604601"/>
                  <a:pt x="6911324" y="3596904"/>
                  <a:pt x="6888943" y="3583218"/>
                </a:cubicBezTo>
                <a:cubicBezTo>
                  <a:pt x="6960078" y="3577516"/>
                  <a:pt x="6866564" y="3569531"/>
                  <a:pt x="6914317" y="3561836"/>
                </a:cubicBezTo>
                <a:cubicBezTo>
                  <a:pt x="6985452" y="3556134"/>
                  <a:pt x="6986451" y="3544441"/>
                  <a:pt x="7020520" y="3559128"/>
                </a:cubicBezTo>
                <a:cubicBezTo>
                  <a:pt x="7023515" y="3524060"/>
                  <a:pt x="7189164" y="3514650"/>
                  <a:pt x="7309054" y="3489566"/>
                </a:cubicBezTo>
                <a:cubicBezTo>
                  <a:pt x="7320743" y="3490564"/>
                  <a:pt x="7345123" y="3480867"/>
                  <a:pt x="7381189" y="3472177"/>
                </a:cubicBezTo>
                <a:cubicBezTo>
                  <a:pt x="7489384" y="3446091"/>
                  <a:pt x="7561517" y="3428702"/>
                  <a:pt x="7621963" y="3410312"/>
                </a:cubicBezTo>
                <a:cubicBezTo>
                  <a:pt x="7646341" y="3400621"/>
                  <a:pt x="7633652" y="3411310"/>
                  <a:pt x="7657030" y="3413306"/>
                </a:cubicBezTo>
                <a:cubicBezTo>
                  <a:pt x="7658032" y="3401617"/>
                  <a:pt x="7670717" y="3390926"/>
                  <a:pt x="7682405" y="3391922"/>
                </a:cubicBezTo>
                <a:cubicBezTo>
                  <a:pt x="7694098" y="3392921"/>
                  <a:pt x="7657030" y="3413306"/>
                  <a:pt x="7693097" y="3404613"/>
                </a:cubicBezTo>
                <a:cubicBezTo>
                  <a:pt x="7754541" y="3374533"/>
                  <a:pt x="7765230" y="3387219"/>
                  <a:pt x="7862738" y="3348451"/>
                </a:cubicBezTo>
                <a:cubicBezTo>
                  <a:pt x="7860743" y="3371826"/>
                  <a:pt x="7860743" y="3371826"/>
                  <a:pt x="7860743" y="3371826"/>
                </a:cubicBezTo>
                <a:cubicBezTo>
                  <a:pt x="7921184" y="3353438"/>
                  <a:pt x="7945564" y="3343744"/>
                  <a:pt x="7898806" y="3339752"/>
                </a:cubicBezTo>
                <a:cubicBezTo>
                  <a:pt x="7935870" y="3319366"/>
                  <a:pt x="7945564" y="3343744"/>
                  <a:pt x="7983629" y="3311671"/>
                </a:cubicBezTo>
                <a:cubicBezTo>
                  <a:pt x="7970938" y="3322360"/>
                  <a:pt x="7982628" y="3323359"/>
                  <a:pt x="7995314" y="3312669"/>
                </a:cubicBezTo>
                <a:cubicBezTo>
                  <a:pt x="7994316" y="3324356"/>
                  <a:pt x="7994316" y="3324356"/>
                  <a:pt x="7994316" y="3324356"/>
                </a:cubicBezTo>
                <a:cubicBezTo>
                  <a:pt x="7981630" y="3335049"/>
                  <a:pt x="7993321" y="3336047"/>
                  <a:pt x="7993321" y="3336047"/>
                </a:cubicBezTo>
                <a:cubicBezTo>
                  <a:pt x="8005008" y="3337045"/>
                  <a:pt x="8005008" y="3337045"/>
                  <a:pt x="8005008" y="3337045"/>
                </a:cubicBezTo>
                <a:cubicBezTo>
                  <a:pt x="7956254" y="3356436"/>
                  <a:pt x="8027391" y="3350731"/>
                  <a:pt x="8064454" y="3330345"/>
                </a:cubicBezTo>
                <a:cubicBezTo>
                  <a:pt x="8063459" y="3342036"/>
                  <a:pt x="8063459" y="3342036"/>
                  <a:pt x="8063459" y="3342036"/>
                </a:cubicBezTo>
                <a:cubicBezTo>
                  <a:pt x="8063459" y="3342036"/>
                  <a:pt x="8063459" y="3342036"/>
                  <a:pt x="8075144" y="3343034"/>
                </a:cubicBezTo>
                <a:cubicBezTo>
                  <a:pt x="8075144" y="3343034"/>
                  <a:pt x="8087832" y="3332344"/>
                  <a:pt x="8087832" y="3332344"/>
                </a:cubicBezTo>
                <a:cubicBezTo>
                  <a:pt x="8148275" y="3313954"/>
                  <a:pt x="8233095" y="3285872"/>
                  <a:pt x="8317920" y="3257794"/>
                </a:cubicBezTo>
                <a:cubicBezTo>
                  <a:pt x="8403736" y="3218020"/>
                  <a:pt x="8489554" y="3178248"/>
                  <a:pt x="8550996" y="3148170"/>
                </a:cubicBezTo>
                <a:cubicBezTo>
                  <a:pt x="8574873" y="3144321"/>
                  <a:pt x="8605345" y="3132205"/>
                  <a:pt x="8640574" y="3116077"/>
                </a:cubicBezTo>
                <a:lnTo>
                  <a:pt x="8675367" y="3099541"/>
                </a:lnTo>
                <a:lnTo>
                  <a:pt x="8510747" y="3157905"/>
                </a:lnTo>
                <a:cubicBezTo>
                  <a:pt x="8022616" y="3314698"/>
                  <a:pt x="7515957" y="3413082"/>
                  <a:pt x="6990115" y="3454429"/>
                </a:cubicBezTo>
                <a:cubicBezTo>
                  <a:pt x="6790649" y="3470744"/>
                  <a:pt x="6598393" y="3507304"/>
                  <a:pt x="6399533" y="3486907"/>
                </a:cubicBezTo>
                <a:cubicBezTo>
                  <a:pt x="6380458" y="3484578"/>
                  <a:pt x="6360219" y="3491790"/>
                  <a:pt x="6347515" y="3468942"/>
                </a:cubicBezTo>
                <a:cubicBezTo>
                  <a:pt x="6344353" y="3447258"/>
                  <a:pt x="6361987" y="3445538"/>
                  <a:pt x="6371526" y="3446703"/>
                </a:cubicBezTo>
                <a:cubicBezTo>
                  <a:pt x="7011519" y="3437680"/>
                  <a:pt x="7628488" y="3299997"/>
                  <a:pt x="8243735" y="3144680"/>
                </a:cubicBezTo>
                <a:cubicBezTo>
                  <a:pt x="8566970" y="3066022"/>
                  <a:pt x="8867128" y="2922591"/>
                  <a:pt x="9173054" y="2795353"/>
                </a:cubicBezTo>
                <a:cubicBezTo>
                  <a:pt x="9208045" y="2778328"/>
                  <a:pt x="9248524" y="2763906"/>
                  <a:pt x="9284956" y="2750926"/>
                </a:cubicBezTo>
                <a:cubicBezTo>
                  <a:pt x="9303755" y="2739667"/>
                  <a:pt x="9337860" y="2745764"/>
                  <a:pt x="9324877" y="2709329"/>
                </a:cubicBezTo>
                <a:cubicBezTo>
                  <a:pt x="9311897" y="2672895"/>
                  <a:pt x="9289051" y="2685598"/>
                  <a:pt x="9260717" y="2695693"/>
                </a:cubicBezTo>
                <a:cubicBezTo>
                  <a:pt x="9120757" y="2763801"/>
                  <a:pt x="8975308" y="2829305"/>
                  <a:pt x="8831023" y="2885271"/>
                </a:cubicBezTo>
                <a:cubicBezTo>
                  <a:pt x="8679799" y="2942569"/>
                  <a:pt x="8528217" y="2994859"/>
                  <a:pt x="8376261" y="3041877"/>
                </a:cubicBezTo>
                <a:lnTo>
                  <a:pt x="8031082" y="3136252"/>
                </a:lnTo>
                <a:lnTo>
                  <a:pt x="8033668" y="3139322"/>
                </a:lnTo>
                <a:cubicBezTo>
                  <a:pt x="7984911" y="3158707"/>
                  <a:pt x="7937155" y="3166407"/>
                  <a:pt x="7888405" y="3185791"/>
                </a:cubicBezTo>
                <a:cubicBezTo>
                  <a:pt x="7889403" y="3174103"/>
                  <a:pt x="7889403" y="3174103"/>
                  <a:pt x="7889403" y="3174103"/>
                </a:cubicBezTo>
                <a:cubicBezTo>
                  <a:pt x="7901088" y="3175101"/>
                  <a:pt x="7925468" y="3165407"/>
                  <a:pt x="7937155" y="3166407"/>
                </a:cubicBezTo>
                <a:lnTo>
                  <a:pt x="7973162" y="3152089"/>
                </a:lnTo>
                <a:lnTo>
                  <a:pt x="7919257" y="3166827"/>
                </a:lnTo>
                <a:lnTo>
                  <a:pt x="7813603" y="3187915"/>
                </a:lnTo>
                <a:lnTo>
                  <a:pt x="7806166" y="3200847"/>
                </a:lnTo>
                <a:cubicBezTo>
                  <a:pt x="7804330" y="3205108"/>
                  <a:pt x="7804081" y="3208029"/>
                  <a:pt x="7803582" y="3213874"/>
                </a:cubicBezTo>
                <a:cubicBezTo>
                  <a:pt x="7791894" y="3212879"/>
                  <a:pt x="7780202" y="3211878"/>
                  <a:pt x="7780202" y="3211878"/>
                </a:cubicBezTo>
                <a:cubicBezTo>
                  <a:pt x="7781199" y="3200190"/>
                  <a:pt x="7792890" y="3201185"/>
                  <a:pt x="7781199" y="3200190"/>
                </a:cubicBezTo>
                <a:cubicBezTo>
                  <a:pt x="7781199" y="3200190"/>
                  <a:pt x="7781199" y="3200190"/>
                  <a:pt x="7769514" y="3199192"/>
                </a:cubicBezTo>
                <a:lnTo>
                  <a:pt x="7760816" y="3198447"/>
                </a:lnTo>
                <a:lnTo>
                  <a:pt x="7459913" y="3258504"/>
                </a:lnTo>
                <a:lnTo>
                  <a:pt x="7378153" y="3268557"/>
                </a:lnTo>
                <a:lnTo>
                  <a:pt x="7337711" y="3291842"/>
                </a:lnTo>
                <a:cubicBezTo>
                  <a:pt x="7303644" y="3277161"/>
                  <a:pt x="7290956" y="3287850"/>
                  <a:pt x="7277270" y="3310230"/>
                </a:cubicBezTo>
                <a:cubicBezTo>
                  <a:pt x="7253889" y="3308234"/>
                  <a:pt x="7230509" y="3306240"/>
                  <a:pt x="7206132" y="3315932"/>
                </a:cubicBezTo>
                <a:cubicBezTo>
                  <a:pt x="7181759" y="3325626"/>
                  <a:pt x="7146688" y="3322632"/>
                  <a:pt x="7122311" y="3332323"/>
                </a:cubicBezTo>
                <a:cubicBezTo>
                  <a:pt x="7086243" y="3341019"/>
                  <a:pt x="7039487" y="3337027"/>
                  <a:pt x="7003418" y="3345723"/>
                </a:cubicBezTo>
                <a:cubicBezTo>
                  <a:pt x="6980041" y="3343726"/>
                  <a:pt x="6943977" y="3352422"/>
                  <a:pt x="6931286" y="3363112"/>
                </a:cubicBezTo>
                <a:cubicBezTo>
                  <a:pt x="6919596" y="3362114"/>
                  <a:pt x="6919596" y="3362114"/>
                  <a:pt x="6919596" y="3362114"/>
                </a:cubicBezTo>
                <a:cubicBezTo>
                  <a:pt x="6883529" y="3370809"/>
                  <a:pt x="6860151" y="3368813"/>
                  <a:pt x="6824087" y="3377509"/>
                </a:cubicBezTo>
                <a:cubicBezTo>
                  <a:pt x="6800707" y="3375513"/>
                  <a:pt x="6776331" y="3385207"/>
                  <a:pt x="6740265" y="3393900"/>
                </a:cubicBezTo>
                <a:cubicBezTo>
                  <a:pt x="6706194" y="3379218"/>
                  <a:pt x="6705197" y="3390906"/>
                  <a:pt x="6704196" y="3402593"/>
                </a:cubicBezTo>
                <a:cubicBezTo>
                  <a:pt x="6692506" y="3401598"/>
                  <a:pt x="6692506" y="3401598"/>
                  <a:pt x="6692506" y="3401598"/>
                </a:cubicBezTo>
                <a:cubicBezTo>
                  <a:pt x="6680818" y="3400600"/>
                  <a:pt x="6670126" y="3387911"/>
                  <a:pt x="6658435" y="3386913"/>
                </a:cubicBezTo>
                <a:cubicBezTo>
                  <a:pt x="6658435" y="3386913"/>
                  <a:pt x="6646750" y="3385915"/>
                  <a:pt x="6646750" y="3385915"/>
                </a:cubicBezTo>
                <a:cubicBezTo>
                  <a:pt x="6635060" y="3384917"/>
                  <a:pt x="6635060" y="3384917"/>
                  <a:pt x="6622372" y="3395610"/>
                </a:cubicBezTo>
                <a:cubicBezTo>
                  <a:pt x="6622372" y="3395610"/>
                  <a:pt x="6622372" y="3395610"/>
                  <a:pt x="6621372" y="3407300"/>
                </a:cubicBezTo>
                <a:cubicBezTo>
                  <a:pt x="6562925" y="3402310"/>
                  <a:pt x="6562925" y="3402310"/>
                  <a:pt x="6562925" y="3402310"/>
                </a:cubicBezTo>
                <a:cubicBezTo>
                  <a:pt x="6562925" y="3402310"/>
                  <a:pt x="6550237" y="3412999"/>
                  <a:pt x="6550237" y="3412999"/>
                </a:cubicBezTo>
                <a:cubicBezTo>
                  <a:pt x="6550237" y="3412999"/>
                  <a:pt x="6561926" y="3413997"/>
                  <a:pt x="6561926" y="3413997"/>
                </a:cubicBezTo>
                <a:cubicBezTo>
                  <a:pt x="6621372" y="3407300"/>
                  <a:pt x="6621372" y="3407300"/>
                  <a:pt x="6621372" y="3407300"/>
                </a:cubicBezTo>
                <a:cubicBezTo>
                  <a:pt x="6621372" y="3407300"/>
                  <a:pt x="6620373" y="3418987"/>
                  <a:pt x="6620373" y="3418987"/>
                </a:cubicBezTo>
                <a:cubicBezTo>
                  <a:pt x="6608680" y="3417989"/>
                  <a:pt x="6596995" y="3416991"/>
                  <a:pt x="6596995" y="3416991"/>
                </a:cubicBezTo>
                <a:cubicBezTo>
                  <a:pt x="6585305" y="3415993"/>
                  <a:pt x="6585305" y="3415993"/>
                  <a:pt x="6585305" y="3415993"/>
                </a:cubicBezTo>
                <a:cubicBezTo>
                  <a:pt x="6573618" y="3414995"/>
                  <a:pt x="6560931" y="3425688"/>
                  <a:pt x="6549239" y="3424689"/>
                </a:cubicBezTo>
                <a:cubicBezTo>
                  <a:pt x="6537551" y="3423691"/>
                  <a:pt x="6525861" y="3422693"/>
                  <a:pt x="6502483" y="3420697"/>
                </a:cubicBezTo>
                <a:cubicBezTo>
                  <a:pt x="6514170" y="3421695"/>
                  <a:pt x="6515171" y="3410002"/>
                  <a:pt x="6515171" y="3410002"/>
                </a:cubicBezTo>
                <a:cubicBezTo>
                  <a:pt x="6515171" y="3410002"/>
                  <a:pt x="6503479" y="3409006"/>
                  <a:pt x="6491791" y="3408008"/>
                </a:cubicBezTo>
                <a:cubicBezTo>
                  <a:pt x="6491791" y="3408008"/>
                  <a:pt x="6480102" y="3407007"/>
                  <a:pt x="6468411" y="3406012"/>
                </a:cubicBezTo>
                <a:cubicBezTo>
                  <a:pt x="6455722" y="3416704"/>
                  <a:pt x="6444036" y="3415706"/>
                  <a:pt x="6432342" y="3414708"/>
                </a:cubicBezTo>
                <a:cubicBezTo>
                  <a:pt x="6420655" y="3413710"/>
                  <a:pt x="6420655" y="3413710"/>
                  <a:pt x="6408969" y="3412712"/>
                </a:cubicBezTo>
                <a:cubicBezTo>
                  <a:pt x="6396278" y="3423404"/>
                  <a:pt x="6396278" y="3423404"/>
                  <a:pt x="6396278" y="3423404"/>
                </a:cubicBezTo>
                <a:cubicBezTo>
                  <a:pt x="6384588" y="3422406"/>
                  <a:pt x="6371902" y="3433098"/>
                  <a:pt x="6360211" y="3432099"/>
                </a:cubicBezTo>
                <a:cubicBezTo>
                  <a:pt x="6348525" y="3431101"/>
                  <a:pt x="6336832" y="3430103"/>
                  <a:pt x="6336832" y="3430103"/>
                </a:cubicBezTo>
                <a:cubicBezTo>
                  <a:pt x="6337831" y="3418414"/>
                  <a:pt x="6337831" y="3418414"/>
                  <a:pt x="6326143" y="3417416"/>
                </a:cubicBezTo>
                <a:cubicBezTo>
                  <a:pt x="6326143" y="3417416"/>
                  <a:pt x="6314452" y="3416418"/>
                  <a:pt x="6313457" y="3428107"/>
                </a:cubicBezTo>
                <a:cubicBezTo>
                  <a:pt x="6313457" y="3428107"/>
                  <a:pt x="6301764" y="3427107"/>
                  <a:pt x="6291073" y="3414421"/>
                </a:cubicBezTo>
                <a:cubicBezTo>
                  <a:pt x="6266695" y="3424114"/>
                  <a:pt x="6266695" y="3424114"/>
                  <a:pt x="6266695" y="3424114"/>
                </a:cubicBezTo>
                <a:cubicBezTo>
                  <a:pt x="6266695" y="3424114"/>
                  <a:pt x="6278386" y="3425113"/>
                  <a:pt x="6277388" y="3436801"/>
                </a:cubicBezTo>
                <a:cubicBezTo>
                  <a:pt x="6265698" y="3435803"/>
                  <a:pt x="6254010" y="3434805"/>
                  <a:pt x="6242319" y="3433807"/>
                </a:cubicBezTo>
                <a:cubicBezTo>
                  <a:pt x="6230629" y="3432806"/>
                  <a:pt x="6230629" y="3432806"/>
                  <a:pt x="6230629" y="3432806"/>
                </a:cubicBezTo>
                <a:cubicBezTo>
                  <a:pt x="6206253" y="3442502"/>
                  <a:pt x="6194565" y="3441504"/>
                  <a:pt x="6182874" y="3440506"/>
                </a:cubicBezTo>
                <a:cubicBezTo>
                  <a:pt x="6159497" y="3438510"/>
                  <a:pt x="6147804" y="3437511"/>
                  <a:pt x="6136116" y="3436513"/>
                </a:cubicBezTo>
                <a:cubicBezTo>
                  <a:pt x="6124426" y="3435515"/>
                  <a:pt x="6124426" y="3435515"/>
                  <a:pt x="6101049" y="3433519"/>
                </a:cubicBezTo>
                <a:cubicBezTo>
                  <a:pt x="6090357" y="3420831"/>
                  <a:pt x="6054290" y="3429526"/>
                  <a:pt x="6030912" y="3427530"/>
                </a:cubicBezTo>
                <a:cubicBezTo>
                  <a:pt x="6019223" y="3426530"/>
                  <a:pt x="6008531" y="3413845"/>
                  <a:pt x="5996839" y="3412846"/>
                </a:cubicBezTo>
                <a:cubicBezTo>
                  <a:pt x="5996839" y="3412846"/>
                  <a:pt x="6009528" y="3402156"/>
                  <a:pt x="6009528" y="3402156"/>
                </a:cubicBezTo>
                <a:cubicBezTo>
                  <a:pt x="6021217" y="3403154"/>
                  <a:pt x="6022216" y="3391462"/>
                  <a:pt x="6022216" y="3391462"/>
                </a:cubicBezTo>
                <a:cubicBezTo>
                  <a:pt x="6022216" y="3391462"/>
                  <a:pt x="6022216" y="3391462"/>
                  <a:pt x="6010527" y="3390467"/>
                </a:cubicBezTo>
                <a:cubicBezTo>
                  <a:pt x="5998839" y="3389469"/>
                  <a:pt x="5998839" y="3389469"/>
                  <a:pt x="5998839" y="3389469"/>
                </a:cubicBezTo>
                <a:cubicBezTo>
                  <a:pt x="5987148" y="3388470"/>
                  <a:pt x="5987148" y="3388470"/>
                  <a:pt x="5986151" y="3400160"/>
                </a:cubicBezTo>
                <a:cubicBezTo>
                  <a:pt x="5986151" y="3400160"/>
                  <a:pt x="5973465" y="3410851"/>
                  <a:pt x="5973465" y="3410851"/>
                </a:cubicBezTo>
                <a:cubicBezTo>
                  <a:pt x="5972463" y="3422540"/>
                  <a:pt x="5972463" y="3422540"/>
                  <a:pt x="5972463" y="3422540"/>
                </a:cubicBezTo>
                <a:cubicBezTo>
                  <a:pt x="5984153" y="3423538"/>
                  <a:pt x="6006534" y="3437225"/>
                  <a:pt x="6029914" y="3439221"/>
                </a:cubicBezTo>
                <a:cubicBezTo>
                  <a:pt x="6041603" y="3440217"/>
                  <a:pt x="6041603" y="3440217"/>
                  <a:pt x="6041603" y="3440217"/>
                </a:cubicBezTo>
                <a:cubicBezTo>
                  <a:pt x="6053292" y="3441217"/>
                  <a:pt x="6077668" y="3431523"/>
                  <a:pt x="6088359" y="3444211"/>
                </a:cubicBezTo>
                <a:cubicBezTo>
                  <a:pt x="6100050" y="3445209"/>
                  <a:pt x="6100050" y="3445209"/>
                  <a:pt x="6111738" y="3446207"/>
                </a:cubicBezTo>
                <a:cubicBezTo>
                  <a:pt x="6099053" y="3456897"/>
                  <a:pt x="6075674" y="3454901"/>
                  <a:pt x="6052297" y="3452905"/>
                </a:cubicBezTo>
                <a:cubicBezTo>
                  <a:pt x="6028916" y="3450908"/>
                  <a:pt x="6005535" y="3448912"/>
                  <a:pt x="5981159" y="3458606"/>
                </a:cubicBezTo>
                <a:cubicBezTo>
                  <a:pt x="5969473" y="3457608"/>
                  <a:pt x="5970467" y="3445918"/>
                  <a:pt x="5958777" y="3444919"/>
                </a:cubicBezTo>
                <a:cubicBezTo>
                  <a:pt x="5935399" y="3442923"/>
                  <a:pt x="5935399" y="3442923"/>
                  <a:pt x="5935399" y="3442923"/>
                </a:cubicBezTo>
                <a:cubicBezTo>
                  <a:pt x="5912023" y="3440927"/>
                  <a:pt x="5900330" y="3439929"/>
                  <a:pt x="5876954" y="3437931"/>
                </a:cubicBezTo>
                <a:cubicBezTo>
                  <a:pt x="5889640" y="3427244"/>
                  <a:pt x="5889640" y="3427244"/>
                  <a:pt x="5889640" y="3427244"/>
                </a:cubicBezTo>
                <a:cubicBezTo>
                  <a:pt x="5901329" y="3428242"/>
                  <a:pt x="5901329" y="3428242"/>
                  <a:pt x="5890637" y="3415553"/>
                </a:cubicBezTo>
                <a:cubicBezTo>
                  <a:pt x="5890637" y="3415553"/>
                  <a:pt x="5890637" y="3415553"/>
                  <a:pt x="5878949" y="3414555"/>
                </a:cubicBezTo>
                <a:cubicBezTo>
                  <a:pt x="5878949" y="3414555"/>
                  <a:pt x="5867261" y="3413557"/>
                  <a:pt x="5867261" y="3413557"/>
                </a:cubicBezTo>
                <a:cubicBezTo>
                  <a:pt x="5854573" y="3424249"/>
                  <a:pt x="5854573" y="3424249"/>
                  <a:pt x="5854573" y="3424249"/>
                </a:cubicBezTo>
                <a:cubicBezTo>
                  <a:pt x="5854573" y="3424249"/>
                  <a:pt x="5842880" y="3423251"/>
                  <a:pt x="5842880" y="3423251"/>
                </a:cubicBezTo>
                <a:cubicBezTo>
                  <a:pt x="5842880" y="3423251"/>
                  <a:pt x="5842880" y="3423251"/>
                  <a:pt x="5831193" y="3422253"/>
                </a:cubicBezTo>
                <a:cubicBezTo>
                  <a:pt x="5819506" y="3421255"/>
                  <a:pt x="5795126" y="3430946"/>
                  <a:pt x="5783439" y="3429948"/>
                </a:cubicBezTo>
                <a:cubicBezTo>
                  <a:pt x="5748370" y="3426954"/>
                  <a:pt x="5735682" y="3437646"/>
                  <a:pt x="5724988" y="3424957"/>
                </a:cubicBezTo>
                <a:cubicBezTo>
                  <a:pt x="5725988" y="3413270"/>
                  <a:pt x="5714296" y="3412272"/>
                  <a:pt x="5714296" y="3412272"/>
                </a:cubicBezTo>
                <a:cubicBezTo>
                  <a:pt x="5714296" y="3412272"/>
                  <a:pt x="5715296" y="3400579"/>
                  <a:pt x="5726984" y="3401577"/>
                </a:cubicBezTo>
                <a:cubicBezTo>
                  <a:pt x="5773745" y="3405572"/>
                  <a:pt x="5820500" y="3409564"/>
                  <a:pt x="5868257" y="3401867"/>
                </a:cubicBezTo>
                <a:cubicBezTo>
                  <a:pt x="5879950" y="3402866"/>
                  <a:pt x="5879950" y="3402866"/>
                  <a:pt x="5879950" y="3402866"/>
                </a:cubicBezTo>
                <a:cubicBezTo>
                  <a:pt x="5880948" y="3391177"/>
                  <a:pt x="5869254" y="3390179"/>
                  <a:pt x="5869254" y="3390179"/>
                </a:cubicBezTo>
                <a:cubicBezTo>
                  <a:pt x="5821499" y="3397875"/>
                  <a:pt x="5774740" y="3393882"/>
                  <a:pt x="5727982" y="3389890"/>
                </a:cubicBezTo>
                <a:cubicBezTo>
                  <a:pt x="5728979" y="3378201"/>
                  <a:pt x="5729980" y="3366512"/>
                  <a:pt x="5707600" y="3352826"/>
                </a:cubicBezTo>
                <a:cubicBezTo>
                  <a:pt x="5649151" y="3347835"/>
                  <a:pt x="5639457" y="3323459"/>
                  <a:pt x="5581010" y="3318468"/>
                </a:cubicBezTo>
                <a:cubicBezTo>
                  <a:pt x="5434036" y="3247043"/>
                  <a:pt x="5249002" y="3207696"/>
                  <a:pt x="5121419" y="3185027"/>
                </a:cubicBezTo>
                <a:cubicBezTo>
                  <a:pt x="5109727" y="3184029"/>
                  <a:pt x="5109727" y="3184029"/>
                  <a:pt x="5109727" y="3184029"/>
                </a:cubicBezTo>
                <a:cubicBezTo>
                  <a:pt x="5109727" y="3184029"/>
                  <a:pt x="5098037" y="3183031"/>
                  <a:pt x="5098037" y="3183031"/>
                </a:cubicBezTo>
                <a:cubicBezTo>
                  <a:pt x="5097038" y="3194720"/>
                  <a:pt x="5097038" y="3194720"/>
                  <a:pt x="5108732" y="3195719"/>
                </a:cubicBezTo>
                <a:cubicBezTo>
                  <a:pt x="5236318" y="3218386"/>
                  <a:pt x="5409663" y="3256738"/>
                  <a:pt x="5556635" y="3328160"/>
                </a:cubicBezTo>
                <a:cubicBezTo>
                  <a:pt x="5544943" y="3327161"/>
                  <a:pt x="5544943" y="3327161"/>
                  <a:pt x="5544943" y="3327161"/>
                </a:cubicBezTo>
                <a:cubicBezTo>
                  <a:pt x="5543948" y="3338852"/>
                  <a:pt x="5555635" y="3339850"/>
                  <a:pt x="5566329" y="3352539"/>
                </a:cubicBezTo>
                <a:cubicBezTo>
                  <a:pt x="5554636" y="3351540"/>
                  <a:pt x="5542946" y="3350542"/>
                  <a:pt x="5531262" y="3349545"/>
                </a:cubicBezTo>
                <a:cubicBezTo>
                  <a:pt x="5531262" y="3349545"/>
                  <a:pt x="5531262" y="3349545"/>
                  <a:pt x="5532257" y="3337854"/>
                </a:cubicBezTo>
                <a:cubicBezTo>
                  <a:pt x="5520567" y="3336856"/>
                  <a:pt x="5520567" y="3336856"/>
                  <a:pt x="5520567" y="3336856"/>
                </a:cubicBezTo>
                <a:cubicBezTo>
                  <a:pt x="5520567" y="3336856"/>
                  <a:pt x="5520567" y="3336856"/>
                  <a:pt x="5508880" y="3335858"/>
                </a:cubicBezTo>
                <a:cubicBezTo>
                  <a:pt x="5508880" y="3335858"/>
                  <a:pt x="5507881" y="3347548"/>
                  <a:pt x="5507881" y="3347548"/>
                </a:cubicBezTo>
                <a:cubicBezTo>
                  <a:pt x="5485502" y="3333859"/>
                  <a:pt x="5462120" y="3331865"/>
                  <a:pt x="5450433" y="3330867"/>
                </a:cubicBezTo>
                <a:cubicBezTo>
                  <a:pt x="5438740" y="3329869"/>
                  <a:pt x="5438740" y="3329869"/>
                  <a:pt x="5427049" y="3328871"/>
                </a:cubicBezTo>
                <a:cubicBezTo>
                  <a:pt x="5415365" y="3327873"/>
                  <a:pt x="5403673" y="3326872"/>
                  <a:pt x="5391982" y="3325876"/>
                </a:cubicBezTo>
                <a:lnTo>
                  <a:pt x="5380296" y="3324879"/>
                </a:lnTo>
                <a:cubicBezTo>
                  <a:pt x="5381293" y="3313185"/>
                  <a:pt x="5381293" y="3313185"/>
                  <a:pt x="5369601" y="3312190"/>
                </a:cubicBezTo>
                <a:cubicBezTo>
                  <a:pt x="5357914" y="3311192"/>
                  <a:pt x="5357914" y="3311192"/>
                  <a:pt x="5346224" y="3310194"/>
                </a:cubicBezTo>
                <a:cubicBezTo>
                  <a:pt x="5346224" y="3310194"/>
                  <a:pt x="5333536" y="3320886"/>
                  <a:pt x="5333536" y="3320886"/>
                </a:cubicBezTo>
                <a:cubicBezTo>
                  <a:pt x="5239023" y="3324592"/>
                  <a:pt x="5145507" y="3316607"/>
                  <a:pt x="5052990" y="3296931"/>
                </a:cubicBezTo>
                <a:cubicBezTo>
                  <a:pt x="5007229" y="3281248"/>
                  <a:pt x="4972159" y="3278254"/>
                  <a:pt x="4926401" y="3262574"/>
                </a:cubicBezTo>
                <a:cubicBezTo>
                  <a:pt x="4926401" y="3262574"/>
                  <a:pt x="4925403" y="3274262"/>
                  <a:pt x="4937091" y="3275260"/>
                </a:cubicBezTo>
                <a:cubicBezTo>
                  <a:pt x="4856263" y="3256585"/>
                  <a:pt x="4786126" y="3250597"/>
                  <a:pt x="4705299" y="3231920"/>
                </a:cubicBezTo>
                <a:cubicBezTo>
                  <a:pt x="4693609" y="3230921"/>
                  <a:pt x="4693609" y="3230921"/>
                  <a:pt x="4692612" y="3242612"/>
                </a:cubicBezTo>
                <a:cubicBezTo>
                  <a:pt x="4669233" y="3240616"/>
                  <a:pt x="4658545" y="3227927"/>
                  <a:pt x="4635161" y="3225931"/>
                </a:cubicBezTo>
                <a:cubicBezTo>
                  <a:pt x="4646852" y="3226929"/>
                  <a:pt x="4636159" y="3214240"/>
                  <a:pt x="4624470" y="3213242"/>
                </a:cubicBezTo>
                <a:cubicBezTo>
                  <a:pt x="4623476" y="3224933"/>
                  <a:pt x="4611783" y="3223935"/>
                  <a:pt x="4600092" y="3222937"/>
                </a:cubicBezTo>
                <a:cubicBezTo>
                  <a:pt x="4576715" y="3220940"/>
                  <a:pt x="4554336" y="3207252"/>
                  <a:pt x="4530958" y="3205258"/>
                </a:cubicBezTo>
                <a:cubicBezTo>
                  <a:pt x="4530958" y="3205258"/>
                  <a:pt x="4519263" y="3204257"/>
                  <a:pt x="4519263" y="3204257"/>
                </a:cubicBezTo>
                <a:cubicBezTo>
                  <a:pt x="4507577" y="3203261"/>
                  <a:pt x="4496885" y="3190576"/>
                  <a:pt x="4485194" y="3189577"/>
                </a:cubicBezTo>
                <a:cubicBezTo>
                  <a:pt x="4473510" y="3188580"/>
                  <a:pt x="4473510" y="3188580"/>
                  <a:pt x="4473510" y="3188580"/>
                </a:cubicBezTo>
                <a:cubicBezTo>
                  <a:pt x="4473510" y="3188580"/>
                  <a:pt x="4461816" y="3187581"/>
                  <a:pt x="4461816" y="3187581"/>
                </a:cubicBezTo>
                <a:cubicBezTo>
                  <a:pt x="4392679" y="3169902"/>
                  <a:pt x="4324538" y="3140534"/>
                  <a:pt x="4267086" y="3123855"/>
                </a:cubicBezTo>
                <a:cubicBezTo>
                  <a:pt x="4267086" y="3123855"/>
                  <a:pt x="4242714" y="3133547"/>
                  <a:pt x="4232020" y="3120860"/>
                </a:cubicBezTo>
                <a:cubicBezTo>
                  <a:pt x="4232020" y="3120860"/>
                  <a:pt x="4220329" y="3119865"/>
                  <a:pt x="4220329" y="3119865"/>
                </a:cubicBezTo>
                <a:cubicBezTo>
                  <a:pt x="4232020" y="3120860"/>
                  <a:pt x="4196951" y="3117866"/>
                  <a:pt x="4173573" y="3115873"/>
                </a:cubicBezTo>
                <a:cubicBezTo>
                  <a:pt x="4127815" y="3100188"/>
                  <a:pt x="4083053" y="3072818"/>
                  <a:pt x="4048980" y="3058133"/>
                </a:cubicBezTo>
                <a:cubicBezTo>
                  <a:pt x="3855250" y="2982717"/>
                  <a:pt x="3707279" y="2922982"/>
                  <a:pt x="3570999" y="2864246"/>
                </a:cubicBezTo>
                <a:cubicBezTo>
                  <a:pt x="3559309" y="2863248"/>
                  <a:pt x="3559309" y="2863248"/>
                  <a:pt x="3559309" y="2863248"/>
                </a:cubicBezTo>
                <a:cubicBezTo>
                  <a:pt x="3548619" y="2850563"/>
                  <a:pt x="3548619" y="2850563"/>
                  <a:pt x="3548619" y="2850563"/>
                </a:cubicBezTo>
                <a:cubicBezTo>
                  <a:pt x="3498511" y="2816845"/>
                  <a:pt x="3451326" y="2783381"/>
                  <a:pt x="3401221" y="2749666"/>
                </a:cubicBezTo>
                <a:lnTo>
                  <a:pt x="3254023" y="2658281"/>
                </a:lnTo>
                <a:lnTo>
                  <a:pt x="3257283" y="2659920"/>
                </a:lnTo>
                <a:cubicBezTo>
                  <a:pt x="3271442" y="2666465"/>
                  <a:pt x="3284218" y="2671971"/>
                  <a:pt x="3292737" y="2675641"/>
                </a:cubicBezTo>
                <a:cubicBezTo>
                  <a:pt x="3304425" y="2676639"/>
                  <a:pt x="3315117" y="2689326"/>
                  <a:pt x="3315117" y="2689326"/>
                </a:cubicBezTo>
                <a:cubicBezTo>
                  <a:pt x="3359879" y="2716697"/>
                  <a:pt x="3381260" y="2742074"/>
                  <a:pt x="3393949" y="2731385"/>
                </a:cubicBezTo>
                <a:cubicBezTo>
                  <a:pt x="3403643" y="2755761"/>
                  <a:pt x="3471783" y="2785127"/>
                  <a:pt x="3529231" y="2801808"/>
                </a:cubicBezTo>
                <a:cubicBezTo>
                  <a:pt x="3540921" y="2802806"/>
                  <a:pt x="3552614" y="2803805"/>
                  <a:pt x="3551614" y="2815492"/>
                </a:cubicBezTo>
                <a:cubicBezTo>
                  <a:pt x="3551614" y="2815492"/>
                  <a:pt x="3562306" y="2828181"/>
                  <a:pt x="3573994" y="2829179"/>
                </a:cubicBezTo>
                <a:cubicBezTo>
                  <a:pt x="3585684" y="2830177"/>
                  <a:pt x="3597373" y="2831175"/>
                  <a:pt x="3586682" y="2818486"/>
                </a:cubicBezTo>
                <a:cubicBezTo>
                  <a:pt x="3587680" y="2806801"/>
                  <a:pt x="3565297" y="2793112"/>
                  <a:pt x="3542918" y="2779426"/>
                </a:cubicBezTo>
                <a:cubicBezTo>
                  <a:pt x="3531227" y="2778427"/>
                  <a:pt x="3531227" y="2778427"/>
                  <a:pt x="3531227" y="2778427"/>
                </a:cubicBezTo>
                <a:cubicBezTo>
                  <a:pt x="3441706" y="2723684"/>
                  <a:pt x="3408634" y="2697312"/>
                  <a:pt x="3328806" y="2666945"/>
                </a:cubicBezTo>
                <a:cubicBezTo>
                  <a:pt x="3328806" y="2666945"/>
                  <a:pt x="3317113" y="2665947"/>
                  <a:pt x="3317113" y="2665947"/>
                </a:cubicBezTo>
                <a:cubicBezTo>
                  <a:pt x="3306421" y="2653263"/>
                  <a:pt x="3273349" y="2626885"/>
                  <a:pt x="3262661" y="2614201"/>
                </a:cubicBezTo>
                <a:cubicBezTo>
                  <a:pt x="3238280" y="2623894"/>
                  <a:pt x="3240276" y="2600514"/>
                  <a:pt x="3195517" y="2573141"/>
                </a:cubicBezTo>
                <a:cubicBezTo>
                  <a:pt x="3156101" y="2552115"/>
                  <a:pt x="3108165" y="2527416"/>
                  <a:pt x="3060607" y="2498335"/>
                </a:cubicBezTo>
                <a:lnTo>
                  <a:pt x="2949428" y="2413597"/>
                </a:lnTo>
                <a:lnTo>
                  <a:pt x="2962014" y="2411907"/>
                </a:lnTo>
                <a:cubicBezTo>
                  <a:pt x="2782969" y="2302421"/>
                  <a:pt x="2628300" y="2183243"/>
                  <a:pt x="2452246" y="2038685"/>
                </a:cubicBezTo>
                <a:cubicBezTo>
                  <a:pt x="2452246" y="2038685"/>
                  <a:pt x="2453244" y="2027001"/>
                  <a:pt x="2453244" y="2027001"/>
                </a:cubicBezTo>
                <a:cubicBezTo>
                  <a:pt x="2441554" y="2026000"/>
                  <a:pt x="2441554" y="2026000"/>
                  <a:pt x="2441554" y="2026000"/>
                </a:cubicBezTo>
                <a:cubicBezTo>
                  <a:pt x="2441554" y="2026000"/>
                  <a:pt x="2441554" y="2026000"/>
                  <a:pt x="2429866" y="2025002"/>
                </a:cubicBezTo>
                <a:cubicBezTo>
                  <a:pt x="2419174" y="2012313"/>
                  <a:pt x="2409481" y="1987937"/>
                  <a:pt x="2398791" y="1975249"/>
                </a:cubicBezTo>
                <a:cubicBezTo>
                  <a:pt x="2361724" y="1995633"/>
                  <a:pt x="2298574" y="1907817"/>
                  <a:pt x="2243125" y="1867758"/>
                </a:cubicBezTo>
                <a:cubicBezTo>
                  <a:pt x="2255813" y="1857069"/>
                  <a:pt x="2277192" y="1882443"/>
                  <a:pt x="2278190" y="1870756"/>
                </a:cubicBezTo>
                <a:cubicBezTo>
                  <a:pt x="2224733" y="1807313"/>
                  <a:pt x="2264504" y="1893138"/>
                  <a:pt x="2199358" y="1828698"/>
                </a:cubicBezTo>
                <a:cubicBezTo>
                  <a:pt x="2200357" y="1817008"/>
                  <a:pt x="2211049" y="1829696"/>
                  <a:pt x="2212047" y="1818006"/>
                </a:cubicBezTo>
                <a:cubicBezTo>
                  <a:pt x="2134212" y="1764260"/>
                  <a:pt x="2081753" y="1689134"/>
                  <a:pt x="2025302" y="1660762"/>
                </a:cubicBezTo>
                <a:cubicBezTo>
                  <a:pt x="2025302" y="1660762"/>
                  <a:pt x="2047682" y="1674449"/>
                  <a:pt x="2026301" y="1649075"/>
                </a:cubicBezTo>
                <a:cubicBezTo>
                  <a:pt x="1968850" y="1632394"/>
                  <a:pt x="1939770" y="1559266"/>
                  <a:pt x="1897011" y="1508513"/>
                </a:cubicBezTo>
                <a:cubicBezTo>
                  <a:pt x="1829863" y="1467455"/>
                  <a:pt x="1776407" y="1404017"/>
                  <a:pt x="1734642" y="1341578"/>
                </a:cubicBezTo>
                <a:cubicBezTo>
                  <a:pt x="1713757" y="1310356"/>
                  <a:pt x="1692871" y="1279138"/>
                  <a:pt x="1667730" y="1246081"/>
                </a:cubicBezTo>
                <a:lnTo>
                  <a:pt x="1586311" y="1152291"/>
                </a:lnTo>
                <a:lnTo>
                  <a:pt x="1597648" y="1153259"/>
                </a:lnTo>
                <a:cubicBezTo>
                  <a:pt x="1598649" y="1141569"/>
                  <a:pt x="1598649" y="1141569"/>
                  <a:pt x="1586956" y="1140571"/>
                </a:cubicBezTo>
                <a:cubicBezTo>
                  <a:pt x="1564576" y="1126884"/>
                  <a:pt x="1564576" y="1126884"/>
                  <a:pt x="1564576" y="1126884"/>
                </a:cubicBezTo>
                <a:cubicBezTo>
                  <a:pt x="1576269" y="1127881"/>
                  <a:pt x="1576269" y="1127881"/>
                  <a:pt x="1576269" y="1127881"/>
                </a:cubicBezTo>
                <a:cubicBezTo>
                  <a:pt x="1566572" y="1103506"/>
                  <a:pt x="1545191" y="1078129"/>
                  <a:pt x="1512119" y="1051757"/>
                </a:cubicBezTo>
                <a:cubicBezTo>
                  <a:pt x="1512119" y="1051757"/>
                  <a:pt x="1500428" y="1050759"/>
                  <a:pt x="1500428" y="1050759"/>
                </a:cubicBezTo>
                <a:cubicBezTo>
                  <a:pt x="1488738" y="1049764"/>
                  <a:pt x="1489737" y="1038071"/>
                  <a:pt x="1478048" y="1037073"/>
                </a:cubicBezTo>
                <a:cubicBezTo>
                  <a:pt x="1489737" y="1038071"/>
                  <a:pt x="1500428" y="1050759"/>
                  <a:pt x="1501426" y="1039069"/>
                </a:cubicBezTo>
                <a:cubicBezTo>
                  <a:pt x="1490735" y="1026381"/>
                  <a:pt x="1480044" y="1013695"/>
                  <a:pt x="1469353" y="1001007"/>
                </a:cubicBezTo>
                <a:cubicBezTo>
                  <a:pt x="1481046" y="1002005"/>
                  <a:pt x="1481046" y="1002005"/>
                  <a:pt x="1481046" y="1002005"/>
                </a:cubicBezTo>
                <a:cubicBezTo>
                  <a:pt x="1481046" y="1002005"/>
                  <a:pt x="1481046" y="1002005"/>
                  <a:pt x="1492731" y="1003003"/>
                </a:cubicBezTo>
                <a:cubicBezTo>
                  <a:pt x="1492731" y="1003003"/>
                  <a:pt x="1492731" y="1003003"/>
                  <a:pt x="1493729" y="991312"/>
                </a:cubicBezTo>
                <a:cubicBezTo>
                  <a:pt x="1482041" y="990314"/>
                  <a:pt x="1470351" y="989316"/>
                  <a:pt x="1470351" y="989316"/>
                </a:cubicBezTo>
                <a:cubicBezTo>
                  <a:pt x="1470351" y="989316"/>
                  <a:pt x="1470351" y="989316"/>
                  <a:pt x="1458661" y="988321"/>
                </a:cubicBezTo>
                <a:cubicBezTo>
                  <a:pt x="1458661" y="988321"/>
                  <a:pt x="1447968" y="975632"/>
                  <a:pt x="1447968" y="975632"/>
                </a:cubicBezTo>
                <a:cubicBezTo>
                  <a:pt x="1447968" y="975632"/>
                  <a:pt x="1448967" y="963942"/>
                  <a:pt x="1448967" y="963942"/>
                </a:cubicBezTo>
                <a:cubicBezTo>
                  <a:pt x="1448967" y="963942"/>
                  <a:pt x="1449965" y="952252"/>
                  <a:pt x="1449965" y="952252"/>
                </a:cubicBezTo>
                <a:cubicBezTo>
                  <a:pt x="1438278" y="951253"/>
                  <a:pt x="1438278" y="951253"/>
                  <a:pt x="1438278" y="951253"/>
                </a:cubicBezTo>
                <a:cubicBezTo>
                  <a:pt x="1426587" y="950255"/>
                  <a:pt x="1426587" y="950255"/>
                  <a:pt x="1426587" y="950255"/>
                </a:cubicBezTo>
                <a:cubicBezTo>
                  <a:pt x="1415894" y="937568"/>
                  <a:pt x="1405207" y="924881"/>
                  <a:pt x="1406203" y="913192"/>
                </a:cubicBezTo>
                <a:cubicBezTo>
                  <a:pt x="1406203" y="913192"/>
                  <a:pt x="1406203" y="913192"/>
                  <a:pt x="1417890" y="914192"/>
                </a:cubicBezTo>
                <a:cubicBezTo>
                  <a:pt x="1417890" y="914192"/>
                  <a:pt x="1407201" y="901501"/>
                  <a:pt x="1407201" y="901501"/>
                </a:cubicBezTo>
                <a:cubicBezTo>
                  <a:pt x="1396510" y="888813"/>
                  <a:pt x="1396510" y="888813"/>
                  <a:pt x="1396510" y="888813"/>
                </a:cubicBezTo>
                <a:cubicBezTo>
                  <a:pt x="1396510" y="888813"/>
                  <a:pt x="1385816" y="876127"/>
                  <a:pt x="1374129" y="875129"/>
                </a:cubicBezTo>
                <a:cubicBezTo>
                  <a:pt x="1385816" y="876127"/>
                  <a:pt x="1385816" y="876127"/>
                  <a:pt x="1385816" y="876127"/>
                </a:cubicBezTo>
                <a:cubicBezTo>
                  <a:pt x="1386815" y="864437"/>
                  <a:pt x="1376126" y="851748"/>
                  <a:pt x="1366431" y="827372"/>
                </a:cubicBezTo>
                <a:cubicBezTo>
                  <a:pt x="1388811" y="841056"/>
                  <a:pt x="1367432" y="815682"/>
                  <a:pt x="1389809" y="829368"/>
                </a:cubicBezTo>
                <a:cubicBezTo>
                  <a:pt x="1358734" y="779616"/>
                  <a:pt x="1358734" y="779616"/>
                  <a:pt x="1358734" y="779616"/>
                </a:cubicBezTo>
                <a:cubicBezTo>
                  <a:pt x="1358734" y="779616"/>
                  <a:pt x="1370423" y="780614"/>
                  <a:pt x="1370423" y="780614"/>
                </a:cubicBezTo>
                <a:cubicBezTo>
                  <a:pt x="1381116" y="793302"/>
                  <a:pt x="1381116" y="793302"/>
                  <a:pt x="1381116" y="793302"/>
                </a:cubicBezTo>
                <a:cubicBezTo>
                  <a:pt x="1381116" y="793302"/>
                  <a:pt x="1380121" y="804990"/>
                  <a:pt x="1392803" y="794300"/>
                </a:cubicBezTo>
                <a:cubicBezTo>
                  <a:pt x="1392803" y="794300"/>
                  <a:pt x="1392803" y="794300"/>
                  <a:pt x="1382114" y="781612"/>
                </a:cubicBezTo>
                <a:cubicBezTo>
                  <a:pt x="1371422" y="768925"/>
                  <a:pt x="1371422" y="768925"/>
                  <a:pt x="1371422" y="768925"/>
                </a:cubicBezTo>
                <a:cubicBezTo>
                  <a:pt x="1359732" y="767925"/>
                  <a:pt x="1360730" y="756238"/>
                  <a:pt x="1349042" y="755237"/>
                </a:cubicBezTo>
                <a:cubicBezTo>
                  <a:pt x="1349042" y="755237"/>
                  <a:pt x="1336355" y="765929"/>
                  <a:pt x="1347046" y="778618"/>
                </a:cubicBezTo>
                <a:cubicBezTo>
                  <a:pt x="1336355" y="765929"/>
                  <a:pt x="1336355" y="765929"/>
                  <a:pt x="1336355" y="765929"/>
                </a:cubicBezTo>
                <a:cubicBezTo>
                  <a:pt x="1292590" y="726868"/>
                  <a:pt x="1305278" y="716176"/>
                  <a:pt x="1271208" y="701492"/>
                </a:cubicBezTo>
                <a:cubicBezTo>
                  <a:pt x="1292590" y="726868"/>
                  <a:pt x="1279901" y="737561"/>
                  <a:pt x="1278904" y="749248"/>
                </a:cubicBezTo>
                <a:cubicBezTo>
                  <a:pt x="1268214" y="736563"/>
                  <a:pt x="1258520" y="712184"/>
                  <a:pt x="1247827" y="699495"/>
                </a:cubicBezTo>
                <a:cubicBezTo>
                  <a:pt x="1237138" y="686813"/>
                  <a:pt x="1226445" y="674124"/>
                  <a:pt x="1215754" y="661433"/>
                </a:cubicBezTo>
                <a:cubicBezTo>
                  <a:pt x="1216752" y="649745"/>
                  <a:pt x="1206062" y="637057"/>
                  <a:pt x="1206062" y="637057"/>
                </a:cubicBezTo>
                <a:cubicBezTo>
                  <a:pt x="1207060" y="625367"/>
                  <a:pt x="1217750" y="638055"/>
                  <a:pt x="1229440" y="639055"/>
                </a:cubicBezTo>
                <a:cubicBezTo>
                  <a:pt x="1186677" y="588302"/>
                  <a:pt x="1186677" y="588302"/>
                  <a:pt x="1186677" y="588302"/>
                </a:cubicBezTo>
                <a:cubicBezTo>
                  <a:pt x="1199363" y="577613"/>
                  <a:pt x="1199363" y="577613"/>
                  <a:pt x="1199363" y="577613"/>
                </a:cubicBezTo>
                <a:cubicBezTo>
                  <a:pt x="1199363" y="577613"/>
                  <a:pt x="1211053" y="578608"/>
                  <a:pt x="1210055" y="590299"/>
                </a:cubicBezTo>
                <a:cubicBezTo>
                  <a:pt x="1221745" y="591297"/>
                  <a:pt x="1221745" y="591297"/>
                  <a:pt x="1221745" y="591297"/>
                </a:cubicBezTo>
                <a:cubicBezTo>
                  <a:pt x="1221745" y="591297"/>
                  <a:pt x="1221745" y="591297"/>
                  <a:pt x="1222741" y="579606"/>
                </a:cubicBezTo>
                <a:cubicBezTo>
                  <a:pt x="1223739" y="567919"/>
                  <a:pt x="1212050" y="566921"/>
                  <a:pt x="1212050" y="566921"/>
                </a:cubicBezTo>
                <a:cubicBezTo>
                  <a:pt x="1200361" y="565923"/>
                  <a:pt x="1200361" y="565923"/>
                  <a:pt x="1200361" y="565923"/>
                </a:cubicBezTo>
                <a:cubicBezTo>
                  <a:pt x="1200361" y="565923"/>
                  <a:pt x="1201359" y="554232"/>
                  <a:pt x="1189669" y="553234"/>
                </a:cubicBezTo>
                <a:cubicBezTo>
                  <a:pt x="1189669" y="553234"/>
                  <a:pt x="1189669" y="553234"/>
                  <a:pt x="1178976" y="540547"/>
                </a:cubicBezTo>
                <a:cubicBezTo>
                  <a:pt x="1178976" y="540547"/>
                  <a:pt x="1178976" y="540547"/>
                  <a:pt x="1179975" y="528856"/>
                </a:cubicBezTo>
                <a:cubicBezTo>
                  <a:pt x="1179975" y="528856"/>
                  <a:pt x="1168287" y="527858"/>
                  <a:pt x="1168287" y="527858"/>
                </a:cubicBezTo>
                <a:cubicBezTo>
                  <a:pt x="1169285" y="516170"/>
                  <a:pt x="1169285" y="516170"/>
                  <a:pt x="1169285" y="516170"/>
                </a:cubicBezTo>
                <a:cubicBezTo>
                  <a:pt x="1180973" y="517165"/>
                  <a:pt x="1180973" y="517165"/>
                  <a:pt x="1180973" y="517165"/>
                </a:cubicBezTo>
                <a:cubicBezTo>
                  <a:pt x="1203356" y="530852"/>
                  <a:pt x="1203356" y="530852"/>
                  <a:pt x="1203356" y="530852"/>
                </a:cubicBezTo>
                <a:cubicBezTo>
                  <a:pt x="1214047" y="543541"/>
                  <a:pt x="1213049" y="555233"/>
                  <a:pt x="1224737" y="556228"/>
                </a:cubicBezTo>
                <a:cubicBezTo>
                  <a:pt x="1224737" y="556228"/>
                  <a:pt x="1224737" y="556228"/>
                  <a:pt x="1225737" y="544539"/>
                </a:cubicBezTo>
                <a:cubicBezTo>
                  <a:pt x="1226734" y="532848"/>
                  <a:pt x="1215045" y="531850"/>
                  <a:pt x="1215045" y="531850"/>
                </a:cubicBezTo>
                <a:cubicBezTo>
                  <a:pt x="1205352" y="507474"/>
                  <a:pt x="1193661" y="506476"/>
                  <a:pt x="1182969" y="493787"/>
                </a:cubicBezTo>
                <a:cubicBezTo>
                  <a:pt x="1171282" y="492789"/>
                  <a:pt x="1171282" y="492789"/>
                  <a:pt x="1171282" y="492789"/>
                </a:cubicBezTo>
                <a:cubicBezTo>
                  <a:pt x="1148902" y="479103"/>
                  <a:pt x="1149897" y="467415"/>
                  <a:pt x="1138209" y="466417"/>
                </a:cubicBezTo>
                <a:cubicBezTo>
                  <a:pt x="1107133" y="416664"/>
                  <a:pt x="1077056" y="355221"/>
                  <a:pt x="1034290" y="304470"/>
                </a:cubicBezTo>
                <a:cubicBezTo>
                  <a:pt x="1035288" y="292782"/>
                  <a:pt x="1035288" y="292782"/>
                  <a:pt x="1035288" y="292782"/>
                </a:cubicBezTo>
                <a:cubicBezTo>
                  <a:pt x="1036286" y="281092"/>
                  <a:pt x="1024596" y="280094"/>
                  <a:pt x="1024596" y="280094"/>
                </a:cubicBezTo>
                <a:cubicBezTo>
                  <a:pt x="1025594" y="268404"/>
                  <a:pt x="1014902" y="255716"/>
                  <a:pt x="1004215" y="243030"/>
                </a:cubicBezTo>
                <a:cubicBezTo>
                  <a:pt x="1004215" y="243030"/>
                  <a:pt x="1004215" y="243030"/>
                  <a:pt x="993520" y="230342"/>
                </a:cubicBezTo>
                <a:cubicBezTo>
                  <a:pt x="994518" y="218654"/>
                  <a:pt x="983827" y="205963"/>
                  <a:pt x="973136" y="193277"/>
                </a:cubicBezTo>
                <a:cubicBezTo>
                  <a:pt x="974135" y="181587"/>
                  <a:pt x="963443" y="168899"/>
                  <a:pt x="952751" y="156213"/>
                </a:cubicBezTo>
                <a:cubicBezTo>
                  <a:pt x="954747" y="132833"/>
                  <a:pt x="910982" y="93772"/>
                  <a:pt x="903291" y="46015"/>
                </a:cubicBezTo>
                <a:cubicBezTo>
                  <a:pt x="897694" y="42594"/>
                  <a:pt x="890949" y="35394"/>
                  <a:pt x="883478" y="25925"/>
                </a:cubicBezTo>
                <a:close/>
                <a:moveTo>
                  <a:pt x="748592" y="0"/>
                </a:moveTo>
                <a:lnTo>
                  <a:pt x="825196" y="0"/>
                </a:lnTo>
                <a:lnTo>
                  <a:pt x="839869" y="34048"/>
                </a:lnTo>
                <a:lnTo>
                  <a:pt x="851023" y="54798"/>
                </a:lnTo>
                <a:cubicBezTo>
                  <a:pt x="867398" y="87104"/>
                  <a:pt x="885109" y="120998"/>
                  <a:pt x="897299" y="116152"/>
                </a:cubicBezTo>
                <a:cubicBezTo>
                  <a:pt x="866223" y="66401"/>
                  <a:pt x="907988" y="128840"/>
                  <a:pt x="928375" y="165905"/>
                </a:cubicBezTo>
                <a:cubicBezTo>
                  <a:pt x="928375" y="165905"/>
                  <a:pt x="928375" y="165905"/>
                  <a:pt x="916684" y="164907"/>
                </a:cubicBezTo>
                <a:cubicBezTo>
                  <a:pt x="917682" y="153218"/>
                  <a:pt x="917682" y="153218"/>
                  <a:pt x="917682" y="153218"/>
                </a:cubicBezTo>
                <a:cubicBezTo>
                  <a:pt x="906990" y="140530"/>
                  <a:pt x="906990" y="140530"/>
                  <a:pt x="905992" y="152220"/>
                </a:cubicBezTo>
                <a:cubicBezTo>
                  <a:pt x="905992" y="152220"/>
                  <a:pt x="905992" y="152220"/>
                  <a:pt x="904994" y="163910"/>
                </a:cubicBezTo>
                <a:cubicBezTo>
                  <a:pt x="915686" y="176599"/>
                  <a:pt x="915686" y="176599"/>
                  <a:pt x="915686" y="176599"/>
                </a:cubicBezTo>
                <a:cubicBezTo>
                  <a:pt x="926378" y="189288"/>
                  <a:pt x="938069" y="190283"/>
                  <a:pt x="950755" y="179590"/>
                </a:cubicBezTo>
                <a:cubicBezTo>
                  <a:pt x="961447" y="192280"/>
                  <a:pt x="972138" y="204965"/>
                  <a:pt x="971140" y="216655"/>
                </a:cubicBezTo>
                <a:cubicBezTo>
                  <a:pt x="970142" y="228346"/>
                  <a:pt x="970142" y="228346"/>
                  <a:pt x="969144" y="240036"/>
                </a:cubicBezTo>
                <a:cubicBezTo>
                  <a:pt x="969144" y="240036"/>
                  <a:pt x="969144" y="240036"/>
                  <a:pt x="957454" y="239038"/>
                </a:cubicBezTo>
                <a:cubicBezTo>
                  <a:pt x="956456" y="250727"/>
                  <a:pt x="968149" y="251724"/>
                  <a:pt x="968149" y="251724"/>
                </a:cubicBezTo>
                <a:cubicBezTo>
                  <a:pt x="968149" y="251724"/>
                  <a:pt x="979834" y="252722"/>
                  <a:pt x="979834" y="252722"/>
                </a:cubicBezTo>
                <a:cubicBezTo>
                  <a:pt x="991524" y="253720"/>
                  <a:pt x="990526" y="265410"/>
                  <a:pt x="1002216" y="266408"/>
                </a:cubicBezTo>
                <a:cubicBezTo>
                  <a:pt x="1001218" y="278098"/>
                  <a:pt x="1011908" y="290784"/>
                  <a:pt x="1011908" y="290784"/>
                </a:cubicBezTo>
                <a:cubicBezTo>
                  <a:pt x="1011908" y="290784"/>
                  <a:pt x="1011908" y="290784"/>
                  <a:pt x="1010909" y="302474"/>
                </a:cubicBezTo>
                <a:cubicBezTo>
                  <a:pt x="1022603" y="303472"/>
                  <a:pt x="1022603" y="303472"/>
                  <a:pt x="1022603" y="303472"/>
                </a:cubicBezTo>
                <a:cubicBezTo>
                  <a:pt x="1022603" y="303472"/>
                  <a:pt x="1021602" y="315162"/>
                  <a:pt x="1033292" y="316161"/>
                </a:cubicBezTo>
                <a:cubicBezTo>
                  <a:pt x="1064368" y="365914"/>
                  <a:pt x="1107133" y="416664"/>
                  <a:pt x="1125521" y="477106"/>
                </a:cubicBezTo>
                <a:cubicBezTo>
                  <a:pt x="1136213" y="489798"/>
                  <a:pt x="1136213" y="489798"/>
                  <a:pt x="1136213" y="489798"/>
                </a:cubicBezTo>
                <a:cubicBezTo>
                  <a:pt x="1136213" y="489798"/>
                  <a:pt x="1147900" y="490795"/>
                  <a:pt x="1147900" y="490795"/>
                </a:cubicBezTo>
                <a:cubicBezTo>
                  <a:pt x="1147900" y="490795"/>
                  <a:pt x="1146903" y="502483"/>
                  <a:pt x="1146903" y="502483"/>
                </a:cubicBezTo>
                <a:cubicBezTo>
                  <a:pt x="1146903" y="502483"/>
                  <a:pt x="1135215" y="501485"/>
                  <a:pt x="1135215" y="501485"/>
                </a:cubicBezTo>
                <a:cubicBezTo>
                  <a:pt x="1133219" y="524864"/>
                  <a:pt x="1143908" y="537552"/>
                  <a:pt x="1153602" y="561930"/>
                </a:cubicBezTo>
                <a:cubicBezTo>
                  <a:pt x="1165293" y="562928"/>
                  <a:pt x="1165293" y="562928"/>
                  <a:pt x="1165293" y="562928"/>
                </a:cubicBezTo>
                <a:cubicBezTo>
                  <a:pt x="1150608" y="596998"/>
                  <a:pt x="1143908" y="537552"/>
                  <a:pt x="1131223" y="548244"/>
                </a:cubicBezTo>
                <a:cubicBezTo>
                  <a:pt x="1141912" y="560935"/>
                  <a:pt x="1161300" y="609684"/>
                  <a:pt x="1193374" y="647749"/>
                </a:cubicBezTo>
                <a:cubicBezTo>
                  <a:pt x="1204066" y="660435"/>
                  <a:pt x="1225447" y="685811"/>
                  <a:pt x="1235142" y="710188"/>
                </a:cubicBezTo>
                <a:cubicBezTo>
                  <a:pt x="1245831" y="722879"/>
                  <a:pt x="1267216" y="748253"/>
                  <a:pt x="1276907" y="772629"/>
                </a:cubicBezTo>
                <a:cubicBezTo>
                  <a:pt x="1308981" y="810691"/>
                  <a:pt x="1317677" y="846758"/>
                  <a:pt x="1361441" y="885818"/>
                </a:cubicBezTo>
                <a:cubicBezTo>
                  <a:pt x="1372133" y="898507"/>
                  <a:pt x="1381824" y="922885"/>
                  <a:pt x="1381824" y="922885"/>
                </a:cubicBezTo>
                <a:cubicBezTo>
                  <a:pt x="1392517" y="935571"/>
                  <a:pt x="1391519" y="947261"/>
                  <a:pt x="1403209" y="948259"/>
                </a:cubicBezTo>
                <a:cubicBezTo>
                  <a:pt x="1402211" y="959950"/>
                  <a:pt x="1402211" y="959950"/>
                  <a:pt x="1412900" y="972635"/>
                </a:cubicBezTo>
                <a:cubicBezTo>
                  <a:pt x="1424591" y="973633"/>
                  <a:pt x="1434285" y="998012"/>
                  <a:pt x="1444974" y="1010701"/>
                </a:cubicBezTo>
                <a:cubicBezTo>
                  <a:pt x="1433287" y="1009703"/>
                  <a:pt x="1465361" y="1047765"/>
                  <a:pt x="1465361" y="1047765"/>
                </a:cubicBezTo>
                <a:cubicBezTo>
                  <a:pt x="1476052" y="1060451"/>
                  <a:pt x="1486744" y="1073139"/>
                  <a:pt x="1498432" y="1074137"/>
                </a:cubicBezTo>
                <a:cubicBezTo>
                  <a:pt x="1497434" y="1085827"/>
                  <a:pt x="1497434" y="1085827"/>
                  <a:pt x="1497434" y="1085827"/>
                </a:cubicBezTo>
                <a:cubicBezTo>
                  <a:pt x="1569283" y="1209709"/>
                  <a:pt x="1685885" y="1360963"/>
                  <a:pt x="1771416" y="1462465"/>
                </a:cubicBezTo>
                <a:cubicBezTo>
                  <a:pt x="1770418" y="1474152"/>
                  <a:pt x="1770418" y="1474152"/>
                  <a:pt x="1770418" y="1474152"/>
                </a:cubicBezTo>
                <a:cubicBezTo>
                  <a:pt x="1770418" y="1474152"/>
                  <a:pt x="1770418" y="1474152"/>
                  <a:pt x="1769420" y="1485843"/>
                </a:cubicBezTo>
                <a:cubicBezTo>
                  <a:pt x="1758728" y="1473157"/>
                  <a:pt x="1758728" y="1473157"/>
                  <a:pt x="1748038" y="1460469"/>
                </a:cubicBezTo>
                <a:cubicBezTo>
                  <a:pt x="1748038" y="1460469"/>
                  <a:pt x="1737350" y="1447781"/>
                  <a:pt x="1726655" y="1435093"/>
                </a:cubicBezTo>
                <a:cubicBezTo>
                  <a:pt x="1715963" y="1422405"/>
                  <a:pt x="1715963" y="1422405"/>
                  <a:pt x="1705275" y="1409719"/>
                </a:cubicBezTo>
                <a:cubicBezTo>
                  <a:pt x="1705275" y="1409719"/>
                  <a:pt x="1705275" y="1409719"/>
                  <a:pt x="1693583" y="1408720"/>
                </a:cubicBezTo>
                <a:cubicBezTo>
                  <a:pt x="1683889" y="1384341"/>
                  <a:pt x="1661509" y="1370658"/>
                  <a:pt x="1640127" y="1345281"/>
                </a:cubicBezTo>
                <a:cubicBezTo>
                  <a:pt x="1640127" y="1345281"/>
                  <a:pt x="1629436" y="1332593"/>
                  <a:pt x="1628439" y="1344283"/>
                </a:cubicBezTo>
                <a:cubicBezTo>
                  <a:pt x="1616746" y="1343284"/>
                  <a:pt x="1627438" y="1355976"/>
                  <a:pt x="1627438" y="1355976"/>
                </a:cubicBezTo>
                <a:cubicBezTo>
                  <a:pt x="1638130" y="1368663"/>
                  <a:pt x="1638130" y="1368663"/>
                  <a:pt x="1638130" y="1368663"/>
                </a:cubicBezTo>
                <a:lnTo>
                  <a:pt x="1638316" y="1369815"/>
                </a:lnTo>
                <a:lnTo>
                  <a:pt x="1616840" y="1343507"/>
                </a:lnTo>
                <a:lnTo>
                  <a:pt x="1616746" y="1343284"/>
                </a:lnTo>
                <a:lnTo>
                  <a:pt x="1616627" y="1343239"/>
                </a:lnTo>
                <a:lnTo>
                  <a:pt x="1614075" y="1340113"/>
                </a:lnTo>
                <a:cubicBezTo>
                  <a:pt x="1598286" y="1318160"/>
                  <a:pt x="1596362" y="1306221"/>
                  <a:pt x="1630433" y="1320908"/>
                </a:cubicBezTo>
                <a:cubicBezTo>
                  <a:pt x="1564289" y="1268158"/>
                  <a:pt x="1554595" y="1243779"/>
                  <a:pt x="1511830" y="1193029"/>
                </a:cubicBezTo>
                <a:cubicBezTo>
                  <a:pt x="1510834" y="1204718"/>
                  <a:pt x="1510834" y="1204718"/>
                  <a:pt x="1510834" y="1204718"/>
                </a:cubicBezTo>
                <a:cubicBezTo>
                  <a:pt x="1478758" y="1166657"/>
                  <a:pt x="1478758" y="1166657"/>
                  <a:pt x="1478758" y="1166657"/>
                </a:cubicBezTo>
                <a:cubicBezTo>
                  <a:pt x="1479756" y="1154966"/>
                  <a:pt x="1479756" y="1154966"/>
                  <a:pt x="1479756" y="1154966"/>
                </a:cubicBezTo>
                <a:cubicBezTo>
                  <a:pt x="1468067" y="1153968"/>
                  <a:pt x="1468067" y="1153968"/>
                  <a:pt x="1468067" y="1153968"/>
                </a:cubicBezTo>
                <a:cubicBezTo>
                  <a:pt x="1469065" y="1142282"/>
                  <a:pt x="1469065" y="1142282"/>
                  <a:pt x="1469065" y="1142282"/>
                </a:cubicBezTo>
                <a:cubicBezTo>
                  <a:pt x="1458374" y="1129594"/>
                  <a:pt x="1446683" y="1128594"/>
                  <a:pt x="1447682" y="1116906"/>
                </a:cubicBezTo>
                <a:cubicBezTo>
                  <a:pt x="1435991" y="1115905"/>
                  <a:pt x="1436990" y="1104215"/>
                  <a:pt x="1425302" y="1103220"/>
                </a:cubicBezTo>
                <a:cubicBezTo>
                  <a:pt x="1426300" y="1091529"/>
                  <a:pt x="1414609" y="1090534"/>
                  <a:pt x="1414609" y="1090534"/>
                </a:cubicBezTo>
                <a:cubicBezTo>
                  <a:pt x="1403917" y="1077842"/>
                  <a:pt x="1393228" y="1065154"/>
                  <a:pt x="1382536" y="1052466"/>
                </a:cubicBezTo>
                <a:cubicBezTo>
                  <a:pt x="1370845" y="1051470"/>
                  <a:pt x="1370845" y="1051470"/>
                  <a:pt x="1370845" y="1051470"/>
                </a:cubicBezTo>
                <a:cubicBezTo>
                  <a:pt x="1370845" y="1051470"/>
                  <a:pt x="1371846" y="1039780"/>
                  <a:pt x="1360156" y="1038781"/>
                </a:cubicBezTo>
                <a:cubicBezTo>
                  <a:pt x="1339770" y="1001718"/>
                  <a:pt x="1307696" y="963652"/>
                  <a:pt x="1275622" y="925590"/>
                </a:cubicBezTo>
                <a:cubicBezTo>
                  <a:pt x="1287312" y="926588"/>
                  <a:pt x="1287312" y="926588"/>
                  <a:pt x="1288311" y="914900"/>
                </a:cubicBezTo>
                <a:cubicBezTo>
                  <a:pt x="1299003" y="927587"/>
                  <a:pt x="1299003" y="927587"/>
                  <a:pt x="1299003" y="927587"/>
                </a:cubicBezTo>
                <a:cubicBezTo>
                  <a:pt x="1298002" y="939276"/>
                  <a:pt x="1309692" y="940274"/>
                  <a:pt x="1309692" y="940274"/>
                </a:cubicBezTo>
                <a:cubicBezTo>
                  <a:pt x="1309692" y="940274"/>
                  <a:pt x="1310690" y="928585"/>
                  <a:pt x="1310690" y="928585"/>
                </a:cubicBezTo>
                <a:cubicBezTo>
                  <a:pt x="1299998" y="915898"/>
                  <a:pt x="1299998" y="915898"/>
                  <a:pt x="1299998" y="915898"/>
                </a:cubicBezTo>
                <a:cubicBezTo>
                  <a:pt x="1299998" y="915898"/>
                  <a:pt x="1289308" y="903211"/>
                  <a:pt x="1289308" y="903211"/>
                </a:cubicBezTo>
                <a:cubicBezTo>
                  <a:pt x="1277618" y="902213"/>
                  <a:pt x="1277618" y="902213"/>
                  <a:pt x="1277618" y="902213"/>
                </a:cubicBezTo>
                <a:cubicBezTo>
                  <a:pt x="1277618" y="902213"/>
                  <a:pt x="1277618" y="902213"/>
                  <a:pt x="1265927" y="901214"/>
                </a:cubicBezTo>
                <a:cubicBezTo>
                  <a:pt x="1245544" y="864150"/>
                  <a:pt x="1213470" y="826084"/>
                  <a:pt x="1193086" y="789022"/>
                </a:cubicBezTo>
                <a:cubicBezTo>
                  <a:pt x="1193086" y="789022"/>
                  <a:pt x="1193086" y="789022"/>
                  <a:pt x="1181399" y="788022"/>
                </a:cubicBezTo>
                <a:cubicBezTo>
                  <a:pt x="1129934" y="701205"/>
                  <a:pt x="1077480" y="626078"/>
                  <a:pt x="1037706" y="540258"/>
                </a:cubicBezTo>
                <a:cubicBezTo>
                  <a:pt x="964863" y="428064"/>
                  <a:pt x="903709" y="316872"/>
                  <a:pt x="843553" y="193985"/>
                </a:cubicBezTo>
                <a:cubicBezTo>
                  <a:pt x="833860" y="169609"/>
                  <a:pt x="826164" y="121853"/>
                  <a:pt x="802784" y="119857"/>
                </a:cubicBezTo>
                <a:cubicBezTo>
                  <a:pt x="802784" y="119857"/>
                  <a:pt x="802784" y="119857"/>
                  <a:pt x="803782" y="108167"/>
                </a:cubicBezTo>
                <a:cubicBezTo>
                  <a:pt x="804780" y="96479"/>
                  <a:pt x="794091" y="83791"/>
                  <a:pt x="795089" y="72103"/>
                </a:cubicBezTo>
                <a:cubicBezTo>
                  <a:pt x="795089" y="72103"/>
                  <a:pt x="784397" y="59412"/>
                  <a:pt x="784397" y="59412"/>
                </a:cubicBezTo>
                <a:cubicBezTo>
                  <a:pt x="784397" y="59412"/>
                  <a:pt x="783399" y="71102"/>
                  <a:pt x="783399" y="71102"/>
                </a:cubicBezTo>
                <a:close/>
                <a:moveTo>
                  <a:pt x="0" y="0"/>
                </a:moveTo>
                <a:lnTo>
                  <a:pt x="265385" y="0"/>
                </a:lnTo>
                <a:lnTo>
                  <a:pt x="298962" y="56232"/>
                </a:lnTo>
                <a:cubicBezTo>
                  <a:pt x="322268" y="93546"/>
                  <a:pt x="348249" y="134032"/>
                  <a:pt x="383673" y="201818"/>
                </a:cubicBezTo>
                <a:cubicBezTo>
                  <a:pt x="356302" y="246580"/>
                  <a:pt x="394364" y="214507"/>
                  <a:pt x="399066" y="297331"/>
                </a:cubicBezTo>
                <a:cubicBezTo>
                  <a:pt x="387377" y="296333"/>
                  <a:pt x="387377" y="296333"/>
                  <a:pt x="387377" y="296333"/>
                </a:cubicBezTo>
                <a:cubicBezTo>
                  <a:pt x="376686" y="283645"/>
                  <a:pt x="375687" y="295338"/>
                  <a:pt x="386379" y="308025"/>
                </a:cubicBezTo>
                <a:cubicBezTo>
                  <a:pt x="385381" y="319714"/>
                  <a:pt x="396071" y="332399"/>
                  <a:pt x="407761" y="333397"/>
                </a:cubicBezTo>
                <a:cubicBezTo>
                  <a:pt x="418454" y="346087"/>
                  <a:pt x="418454" y="346087"/>
                  <a:pt x="418454" y="346087"/>
                </a:cubicBezTo>
                <a:cubicBezTo>
                  <a:pt x="428144" y="370462"/>
                  <a:pt x="439835" y="371460"/>
                  <a:pt x="452523" y="360770"/>
                </a:cubicBezTo>
                <a:cubicBezTo>
                  <a:pt x="450531" y="384148"/>
                  <a:pt x="472910" y="397835"/>
                  <a:pt x="483599" y="410523"/>
                </a:cubicBezTo>
                <a:cubicBezTo>
                  <a:pt x="473905" y="386144"/>
                  <a:pt x="464214" y="361768"/>
                  <a:pt x="454520" y="337390"/>
                </a:cubicBezTo>
                <a:cubicBezTo>
                  <a:pt x="442829" y="336392"/>
                  <a:pt x="431139" y="335393"/>
                  <a:pt x="431139" y="335393"/>
                </a:cubicBezTo>
                <a:cubicBezTo>
                  <a:pt x="431139" y="335393"/>
                  <a:pt x="432140" y="323706"/>
                  <a:pt x="420450" y="322708"/>
                </a:cubicBezTo>
                <a:cubicBezTo>
                  <a:pt x="420450" y="322708"/>
                  <a:pt x="421448" y="311018"/>
                  <a:pt x="421448" y="311018"/>
                </a:cubicBezTo>
                <a:cubicBezTo>
                  <a:pt x="422449" y="299328"/>
                  <a:pt x="410755" y="298329"/>
                  <a:pt x="399066" y="297331"/>
                </a:cubicBezTo>
                <a:cubicBezTo>
                  <a:pt x="427437" y="240879"/>
                  <a:pt x="421734" y="169744"/>
                  <a:pt x="346895" y="80931"/>
                </a:cubicBezTo>
                <a:cubicBezTo>
                  <a:pt x="347893" y="69240"/>
                  <a:pt x="337201" y="56555"/>
                  <a:pt x="348891" y="57553"/>
                </a:cubicBezTo>
                <a:cubicBezTo>
                  <a:pt x="347893" y="69240"/>
                  <a:pt x="359583" y="70242"/>
                  <a:pt x="360581" y="58551"/>
                </a:cubicBezTo>
                <a:cubicBezTo>
                  <a:pt x="360581" y="58551"/>
                  <a:pt x="360581" y="58551"/>
                  <a:pt x="349889" y="45863"/>
                </a:cubicBezTo>
                <a:cubicBezTo>
                  <a:pt x="349889" y="45863"/>
                  <a:pt x="350887" y="34172"/>
                  <a:pt x="350887" y="34172"/>
                </a:cubicBezTo>
                <a:cubicBezTo>
                  <a:pt x="383462" y="66392"/>
                  <a:pt x="407266" y="97861"/>
                  <a:pt x="426193" y="134801"/>
                </a:cubicBezTo>
                <a:lnTo>
                  <a:pt x="468014" y="256118"/>
                </a:lnTo>
                <a:lnTo>
                  <a:pt x="461506" y="255563"/>
                </a:lnTo>
                <a:cubicBezTo>
                  <a:pt x="460508" y="267256"/>
                  <a:pt x="460508" y="267256"/>
                  <a:pt x="472199" y="268251"/>
                </a:cubicBezTo>
                <a:cubicBezTo>
                  <a:pt x="470202" y="291630"/>
                  <a:pt x="481890" y="292627"/>
                  <a:pt x="491584" y="317006"/>
                </a:cubicBezTo>
                <a:cubicBezTo>
                  <a:pt x="491584" y="317006"/>
                  <a:pt x="479893" y="316010"/>
                  <a:pt x="480892" y="304318"/>
                </a:cubicBezTo>
                <a:cubicBezTo>
                  <a:pt x="480892" y="304318"/>
                  <a:pt x="479893" y="316010"/>
                  <a:pt x="479893" y="316010"/>
                </a:cubicBezTo>
                <a:cubicBezTo>
                  <a:pt x="479893" y="316010"/>
                  <a:pt x="490586" y="328699"/>
                  <a:pt x="490586" y="328699"/>
                </a:cubicBezTo>
                <a:cubicBezTo>
                  <a:pt x="519667" y="401827"/>
                  <a:pt x="514675" y="460273"/>
                  <a:pt x="568130" y="523712"/>
                </a:cubicBezTo>
                <a:cubicBezTo>
                  <a:pt x="546748" y="498338"/>
                  <a:pt x="556443" y="522714"/>
                  <a:pt x="554446" y="546095"/>
                </a:cubicBezTo>
                <a:cubicBezTo>
                  <a:pt x="522372" y="508032"/>
                  <a:pt x="525367" y="472962"/>
                  <a:pt x="500988" y="482658"/>
                </a:cubicBezTo>
                <a:cubicBezTo>
                  <a:pt x="553448" y="557783"/>
                  <a:pt x="584524" y="607535"/>
                  <a:pt x="633987" y="717733"/>
                </a:cubicBezTo>
                <a:cubicBezTo>
                  <a:pt x="622299" y="716735"/>
                  <a:pt x="632989" y="729423"/>
                  <a:pt x="631991" y="741111"/>
                </a:cubicBezTo>
                <a:cubicBezTo>
                  <a:pt x="642682" y="753803"/>
                  <a:pt x="653375" y="766487"/>
                  <a:pt x="654373" y="754797"/>
                </a:cubicBezTo>
                <a:cubicBezTo>
                  <a:pt x="664064" y="779173"/>
                  <a:pt x="686447" y="792863"/>
                  <a:pt x="719519" y="819235"/>
                </a:cubicBezTo>
                <a:cubicBezTo>
                  <a:pt x="706831" y="829924"/>
                  <a:pt x="685449" y="804550"/>
                  <a:pt x="695140" y="828929"/>
                </a:cubicBezTo>
                <a:cubicBezTo>
                  <a:pt x="706831" y="829924"/>
                  <a:pt x="716525" y="854303"/>
                  <a:pt x="728215" y="855301"/>
                </a:cubicBezTo>
                <a:cubicBezTo>
                  <a:pt x="728215" y="855301"/>
                  <a:pt x="727217" y="866994"/>
                  <a:pt x="738905" y="867989"/>
                </a:cubicBezTo>
                <a:cubicBezTo>
                  <a:pt x="737907" y="879677"/>
                  <a:pt x="737907" y="879677"/>
                  <a:pt x="737907" y="879677"/>
                </a:cubicBezTo>
                <a:cubicBezTo>
                  <a:pt x="749597" y="880678"/>
                  <a:pt x="749597" y="880678"/>
                  <a:pt x="749597" y="880678"/>
                </a:cubicBezTo>
                <a:cubicBezTo>
                  <a:pt x="738905" y="867989"/>
                  <a:pt x="738905" y="867989"/>
                  <a:pt x="738905" y="867989"/>
                </a:cubicBezTo>
                <a:cubicBezTo>
                  <a:pt x="739902" y="856300"/>
                  <a:pt x="739902" y="856300"/>
                  <a:pt x="739902" y="856300"/>
                </a:cubicBezTo>
                <a:cubicBezTo>
                  <a:pt x="770979" y="906052"/>
                  <a:pt x="770979" y="906052"/>
                  <a:pt x="770979" y="906052"/>
                </a:cubicBezTo>
                <a:cubicBezTo>
                  <a:pt x="760288" y="893363"/>
                  <a:pt x="748599" y="892365"/>
                  <a:pt x="759290" y="905054"/>
                </a:cubicBezTo>
                <a:cubicBezTo>
                  <a:pt x="843822" y="1018242"/>
                  <a:pt x="965420" y="1111049"/>
                  <a:pt x="1074330" y="1214549"/>
                </a:cubicBezTo>
                <a:cubicBezTo>
                  <a:pt x="1195925" y="1307352"/>
                  <a:pt x="1305834" y="1399161"/>
                  <a:pt x="1415742" y="1490968"/>
                </a:cubicBezTo>
                <a:cubicBezTo>
                  <a:pt x="1413745" y="1514351"/>
                  <a:pt x="1402055" y="1513351"/>
                  <a:pt x="1378677" y="1511355"/>
                </a:cubicBezTo>
                <a:cubicBezTo>
                  <a:pt x="1478894" y="1578783"/>
                  <a:pt x="1545035" y="1631533"/>
                  <a:pt x="1623867" y="1673586"/>
                </a:cubicBezTo>
                <a:cubicBezTo>
                  <a:pt x="1682245" y="1713894"/>
                  <a:pt x="1741181" y="1747628"/>
                  <a:pt x="1808857" y="1795354"/>
                </a:cubicBezTo>
                <a:lnTo>
                  <a:pt x="1869728" y="1840993"/>
                </a:lnTo>
                <a:lnTo>
                  <a:pt x="1868065" y="1847509"/>
                </a:lnTo>
                <a:cubicBezTo>
                  <a:pt x="1868065" y="1847509"/>
                  <a:pt x="1867063" y="1859203"/>
                  <a:pt x="1877753" y="1871885"/>
                </a:cubicBezTo>
                <a:cubicBezTo>
                  <a:pt x="1876758" y="1883576"/>
                  <a:pt x="1876758" y="1883576"/>
                  <a:pt x="1876758" y="1883576"/>
                </a:cubicBezTo>
                <a:cubicBezTo>
                  <a:pt x="1899138" y="1897262"/>
                  <a:pt x="1920520" y="1922636"/>
                  <a:pt x="1933208" y="1911944"/>
                </a:cubicBezTo>
                <a:cubicBezTo>
                  <a:pt x="1932210" y="1923634"/>
                  <a:pt x="1942899" y="1936323"/>
                  <a:pt x="1954590" y="1937321"/>
                </a:cubicBezTo>
                <a:cubicBezTo>
                  <a:pt x="1965282" y="1950009"/>
                  <a:pt x="1966282" y="1938320"/>
                  <a:pt x="1966282" y="1938320"/>
                </a:cubicBezTo>
                <a:cubicBezTo>
                  <a:pt x="1967278" y="1926629"/>
                  <a:pt x="1967278" y="1926629"/>
                  <a:pt x="1967278" y="1926629"/>
                </a:cubicBezTo>
                <a:cubicBezTo>
                  <a:pt x="2021731" y="1978377"/>
                  <a:pt x="2056800" y="1981372"/>
                  <a:pt x="2111256" y="2033121"/>
                </a:cubicBezTo>
                <a:cubicBezTo>
                  <a:pt x="2114250" y="1998052"/>
                  <a:pt x="2134634" y="2035117"/>
                  <a:pt x="2146324" y="2036115"/>
                </a:cubicBezTo>
                <a:cubicBezTo>
                  <a:pt x="2113255" y="2009743"/>
                  <a:pt x="2136630" y="2011736"/>
                  <a:pt x="2115248" y="1986362"/>
                </a:cubicBezTo>
                <a:cubicBezTo>
                  <a:pt x="2092868" y="1972676"/>
                  <a:pt x="2124942" y="2010738"/>
                  <a:pt x="2090872" y="1996056"/>
                </a:cubicBezTo>
                <a:cubicBezTo>
                  <a:pt x="2070486" y="1958992"/>
                  <a:pt x="2036416" y="1944308"/>
                  <a:pt x="2026725" y="1919929"/>
                </a:cubicBezTo>
                <a:cubicBezTo>
                  <a:pt x="2037414" y="1932617"/>
                  <a:pt x="2048107" y="1945306"/>
                  <a:pt x="2059797" y="1946304"/>
                </a:cubicBezTo>
                <a:cubicBezTo>
                  <a:pt x="2005343" y="1894555"/>
                  <a:pt x="1940195" y="1830118"/>
                  <a:pt x="1863358" y="1764685"/>
                </a:cubicBezTo>
                <a:cubicBezTo>
                  <a:pt x="1786522" y="1699250"/>
                  <a:pt x="1709687" y="1633813"/>
                  <a:pt x="1643542" y="1581069"/>
                </a:cubicBezTo>
                <a:cubicBezTo>
                  <a:pt x="1655235" y="1582067"/>
                  <a:pt x="1656231" y="1570377"/>
                  <a:pt x="1645539" y="1557690"/>
                </a:cubicBezTo>
                <a:cubicBezTo>
                  <a:pt x="1580392" y="1493254"/>
                  <a:pt x="1525937" y="1441505"/>
                  <a:pt x="1473479" y="1366375"/>
                </a:cubicBezTo>
                <a:cubicBezTo>
                  <a:pt x="1449103" y="1376070"/>
                  <a:pt x="1430713" y="1315627"/>
                  <a:pt x="1409332" y="1290251"/>
                </a:cubicBezTo>
                <a:cubicBezTo>
                  <a:pt x="1398640" y="1277562"/>
                  <a:pt x="1385951" y="1288255"/>
                  <a:pt x="1376260" y="1263876"/>
                </a:cubicBezTo>
                <a:cubicBezTo>
                  <a:pt x="1364569" y="1262878"/>
                  <a:pt x="1355873" y="1226811"/>
                  <a:pt x="1334491" y="1201437"/>
                </a:cubicBezTo>
                <a:cubicBezTo>
                  <a:pt x="1302418" y="1163374"/>
                  <a:pt x="1258658" y="1124315"/>
                  <a:pt x="1226583" y="1086249"/>
                </a:cubicBezTo>
                <a:cubicBezTo>
                  <a:pt x="1183815" y="1035498"/>
                  <a:pt x="1172126" y="1034500"/>
                  <a:pt x="1130359" y="972062"/>
                </a:cubicBezTo>
                <a:cubicBezTo>
                  <a:pt x="1022447" y="856873"/>
                  <a:pt x="931215" y="684237"/>
                  <a:pt x="876760" y="632488"/>
                </a:cubicBezTo>
                <a:cubicBezTo>
                  <a:pt x="879754" y="597420"/>
                  <a:pt x="824305" y="557361"/>
                  <a:pt x="802918" y="531987"/>
                </a:cubicBezTo>
                <a:cubicBezTo>
                  <a:pt x="825300" y="545671"/>
                  <a:pt x="814609" y="532985"/>
                  <a:pt x="815607" y="521294"/>
                </a:cubicBezTo>
                <a:cubicBezTo>
                  <a:pt x="740766" y="432481"/>
                  <a:pt x="704990" y="299904"/>
                  <a:pt x="610762" y="162336"/>
                </a:cubicBezTo>
                <a:cubicBezTo>
                  <a:pt x="567996" y="111587"/>
                  <a:pt x="588382" y="148649"/>
                  <a:pt x="559302" y="75521"/>
                </a:cubicBezTo>
                <a:cubicBezTo>
                  <a:pt x="549609" y="51142"/>
                  <a:pt x="536743" y="29438"/>
                  <a:pt x="523878" y="7734"/>
                </a:cubicBezTo>
                <a:lnTo>
                  <a:pt x="519836" y="0"/>
                </a:lnTo>
                <a:lnTo>
                  <a:pt x="624936" y="0"/>
                </a:lnTo>
                <a:lnTo>
                  <a:pt x="649743" y="46260"/>
                </a:lnTo>
                <a:cubicBezTo>
                  <a:pt x="688358" y="124071"/>
                  <a:pt x="711797" y="185682"/>
                  <a:pt x="766431" y="269824"/>
                </a:cubicBezTo>
                <a:cubicBezTo>
                  <a:pt x="753742" y="280515"/>
                  <a:pt x="764434" y="293208"/>
                  <a:pt x="751746" y="303896"/>
                </a:cubicBezTo>
                <a:cubicBezTo>
                  <a:pt x="844973" y="453152"/>
                  <a:pt x="937204" y="614101"/>
                  <a:pt x="1042121" y="764357"/>
                </a:cubicBezTo>
                <a:cubicBezTo>
                  <a:pt x="1146039" y="926300"/>
                  <a:pt x="1262646" y="1077556"/>
                  <a:pt x="1368562" y="1216122"/>
                </a:cubicBezTo>
                <a:cubicBezTo>
                  <a:pt x="1371556" y="1181051"/>
                  <a:pt x="1293722" y="1127309"/>
                  <a:pt x="1274337" y="1078554"/>
                </a:cubicBezTo>
                <a:cubicBezTo>
                  <a:pt x="1262646" y="1077556"/>
                  <a:pt x="1264643" y="1054175"/>
                  <a:pt x="1265641" y="1042485"/>
                </a:cubicBezTo>
                <a:cubicBezTo>
                  <a:pt x="1202491" y="954669"/>
                  <a:pt x="1117957" y="841480"/>
                  <a:pt x="1056804" y="730287"/>
                </a:cubicBezTo>
                <a:cubicBezTo>
                  <a:pt x="973271" y="605405"/>
                  <a:pt x="879043" y="467837"/>
                  <a:pt x="818888" y="344953"/>
                </a:cubicBezTo>
                <a:cubicBezTo>
                  <a:pt x="819888" y="333263"/>
                  <a:pt x="811192" y="297197"/>
                  <a:pt x="811192" y="297197"/>
                </a:cubicBezTo>
                <a:cubicBezTo>
                  <a:pt x="770423" y="223068"/>
                  <a:pt x="717963" y="147939"/>
                  <a:pt x="687886" y="86498"/>
                </a:cubicBezTo>
                <a:cubicBezTo>
                  <a:pt x="688884" y="74808"/>
                  <a:pt x="699575" y="87496"/>
                  <a:pt x="689882" y="63117"/>
                </a:cubicBezTo>
                <a:cubicBezTo>
                  <a:pt x="688884" y="74808"/>
                  <a:pt x="678196" y="62119"/>
                  <a:pt x="666504" y="61124"/>
                </a:cubicBezTo>
                <a:lnTo>
                  <a:pt x="638156" y="0"/>
                </a:lnTo>
                <a:lnTo>
                  <a:pt x="679325" y="0"/>
                </a:lnTo>
                <a:lnTo>
                  <a:pt x="688155" y="14399"/>
                </a:lnTo>
                <a:cubicBezTo>
                  <a:pt x="708914" y="47080"/>
                  <a:pt x="729798" y="78300"/>
                  <a:pt x="745336" y="103176"/>
                </a:cubicBezTo>
                <a:cubicBezTo>
                  <a:pt x="756025" y="115866"/>
                  <a:pt x="756025" y="115866"/>
                  <a:pt x="755030" y="127555"/>
                </a:cubicBezTo>
                <a:cubicBezTo>
                  <a:pt x="732647" y="113869"/>
                  <a:pt x="776412" y="152929"/>
                  <a:pt x="753031" y="150933"/>
                </a:cubicBezTo>
                <a:cubicBezTo>
                  <a:pt x="774415" y="176309"/>
                  <a:pt x="795799" y="201683"/>
                  <a:pt x="806489" y="214372"/>
                </a:cubicBezTo>
                <a:cubicBezTo>
                  <a:pt x="826873" y="251436"/>
                  <a:pt x="836569" y="275813"/>
                  <a:pt x="857948" y="301192"/>
                </a:cubicBezTo>
                <a:cubicBezTo>
                  <a:pt x="888026" y="362634"/>
                  <a:pt x="917109" y="435763"/>
                  <a:pt x="926800" y="460138"/>
                </a:cubicBezTo>
                <a:cubicBezTo>
                  <a:pt x="927799" y="448451"/>
                  <a:pt x="938490" y="461137"/>
                  <a:pt x="938490" y="461137"/>
                </a:cubicBezTo>
                <a:cubicBezTo>
                  <a:pt x="949182" y="473825"/>
                  <a:pt x="959874" y="486514"/>
                  <a:pt x="969565" y="510890"/>
                </a:cubicBezTo>
                <a:cubicBezTo>
                  <a:pt x="969565" y="510890"/>
                  <a:pt x="968567" y="522580"/>
                  <a:pt x="980257" y="523581"/>
                </a:cubicBezTo>
                <a:cubicBezTo>
                  <a:pt x="1000644" y="560642"/>
                  <a:pt x="1021025" y="597707"/>
                  <a:pt x="1042409" y="623084"/>
                </a:cubicBezTo>
                <a:cubicBezTo>
                  <a:pt x="1062793" y="660147"/>
                  <a:pt x="1071489" y="696214"/>
                  <a:pt x="1073487" y="672836"/>
                </a:cubicBezTo>
                <a:cubicBezTo>
                  <a:pt x="1105559" y="710899"/>
                  <a:pt x="1136634" y="760652"/>
                  <a:pt x="1166712" y="822092"/>
                </a:cubicBezTo>
                <a:cubicBezTo>
                  <a:pt x="1177405" y="834780"/>
                  <a:pt x="1198786" y="860159"/>
                  <a:pt x="1208479" y="884533"/>
                </a:cubicBezTo>
                <a:cubicBezTo>
                  <a:pt x="1208479" y="884533"/>
                  <a:pt x="1207481" y="896224"/>
                  <a:pt x="1207481" y="896224"/>
                </a:cubicBezTo>
                <a:cubicBezTo>
                  <a:pt x="1219175" y="897222"/>
                  <a:pt x="1218174" y="908912"/>
                  <a:pt x="1218174" y="908912"/>
                </a:cubicBezTo>
                <a:cubicBezTo>
                  <a:pt x="1229861" y="909909"/>
                  <a:pt x="1229861" y="909909"/>
                  <a:pt x="1229861" y="909909"/>
                </a:cubicBezTo>
                <a:cubicBezTo>
                  <a:pt x="1229861" y="909909"/>
                  <a:pt x="1229861" y="909909"/>
                  <a:pt x="1228863" y="921598"/>
                </a:cubicBezTo>
                <a:cubicBezTo>
                  <a:pt x="1292013" y="1009413"/>
                  <a:pt x="1355165" y="1097228"/>
                  <a:pt x="1408621" y="1160668"/>
                </a:cubicBezTo>
                <a:cubicBezTo>
                  <a:pt x="1407623" y="1172357"/>
                  <a:pt x="1406625" y="1184046"/>
                  <a:pt x="1418315" y="1185044"/>
                </a:cubicBezTo>
                <a:cubicBezTo>
                  <a:pt x="1417317" y="1196733"/>
                  <a:pt x="1417317" y="1196733"/>
                  <a:pt x="1417317" y="1196733"/>
                </a:cubicBezTo>
                <a:cubicBezTo>
                  <a:pt x="1417317" y="1196733"/>
                  <a:pt x="1416320" y="1208424"/>
                  <a:pt x="1428006" y="1209425"/>
                </a:cubicBezTo>
                <a:cubicBezTo>
                  <a:pt x="1439697" y="1210420"/>
                  <a:pt x="1439697" y="1210420"/>
                  <a:pt x="1439697" y="1210420"/>
                </a:cubicBezTo>
                <a:cubicBezTo>
                  <a:pt x="1471771" y="1248485"/>
                  <a:pt x="1534919" y="1336300"/>
                  <a:pt x="1526226" y="1300234"/>
                </a:cubicBezTo>
                <a:cubicBezTo>
                  <a:pt x="1526226" y="1300234"/>
                  <a:pt x="1526226" y="1300234"/>
                  <a:pt x="1536916" y="1312919"/>
                </a:cubicBezTo>
                <a:cubicBezTo>
                  <a:pt x="1535921" y="1324608"/>
                  <a:pt x="1559299" y="1326607"/>
                  <a:pt x="1559299" y="1326607"/>
                </a:cubicBezTo>
                <a:lnTo>
                  <a:pt x="1561253" y="1303716"/>
                </a:lnTo>
                <a:lnTo>
                  <a:pt x="1582552" y="1330062"/>
                </a:lnTo>
                <a:lnTo>
                  <a:pt x="1616627" y="1343239"/>
                </a:lnTo>
                <a:lnTo>
                  <a:pt x="1616840" y="1343507"/>
                </a:lnTo>
                <a:lnTo>
                  <a:pt x="1635172" y="1386072"/>
                </a:lnTo>
                <a:cubicBezTo>
                  <a:pt x="1647327" y="1398882"/>
                  <a:pt x="1663863" y="1412070"/>
                  <a:pt x="1679896" y="1431102"/>
                </a:cubicBezTo>
                <a:cubicBezTo>
                  <a:pt x="1679896" y="1431102"/>
                  <a:pt x="1678898" y="1442789"/>
                  <a:pt x="1678898" y="1442789"/>
                </a:cubicBezTo>
                <a:cubicBezTo>
                  <a:pt x="1690588" y="1443792"/>
                  <a:pt x="1689590" y="1455478"/>
                  <a:pt x="1690588" y="1443792"/>
                </a:cubicBezTo>
                <a:cubicBezTo>
                  <a:pt x="1690588" y="1443792"/>
                  <a:pt x="1690588" y="1443792"/>
                  <a:pt x="1702279" y="1444786"/>
                </a:cubicBezTo>
                <a:cubicBezTo>
                  <a:pt x="1712968" y="1457474"/>
                  <a:pt x="1711970" y="1469162"/>
                  <a:pt x="1710974" y="1480853"/>
                </a:cubicBezTo>
                <a:cubicBezTo>
                  <a:pt x="1700283" y="1468164"/>
                  <a:pt x="1700283" y="1468164"/>
                  <a:pt x="1700283" y="1468164"/>
                </a:cubicBezTo>
                <a:cubicBezTo>
                  <a:pt x="1689590" y="1455478"/>
                  <a:pt x="1677900" y="1454480"/>
                  <a:pt x="1677900" y="1454480"/>
                </a:cubicBezTo>
                <a:cubicBezTo>
                  <a:pt x="1676902" y="1466170"/>
                  <a:pt x="1675906" y="1477858"/>
                  <a:pt x="1687594" y="1478859"/>
                </a:cubicBezTo>
                <a:cubicBezTo>
                  <a:pt x="1686596" y="1490547"/>
                  <a:pt x="1686596" y="1490547"/>
                  <a:pt x="1686596" y="1490547"/>
                </a:cubicBezTo>
                <a:cubicBezTo>
                  <a:pt x="1674905" y="1489548"/>
                  <a:pt x="1644827" y="1428106"/>
                  <a:pt x="1632142" y="1438797"/>
                </a:cubicBezTo>
                <a:cubicBezTo>
                  <a:pt x="1740054" y="1553984"/>
                  <a:pt x="1856659" y="1705238"/>
                  <a:pt x="1975263" y="1833112"/>
                </a:cubicBezTo>
                <a:cubicBezTo>
                  <a:pt x="1985955" y="1845800"/>
                  <a:pt x="2008334" y="1859486"/>
                  <a:pt x="2019030" y="1872175"/>
                </a:cubicBezTo>
                <a:cubicBezTo>
                  <a:pt x="2030714" y="1873173"/>
                  <a:pt x="2019030" y="1872175"/>
                  <a:pt x="2029716" y="1884860"/>
                </a:cubicBezTo>
                <a:cubicBezTo>
                  <a:pt x="2126939" y="1987360"/>
                  <a:pt x="2258228" y="2104545"/>
                  <a:pt x="2402206" y="2211035"/>
                </a:cubicBezTo>
                <a:cubicBezTo>
                  <a:pt x="2412902" y="2223724"/>
                  <a:pt x="2411900" y="2235413"/>
                  <a:pt x="2423588" y="2236411"/>
                </a:cubicBezTo>
                <a:cubicBezTo>
                  <a:pt x="2411900" y="2235413"/>
                  <a:pt x="2400213" y="2234418"/>
                  <a:pt x="2390519" y="2210037"/>
                </a:cubicBezTo>
                <a:cubicBezTo>
                  <a:pt x="2389519" y="2221727"/>
                  <a:pt x="2377833" y="2220730"/>
                  <a:pt x="2367139" y="2208041"/>
                </a:cubicBezTo>
                <a:cubicBezTo>
                  <a:pt x="2379826" y="2197351"/>
                  <a:pt x="2334067" y="2181668"/>
                  <a:pt x="2322376" y="2180670"/>
                </a:cubicBezTo>
                <a:cubicBezTo>
                  <a:pt x="2322376" y="2180670"/>
                  <a:pt x="2323377" y="2168980"/>
                  <a:pt x="2311684" y="2167982"/>
                </a:cubicBezTo>
                <a:cubicBezTo>
                  <a:pt x="2311684" y="2167982"/>
                  <a:pt x="2299996" y="2166984"/>
                  <a:pt x="2299996" y="2166984"/>
                </a:cubicBezTo>
                <a:cubicBezTo>
                  <a:pt x="2265929" y="2152299"/>
                  <a:pt x="2188092" y="2098556"/>
                  <a:pt x="2198785" y="2111243"/>
                </a:cubicBezTo>
                <a:cubicBezTo>
                  <a:pt x="2210472" y="2112241"/>
                  <a:pt x="2209474" y="2123933"/>
                  <a:pt x="2221166" y="2124929"/>
                </a:cubicBezTo>
                <a:cubicBezTo>
                  <a:pt x="2209474" y="2123933"/>
                  <a:pt x="2197784" y="2122932"/>
                  <a:pt x="2197784" y="2122932"/>
                </a:cubicBezTo>
                <a:cubicBezTo>
                  <a:pt x="2197784" y="2122932"/>
                  <a:pt x="2196785" y="2134623"/>
                  <a:pt x="2207478" y="2147308"/>
                </a:cubicBezTo>
                <a:cubicBezTo>
                  <a:pt x="2207478" y="2147308"/>
                  <a:pt x="2207478" y="2147308"/>
                  <a:pt x="2195787" y="2146313"/>
                </a:cubicBezTo>
                <a:cubicBezTo>
                  <a:pt x="2195787" y="2146313"/>
                  <a:pt x="2196785" y="2134623"/>
                  <a:pt x="2185098" y="2133625"/>
                </a:cubicBezTo>
                <a:cubicBezTo>
                  <a:pt x="2185098" y="2133625"/>
                  <a:pt x="2185098" y="2133625"/>
                  <a:pt x="2173410" y="2132630"/>
                </a:cubicBezTo>
                <a:cubicBezTo>
                  <a:pt x="2140335" y="2106252"/>
                  <a:pt x="2117955" y="2092567"/>
                  <a:pt x="2106268" y="2091570"/>
                </a:cubicBezTo>
                <a:cubicBezTo>
                  <a:pt x="2094575" y="2090571"/>
                  <a:pt x="2094575" y="2090571"/>
                  <a:pt x="2094575" y="2090571"/>
                </a:cubicBezTo>
                <a:cubicBezTo>
                  <a:pt x="2094575" y="2090571"/>
                  <a:pt x="2094575" y="2090571"/>
                  <a:pt x="2105267" y="2103260"/>
                </a:cubicBezTo>
                <a:cubicBezTo>
                  <a:pt x="2094575" y="2090571"/>
                  <a:pt x="2093577" y="2102260"/>
                  <a:pt x="2104269" y="2114947"/>
                </a:cubicBezTo>
                <a:cubicBezTo>
                  <a:pt x="2027433" y="2049512"/>
                  <a:pt x="1970981" y="2021144"/>
                  <a:pt x="1903838" y="1980086"/>
                </a:cubicBezTo>
                <a:cubicBezTo>
                  <a:pt x="1848386" y="1940028"/>
                  <a:pt x="1792933" y="1899967"/>
                  <a:pt x="1716099" y="1834534"/>
                </a:cubicBezTo>
                <a:cubicBezTo>
                  <a:pt x="1726791" y="1847222"/>
                  <a:pt x="1715101" y="1846224"/>
                  <a:pt x="1704411" y="1833536"/>
                </a:cubicBezTo>
                <a:cubicBezTo>
                  <a:pt x="1704411" y="1833536"/>
                  <a:pt x="1704411" y="1833536"/>
                  <a:pt x="1705407" y="1821845"/>
                </a:cubicBezTo>
                <a:cubicBezTo>
                  <a:pt x="1705407" y="1821845"/>
                  <a:pt x="1693717" y="1820847"/>
                  <a:pt x="1693717" y="1820847"/>
                </a:cubicBezTo>
                <a:cubicBezTo>
                  <a:pt x="1683025" y="1808159"/>
                  <a:pt x="1683025" y="1808159"/>
                  <a:pt x="1683025" y="1808159"/>
                </a:cubicBezTo>
                <a:cubicBezTo>
                  <a:pt x="1649955" y="1781787"/>
                  <a:pt x="1649955" y="1781787"/>
                  <a:pt x="1649955" y="1781787"/>
                </a:cubicBezTo>
                <a:cubicBezTo>
                  <a:pt x="1648954" y="1793477"/>
                  <a:pt x="1638265" y="1780789"/>
                  <a:pt x="1626574" y="1779793"/>
                </a:cubicBezTo>
                <a:cubicBezTo>
                  <a:pt x="1647956" y="1805165"/>
                  <a:pt x="1648954" y="1793477"/>
                  <a:pt x="1671337" y="1807161"/>
                </a:cubicBezTo>
                <a:cubicBezTo>
                  <a:pt x="1671337" y="1807161"/>
                  <a:pt x="1670339" y="1818854"/>
                  <a:pt x="1670339" y="1818854"/>
                </a:cubicBezTo>
                <a:cubicBezTo>
                  <a:pt x="1670339" y="1818854"/>
                  <a:pt x="1670339" y="1818854"/>
                  <a:pt x="1658649" y="1817853"/>
                </a:cubicBezTo>
                <a:cubicBezTo>
                  <a:pt x="1657650" y="1829543"/>
                  <a:pt x="1669343" y="1830542"/>
                  <a:pt x="1669343" y="1830542"/>
                </a:cubicBezTo>
                <a:cubicBezTo>
                  <a:pt x="1669343" y="1830542"/>
                  <a:pt x="1681028" y="1831539"/>
                  <a:pt x="1681028" y="1831539"/>
                </a:cubicBezTo>
                <a:cubicBezTo>
                  <a:pt x="1691723" y="1844228"/>
                  <a:pt x="1691723" y="1844228"/>
                  <a:pt x="1691723" y="1844228"/>
                </a:cubicBezTo>
                <a:cubicBezTo>
                  <a:pt x="1702412" y="1856914"/>
                  <a:pt x="1737481" y="1859908"/>
                  <a:pt x="1724792" y="1870600"/>
                </a:cubicBezTo>
                <a:cubicBezTo>
                  <a:pt x="1734486" y="1894976"/>
                  <a:pt x="1737481" y="1859908"/>
                  <a:pt x="1748173" y="1872596"/>
                </a:cubicBezTo>
                <a:cubicBezTo>
                  <a:pt x="1758862" y="1885285"/>
                  <a:pt x="1747175" y="1884287"/>
                  <a:pt x="1746177" y="1895974"/>
                </a:cubicBezTo>
                <a:cubicBezTo>
                  <a:pt x="1768557" y="1909661"/>
                  <a:pt x="1825006" y="1938031"/>
                  <a:pt x="1825006" y="1938031"/>
                </a:cubicBezTo>
                <a:cubicBezTo>
                  <a:pt x="1869771" y="1965405"/>
                  <a:pt x="1934914" y="2029840"/>
                  <a:pt x="1957297" y="2043527"/>
                </a:cubicBezTo>
                <a:cubicBezTo>
                  <a:pt x="1967986" y="2056212"/>
                  <a:pt x="1957297" y="2043527"/>
                  <a:pt x="1958295" y="2031836"/>
                </a:cubicBezTo>
                <a:cubicBezTo>
                  <a:pt x="1957297" y="2043527"/>
                  <a:pt x="1979677" y="2057210"/>
                  <a:pt x="1979677" y="2057210"/>
                </a:cubicBezTo>
                <a:cubicBezTo>
                  <a:pt x="1979677" y="2057210"/>
                  <a:pt x="2003057" y="2059206"/>
                  <a:pt x="2003057" y="2059206"/>
                </a:cubicBezTo>
                <a:cubicBezTo>
                  <a:pt x="2013746" y="2071895"/>
                  <a:pt x="1990368" y="2069901"/>
                  <a:pt x="2002059" y="2070897"/>
                </a:cubicBezTo>
                <a:cubicBezTo>
                  <a:pt x="2011750" y="2095273"/>
                  <a:pt x="2037127" y="2073891"/>
                  <a:pt x="2023441" y="2096271"/>
                </a:cubicBezTo>
                <a:cubicBezTo>
                  <a:pt x="2057761" y="2108033"/>
                  <a:pt x="2117259" y="2135192"/>
                  <a:pt x="2153463" y="2163672"/>
                </a:cubicBezTo>
                <a:lnTo>
                  <a:pt x="2172208" y="2183651"/>
                </a:lnTo>
                <a:lnTo>
                  <a:pt x="2171965" y="2184017"/>
                </a:lnTo>
                <a:cubicBezTo>
                  <a:pt x="2171590" y="2188401"/>
                  <a:pt x="2174263" y="2191572"/>
                  <a:pt x="2180107" y="2192071"/>
                </a:cubicBezTo>
                <a:lnTo>
                  <a:pt x="2172208" y="2183651"/>
                </a:lnTo>
                <a:lnTo>
                  <a:pt x="2182106" y="2168693"/>
                </a:lnTo>
                <a:cubicBezTo>
                  <a:pt x="2258939" y="2234126"/>
                  <a:pt x="2381533" y="2315246"/>
                  <a:pt x="2427293" y="2330927"/>
                </a:cubicBezTo>
                <a:cubicBezTo>
                  <a:pt x="2449673" y="2344612"/>
                  <a:pt x="2570273" y="2449107"/>
                  <a:pt x="2628722" y="2454097"/>
                </a:cubicBezTo>
                <a:cubicBezTo>
                  <a:pt x="2651104" y="2467784"/>
                  <a:pt x="2628722" y="2454097"/>
                  <a:pt x="2627721" y="2465789"/>
                </a:cubicBezTo>
                <a:cubicBezTo>
                  <a:pt x="2662792" y="2468784"/>
                  <a:pt x="2728936" y="2521528"/>
                  <a:pt x="2762009" y="2547901"/>
                </a:cubicBezTo>
                <a:cubicBezTo>
                  <a:pt x="2762009" y="2547901"/>
                  <a:pt x="2739626" y="2534217"/>
                  <a:pt x="2726942" y="2544907"/>
                </a:cubicBezTo>
                <a:cubicBezTo>
                  <a:pt x="2806770" y="2575274"/>
                  <a:pt x="2784388" y="2561587"/>
                  <a:pt x="2774694" y="2537209"/>
                </a:cubicBezTo>
                <a:cubicBezTo>
                  <a:pt x="2864218" y="2591952"/>
                  <a:pt x="2875909" y="2592950"/>
                  <a:pt x="2918674" y="2643701"/>
                </a:cubicBezTo>
                <a:cubicBezTo>
                  <a:pt x="2918674" y="2643701"/>
                  <a:pt x="2929365" y="2656389"/>
                  <a:pt x="2929365" y="2656389"/>
                </a:cubicBezTo>
                <a:cubicBezTo>
                  <a:pt x="2929365" y="2656389"/>
                  <a:pt x="2929365" y="2656389"/>
                  <a:pt x="2941054" y="2657387"/>
                </a:cubicBezTo>
                <a:cubicBezTo>
                  <a:pt x="2941054" y="2657387"/>
                  <a:pt x="2942052" y="2645700"/>
                  <a:pt x="2942052" y="2645700"/>
                </a:cubicBezTo>
                <a:cubicBezTo>
                  <a:pt x="2942052" y="2645700"/>
                  <a:pt x="2953746" y="2646696"/>
                  <a:pt x="2964432" y="2659383"/>
                </a:cubicBezTo>
                <a:cubicBezTo>
                  <a:pt x="2964432" y="2659383"/>
                  <a:pt x="2964432" y="2659383"/>
                  <a:pt x="2952744" y="2658388"/>
                </a:cubicBezTo>
                <a:cubicBezTo>
                  <a:pt x="2952744" y="2658388"/>
                  <a:pt x="2952744" y="2658388"/>
                  <a:pt x="2951746" y="2670076"/>
                </a:cubicBezTo>
                <a:cubicBezTo>
                  <a:pt x="2963434" y="2671073"/>
                  <a:pt x="2963434" y="2671073"/>
                  <a:pt x="2975124" y="2672072"/>
                </a:cubicBezTo>
                <a:cubicBezTo>
                  <a:pt x="2985819" y="2684761"/>
                  <a:pt x="2985819" y="2684761"/>
                  <a:pt x="2985819" y="2684761"/>
                </a:cubicBezTo>
                <a:cubicBezTo>
                  <a:pt x="2996506" y="2697446"/>
                  <a:pt x="3052958" y="2725818"/>
                  <a:pt x="3020885" y="2687755"/>
                </a:cubicBezTo>
                <a:cubicBezTo>
                  <a:pt x="3031574" y="2700440"/>
                  <a:pt x="3031574" y="2700440"/>
                  <a:pt x="3043265" y="2701441"/>
                </a:cubicBezTo>
                <a:cubicBezTo>
                  <a:pt x="3043265" y="2701441"/>
                  <a:pt x="3044263" y="2689748"/>
                  <a:pt x="3032572" y="2688753"/>
                </a:cubicBezTo>
                <a:cubicBezTo>
                  <a:pt x="3032572" y="2688753"/>
                  <a:pt x="3033570" y="2677062"/>
                  <a:pt x="3021885" y="2676065"/>
                </a:cubicBezTo>
                <a:cubicBezTo>
                  <a:pt x="3033570" y="2677062"/>
                  <a:pt x="3045261" y="2678061"/>
                  <a:pt x="3045261" y="2678061"/>
                </a:cubicBezTo>
                <a:cubicBezTo>
                  <a:pt x="3055953" y="2690746"/>
                  <a:pt x="3078332" y="2704433"/>
                  <a:pt x="3112403" y="2719118"/>
                </a:cubicBezTo>
                <a:cubicBezTo>
                  <a:pt x="3157165" y="2746488"/>
                  <a:pt x="3201927" y="2773863"/>
                  <a:pt x="3235997" y="2788543"/>
                </a:cubicBezTo>
                <a:cubicBezTo>
                  <a:pt x="3247690" y="2789541"/>
                  <a:pt x="3246689" y="2801232"/>
                  <a:pt x="3246689" y="2801232"/>
                </a:cubicBezTo>
                <a:cubicBezTo>
                  <a:pt x="3246689" y="2801232"/>
                  <a:pt x="3258377" y="2802230"/>
                  <a:pt x="3258377" y="2802230"/>
                </a:cubicBezTo>
                <a:cubicBezTo>
                  <a:pt x="3281758" y="2804226"/>
                  <a:pt x="3304137" y="2817912"/>
                  <a:pt x="3314830" y="2830600"/>
                </a:cubicBezTo>
                <a:cubicBezTo>
                  <a:pt x="3326517" y="2831598"/>
                  <a:pt x="3348899" y="2845282"/>
                  <a:pt x="3360588" y="2846280"/>
                </a:cubicBezTo>
                <a:cubicBezTo>
                  <a:pt x="3382970" y="2859967"/>
                  <a:pt x="3416042" y="2886342"/>
                  <a:pt x="3438422" y="2900026"/>
                </a:cubicBezTo>
                <a:cubicBezTo>
                  <a:pt x="3437423" y="2911718"/>
                  <a:pt x="3437423" y="2911718"/>
                  <a:pt x="3437423" y="2911718"/>
                </a:cubicBezTo>
                <a:cubicBezTo>
                  <a:pt x="3449116" y="2912715"/>
                  <a:pt x="3449116" y="2912715"/>
                  <a:pt x="3460803" y="2913712"/>
                </a:cubicBezTo>
                <a:cubicBezTo>
                  <a:pt x="3471496" y="2926401"/>
                  <a:pt x="3472492" y="2914711"/>
                  <a:pt x="3472492" y="2914711"/>
                </a:cubicBezTo>
                <a:cubicBezTo>
                  <a:pt x="3461801" y="2902025"/>
                  <a:pt x="3461801" y="2902025"/>
                  <a:pt x="3461801" y="2902025"/>
                </a:cubicBezTo>
                <a:cubicBezTo>
                  <a:pt x="3484184" y="2915709"/>
                  <a:pt x="3516258" y="2953774"/>
                  <a:pt x="3540634" y="2944077"/>
                </a:cubicBezTo>
                <a:cubicBezTo>
                  <a:pt x="3539636" y="2955768"/>
                  <a:pt x="3539636" y="2955768"/>
                  <a:pt x="3551327" y="2956766"/>
                </a:cubicBezTo>
                <a:cubicBezTo>
                  <a:pt x="3562016" y="2969453"/>
                  <a:pt x="3563014" y="2957766"/>
                  <a:pt x="3563014" y="2957766"/>
                </a:cubicBezTo>
                <a:cubicBezTo>
                  <a:pt x="3596086" y="2984141"/>
                  <a:pt x="3633150" y="2963752"/>
                  <a:pt x="3642844" y="2988131"/>
                </a:cubicBezTo>
                <a:cubicBezTo>
                  <a:pt x="3631154" y="2987132"/>
                  <a:pt x="3631154" y="2987132"/>
                  <a:pt x="3631154" y="2987132"/>
                </a:cubicBezTo>
                <a:cubicBezTo>
                  <a:pt x="3608774" y="2973446"/>
                  <a:pt x="3597085" y="2972448"/>
                  <a:pt x="3596086" y="2984141"/>
                </a:cubicBezTo>
                <a:cubicBezTo>
                  <a:pt x="3596086" y="2984141"/>
                  <a:pt x="3606778" y="2996827"/>
                  <a:pt x="3618468" y="2997822"/>
                </a:cubicBezTo>
                <a:cubicBezTo>
                  <a:pt x="3629158" y="3010510"/>
                  <a:pt x="3629158" y="3010510"/>
                  <a:pt x="3629158" y="3010510"/>
                </a:cubicBezTo>
                <a:cubicBezTo>
                  <a:pt x="3627164" y="3033888"/>
                  <a:pt x="3593092" y="3019207"/>
                  <a:pt x="3583398" y="2994827"/>
                </a:cubicBezTo>
                <a:cubicBezTo>
                  <a:pt x="3593092" y="3019207"/>
                  <a:pt x="3535644" y="3002526"/>
                  <a:pt x="3569714" y="3017210"/>
                </a:cubicBezTo>
                <a:cubicBezTo>
                  <a:pt x="3595088" y="2995826"/>
                  <a:pt x="3600789" y="3066962"/>
                  <a:pt x="3648546" y="3059266"/>
                </a:cubicBezTo>
                <a:cubicBezTo>
                  <a:pt x="3659238" y="3071953"/>
                  <a:pt x="3659238" y="3071953"/>
                  <a:pt x="3659238" y="3071953"/>
                </a:cubicBezTo>
                <a:cubicBezTo>
                  <a:pt x="3659238" y="3071953"/>
                  <a:pt x="3670926" y="3072951"/>
                  <a:pt x="3670926" y="3072951"/>
                </a:cubicBezTo>
                <a:cubicBezTo>
                  <a:pt x="3681620" y="3085638"/>
                  <a:pt x="3682616" y="3073949"/>
                  <a:pt x="3682616" y="3073949"/>
                </a:cubicBezTo>
                <a:cubicBezTo>
                  <a:pt x="3670926" y="3072951"/>
                  <a:pt x="3671927" y="3061262"/>
                  <a:pt x="3671927" y="3061262"/>
                </a:cubicBezTo>
                <a:cubicBezTo>
                  <a:pt x="3683614" y="3062260"/>
                  <a:pt x="3705994" y="3075945"/>
                  <a:pt x="3706992" y="3064256"/>
                </a:cubicBezTo>
                <a:cubicBezTo>
                  <a:pt x="3696300" y="3051567"/>
                  <a:pt x="3718683" y="3065254"/>
                  <a:pt x="3719683" y="3053564"/>
                </a:cubicBezTo>
                <a:cubicBezTo>
                  <a:pt x="3697298" y="3039880"/>
                  <a:pt x="3685611" y="3038879"/>
                  <a:pt x="3663231" y="3025195"/>
                </a:cubicBezTo>
                <a:cubicBezTo>
                  <a:pt x="3674918" y="3026193"/>
                  <a:pt x="3674918" y="3026193"/>
                  <a:pt x="3674918" y="3026193"/>
                </a:cubicBezTo>
                <a:cubicBezTo>
                  <a:pt x="3686609" y="3027191"/>
                  <a:pt x="3698299" y="3028190"/>
                  <a:pt x="3699294" y="3016499"/>
                </a:cubicBezTo>
                <a:lnTo>
                  <a:pt x="3680003" y="3004702"/>
                </a:lnTo>
                <a:lnTo>
                  <a:pt x="3701505" y="3007858"/>
                </a:lnTo>
                <a:cubicBezTo>
                  <a:pt x="3717079" y="3015075"/>
                  <a:pt x="3733866" y="3025338"/>
                  <a:pt x="3756745" y="3033180"/>
                </a:cubicBezTo>
                <a:cubicBezTo>
                  <a:pt x="3690601" y="2980433"/>
                  <a:pt x="3769431" y="3022488"/>
                  <a:pt x="3794810" y="3001106"/>
                </a:cubicBezTo>
                <a:cubicBezTo>
                  <a:pt x="3805500" y="3013792"/>
                  <a:pt x="3782122" y="3011799"/>
                  <a:pt x="3782122" y="3011799"/>
                </a:cubicBezTo>
                <a:cubicBezTo>
                  <a:pt x="3781121" y="3023486"/>
                  <a:pt x="3781121" y="3023486"/>
                  <a:pt x="3781121" y="3023486"/>
                </a:cubicBezTo>
                <a:cubicBezTo>
                  <a:pt x="3769431" y="3022488"/>
                  <a:pt x="3769431" y="3022488"/>
                  <a:pt x="3780122" y="3035176"/>
                </a:cubicBezTo>
                <a:cubicBezTo>
                  <a:pt x="3780122" y="3035176"/>
                  <a:pt x="3791816" y="3036175"/>
                  <a:pt x="3803503" y="3037175"/>
                </a:cubicBezTo>
                <a:cubicBezTo>
                  <a:pt x="3815191" y="3038173"/>
                  <a:pt x="3815191" y="3038173"/>
                  <a:pt x="3815191" y="3038173"/>
                </a:cubicBezTo>
                <a:cubicBezTo>
                  <a:pt x="3825885" y="3050859"/>
                  <a:pt x="3813198" y="3061549"/>
                  <a:pt x="3836576" y="3063545"/>
                </a:cubicBezTo>
                <a:cubicBezTo>
                  <a:pt x="3824885" y="3062547"/>
                  <a:pt x="3824885" y="3062547"/>
                  <a:pt x="3813198" y="3061549"/>
                </a:cubicBezTo>
                <a:cubicBezTo>
                  <a:pt x="3801507" y="3060551"/>
                  <a:pt x="3800511" y="3072243"/>
                  <a:pt x="3812196" y="3073241"/>
                </a:cubicBezTo>
                <a:cubicBezTo>
                  <a:pt x="3811198" y="3084928"/>
                  <a:pt x="3822891" y="3085930"/>
                  <a:pt x="3834579" y="3086925"/>
                </a:cubicBezTo>
                <a:cubicBezTo>
                  <a:pt x="3846267" y="3087923"/>
                  <a:pt x="3846267" y="3087923"/>
                  <a:pt x="3857959" y="3088921"/>
                </a:cubicBezTo>
                <a:cubicBezTo>
                  <a:pt x="3881335" y="3090917"/>
                  <a:pt x="3905716" y="3081224"/>
                  <a:pt x="3883331" y="3067539"/>
                </a:cubicBezTo>
                <a:cubicBezTo>
                  <a:pt x="3895022" y="3068535"/>
                  <a:pt x="3895022" y="3068535"/>
                  <a:pt x="3896020" y="3056845"/>
                </a:cubicBezTo>
                <a:cubicBezTo>
                  <a:pt x="3896020" y="3056845"/>
                  <a:pt x="3896020" y="3056845"/>
                  <a:pt x="3885328" y="3044159"/>
                </a:cubicBezTo>
                <a:cubicBezTo>
                  <a:pt x="3897020" y="3045160"/>
                  <a:pt x="3919400" y="3058844"/>
                  <a:pt x="3942778" y="3060837"/>
                </a:cubicBezTo>
                <a:cubicBezTo>
                  <a:pt x="3919400" y="3058844"/>
                  <a:pt x="3897020" y="3045160"/>
                  <a:pt x="3907710" y="3057843"/>
                </a:cubicBezTo>
                <a:cubicBezTo>
                  <a:pt x="3917402" y="3082222"/>
                  <a:pt x="3942778" y="3060837"/>
                  <a:pt x="3952472" y="3085216"/>
                </a:cubicBezTo>
                <a:cubicBezTo>
                  <a:pt x="3951476" y="3096909"/>
                  <a:pt x="3951476" y="3096909"/>
                  <a:pt x="3951476" y="3096909"/>
                </a:cubicBezTo>
                <a:cubicBezTo>
                  <a:pt x="3951476" y="3096909"/>
                  <a:pt x="3951476" y="3096909"/>
                  <a:pt x="3963161" y="3097904"/>
                </a:cubicBezTo>
                <a:cubicBezTo>
                  <a:pt x="3963161" y="3097904"/>
                  <a:pt x="3963161" y="3097904"/>
                  <a:pt x="3974852" y="3098902"/>
                </a:cubicBezTo>
                <a:cubicBezTo>
                  <a:pt x="3975850" y="3087213"/>
                  <a:pt x="3975850" y="3087213"/>
                  <a:pt x="3975850" y="3087213"/>
                </a:cubicBezTo>
                <a:cubicBezTo>
                  <a:pt x="3986544" y="3099900"/>
                  <a:pt x="3986544" y="3099900"/>
                  <a:pt x="3997232" y="3112587"/>
                </a:cubicBezTo>
                <a:cubicBezTo>
                  <a:pt x="4021613" y="3102895"/>
                  <a:pt x="4043993" y="3116579"/>
                  <a:pt x="4067368" y="3118575"/>
                </a:cubicBezTo>
                <a:cubicBezTo>
                  <a:pt x="4055680" y="3117579"/>
                  <a:pt x="4043993" y="3116579"/>
                  <a:pt x="4043993" y="3116579"/>
                </a:cubicBezTo>
                <a:cubicBezTo>
                  <a:pt x="4089750" y="3132261"/>
                  <a:pt x="4079061" y="3119574"/>
                  <a:pt x="4112130" y="3145948"/>
                </a:cubicBezTo>
                <a:cubicBezTo>
                  <a:pt x="4100442" y="3144950"/>
                  <a:pt x="4099444" y="3156640"/>
                  <a:pt x="4099444" y="3156640"/>
                </a:cubicBezTo>
                <a:cubicBezTo>
                  <a:pt x="4099444" y="3156640"/>
                  <a:pt x="4111135" y="3157638"/>
                  <a:pt x="4111135" y="3157638"/>
                </a:cubicBezTo>
                <a:cubicBezTo>
                  <a:pt x="4110134" y="3169326"/>
                  <a:pt x="4110134" y="3169326"/>
                  <a:pt x="4110134" y="3169326"/>
                </a:cubicBezTo>
                <a:cubicBezTo>
                  <a:pt x="4041993" y="3139959"/>
                  <a:pt x="4098447" y="3168328"/>
                  <a:pt x="4097450" y="3180018"/>
                </a:cubicBezTo>
                <a:cubicBezTo>
                  <a:pt x="4063375" y="3165333"/>
                  <a:pt x="4029306" y="3150651"/>
                  <a:pt x="3994237" y="3147657"/>
                </a:cubicBezTo>
                <a:cubicBezTo>
                  <a:pt x="3995236" y="3135967"/>
                  <a:pt x="3995236" y="3135967"/>
                  <a:pt x="3995236" y="3135967"/>
                </a:cubicBezTo>
                <a:cubicBezTo>
                  <a:pt x="3972858" y="3122280"/>
                  <a:pt x="3961165" y="3121282"/>
                  <a:pt x="3949478" y="3120284"/>
                </a:cubicBezTo>
                <a:cubicBezTo>
                  <a:pt x="3971858" y="3133970"/>
                  <a:pt x="3983548" y="3134969"/>
                  <a:pt x="3982552" y="3146659"/>
                </a:cubicBezTo>
                <a:cubicBezTo>
                  <a:pt x="3948480" y="3131974"/>
                  <a:pt x="3947483" y="3143665"/>
                  <a:pt x="3925102" y="3129978"/>
                </a:cubicBezTo>
                <a:cubicBezTo>
                  <a:pt x="3925102" y="3129978"/>
                  <a:pt x="3913409" y="3128980"/>
                  <a:pt x="3914407" y="3117289"/>
                </a:cubicBezTo>
                <a:cubicBezTo>
                  <a:pt x="3902722" y="3116292"/>
                  <a:pt x="3902722" y="3116292"/>
                  <a:pt x="3902722" y="3116292"/>
                </a:cubicBezTo>
                <a:cubicBezTo>
                  <a:pt x="3891030" y="3115293"/>
                  <a:pt x="3879339" y="3114295"/>
                  <a:pt x="3890033" y="3126984"/>
                </a:cubicBezTo>
                <a:cubicBezTo>
                  <a:pt x="3900723" y="3139672"/>
                  <a:pt x="3900723" y="3139672"/>
                  <a:pt x="3900723" y="3139672"/>
                </a:cubicBezTo>
                <a:cubicBezTo>
                  <a:pt x="3899725" y="3151358"/>
                  <a:pt x="3911415" y="3152358"/>
                  <a:pt x="3923103" y="3153356"/>
                </a:cubicBezTo>
                <a:cubicBezTo>
                  <a:pt x="3934793" y="3154354"/>
                  <a:pt x="3934793" y="3154354"/>
                  <a:pt x="3934793" y="3154354"/>
                </a:cubicBezTo>
                <a:cubicBezTo>
                  <a:pt x="3935791" y="3142667"/>
                  <a:pt x="3935791" y="3142667"/>
                  <a:pt x="3935791" y="3142667"/>
                </a:cubicBezTo>
                <a:cubicBezTo>
                  <a:pt x="3970859" y="3145661"/>
                  <a:pt x="4049694" y="3187716"/>
                  <a:pt x="4096450" y="3191709"/>
                </a:cubicBezTo>
                <a:cubicBezTo>
                  <a:pt x="4107143" y="3204394"/>
                  <a:pt x="4107143" y="3204394"/>
                  <a:pt x="4107143" y="3204394"/>
                </a:cubicBezTo>
                <a:cubicBezTo>
                  <a:pt x="4107143" y="3204394"/>
                  <a:pt x="4107143" y="3204394"/>
                  <a:pt x="4118830" y="3205389"/>
                </a:cubicBezTo>
                <a:cubicBezTo>
                  <a:pt x="4118830" y="3205389"/>
                  <a:pt x="4130521" y="3206390"/>
                  <a:pt x="4130521" y="3206390"/>
                </a:cubicBezTo>
                <a:cubicBezTo>
                  <a:pt x="4153899" y="3208386"/>
                  <a:pt x="4187968" y="3223071"/>
                  <a:pt x="4198659" y="3235760"/>
                </a:cubicBezTo>
                <a:cubicBezTo>
                  <a:pt x="4199661" y="3224070"/>
                  <a:pt x="4199661" y="3224070"/>
                  <a:pt x="4199661" y="3224070"/>
                </a:cubicBezTo>
                <a:cubicBezTo>
                  <a:pt x="4210346" y="3236758"/>
                  <a:pt x="4210346" y="3236758"/>
                  <a:pt x="4210346" y="3236758"/>
                </a:cubicBezTo>
                <a:cubicBezTo>
                  <a:pt x="4210346" y="3236758"/>
                  <a:pt x="4221040" y="3249445"/>
                  <a:pt x="4232733" y="3250444"/>
                </a:cubicBezTo>
                <a:cubicBezTo>
                  <a:pt x="4232733" y="3250444"/>
                  <a:pt x="4244421" y="3251442"/>
                  <a:pt x="4245421" y="3239753"/>
                </a:cubicBezTo>
                <a:cubicBezTo>
                  <a:pt x="4361312" y="3261423"/>
                  <a:pt x="4416767" y="3301482"/>
                  <a:pt x="4499592" y="3296778"/>
                </a:cubicBezTo>
                <a:cubicBezTo>
                  <a:pt x="4498594" y="3308469"/>
                  <a:pt x="4510281" y="3309466"/>
                  <a:pt x="4521972" y="3310464"/>
                </a:cubicBezTo>
                <a:cubicBezTo>
                  <a:pt x="4521972" y="3310464"/>
                  <a:pt x="4533663" y="3311463"/>
                  <a:pt x="4533663" y="3311463"/>
                </a:cubicBezTo>
                <a:cubicBezTo>
                  <a:pt x="4534660" y="3299772"/>
                  <a:pt x="4534660" y="3299772"/>
                  <a:pt x="4534660" y="3299772"/>
                </a:cubicBezTo>
                <a:cubicBezTo>
                  <a:pt x="4544355" y="3324149"/>
                  <a:pt x="4579422" y="3327143"/>
                  <a:pt x="4602799" y="3329139"/>
                </a:cubicBezTo>
                <a:cubicBezTo>
                  <a:pt x="4602799" y="3329139"/>
                  <a:pt x="4614489" y="3330137"/>
                  <a:pt x="4614489" y="3330137"/>
                </a:cubicBezTo>
                <a:cubicBezTo>
                  <a:pt x="4625180" y="3342826"/>
                  <a:pt x="4625180" y="3342826"/>
                  <a:pt x="4637868" y="3332133"/>
                </a:cubicBezTo>
                <a:cubicBezTo>
                  <a:pt x="4649559" y="3333131"/>
                  <a:pt x="4649559" y="3333131"/>
                  <a:pt x="4649559" y="3333131"/>
                </a:cubicBezTo>
                <a:cubicBezTo>
                  <a:pt x="4649559" y="3333131"/>
                  <a:pt x="4648562" y="3344822"/>
                  <a:pt x="4660247" y="3345820"/>
                </a:cubicBezTo>
                <a:cubicBezTo>
                  <a:pt x="4660247" y="3345820"/>
                  <a:pt x="4660247" y="3345820"/>
                  <a:pt x="4671939" y="3346816"/>
                </a:cubicBezTo>
                <a:cubicBezTo>
                  <a:pt x="4696320" y="3337124"/>
                  <a:pt x="4740079" y="3376188"/>
                  <a:pt x="4742075" y="3352807"/>
                </a:cubicBezTo>
                <a:cubicBezTo>
                  <a:pt x="4742075" y="3352807"/>
                  <a:pt x="4742075" y="3352807"/>
                  <a:pt x="4753768" y="3353805"/>
                </a:cubicBezTo>
                <a:cubicBezTo>
                  <a:pt x="4765455" y="3354803"/>
                  <a:pt x="4777143" y="3355801"/>
                  <a:pt x="4777143" y="3355801"/>
                </a:cubicBezTo>
                <a:cubicBezTo>
                  <a:pt x="4777143" y="3355801"/>
                  <a:pt x="4788833" y="3356799"/>
                  <a:pt x="4788833" y="3356799"/>
                </a:cubicBezTo>
                <a:cubicBezTo>
                  <a:pt x="4798529" y="3381178"/>
                  <a:pt x="4847284" y="3361790"/>
                  <a:pt x="4870661" y="3363786"/>
                </a:cubicBezTo>
                <a:cubicBezTo>
                  <a:pt x="4905728" y="3366780"/>
                  <a:pt x="4880354" y="3388165"/>
                  <a:pt x="4915422" y="3391156"/>
                </a:cubicBezTo>
                <a:cubicBezTo>
                  <a:pt x="4915422" y="3391156"/>
                  <a:pt x="4927112" y="3392158"/>
                  <a:pt x="4926111" y="3403845"/>
                </a:cubicBezTo>
                <a:cubicBezTo>
                  <a:pt x="4926111" y="3403845"/>
                  <a:pt x="4937801" y="3404843"/>
                  <a:pt x="4937801" y="3404843"/>
                </a:cubicBezTo>
                <a:cubicBezTo>
                  <a:pt x="4949493" y="3405841"/>
                  <a:pt x="4949493" y="3405841"/>
                  <a:pt x="4938800" y="3393155"/>
                </a:cubicBezTo>
                <a:cubicBezTo>
                  <a:pt x="4938800" y="3393155"/>
                  <a:pt x="4938800" y="3393155"/>
                  <a:pt x="4927112" y="3392158"/>
                </a:cubicBezTo>
                <a:cubicBezTo>
                  <a:pt x="4951488" y="3382463"/>
                  <a:pt x="4973868" y="3396150"/>
                  <a:pt x="4974865" y="3384459"/>
                </a:cubicBezTo>
                <a:cubicBezTo>
                  <a:pt x="5008937" y="3399141"/>
                  <a:pt x="4973868" y="3396150"/>
                  <a:pt x="4972871" y="3407837"/>
                </a:cubicBezTo>
                <a:lnTo>
                  <a:pt x="4960956" y="3417880"/>
                </a:lnTo>
                <a:lnTo>
                  <a:pt x="4896129" y="3408092"/>
                </a:lnTo>
                <a:cubicBezTo>
                  <a:pt x="4829968" y="3400787"/>
                  <a:pt x="4787764" y="3403808"/>
                  <a:pt x="4726394" y="3398565"/>
                </a:cubicBezTo>
                <a:cubicBezTo>
                  <a:pt x="4726394" y="3398565"/>
                  <a:pt x="4727395" y="3386877"/>
                  <a:pt x="4715704" y="3385876"/>
                </a:cubicBezTo>
                <a:cubicBezTo>
                  <a:pt x="4715704" y="3385876"/>
                  <a:pt x="4704013" y="3384881"/>
                  <a:pt x="4704013" y="3384881"/>
                </a:cubicBezTo>
                <a:cubicBezTo>
                  <a:pt x="4668944" y="3381886"/>
                  <a:pt x="4657257" y="3380888"/>
                  <a:pt x="4644570" y="3391581"/>
                </a:cubicBezTo>
                <a:cubicBezTo>
                  <a:pt x="4691326" y="3395573"/>
                  <a:pt x="4691326" y="3395573"/>
                  <a:pt x="4691326" y="3395573"/>
                </a:cubicBezTo>
                <a:cubicBezTo>
                  <a:pt x="4691326" y="3395573"/>
                  <a:pt x="4679638" y="3394575"/>
                  <a:pt x="4678639" y="3406266"/>
                </a:cubicBezTo>
                <a:cubicBezTo>
                  <a:pt x="4678639" y="3406266"/>
                  <a:pt x="4690329" y="3407264"/>
                  <a:pt x="4690329" y="3407264"/>
                </a:cubicBezTo>
                <a:cubicBezTo>
                  <a:pt x="4702018" y="3408262"/>
                  <a:pt x="4702018" y="3408262"/>
                  <a:pt x="4702018" y="3408262"/>
                </a:cubicBezTo>
                <a:cubicBezTo>
                  <a:pt x="4713707" y="3409260"/>
                  <a:pt x="4713707" y="3409260"/>
                  <a:pt x="4713707" y="3409260"/>
                </a:cubicBezTo>
                <a:cubicBezTo>
                  <a:pt x="4735089" y="3434631"/>
                  <a:pt x="4744782" y="3459012"/>
                  <a:pt x="4825611" y="3477686"/>
                </a:cubicBezTo>
                <a:cubicBezTo>
                  <a:pt x="4880067" y="3529436"/>
                  <a:pt x="4993964" y="3574487"/>
                  <a:pt x="5073795" y="3604850"/>
                </a:cubicBezTo>
                <a:cubicBezTo>
                  <a:pt x="5085486" y="3605848"/>
                  <a:pt x="5084487" y="3617537"/>
                  <a:pt x="5084487" y="3617537"/>
                </a:cubicBezTo>
                <a:cubicBezTo>
                  <a:pt x="5084487" y="3617537"/>
                  <a:pt x="5083490" y="3629228"/>
                  <a:pt x="5095177" y="3630226"/>
                </a:cubicBezTo>
                <a:cubicBezTo>
                  <a:pt x="5095177" y="3630226"/>
                  <a:pt x="5083490" y="3629228"/>
                  <a:pt x="5082491" y="3640918"/>
                </a:cubicBezTo>
                <a:cubicBezTo>
                  <a:pt x="5105870" y="3642914"/>
                  <a:pt x="5117561" y="3643913"/>
                  <a:pt x="5117561" y="3643913"/>
                </a:cubicBezTo>
                <a:cubicBezTo>
                  <a:pt x="5185699" y="3673282"/>
                  <a:pt x="5278219" y="3692955"/>
                  <a:pt x="5335665" y="3709635"/>
                </a:cubicBezTo>
                <a:cubicBezTo>
                  <a:pt x="5346359" y="3722321"/>
                  <a:pt x="5322978" y="3720325"/>
                  <a:pt x="5311289" y="3719327"/>
                </a:cubicBezTo>
                <a:cubicBezTo>
                  <a:pt x="5345360" y="3734012"/>
                  <a:pt x="5483637" y="3769369"/>
                  <a:pt x="5445574" y="3801443"/>
                </a:cubicBezTo>
                <a:cubicBezTo>
                  <a:pt x="5422197" y="3799447"/>
                  <a:pt x="5422197" y="3799447"/>
                  <a:pt x="5422197" y="3799447"/>
                </a:cubicBezTo>
                <a:cubicBezTo>
                  <a:pt x="5410508" y="3798449"/>
                  <a:pt x="5410508" y="3798449"/>
                  <a:pt x="5410508" y="3798449"/>
                </a:cubicBezTo>
                <a:cubicBezTo>
                  <a:pt x="5410508" y="3798449"/>
                  <a:pt x="5409507" y="3810136"/>
                  <a:pt x="5421197" y="3811132"/>
                </a:cubicBezTo>
                <a:cubicBezTo>
                  <a:pt x="5444577" y="3813130"/>
                  <a:pt x="5444577" y="3813130"/>
                  <a:pt x="5444577" y="3813130"/>
                </a:cubicBezTo>
                <a:cubicBezTo>
                  <a:pt x="5396821" y="3820825"/>
                  <a:pt x="5327682" y="3803150"/>
                  <a:pt x="5257543" y="3797161"/>
                </a:cubicBezTo>
                <a:cubicBezTo>
                  <a:pt x="5194106" y="3850619"/>
                  <a:pt x="5388834" y="3914345"/>
                  <a:pt x="5551489" y="3940009"/>
                </a:cubicBezTo>
                <a:cubicBezTo>
                  <a:pt x="5562182" y="3952698"/>
                  <a:pt x="5549494" y="3963389"/>
                  <a:pt x="5582565" y="3989756"/>
                </a:cubicBezTo>
                <a:cubicBezTo>
                  <a:pt x="5548496" y="3975078"/>
                  <a:pt x="5547497" y="3986765"/>
                  <a:pt x="5546502" y="3998456"/>
                </a:cubicBezTo>
                <a:cubicBezTo>
                  <a:pt x="5452982" y="3990470"/>
                  <a:pt x="5360468" y="3970795"/>
                  <a:pt x="5266950" y="3962810"/>
                </a:cubicBezTo>
                <a:cubicBezTo>
                  <a:pt x="5208503" y="3957820"/>
                  <a:pt x="5264954" y="3986190"/>
                  <a:pt x="5216200" y="4005579"/>
                </a:cubicBezTo>
                <a:cubicBezTo>
                  <a:pt x="5158752" y="3988898"/>
                  <a:pt x="5134374" y="3998592"/>
                  <a:pt x="5065237" y="3980913"/>
                </a:cubicBezTo>
                <a:cubicBezTo>
                  <a:pt x="5064236" y="3992603"/>
                  <a:pt x="5086618" y="4006287"/>
                  <a:pt x="5133379" y="4010283"/>
                </a:cubicBezTo>
                <a:cubicBezTo>
                  <a:pt x="5109996" y="4008286"/>
                  <a:pt x="5085619" y="4017977"/>
                  <a:pt x="5039861" y="4002298"/>
                </a:cubicBezTo>
                <a:cubicBezTo>
                  <a:pt x="5062242" y="4015981"/>
                  <a:pt x="5049555" y="4026674"/>
                  <a:pt x="5083626" y="4041356"/>
                </a:cubicBezTo>
                <a:cubicBezTo>
                  <a:pt x="4886899" y="4001007"/>
                  <a:pt x="4690176" y="3960664"/>
                  <a:pt x="4494451" y="3908626"/>
                </a:cubicBezTo>
                <a:cubicBezTo>
                  <a:pt x="4471067" y="3906629"/>
                  <a:pt x="4447690" y="3904633"/>
                  <a:pt x="4437001" y="3891945"/>
                </a:cubicBezTo>
                <a:cubicBezTo>
                  <a:pt x="2547660" y="3386213"/>
                  <a:pt x="1011714" y="2110015"/>
                  <a:pt x="131489" y="442850"/>
                </a:cubicBezTo>
                <a:lnTo>
                  <a:pt x="0" y="1738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0AFA99AD-D35F-4418-98FF-CA520403B2D0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E7D35953-4882-49E3-807E-96F28A8F2B31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7593638B-68D6-4B72-9FCD-83673AB26AA9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C5F692C-74F3-42E1-86DC-CDC0F8DFA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F954288A-9D50-4530-95D6-ABDF08725B95}"/>
              </a:ext>
            </a:extLst>
          </p:cNvPr>
          <p:cNvGrpSpPr/>
          <p:nvPr userDrawn="1"/>
        </p:nvGrpSpPr>
        <p:grpSpPr>
          <a:xfrm>
            <a:off x="8991042" y="1513434"/>
            <a:ext cx="2580306" cy="4655566"/>
            <a:chOff x="4789978" y="1099366"/>
            <a:chExt cx="2580306" cy="4655566"/>
          </a:xfrm>
        </p:grpSpPr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64EDFE9F-99F0-46BC-880A-3EDE90464B2A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E9C79C3-C590-4807-A778-F24F52BD5CC8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F482C4CB-F5F8-4BC8-BBE9-C6775340BBCF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38A2622-4B62-461A-A7D6-B5FAC4D984EA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6FF8E8A-4546-4A50-A26B-6A2A4FCA3C2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AC286B52-0D0D-43F1-B883-5A812933491F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D39BB60-012C-431E-9806-DCE5531A3549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FD7D962-3B28-4E9C-A48B-31CF006DB867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C769564A-7249-4128-9FDA-0D09B1D2D626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760BFF90-294E-43B0-B015-DE0DD6A5C0D6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F1E61D69-0ADA-41F4-9784-1CF331EA377A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80005047-A347-4A7C-9D5F-9172FE6BE1E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7E8D5870-A57F-4C95-9065-8FE7BE073BB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1E526551-720F-47B8-ABE1-E287BA9923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89D1704A-EE92-4D2C-AC7B-E634E36ED1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8">
                <a:extLst>
                  <a:ext uri="{FF2B5EF4-FFF2-40B4-BE49-F238E27FC236}">
                    <a16:creationId xmlns:a16="http://schemas.microsoft.com/office/drawing/2014/main" id="{473C296F-17A7-43B2-93B7-0369C7F1CA1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9">
                <a:extLst>
                  <a:ext uri="{FF2B5EF4-FFF2-40B4-BE49-F238E27FC236}">
                    <a16:creationId xmlns:a16="http://schemas.microsoft.com/office/drawing/2014/main" id="{CFB5E417-64BD-44DF-9C99-AA4DCFAEEB65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28877C43-F2E4-4524-87CA-E096D3079E15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B4B7A2EC-F402-4B96-84B7-BB3617488C8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76384" y="1629418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8E1E1597-54F4-42AE-9FFD-144869F75628}"/>
              </a:ext>
            </a:extLst>
          </p:cNvPr>
          <p:cNvGrpSpPr/>
          <p:nvPr/>
        </p:nvGrpSpPr>
        <p:grpSpPr>
          <a:xfrm>
            <a:off x="0" y="-1404641"/>
            <a:ext cx="12191945" cy="5070044"/>
            <a:chOff x="0" y="-1012"/>
            <a:chExt cx="12191945" cy="507004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9DE05018-415D-43AC-9156-602183EBC562}"/>
                </a:ext>
              </a:extLst>
            </p:cNvPr>
            <p:cNvSpPr/>
            <p:nvPr/>
          </p:nvSpPr>
          <p:spPr>
            <a:xfrm>
              <a:off x="0" y="0"/>
              <a:ext cx="2629512" cy="2646885"/>
            </a:xfrm>
            <a:custGeom>
              <a:avLst/>
              <a:gdLst>
                <a:gd name="connsiteX0" fmla="*/ 2629281 w 2629512"/>
                <a:gd name="connsiteY0" fmla="*/ 2858 h 2646885"/>
                <a:gd name="connsiteX1" fmla="*/ 0 w 2629512"/>
                <a:gd name="connsiteY1" fmla="*/ 0 h 2646885"/>
                <a:gd name="connsiteX2" fmla="*/ 953 w 2629512"/>
                <a:gd name="connsiteY2" fmla="*/ 2544413 h 2646885"/>
                <a:gd name="connsiteX3" fmla="*/ 51626 w 2629512"/>
                <a:gd name="connsiteY3" fmla="*/ 2568702 h 2646885"/>
                <a:gd name="connsiteX4" fmla="*/ 708470 w 2629512"/>
                <a:gd name="connsiteY4" fmla="*/ 2645378 h 2646885"/>
                <a:gd name="connsiteX5" fmla="*/ 1271016 w 2629512"/>
                <a:gd name="connsiteY5" fmla="*/ 2560987 h 2646885"/>
                <a:gd name="connsiteX6" fmla="*/ 2248376 w 2629512"/>
                <a:gd name="connsiteY6" fmla="*/ 2168652 h 2646885"/>
                <a:gd name="connsiteX7" fmla="*/ 2293525 w 2629512"/>
                <a:gd name="connsiteY7" fmla="*/ 2135029 h 2646885"/>
                <a:gd name="connsiteX8" fmla="*/ 2629281 w 2629512"/>
                <a:gd name="connsiteY8" fmla="*/ 2858 h 26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512" h="2646885">
                  <a:moveTo>
                    <a:pt x="2629281" y="2858"/>
                  </a:moveTo>
                  <a:cubicBezTo>
                    <a:pt x="2495836" y="2858"/>
                    <a:pt x="0" y="0"/>
                    <a:pt x="0" y="0"/>
                  </a:cubicBezTo>
                  <a:cubicBezTo>
                    <a:pt x="0" y="0"/>
                    <a:pt x="953" y="2397919"/>
                    <a:pt x="953" y="2544413"/>
                  </a:cubicBezTo>
                  <a:cubicBezTo>
                    <a:pt x="14764" y="2558987"/>
                    <a:pt x="33338" y="2563368"/>
                    <a:pt x="51626" y="2568702"/>
                  </a:cubicBezTo>
                  <a:cubicBezTo>
                    <a:pt x="266319" y="2630424"/>
                    <a:pt x="484727" y="2653284"/>
                    <a:pt x="708470" y="2645378"/>
                  </a:cubicBezTo>
                  <a:cubicBezTo>
                    <a:pt x="900017" y="2638616"/>
                    <a:pt x="1086898" y="2609088"/>
                    <a:pt x="1271016" y="2560987"/>
                  </a:cubicBezTo>
                  <a:cubicBezTo>
                    <a:pt x="1613154" y="2471547"/>
                    <a:pt x="1935385" y="2331244"/>
                    <a:pt x="2248376" y="2168652"/>
                  </a:cubicBezTo>
                  <a:cubicBezTo>
                    <a:pt x="2265236" y="2159889"/>
                    <a:pt x="2282571" y="2151698"/>
                    <a:pt x="2293525" y="2135029"/>
                  </a:cubicBezTo>
                  <a:cubicBezTo>
                    <a:pt x="2303145" y="2116455"/>
                    <a:pt x="2639568" y="70485"/>
                    <a:pt x="2629281" y="28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540904A-4645-4C01-8703-7FD0CC54E3E1}"/>
                </a:ext>
              </a:extLst>
            </p:cNvPr>
            <p:cNvSpPr/>
            <p:nvPr/>
          </p:nvSpPr>
          <p:spPr>
            <a:xfrm>
              <a:off x="857" y="568554"/>
              <a:ext cx="12189427" cy="2485451"/>
            </a:xfrm>
            <a:custGeom>
              <a:avLst/>
              <a:gdLst>
                <a:gd name="connsiteX0" fmla="*/ 95 w 12189427"/>
                <a:gd name="connsiteY0" fmla="*/ 1975859 h 2485451"/>
                <a:gd name="connsiteX1" fmla="*/ 299847 w 12189427"/>
                <a:gd name="connsiteY1" fmla="*/ 2042820 h 2485451"/>
                <a:gd name="connsiteX2" fmla="*/ 1120807 w 12189427"/>
                <a:gd name="connsiteY2" fmla="*/ 2013578 h 2485451"/>
                <a:gd name="connsiteX3" fmla="*/ 2287143 w 12189427"/>
                <a:gd name="connsiteY3" fmla="*/ 1563046 h 2485451"/>
                <a:gd name="connsiteX4" fmla="*/ 2338483 w 12189427"/>
                <a:gd name="connsiteY4" fmla="*/ 1521898 h 2485451"/>
                <a:gd name="connsiteX5" fmla="*/ 3111341 w 12189427"/>
                <a:gd name="connsiteY5" fmla="*/ 1080985 h 2485451"/>
                <a:gd name="connsiteX6" fmla="*/ 4331684 w 12189427"/>
                <a:gd name="connsiteY6" fmla="*/ 397376 h 2485451"/>
                <a:gd name="connsiteX7" fmla="*/ 5278660 w 12189427"/>
                <a:gd name="connsiteY7" fmla="*/ 56095 h 2485451"/>
                <a:gd name="connsiteX8" fmla="*/ 5921693 w 12189427"/>
                <a:gd name="connsiteY8" fmla="*/ 4375 h 2485451"/>
                <a:gd name="connsiteX9" fmla="*/ 7021354 w 12189427"/>
                <a:gd name="connsiteY9" fmla="*/ 403472 h 2485451"/>
                <a:gd name="connsiteX10" fmla="*/ 7515892 w 12189427"/>
                <a:gd name="connsiteY10" fmla="*/ 833812 h 2485451"/>
                <a:gd name="connsiteX11" fmla="*/ 7754970 w 12189427"/>
                <a:gd name="connsiteY11" fmla="*/ 1111084 h 2485451"/>
                <a:gd name="connsiteX12" fmla="*/ 8244650 w 12189427"/>
                <a:gd name="connsiteY12" fmla="*/ 1579810 h 2485451"/>
                <a:gd name="connsiteX13" fmla="*/ 9123140 w 12189427"/>
                <a:gd name="connsiteY13" fmla="*/ 1958714 h 2485451"/>
                <a:gd name="connsiteX14" fmla="*/ 10050304 w 12189427"/>
                <a:gd name="connsiteY14" fmla="*/ 1889658 h 2485451"/>
                <a:gd name="connsiteX15" fmla="*/ 11019472 w 12189427"/>
                <a:gd name="connsiteY15" fmla="*/ 1486941 h 2485451"/>
                <a:gd name="connsiteX16" fmla="*/ 12125325 w 12189427"/>
                <a:gd name="connsiteY16" fmla="*/ 851623 h 2485451"/>
                <a:gd name="connsiteX17" fmla="*/ 12189428 w 12189427"/>
                <a:gd name="connsiteY17" fmla="*/ 833716 h 2485451"/>
                <a:gd name="connsiteX18" fmla="*/ 12189428 w 12189427"/>
                <a:gd name="connsiteY18" fmla="*/ 1185951 h 2485451"/>
                <a:gd name="connsiteX19" fmla="*/ 12148185 w 12189427"/>
                <a:gd name="connsiteY19" fmla="*/ 1224241 h 2485451"/>
                <a:gd name="connsiteX20" fmla="*/ 11370659 w 12189427"/>
                <a:gd name="connsiteY20" fmla="*/ 1686299 h 2485451"/>
                <a:gd name="connsiteX21" fmla="*/ 10246709 w 12189427"/>
                <a:gd name="connsiteY21" fmla="*/ 2209603 h 2485451"/>
                <a:gd name="connsiteX22" fmla="*/ 9720263 w 12189427"/>
                <a:gd name="connsiteY22" fmla="*/ 2313330 h 2485451"/>
                <a:gd name="connsiteX23" fmla="*/ 8372856 w 12189427"/>
                <a:gd name="connsiteY23" fmla="*/ 1869655 h 2485451"/>
                <a:gd name="connsiteX24" fmla="*/ 7968139 w 12189427"/>
                <a:gd name="connsiteY24" fmla="*/ 1442459 h 2485451"/>
                <a:gd name="connsiteX25" fmla="*/ 7045262 w 12189427"/>
                <a:gd name="connsiteY25" fmla="*/ 635692 h 2485451"/>
                <a:gd name="connsiteX26" fmla="*/ 6159913 w 12189427"/>
                <a:gd name="connsiteY26" fmla="*/ 350037 h 2485451"/>
                <a:gd name="connsiteX27" fmla="*/ 5144929 w 12189427"/>
                <a:gd name="connsiteY27" fmla="*/ 463575 h 2485451"/>
                <a:gd name="connsiteX28" fmla="*/ 4218337 w 12189427"/>
                <a:gd name="connsiteY28" fmla="*/ 847242 h 2485451"/>
                <a:gd name="connsiteX29" fmla="*/ 3251169 w 12189427"/>
                <a:gd name="connsiteY29" fmla="*/ 1389500 h 2485451"/>
                <a:gd name="connsiteX30" fmla="*/ 2035397 w 12189427"/>
                <a:gd name="connsiteY30" fmla="*/ 2062156 h 2485451"/>
                <a:gd name="connsiteX31" fmla="*/ 964978 w 12189427"/>
                <a:gd name="connsiteY31" fmla="*/ 2438203 h 2485451"/>
                <a:gd name="connsiteX32" fmla="*/ 521018 w 12189427"/>
                <a:gd name="connsiteY32" fmla="*/ 2485161 h 2485451"/>
                <a:gd name="connsiteX33" fmla="*/ 48578 w 12189427"/>
                <a:gd name="connsiteY33" fmla="*/ 2448490 h 2485451"/>
                <a:gd name="connsiteX34" fmla="*/ 0 w 12189427"/>
                <a:gd name="connsiteY34" fmla="*/ 2423439 h 2485451"/>
                <a:gd name="connsiteX35" fmla="*/ 95 w 12189427"/>
                <a:gd name="connsiteY35" fmla="*/ 1975859 h 24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89427" h="2485451">
                  <a:moveTo>
                    <a:pt x="95" y="1975859"/>
                  </a:moveTo>
                  <a:cubicBezTo>
                    <a:pt x="100394" y="1996624"/>
                    <a:pt x="198311" y="2027389"/>
                    <a:pt x="299847" y="2042820"/>
                  </a:cubicBezTo>
                  <a:cubicBezTo>
                    <a:pt x="575501" y="2084730"/>
                    <a:pt x="849059" y="2071205"/>
                    <a:pt x="1120807" y="2013578"/>
                  </a:cubicBezTo>
                  <a:cubicBezTo>
                    <a:pt x="1533620" y="1926043"/>
                    <a:pt x="1916811" y="1760975"/>
                    <a:pt x="2287143" y="1563046"/>
                  </a:cubicBezTo>
                  <a:cubicBezTo>
                    <a:pt x="2299526" y="1543329"/>
                    <a:pt x="2318766" y="1532280"/>
                    <a:pt x="2338483" y="1521898"/>
                  </a:cubicBezTo>
                  <a:cubicBezTo>
                    <a:pt x="2601563" y="1384452"/>
                    <a:pt x="2856071" y="1232052"/>
                    <a:pt x="3111341" y="1080985"/>
                  </a:cubicBezTo>
                  <a:cubicBezTo>
                    <a:pt x="3512725" y="843432"/>
                    <a:pt x="3910489" y="599401"/>
                    <a:pt x="4331684" y="397376"/>
                  </a:cubicBezTo>
                  <a:cubicBezTo>
                    <a:pt x="4635722" y="251548"/>
                    <a:pt x="4947761" y="128104"/>
                    <a:pt x="5278660" y="56095"/>
                  </a:cubicBezTo>
                  <a:cubicBezTo>
                    <a:pt x="5490877" y="9899"/>
                    <a:pt x="5705666" y="-9437"/>
                    <a:pt x="5921693" y="4375"/>
                  </a:cubicBezTo>
                  <a:cubicBezTo>
                    <a:pt x="6326220" y="30187"/>
                    <a:pt x="6690646" y="171062"/>
                    <a:pt x="7021354" y="403472"/>
                  </a:cubicBezTo>
                  <a:cubicBezTo>
                    <a:pt x="7201281" y="529869"/>
                    <a:pt x="7365111" y="674458"/>
                    <a:pt x="7515892" y="833812"/>
                  </a:cubicBezTo>
                  <a:cubicBezTo>
                    <a:pt x="7599712" y="922394"/>
                    <a:pt x="7682294" y="1012786"/>
                    <a:pt x="7754970" y="1111084"/>
                  </a:cubicBezTo>
                  <a:cubicBezTo>
                    <a:pt x="7891368" y="1295584"/>
                    <a:pt x="8062151" y="1444078"/>
                    <a:pt x="8244650" y="1579810"/>
                  </a:cubicBezTo>
                  <a:cubicBezTo>
                    <a:pt x="8507254" y="1775167"/>
                    <a:pt x="8797957" y="1906803"/>
                    <a:pt x="9123140" y="1958714"/>
                  </a:cubicBezTo>
                  <a:cubicBezTo>
                    <a:pt x="9437846" y="2009006"/>
                    <a:pt x="9746075" y="1973097"/>
                    <a:pt x="10050304" y="1889658"/>
                  </a:cubicBezTo>
                  <a:cubicBezTo>
                    <a:pt x="10390156" y="1796408"/>
                    <a:pt x="10708576" y="1651057"/>
                    <a:pt x="11019472" y="1486941"/>
                  </a:cubicBezTo>
                  <a:cubicBezTo>
                    <a:pt x="11395710" y="1288345"/>
                    <a:pt x="11757374" y="1064602"/>
                    <a:pt x="12125325" y="851623"/>
                  </a:cubicBezTo>
                  <a:cubicBezTo>
                    <a:pt x="12144565" y="840479"/>
                    <a:pt x="12162186" y="818286"/>
                    <a:pt x="12189428" y="833716"/>
                  </a:cubicBezTo>
                  <a:cubicBezTo>
                    <a:pt x="12189428" y="951160"/>
                    <a:pt x="12189428" y="1068508"/>
                    <a:pt x="12189428" y="1185951"/>
                  </a:cubicBezTo>
                  <a:cubicBezTo>
                    <a:pt x="12179998" y="1203382"/>
                    <a:pt x="12164949" y="1214526"/>
                    <a:pt x="12148185" y="1224241"/>
                  </a:cubicBezTo>
                  <a:cubicBezTo>
                    <a:pt x="11887486" y="1375689"/>
                    <a:pt x="11632406" y="1536566"/>
                    <a:pt x="11370659" y="1686299"/>
                  </a:cubicBezTo>
                  <a:cubicBezTo>
                    <a:pt x="11010804" y="1892134"/>
                    <a:pt x="10645235" y="2086444"/>
                    <a:pt x="10246709" y="2209603"/>
                  </a:cubicBezTo>
                  <a:cubicBezTo>
                    <a:pt x="10074973" y="2262657"/>
                    <a:pt x="9899999" y="2298090"/>
                    <a:pt x="9720263" y="2313330"/>
                  </a:cubicBezTo>
                  <a:cubicBezTo>
                    <a:pt x="9207436" y="2356859"/>
                    <a:pt x="8767381" y="2185600"/>
                    <a:pt x="8372856" y="1869655"/>
                  </a:cubicBezTo>
                  <a:cubicBezTo>
                    <a:pt x="8217789" y="1745449"/>
                    <a:pt x="8093393" y="1594288"/>
                    <a:pt x="7968139" y="1442459"/>
                  </a:cubicBezTo>
                  <a:cubicBezTo>
                    <a:pt x="7704963" y="1123276"/>
                    <a:pt x="7406926" y="842194"/>
                    <a:pt x="7045262" y="635692"/>
                  </a:cubicBezTo>
                  <a:cubicBezTo>
                    <a:pt x="6770560" y="478815"/>
                    <a:pt x="6477191" y="378326"/>
                    <a:pt x="6159913" y="350037"/>
                  </a:cubicBezTo>
                  <a:cubicBezTo>
                    <a:pt x="5813489" y="319176"/>
                    <a:pt x="5476685" y="365563"/>
                    <a:pt x="5144929" y="463575"/>
                  </a:cubicBezTo>
                  <a:cubicBezTo>
                    <a:pt x="4822413" y="558825"/>
                    <a:pt x="4517517" y="695794"/>
                    <a:pt x="4218337" y="847242"/>
                  </a:cubicBezTo>
                  <a:cubicBezTo>
                    <a:pt x="3888200" y="1014310"/>
                    <a:pt x="3569970" y="1202334"/>
                    <a:pt x="3251169" y="1389500"/>
                  </a:cubicBezTo>
                  <a:cubicBezTo>
                    <a:pt x="2851690" y="1624101"/>
                    <a:pt x="2453545" y="1861369"/>
                    <a:pt x="2035397" y="2062156"/>
                  </a:cubicBezTo>
                  <a:cubicBezTo>
                    <a:pt x="1692592" y="2226748"/>
                    <a:pt x="1340549" y="2366289"/>
                    <a:pt x="964978" y="2438203"/>
                  </a:cubicBezTo>
                  <a:cubicBezTo>
                    <a:pt x="818388" y="2466301"/>
                    <a:pt x="670846" y="2483447"/>
                    <a:pt x="521018" y="2485161"/>
                  </a:cubicBezTo>
                  <a:cubicBezTo>
                    <a:pt x="362045" y="2486971"/>
                    <a:pt x="204502" y="2480970"/>
                    <a:pt x="48578" y="2448490"/>
                  </a:cubicBezTo>
                  <a:cubicBezTo>
                    <a:pt x="30194" y="2444680"/>
                    <a:pt x="10001" y="2443727"/>
                    <a:pt x="0" y="2423439"/>
                  </a:cubicBezTo>
                  <a:cubicBezTo>
                    <a:pt x="95" y="2274182"/>
                    <a:pt x="95" y="2125021"/>
                    <a:pt x="95" y="19758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602C6626-3106-4456-A801-A245B4ECE20B}"/>
                </a:ext>
              </a:extLst>
            </p:cNvPr>
            <p:cNvSpPr/>
            <p:nvPr/>
          </p:nvSpPr>
          <p:spPr>
            <a:xfrm>
              <a:off x="857" y="1190815"/>
              <a:ext cx="12189333" cy="2679430"/>
            </a:xfrm>
            <a:custGeom>
              <a:avLst/>
              <a:gdLst>
                <a:gd name="connsiteX0" fmla="*/ 12189334 w 12189333"/>
                <a:gd name="connsiteY0" fmla="*/ 915734 h 2679430"/>
                <a:gd name="connsiteX1" fmla="*/ 12189334 w 12189333"/>
                <a:gd name="connsiteY1" fmla="*/ 1277493 h 2679430"/>
                <a:gd name="connsiteX2" fmla="*/ 12026550 w 12189333"/>
                <a:gd name="connsiteY2" fmla="*/ 1383983 h 2679430"/>
                <a:gd name="connsiteX3" fmla="*/ 11197589 w 12189333"/>
                <a:gd name="connsiteY3" fmla="*/ 1889379 h 2679430"/>
                <a:gd name="connsiteX4" fmla="*/ 10195083 w 12189333"/>
                <a:gd name="connsiteY4" fmla="*/ 2292953 h 2679430"/>
                <a:gd name="connsiteX5" fmla="*/ 8870823 w 12189333"/>
                <a:gd name="connsiteY5" fmla="*/ 1945577 h 2679430"/>
                <a:gd name="connsiteX6" fmla="*/ 8551545 w 12189333"/>
                <a:gd name="connsiteY6" fmla="*/ 1588770 h 2679430"/>
                <a:gd name="connsiteX7" fmla="*/ 7519607 w 12189333"/>
                <a:gd name="connsiteY7" fmla="*/ 683609 h 2679430"/>
                <a:gd name="connsiteX8" fmla="*/ 6548247 w 12189333"/>
                <a:gd name="connsiteY8" fmla="*/ 355664 h 2679430"/>
                <a:gd name="connsiteX9" fmla="*/ 6130481 w 12189333"/>
                <a:gd name="connsiteY9" fmla="*/ 339662 h 2679430"/>
                <a:gd name="connsiteX10" fmla="*/ 5391151 w 12189333"/>
                <a:gd name="connsiteY10" fmla="*/ 467392 h 2679430"/>
                <a:gd name="connsiteX11" fmla="*/ 4521232 w 12189333"/>
                <a:gd name="connsiteY11" fmla="*/ 801434 h 2679430"/>
                <a:gd name="connsiteX12" fmla="*/ 3256693 w 12189333"/>
                <a:gd name="connsiteY12" fmla="*/ 1483614 h 2679430"/>
                <a:gd name="connsiteX13" fmla="*/ 2301335 w 12189333"/>
                <a:gd name="connsiteY13" fmla="*/ 2017776 h 2679430"/>
                <a:gd name="connsiteX14" fmla="*/ 1190816 w 12189333"/>
                <a:gd name="connsiteY14" fmla="*/ 2503646 h 2679430"/>
                <a:gd name="connsiteX15" fmla="*/ 387001 w 12189333"/>
                <a:gd name="connsiteY15" fmla="*/ 2672715 h 2679430"/>
                <a:gd name="connsiteX16" fmla="*/ 39910 w 12189333"/>
                <a:gd name="connsiteY16" fmla="*/ 2679383 h 2679430"/>
                <a:gd name="connsiteX17" fmla="*/ 0 w 12189333"/>
                <a:gd name="connsiteY17" fmla="*/ 2667286 h 2679430"/>
                <a:gd name="connsiteX18" fmla="*/ 0 w 12189333"/>
                <a:gd name="connsiteY18" fmla="*/ 2238947 h 2679430"/>
                <a:gd name="connsiteX19" fmla="*/ 102299 w 12189333"/>
                <a:gd name="connsiteY19" fmla="*/ 2238947 h 2679430"/>
                <a:gd name="connsiteX20" fmla="*/ 595884 w 12189333"/>
                <a:gd name="connsiteY20" fmla="*/ 2231612 h 2679430"/>
                <a:gd name="connsiteX21" fmla="*/ 1960340 w 12189333"/>
                <a:gd name="connsiteY21" fmla="*/ 1802892 h 2679430"/>
                <a:gd name="connsiteX22" fmla="*/ 3142393 w 12189333"/>
                <a:gd name="connsiteY22" fmla="*/ 1159097 h 2679430"/>
                <a:gd name="connsiteX23" fmla="*/ 4401598 w 12189333"/>
                <a:gd name="connsiteY23" fmla="*/ 467392 h 2679430"/>
                <a:gd name="connsiteX24" fmla="*/ 5522500 w 12189333"/>
                <a:gd name="connsiteY24" fmla="*/ 63437 h 2679430"/>
                <a:gd name="connsiteX25" fmla="*/ 5941505 w 12189333"/>
                <a:gd name="connsiteY25" fmla="*/ 6763 h 2679430"/>
                <a:gd name="connsiteX26" fmla="*/ 6639973 w 12189333"/>
                <a:gd name="connsiteY26" fmla="*/ 62960 h 2679430"/>
                <a:gd name="connsiteX27" fmla="*/ 7266718 w 12189333"/>
                <a:gd name="connsiteY27" fmla="*/ 309277 h 2679430"/>
                <a:gd name="connsiteX28" fmla="*/ 7891082 w 12189333"/>
                <a:gd name="connsiteY28" fmla="*/ 773811 h 2679430"/>
                <a:gd name="connsiteX29" fmla="*/ 8400479 w 12189333"/>
                <a:gd name="connsiteY29" fmla="*/ 1337596 h 2679430"/>
                <a:gd name="connsiteX30" fmla="*/ 8945880 w 12189333"/>
                <a:gd name="connsiteY30" fmla="*/ 1783461 h 2679430"/>
                <a:gd name="connsiteX31" fmla="*/ 9544622 w 12189333"/>
                <a:gd name="connsiteY31" fmla="*/ 1975390 h 2679430"/>
                <a:gd name="connsiteX32" fmla="*/ 10157746 w 12189333"/>
                <a:gd name="connsiteY32" fmla="*/ 1931765 h 2679430"/>
                <a:gd name="connsiteX33" fmla="*/ 10835639 w 12189333"/>
                <a:gd name="connsiteY33" fmla="*/ 1683735 h 2679430"/>
                <a:gd name="connsiteX34" fmla="*/ 11990452 w 12189333"/>
                <a:gd name="connsiteY34" fmla="*/ 1020318 h 2679430"/>
                <a:gd name="connsiteX35" fmla="*/ 12145518 w 12189333"/>
                <a:gd name="connsiteY35" fmla="*/ 927164 h 2679430"/>
                <a:gd name="connsiteX36" fmla="*/ 12189334 w 12189333"/>
                <a:gd name="connsiteY36" fmla="*/ 915734 h 267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89333" h="2679430">
                  <a:moveTo>
                    <a:pt x="12189334" y="915734"/>
                  </a:moveTo>
                  <a:cubicBezTo>
                    <a:pt x="12189334" y="1036320"/>
                    <a:pt x="12189334" y="1156907"/>
                    <a:pt x="12189334" y="1277493"/>
                  </a:cubicBezTo>
                  <a:cubicBezTo>
                    <a:pt x="12141803" y="1323213"/>
                    <a:pt x="12081415" y="1349788"/>
                    <a:pt x="12026550" y="1383983"/>
                  </a:cubicBezTo>
                  <a:cubicBezTo>
                    <a:pt x="11751945" y="1555242"/>
                    <a:pt x="11480387" y="1731550"/>
                    <a:pt x="11197589" y="1889379"/>
                  </a:cubicBezTo>
                  <a:cubicBezTo>
                    <a:pt x="10880598" y="2066354"/>
                    <a:pt x="10554938" y="2222850"/>
                    <a:pt x="10195083" y="2292953"/>
                  </a:cubicBezTo>
                  <a:cubicBezTo>
                    <a:pt x="9698355" y="2389728"/>
                    <a:pt x="9261158" y="2261616"/>
                    <a:pt x="8870823" y="1945577"/>
                  </a:cubicBezTo>
                  <a:cubicBezTo>
                    <a:pt x="8743950" y="1842897"/>
                    <a:pt x="8653939" y="1710976"/>
                    <a:pt x="8551545" y="1588770"/>
                  </a:cubicBezTo>
                  <a:cubicBezTo>
                    <a:pt x="8253984" y="1233869"/>
                    <a:pt x="7922229" y="918496"/>
                    <a:pt x="7519607" y="683609"/>
                  </a:cubicBezTo>
                  <a:cubicBezTo>
                    <a:pt x="7218331" y="507778"/>
                    <a:pt x="6895624" y="396050"/>
                    <a:pt x="6548247" y="355664"/>
                  </a:cubicBezTo>
                  <a:cubicBezTo>
                    <a:pt x="6409182" y="339471"/>
                    <a:pt x="6269736" y="331280"/>
                    <a:pt x="6130481" y="339662"/>
                  </a:cubicBezTo>
                  <a:cubicBezTo>
                    <a:pt x="5879688" y="354806"/>
                    <a:pt x="5632894" y="397478"/>
                    <a:pt x="5391151" y="467392"/>
                  </a:cubicBezTo>
                  <a:cubicBezTo>
                    <a:pt x="5091684" y="553974"/>
                    <a:pt x="4803458" y="669417"/>
                    <a:pt x="4521232" y="801434"/>
                  </a:cubicBezTo>
                  <a:cubicBezTo>
                    <a:pt x="4086606" y="1004697"/>
                    <a:pt x="3672364" y="1245489"/>
                    <a:pt x="3256693" y="1483614"/>
                  </a:cubicBezTo>
                  <a:cubicBezTo>
                    <a:pt x="2940082" y="1664970"/>
                    <a:pt x="2624233" y="1847469"/>
                    <a:pt x="2301335" y="2017776"/>
                  </a:cubicBezTo>
                  <a:cubicBezTo>
                    <a:pt x="1942814" y="2206943"/>
                    <a:pt x="1576769" y="2378012"/>
                    <a:pt x="1190816" y="2503646"/>
                  </a:cubicBezTo>
                  <a:cubicBezTo>
                    <a:pt x="929164" y="2588895"/>
                    <a:pt x="662369" y="2650236"/>
                    <a:pt x="387001" y="2672715"/>
                  </a:cubicBezTo>
                  <a:cubicBezTo>
                    <a:pt x="271082" y="2682240"/>
                    <a:pt x="155543" y="2676239"/>
                    <a:pt x="39910" y="2679383"/>
                  </a:cubicBezTo>
                  <a:cubicBezTo>
                    <a:pt x="25527" y="2679764"/>
                    <a:pt x="11240" y="2678049"/>
                    <a:pt x="0" y="2667286"/>
                  </a:cubicBezTo>
                  <a:cubicBezTo>
                    <a:pt x="0" y="2524506"/>
                    <a:pt x="0" y="2381727"/>
                    <a:pt x="0" y="2238947"/>
                  </a:cubicBezTo>
                  <a:cubicBezTo>
                    <a:pt x="34004" y="2222659"/>
                    <a:pt x="68485" y="2236470"/>
                    <a:pt x="102299" y="2238947"/>
                  </a:cubicBezTo>
                  <a:cubicBezTo>
                    <a:pt x="267176" y="2250853"/>
                    <a:pt x="431578" y="2250091"/>
                    <a:pt x="595884" y="2231612"/>
                  </a:cubicBezTo>
                  <a:cubicBezTo>
                    <a:pt x="1078611" y="2177320"/>
                    <a:pt x="1524953" y="2008823"/>
                    <a:pt x="1960340" y="1802892"/>
                  </a:cubicBezTo>
                  <a:cubicBezTo>
                    <a:pt x="2366677" y="1610678"/>
                    <a:pt x="2753963" y="1383887"/>
                    <a:pt x="3142393" y="1159097"/>
                  </a:cubicBezTo>
                  <a:cubicBezTo>
                    <a:pt x="3557016" y="919163"/>
                    <a:pt x="3969925" y="676466"/>
                    <a:pt x="4401598" y="467392"/>
                  </a:cubicBezTo>
                  <a:cubicBezTo>
                    <a:pt x="4761167" y="293275"/>
                    <a:pt x="5130356" y="146495"/>
                    <a:pt x="5522500" y="63437"/>
                  </a:cubicBezTo>
                  <a:cubicBezTo>
                    <a:pt x="5660613" y="34195"/>
                    <a:pt x="5800535" y="18479"/>
                    <a:pt x="5941505" y="6763"/>
                  </a:cubicBezTo>
                  <a:cubicBezTo>
                    <a:pt x="6178106" y="-12859"/>
                    <a:pt x="6409754" y="11525"/>
                    <a:pt x="6639973" y="62960"/>
                  </a:cubicBezTo>
                  <a:cubicBezTo>
                    <a:pt x="6861715" y="112490"/>
                    <a:pt x="7069170" y="199073"/>
                    <a:pt x="7266718" y="309277"/>
                  </a:cubicBezTo>
                  <a:cubicBezTo>
                    <a:pt x="7495032" y="436626"/>
                    <a:pt x="7699819" y="595598"/>
                    <a:pt x="7891082" y="773811"/>
                  </a:cubicBezTo>
                  <a:cubicBezTo>
                    <a:pt x="8077391" y="947357"/>
                    <a:pt x="8243411" y="1138142"/>
                    <a:pt x="8400479" y="1337596"/>
                  </a:cubicBezTo>
                  <a:cubicBezTo>
                    <a:pt x="8549354" y="1526572"/>
                    <a:pt x="8738711" y="1666685"/>
                    <a:pt x="8945880" y="1783461"/>
                  </a:cubicBezTo>
                  <a:cubicBezTo>
                    <a:pt x="9131713" y="1888236"/>
                    <a:pt x="9332119" y="1953482"/>
                    <a:pt x="9544622" y="1975390"/>
                  </a:cubicBezTo>
                  <a:cubicBezTo>
                    <a:pt x="9751124" y="1996631"/>
                    <a:pt x="9955626" y="1979867"/>
                    <a:pt x="10157746" y="1931765"/>
                  </a:cubicBezTo>
                  <a:cubicBezTo>
                    <a:pt x="10393490" y="1875663"/>
                    <a:pt x="10617613" y="1788510"/>
                    <a:pt x="10835639" y="1683735"/>
                  </a:cubicBezTo>
                  <a:cubicBezTo>
                    <a:pt x="11236928" y="1490853"/>
                    <a:pt x="11610975" y="1250918"/>
                    <a:pt x="11990452" y="1020318"/>
                  </a:cubicBezTo>
                  <a:cubicBezTo>
                    <a:pt x="12041981" y="988981"/>
                    <a:pt x="12093607" y="957834"/>
                    <a:pt x="12145518" y="927164"/>
                  </a:cubicBezTo>
                  <a:cubicBezTo>
                    <a:pt x="12158853" y="919353"/>
                    <a:pt x="12171807" y="908304"/>
                    <a:pt x="12189334" y="91573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494F3981-A59E-4A37-B8C7-3C4AE26B0372}"/>
                </a:ext>
              </a:extLst>
            </p:cNvPr>
            <p:cNvSpPr/>
            <p:nvPr/>
          </p:nvSpPr>
          <p:spPr>
            <a:xfrm>
              <a:off x="952" y="1815200"/>
              <a:ext cx="12189238" cy="2871018"/>
            </a:xfrm>
            <a:custGeom>
              <a:avLst/>
              <a:gdLst>
                <a:gd name="connsiteX0" fmla="*/ 12189238 w 12189238"/>
                <a:gd name="connsiteY0" fmla="*/ 995722 h 2871018"/>
                <a:gd name="connsiteX1" fmla="*/ 12189238 w 12189238"/>
                <a:gd name="connsiteY1" fmla="*/ 1357482 h 2871018"/>
                <a:gd name="connsiteX2" fmla="*/ 12156662 w 12189238"/>
                <a:gd name="connsiteY2" fmla="*/ 1385009 h 2871018"/>
                <a:gd name="connsiteX3" fmla="*/ 11251501 w 12189238"/>
                <a:gd name="connsiteY3" fmla="*/ 1965463 h 2871018"/>
                <a:gd name="connsiteX4" fmla="*/ 10558272 w 12189238"/>
                <a:gd name="connsiteY4" fmla="*/ 2274549 h 2871018"/>
                <a:gd name="connsiteX5" fmla="*/ 9355646 w 12189238"/>
                <a:gd name="connsiteY5" fmla="*/ 2004229 h 2871018"/>
                <a:gd name="connsiteX6" fmla="*/ 9177528 w 12189238"/>
                <a:gd name="connsiteY6" fmla="*/ 1787917 h 2871018"/>
                <a:gd name="connsiteX7" fmla="*/ 8845677 w 12189238"/>
                <a:gd name="connsiteY7" fmla="*/ 1415013 h 2871018"/>
                <a:gd name="connsiteX8" fmla="*/ 8150162 w 12189238"/>
                <a:gd name="connsiteY8" fmla="*/ 826463 h 2871018"/>
                <a:gd name="connsiteX9" fmla="*/ 6972681 w 12189238"/>
                <a:gd name="connsiteY9" fmla="*/ 365072 h 2871018"/>
                <a:gd name="connsiteX10" fmla="*/ 6508528 w 12189238"/>
                <a:gd name="connsiteY10" fmla="*/ 333354 h 2871018"/>
                <a:gd name="connsiteX11" fmla="*/ 5549361 w 12189238"/>
                <a:gd name="connsiteY11" fmla="*/ 493660 h 2871018"/>
                <a:gd name="connsiteX12" fmla="*/ 4519708 w 12189238"/>
                <a:gd name="connsiteY12" fmla="*/ 901520 h 2871018"/>
                <a:gd name="connsiteX13" fmla="*/ 3328702 w 12189238"/>
                <a:gd name="connsiteY13" fmla="*/ 1538743 h 2871018"/>
                <a:gd name="connsiteX14" fmla="*/ 2304669 w 12189238"/>
                <a:gd name="connsiteY14" fmla="*/ 2105290 h 2871018"/>
                <a:gd name="connsiteX15" fmla="*/ 957929 w 12189238"/>
                <a:gd name="connsiteY15" fmla="*/ 2690411 h 2871018"/>
                <a:gd name="connsiteX16" fmla="*/ 139827 w 12189238"/>
                <a:gd name="connsiteY16" fmla="*/ 2861861 h 2871018"/>
                <a:gd name="connsiteX17" fmla="*/ 0 w 12189238"/>
                <a:gd name="connsiteY17" fmla="*/ 2861575 h 2871018"/>
                <a:gd name="connsiteX18" fmla="*/ 0 w 12189238"/>
                <a:gd name="connsiteY18" fmla="*/ 2452286 h 2871018"/>
                <a:gd name="connsiteX19" fmla="*/ 44672 w 12189238"/>
                <a:gd name="connsiteY19" fmla="*/ 2439998 h 2871018"/>
                <a:gd name="connsiteX20" fmla="*/ 1332167 w 12189238"/>
                <a:gd name="connsiteY20" fmla="*/ 2167107 h 2871018"/>
                <a:gd name="connsiteX21" fmla="*/ 2109978 w 12189238"/>
                <a:gd name="connsiteY21" fmla="*/ 1820778 h 2871018"/>
                <a:gd name="connsiteX22" fmla="*/ 3177445 w 12189238"/>
                <a:gd name="connsiteY22" fmla="*/ 1234038 h 2871018"/>
                <a:gd name="connsiteX23" fmla="*/ 3958019 w 12189238"/>
                <a:gd name="connsiteY23" fmla="*/ 797031 h 2871018"/>
                <a:gd name="connsiteX24" fmla="*/ 4992720 w 12189238"/>
                <a:gd name="connsiteY24" fmla="*/ 303826 h 2871018"/>
                <a:gd name="connsiteX25" fmla="*/ 6014276 w 12189238"/>
                <a:gd name="connsiteY25" fmla="*/ 25792 h 2871018"/>
                <a:gd name="connsiteX26" fmla="*/ 7510749 w 12189238"/>
                <a:gd name="connsiteY26" fmla="*/ 237056 h 2871018"/>
                <a:gd name="connsiteX27" fmla="*/ 8342852 w 12189238"/>
                <a:gd name="connsiteY27" fmla="*/ 791887 h 2871018"/>
                <a:gd name="connsiteX28" fmla="*/ 8664892 w 12189238"/>
                <a:gd name="connsiteY28" fmla="*/ 1108879 h 2871018"/>
                <a:gd name="connsiteX29" fmla="*/ 8982075 w 12189238"/>
                <a:gd name="connsiteY29" fmla="*/ 1481593 h 2871018"/>
                <a:gd name="connsiteX30" fmla="*/ 9350883 w 12189238"/>
                <a:gd name="connsiteY30" fmla="*/ 1798394 h 2871018"/>
                <a:gd name="connsiteX31" fmla="*/ 9896856 w 12189238"/>
                <a:gd name="connsiteY31" fmla="*/ 1980608 h 2871018"/>
                <a:gd name="connsiteX32" fmla="*/ 10480453 w 12189238"/>
                <a:gd name="connsiteY32" fmla="*/ 1918790 h 2871018"/>
                <a:gd name="connsiteX33" fmla="*/ 11204544 w 12189238"/>
                <a:gd name="connsiteY33" fmla="*/ 1595321 h 2871018"/>
                <a:gd name="connsiteX34" fmla="*/ 12101226 w 12189238"/>
                <a:gd name="connsiteY34" fmla="*/ 1036680 h 2871018"/>
                <a:gd name="connsiteX35" fmla="*/ 12189238 w 12189238"/>
                <a:gd name="connsiteY35" fmla="*/ 995722 h 287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89238" h="2871018">
                  <a:moveTo>
                    <a:pt x="12189238" y="995722"/>
                  </a:moveTo>
                  <a:cubicBezTo>
                    <a:pt x="12189238" y="1116309"/>
                    <a:pt x="12189238" y="1236895"/>
                    <a:pt x="12189238" y="1357482"/>
                  </a:cubicBezTo>
                  <a:cubicBezTo>
                    <a:pt x="12179618" y="1368055"/>
                    <a:pt x="12168759" y="1377199"/>
                    <a:pt x="12156662" y="1385009"/>
                  </a:cubicBezTo>
                  <a:cubicBezTo>
                    <a:pt x="11854530" y="1577891"/>
                    <a:pt x="11561731" y="1785250"/>
                    <a:pt x="11251501" y="1965463"/>
                  </a:cubicBezTo>
                  <a:cubicBezTo>
                    <a:pt x="11031665" y="2093193"/>
                    <a:pt x="10804874" y="2205874"/>
                    <a:pt x="10558272" y="2274549"/>
                  </a:cubicBezTo>
                  <a:cubicBezTo>
                    <a:pt x="10108501" y="2399898"/>
                    <a:pt x="9707594" y="2306363"/>
                    <a:pt x="9355646" y="2004229"/>
                  </a:cubicBezTo>
                  <a:cubicBezTo>
                    <a:pt x="9285065" y="1943651"/>
                    <a:pt x="9236869" y="1860211"/>
                    <a:pt x="9177528" y="1787917"/>
                  </a:cubicBezTo>
                  <a:cubicBezTo>
                    <a:pt x="9071801" y="1659234"/>
                    <a:pt x="8960739" y="1535600"/>
                    <a:pt x="8845677" y="1415013"/>
                  </a:cubicBezTo>
                  <a:cubicBezTo>
                    <a:pt x="8634698" y="1193652"/>
                    <a:pt x="8404193" y="996008"/>
                    <a:pt x="8150162" y="826463"/>
                  </a:cubicBezTo>
                  <a:cubicBezTo>
                    <a:pt x="7791641" y="587195"/>
                    <a:pt x="7401211" y="426413"/>
                    <a:pt x="6972681" y="365072"/>
                  </a:cubicBezTo>
                  <a:cubicBezTo>
                    <a:pt x="6818948" y="343069"/>
                    <a:pt x="6663976" y="326877"/>
                    <a:pt x="6508528" y="333354"/>
                  </a:cubicBezTo>
                  <a:cubicBezTo>
                    <a:pt x="6182392" y="346880"/>
                    <a:pt x="5862543" y="400696"/>
                    <a:pt x="5549361" y="493660"/>
                  </a:cubicBezTo>
                  <a:cubicBezTo>
                    <a:pt x="5194078" y="599197"/>
                    <a:pt x="4853369" y="741024"/>
                    <a:pt x="4519708" y="901520"/>
                  </a:cubicBezTo>
                  <a:cubicBezTo>
                    <a:pt x="4113562" y="1096973"/>
                    <a:pt x="3721037" y="1317668"/>
                    <a:pt x="3328702" y="1538743"/>
                  </a:cubicBezTo>
                  <a:cubicBezTo>
                    <a:pt x="2988850" y="1730291"/>
                    <a:pt x="2650046" y="1923553"/>
                    <a:pt x="2304669" y="2105290"/>
                  </a:cubicBezTo>
                  <a:cubicBezTo>
                    <a:pt x="1870139" y="2333890"/>
                    <a:pt x="1426940" y="2541440"/>
                    <a:pt x="957929" y="2690411"/>
                  </a:cubicBezTo>
                  <a:cubicBezTo>
                    <a:pt x="691039" y="2775183"/>
                    <a:pt x="418338" y="2833381"/>
                    <a:pt x="139827" y="2861861"/>
                  </a:cubicBezTo>
                  <a:cubicBezTo>
                    <a:pt x="94298" y="2866528"/>
                    <a:pt x="46387" y="2880053"/>
                    <a:pt x="0" y="2861575"/>
                  </a:cubicBezTo>
                  <a:cubicBezTo>
                    <a:pt x="0" y="2725177"/>
                    <a:pt x="0" y="2588684"/>
                    <a:pt x="0" y="2452286"/>
                  </a:cubicBezTo>
                  <a:cubicBezTo>
                    <a:pt x="12668" y="2440094"/>
                    <a:pt x="28765" y="2440189"/>
                    <a:pt x="44672" y="2439998"/>
                  </a:cubicBezTo>
                  <a:cubicBezTo>
                    <a:pt x="491585" y="2432759"/>
                    <a:pt x="916591" y="2322460"/>
                    <a:pt x="1332167" y="2167107"/>
                  </a:cubicBezTo>
                  <a:cubicBezTo>
                    <a:pt x="1598581" y="2067571"/>
                    <a:pt x="1856708" y="1949080"/>
                    <a:pt x="2109978" y="1820778"/>
                  </a:cubicBezTo>
                  <a:cubicBezTo>
                    <a:pt x="2472309" y="1637327"/>
                    <a:pt x="2825115" y="1435968"/>
                    <a:pt x="3177445" y="1234038"/>
                  </a:cubicBezTo>
                  <a:cubicBezTo>
                    <a:pt x="3436144" y="1085734"/>
                    <a:pt x="3695700" y="939049"/>
                    <a:pt x="3958019" y="797031"/>
                  </a:cubicBezTo>
                  <a:cubicBezTo>
                    <a:pt x="4294537" y="614913"/>
                    <a:pt x="4636294" y="444034"/>
                    <a:pt x="4992720" y="303826"/>
                  </a:cubicBezTo>
                  <a:cubicBezTo>
                    <a:pt x="5322951" y="173905"/>
                    <a:pt x="5660993" y="70655"/>
                    <a:pt x="6014276" y="25792"/>
                  </a:cubicBezTo>
                  <a:cubicBezTo>
                    <a:pt x="6531959" y="-39836"/>
                    <a:pt x="7032593" y="15981"/>
                    <a:pt x="7510749" y="237056"/>
                  </a:cubicBezTo>
                  <a:cubicBezTo>
                    <a:pt x="7817454" y="378884"/>
                    <a:pt x="8091107" y="568145"/>
                    <a:pt x="8342852" y="791887"/>
                  </a:cubicBezTo>
                  <a:cubicBezTo>
                    <a:pt x="8455724" y="892186"/>
                    <a:pt x="8563642" y="997723"/>
                    <a:pt x="8664892" y="1108879"/>
                  </a:cubicBezTo>
                  <a:cubicBezTo>
                    <a:pt x="8774621" y="1229371"/>
                    <a:pt x="8888444" y="1347576"/>
                    <a:pt x="8982075" y="1481593"/>
                  </a:cubicBezTo>
                  <a:cubicBezTo>
                    <a:pt x="9078373" y="1619419"/>
                    <a:pt x="9211151" y="1712574"/>
                    <a:pt x="9350883" y="1798394"/>
                  </a:cubicBezTo>
                  <a:cubicBezTo>
                    <a:pt x="9518618" y="1901455"/>
                    <a:pt x="9701403" y="1964701"/>
                    <a:pt x="9896856" y="1980608"/>
                  </a:cubicBezTo>
                  <a:cubicBezTo>
                    <a:pt x="10094214" y="1996705"/>
                    <a:pt x="10289381" y="1975559"/>
                    <a:pt x="10480453" y="1918790"/>
                  </a:cubicBezTo>
                  <a:cubicBezTo>
                    <a:pt x="10736199" y="1842781"/>
                    <a:pt x="10973657" y="1726385"/>
                    <a:pt x="11204544" y="1595321"/>
                  </a:cubicBezTo>
                  <a:cubicBezTo>
                    <a:pt x="11511058" y="1421395"/>
                    <a:pt x="11803094" y="1224227"/>
                    <a:pt x="12101226" y="1036680"/>
                  </a:cubicBezTo>
                  <a:cubicBezTo>
                    <a:pt x="12128469" y="1019535"/>
                    <a:pt x="12152661" y="993913"/>
                    <a:pt x="12189238" y="99572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71AF04C-C995-488D-9603-E9F00C5C0804}"/>
                </a:ext>
              </a:extLst>
            </p:cNvPr>
            <p:cNvSpPr/>
            <p:nvPr/>
          </p:nvSpPr>
          <p:spPr>
            <a:xfrm>
              <a:off x="952" y="2138031"/>
              <a:ext cx="12189427" cy="2931001"/>
            </a:xfrm>
            <a:custGeom>
              <a:avLst/>
              <a:gdLst>
                <a:gd name="connsiteX0" fmla="*/ 0 w 12189427"/>
                <a:gd name="connsiteY0" fmla="*/ 2538648 h 2931001"/>
                <a:gd name="connsiteX1" fmla="*/ 1961864 w 12189427"/>
                <a:gd name="connsiteY1" fmla="*/ 1942955 h 2931001"/>
                <a:gd name="connsiteX2" fmla="*/ 3445574 w 12189427"/>
                <a:gd name="connsiteY2" fmla="*/ 1134949 h 2931001"/>
                <a:gd name="connsiteX3" fmla="*/ 4968336 w 12189427"/>
                <a:gd name="connsiteY3" fmla="*/ 363329 h 2931001"/>
                <a:gd name="connsiteX4" fmla="*/ 6085999 w 12189427"/>
                <a:gd name="connsiteY4" fmla="*/ 37193 h 2931001"/>
                <a:gd name="connsiteX5" fmla="*/ 8218361 w 12189427"/>
                <a:gd name="connsiteY5" fmla="*/ 534493 h 2931001"/>
                <a:gd name="connsiteX6" fmla="*/ 9238774 w 12189427"/>
                <a:gd name="connsiteY6" fmla="*/ 1524617 h 2931001"/>
                <a:gd name="connsiteX7" fmla="*/ 10030301 w 12189427"/>
                <a:gd name="connsiteY7" fmla="*/ 1982388 h 2931001"/>
                <a:gd name="connsiteX8" fmla="*/ 10719721 w 12189427"/>
                <a:gd name="connsiteY8" fmla="*/ 1886567 h 2931001"/>
                <a:gd name="connsiteX9" fmla="*/ 11575161 w 12189427"/>
                <a:gd name="connsiteY9" fmla="*/ 1427367 h 2931001"/>
                <a:gd name="connsiteX10" fmla="*/ 12139994 w 12189427"/>
                <a:gd name="connsiteY10" fmla="*/ 1058463 h 2931001"/>
                <a:gd name="connsiteX11" fmla="*/ 12189428 w 12189427"/>
                <a:gd name="connsiteY11" fmla="*/ 1034651 h 2931001"/>
                <a:gd name="connsiteX12" fmla="*/ 12189428 w 12189427"/>
                <a:gd name="connsiteY12" fmla="*/ 1377360 h 2931001"/>
                <a:gd name="connsiteX13" fmla="*/ 11446573 w 12189427"/>
                <a:gd name="connsiteY13" fmla="*/ 1874661 h 2931001"/>
                <a:gd name="connsiteX14" fmla="*/ 10796112 w 12189427"/>
                <a:gd name="connsiteY14" fmla="*/ 2217275 h 2931001"/>
                <a:gd name="connsiteX15" fmla="*/ 9524524 w 12189427"/>
                <a:gd name="connsiteY15" fmla="*/ 1944860 h 2931001"/>
                <a:gd name="connsiteX16" fmla="*/ 9276969 w 12189427"/>
                <a:gd name="connsiteY16" fmla="*/ 1650347 h 2931001"/>
                <a:gd name="connsiteX17" fmla="*/ 8767096 w 12189427"/>
                <a:gd name="connsiteY17" fmla="*/ 1108374 h 2931001"/>
                <a:gd name="connsiteX18" fmla="*/ 7574185 w 12189427"/>
                <a:gd name="connsiteY18" fmla="*/ 436100 h 2931001"/>
                <a:gd name="connsiteX19" fmla="*/ 6082475 w 12189427"/>
                <a:gd name="connsiteY19" fmla="*/ 373044 h 2931001"/>
                <a:gd name="connsiteX20" fmla="*/ 4459319 w 12189427"/>
                <a:gd name="connsiteY20" fmla="*/ 955593 h 2931001"/>
                <a:gd name="connsiteX21" fmla="*/ 2834831 w 12189427"/>
                <a:gd name="connsiteY21" fmla="*/ 1838085 h 2931001"/>
                <a:gd name="connsiteX22" fmla="*/ 1266920 w 12189427"/>
                <a:gd name="connsiteY22" fmla="*/ 2610086 h 2931001"/>
                <a:gd name="connsiteX23" fmla="*/ 84963 w 12189427"/>
                <a:gd name="connsiteY23" fmla="*/ 2924792 h 2931001"/>
                <a:gd name="connsiteX24" fmla="*/ 0 w 12189427"/>
                <a:gd name="connsiteY24" fmla="*/ 2928983 h 2931001"/>
                <a:gd name="connsiteX25" fmla="*/ 0 w 12189427"/>
                <a:gd name="connsiteY25" fmla="*/ 2538648 h 29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427" h="2931001">
                  <a:moveTo>
                    <a:pt x="0" y="2538648"/>
                  </a:moveTo>
                  <a:cubicBezTo>
                    <a:pt x="700564" y="2493595"/>
                    <a:pt x="1339882" y="2246612"/>
                    <a:pt x="1961864" y="1942955"/>
                  </a:cubicBezTo>
                  <a:cubicBezTo>
                    <a:pt x="2468404" y="1695686"/>
                    <a:pt x="2954750" y="1411269"/>
                    <a:pt x="3445574" y="1134949"/>
                  </a:cubicBezTo>
                  <a:cubicBezTo>
                    <a:pt x="3941921" y="855581"/>
                    <a:pt x="4440650" y="580880"/>
                    <a:pt x="4968336" y="363329"/>
                  </a:cubicBezTo>
                  <a:cubicBezTo>
                    <a:pt x="5329143" y="214548"/>
                    <a:pt x="5699189" y="96438"/>
                    <a:pt x="6085999" y="37193"/>
                  </a:cubicBezTo>
                  <a:cubicBezTo>
                    <a:pt x="6863049" y="-81870"/>
                    <a:pt x="7573613" y="85199"/>
                    <a:pt x="8218361" y="534493"/>
                  </a:cubicBezTo>
                  <a:cubicBezTo>
                    <a:pt x="8612410" y="809099"/>
                    <a:pt x="8947690" y="1145522"/>
                    <a:pt x="9238774" y="1524617"/>
                  </a:cubicBezTo>
                  <a:cubicBezTo>
                    <a:pt x="9442037" y="1789317"/>
                    <a:pt x="9708166" y="1934287"/>
                    <a:pt x="10030301" y="1982388"/>
                  </a:cubicBezTo>
                  <a:cubicBezTo>
                    <a:pt x="10267570" y="2017821"/>
                    <a:pt x="10496931" y="1968768"/>
                    <a:pt x="10719721" y="1886567"/>
                  </a:cubicBezTo>
                  <a:cubicBezTo>
                    <a:pt x="11026235" y="1773410"/>
                    <a:pt x="11302651" y="1603865"/>
                    <a:pt x="11575161" y="1427367"/>
                  </a:cubicBezTo>
                  <a:cubicBezTo>
                    <a:pt x="11763851" y="1305066"/>
                    <a:pt x="11951398" y="1180955"/>
                    <a:pt x="12139994" y="1058463"/>
                  </a:cubicBezTo>
                  <a:cubicBezTo>
                    <a:pt x="12155043" y="1048653"/>
                    <a:pt x="12167616" y="1031412"/>
                    <a:pt x="12189428" y="1034651"/>
                  </a:cubicBezTo>
                  <a:cubicBezTo>
                    <a:pt x="12189428" y="1148855"/>
                    <a:pt x="12189428" y="1263060"/>
                    <a:pt x="12189428" y="1377360"/>
                  </a:cubicBezTo>
                  <a:cubicBezTo>
                    <a:pt x="11941969" y="1543286"/>
                    <a:pt x="11695461" y="1710830"/>
                    <a:pt x="11446573" y="1874661"/>
                  </a:cubicBezTo>
                  <a:cubicBezTo>
                    <a:pt x="11241119" y="2009820"/>
                    <a:pt x="11027855" y="2130883"/>
                    <a:pt x="10796112" y="2217275"/>
                  </a:cubicBezTo>
                  <a:cubicBezTo>
                    <a:pt x="10313670" y="2397297"/>
                    <a:pt x="9891046" y="2304619"/>
                    <a:pt x="9524524" y="1944860"/>
                  </a:cubicBezTo>
                  <a:cubicBezTo>
                    <a:pt x="9432417" y="1854468"/>
                    <a:pt x="9348026" y="1757598"/>
                    <a:pt x="9276969" y="1650347"/>
                  </a:cubicBezTo>
                  <a:cubicBezTo>
                    <a:pt x="9137809" y="1440225"/>
                    <a:pt x="8957977" y="1269252"/>
                    <a:pt x="8767096" y="1108374"/>
                  </a:cubicBezTo>
                  <a:cubicBezTo>
                    <a:pt x="8411908" y="809003"/>
                    <a:pt x="8021003" y="572688"/>
                    <a:pt x="7574185" y="436100"/>
                  </a:cubicBezTo>
                  <a:cubicBezTo>
                    <a:pt x="7082600" y="285890"/>
                    <a:pt x="6584442" y="278270"/>
                    <a:pt x="6082475" y="373044"/>
                  </a:cubicBezTo>
                  <a:cubicBezTo>
                    <a:pt x="5510499" y="480962"/>
                    <a:pt x="4978718" y="700990"/>
                    <a:pt x="4459319" y="955593"/>
                  </a:cubicBezTo>
                  <a:cubicBezTo>
                    <a:pt x="3905536" y="1227151"/>
                    <a:pt x="3373660" y="1539000"/>
                    <a:pt x="2834831" y="1838085"/>
                  </a:cubicBezTo>
                  <a:cubicBezTo>
                    <a:pt x="2324862" y="2121168"/>
                    <a:pt x="1811084" y="2396631"/>
                    <a:pt x="1266920" y="2610086"/>
                  </a:cubicBezTo>
                  <a:cubicBezTo>
                    <a:pt x="884873" y="2760009"/>
                    <a:pt x="493681" y="2875262"/>
                    <a:pt x="84963" y="2924792"/>
                  </a:cubicBezTo>
                  <a:cubicBezTo>
                    <a:pt x="56769" y="2928221"/>
                    <a:pt x="28670" y="2934126"/>
                    <a:pt x="0" y="2928983"/>
                  </a:cubicBezTo>
                  <a:cubicBezTo>
                    <a:pt x="0" y="2798871"/>
                    <a:pt x="0" y="2668760"/>
                    <a:pt x="0" y="253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A7EEE8D-A596-4102-B7E5-CFB5A2EAE1A2}"/>
                </a:ext>
              </a:extLst>
            </p:cNvPr>
            <p:cNvSpPr/>
            <p:nvPr/>
          </p:nvSpPr>
          <p:spPr>
            <a:xfrm>
              <a:off x="952" y="894378"/>
              <a:ext cx="12189332" cy="2557012"/>
            </a:xfrm>
            <a:custGeom>
              <a:avLst/>
              <a:gdLst>
                <a:gd name="connsiteX0" fmla="*/ 12189238 w 12189332"/>
                <a:gd name="connsiteY0" fmla="*/ 1212171 h 2557012"/>
                <a:gd name="connsiteX1" fmla="*/ 11244834 w 12189332"/>
                <a:gd name="connsiteY1" fmla="*/ 1779099 h 2557012"/>
                <a:gd name="connsiteX2" fmla="*/ 10258615 w 12189332"/>
                <a:gd name="connsiteY2" fmla="*/ 2216011 h 2557012"/>
                <a:gd name="connsiteX3" fmla="*/ 8460200 w 12189332"/>
                <a:gd name="connsiteY3" fmla="*/ 1724616 h 2557012"/>
                <a:gd name="connsiteX4" fmla="*/ 8159401 w 12189332"/>
                <a:gd name="connsiteY4" fmla="*/ 1362856 h 2557012"/>
                <a:gd name="connsiteX5" fmla="*/ 7172230 w 12189332"/>
                <a:gd name="connsiteY5" fmla="*/ 568662 h 2557012"/>
                <a:gd name="connsiteX6" fmla="*/ 5998083 w 12189332"/>
                <a:gd name="connsiteY6" fmla="*/ 311487 h 2557012"/>
                <a:gd name="connsiteX7" fmla="*/ 4804029 w 12189332"/>
                <a:gd name="connsiteY7" fmla="*/ 597618 h 2557012"/>
                <a:gd name="connsiteX8" fmla="*/ 3449860 w 12189332"/>
                <a:gd name="connsiteY8" fmla="*/ 1291705 h 2557012"/>
                <a:gd name="connsiteX9" fmla="*/ 2099215 w 12189332"/>
                <a:gd name="connsiteY9" fmla="*/ 2046180 h 2557012"/>
                <a:gd name="connsiteX10" fmla="*/ 939356 w 12189332"/>
                <a:gd name="connsiteY10" fmla="*/ 2483092 h 2557012"/>
                <a:gd name="connsiteX11" fmla="*/ 0 w 12189332"/>
                <a:gd name="connsiteY11" fmla="*/ 2535194 h 2557012"/>
                <a:gd name="connsiteX12" fmla="*/ 0 w 12189332"/>
                <a:gd name="connsiteY12" fmla="*/ 2097329 h 2557012"/>
                <a:gd name="connsiteX13" fmla="*/ 551783 w 12189332"/>
                <a:gd name="connsiteY13" fmla="*/ 2147240 h 2557012"/>
                <a:gd name="connsiteX14" fmla="*/ 1786795 w 12189332"/>
                <a:gd name="connsiteY14" fmla="*/ 1835011 h 2557012"/>
                <a:gd name="connsiteX15" fmla="*/ 3147060 w 12189332"/>
                <a:gd name="connsiteY15" fmla="*/ 1109396 h 2557012"/>
                <a:gd name="connsiteX16" fmla="*/ 4440079 w 12189332"/>
                <a:gd name="connsiteY16" fmla="*/ 397784 h 2557012"/>
                <a:gd name="connsiteX17" fmla="*/ 5455634 w 12189332"/>
                <a:gd name="connsiteY17" fmla="*/ 48597 h 2557012"/>
                <a:gd name="connsiteX18" fmla="*/ 7334060 w 12189332"/>
                <a:gd name="connsiteY18" fmla="*/ 483889 h 2557012"/>
                <a:gd name="connsiteX19" fmla="*/ 8120539 w 12189332"/>
                <a:gd name="connsiteY19" fmla="*/ 1280942 h 2557012"/>
                <a:gd name="connsiteX20" fmla="*/ 8733949 w 12189332"/>
                <a:gd name="connsiteY20" fmla="*/ 1769955 h 2557012"/>
                <a:gd name="connsiteX21" fmla="*/ 9870376 w 12189332"/>
                <a:gd name="connsiteY21" fmla="*/ 1957693 h 2557012"/>
                <a:gd name="connsiteX22" fmla="*/ 10964799 w 12189332"/>
                <a:gd name="connsiteY22" fmla="*/ 1568025 h 2557012"/>
                <a:gd name="connsiteX23" fmla="*/ 12115324 w 12189332"/>
                <a:gd name="connsiteY23" fmla="*/ 902132 h 2557012"/>
                <a:gd name="connsiteX24" fmla="*/ 12189332 w 12189332"/>
                <a:gd name="connsiteY24" fmla="*/ 859746 h 2557012"/>
                <a:gd name="connsiteX25" fmla="*/ 12189238 w 12189332"/>
                <a:gd name="connsiteY25" fmla="*/ 1212171 h 25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332" h="2557012">
                  <a:moveTo>
                    <a:pt x="12189238" y="1212171"/>
                  </a:moveTo>
                  <a:cubicBezTo>
                    <a:pt x="11872912" y="1398671"/>
                    <a:pt x="11564683" y="1598600"/>
                    <a:pt x="11244834" y="1779099"/>
                  </a:cubicBezTo>
                  <a:cubicBezTo>
                    <a:pt x="10930319" y="1956645"/>
                    <a:pt x="10608564" y="2117522"/>
                    <a:pt x="10258615" y="2216011"/>
                  </a:cubicBezTo>
                  <a:cubicBezTo>
                    <a:pt x="9560147" y="2412607"/>
                    <a:pt x="8963787" y="2231441"/>
                    <a:pt x="8460200" y="1724616"/>
                  </a:cubicBezTo>
                  <a:cubicBezTo>
                    <a:pt x="8350187" y="1613935"/>
                    <a:pt x="8264176" y="1479823"/>
                    <a:pt x="8159401" y="1362856"/>
                  </a:cubicBezTo>
                  <a:cubicBezTo>
                    <a:pt x="7873841" y="1044055"/>
                    <a:pt x="7555897" y="765258"/>
                    <a:pt x="7172230" y="568662"/>
                  </a:cubicBezTo>
                  <a:cubicBezTo>
                    <a:pt x="6803708" y="379876"/>
                    <a:pt x="6411754" y="293675"/>
                    <a:pt x="5998083" y="311487"/>
                  </a:cubicBezTo>
                  <a:cubicBezTo>
                    <a:pt x="5581841" y="329489"/>
                    <a:pt x="5187505" y="442075"/>
                    <a:pt x="4804029" y="597618"/>
                  </a:cubicBezTo>
                  <a:cubicBezTo>
                    <a:pt x="4332161" y="789071"/>
                    <a:pt x="3889629" y="1037863"/>
                    <a:pt x="3449860" y="1291705"/>
                  </a:cubicBezTo>
                  <a:cubicBezTo>
                    <a:pt x="3003138" y="1549546"/>
                    <a:pt x="2561558" y="1816342"/>
                    <a:pt x="2099215" y="2046180"/>
                  </a:cubicBezTo>
                  <a:cubicBezTo>
                    <a:pt x="1727454" y="2230965"/>
                    <a:pt x="1346264" y="2391461"/>
                    <a:pt x="939356" y="2483092"/>
                  </a:cubicBezTo>
                  <a:cubicBezTo>
                    <a:pt x="629317" y="2552910"/>
                    <a:pt x="316611" y="2579770"/>
                    <a:pt x="0" y="2535194"/>
                  </a:cubicBezTo>
                  <a:cubicBezTo>
                    <a:pt x="0" y="2389270"/>
                    <a:pt x="0" y="2243252"/>
                    <a:pt x="0" y="2097329"/>
                  </a:cubicBezTo>
                  <a:cubicBezTo>
                    <a:pt x="181261" y="2143526"/>
                    <a:pt x="365855" y="2153527"/>
                    <a:pt x="551783" y="2147240"/>
                  </a:cubicBezTo>
                  <a:cubicBezTo>
                    <a:pt x="986028" y="2132572"/>
                    <a:pt x="1391984" y="2004937"/>
                    <a:pt x="1786795" y="1835011"/>
                  </a:cubicBezTo>
                  <a:cubicBezTo>
                    <a:pt x="2260473" y="1631176"/>
                    <a:pt x="2703481" y="1369714"/>
                    <a:pt x="3147060" y="1109396"/>
                  </a:cubicBezTo>
                  <a:cubicBezTo>
                    <a:pt x="3571494" y="860317"/>
                    <a:pt x="3993642" y="606952"/>
                    <a:pt x="4440079" y="397784"/>
                  </a:cubicBezTo>
                  <a:cubicBezTo>
                    <a:pt x="4766025" y="245098"/>
                    <a:pt x="5100638" y="118129"/>
                    <a:pt x="5455634" y="48597"/>
                  </a:cubicBezTo>
                  <a:cubicBezTo>
                    <a:pt x="6147340" y="-86849"/>
                    <a:pt x="6771990" y="61646"/>
                    <a:pt x="7334060" y="483889"/>
                  </a:cubicBezTo>
                  <a:cubicBezTo>
                    <a:pt x="7635907" y="710680"/>
                    <a:pt x="7884509" y="988810"/>
                    <a:pt x="8120539" y="1280942"/>
                  </a:cubicBezTo>
                  <a:cubicBezTo>
                    <a:pt x="8287798" y="1488015"/>
                    <a:pt x="8500681" y="1643844"/>
                    <a:pt x="8733949" y="1769955"/>
                  </a:cubicBezTo>
                  <a:cubicBezTo>
                    <a:pt x="9090565" y="1962741"/>
                    <a:pt x="9470612" y="2019510"/>
                    <a:pt x="9870376" y="1957693"/>
                  </a:cubicBezTo>
                  <a:cubicBezTo>
                    <a:pt x="10260235" y="1897495"/>
                    <a:pt x="10617327" y="1746238"/>
                    <a:pt x="10964799" y="1568025"/>
                  </a:cubicBezTo>
                  <a:cubicBezTo>
                    <a:pt x="11359610" y="1365619"/>
                    <a:pt x="11733847" y="1127589"/>
                    <a:pt x="12115324" y="902132"/>
                  </a:cubicBezTo>
                  <a:cubicBezTo>
                    <a:pt x="12139803" y="887654"/>
                    <a:pt x="12164663" y="873843"/>
                    <a:pt x="12189332" y="859746"/>
                  </a:cubicBezTo>
                  <a:cubicBezTo>
                    <a:pt x="12189238" y="977380"/>
                    <a:pt x="12189238" y="1094823"/>
                    <a:pt x="12189238" y="12121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1AD3A30-D9DD-49BA-8974-857DBD097048}"/>
                </a:ext>
              </a:extLst>
            </p:cNvPr>
            <p:cNvSpPr/>
            <p:nvPr/>
          </p:nvSpPr>
          <p:spPr>
            <a:xfrm>
              <a:off x="857" y="1515838"/>
              <a:ext cx="12189333" cy="2752423"/>
            </a:xfrm>
            <a:custGeom>
              <a:avLst/>
              <a:gdLst>
                <a:gd name="connsiteX0" fmla="*/ 12189334 w 12189333"/>
                <a:gd name="connsiteY0" fmla="*/ 1295084 h 2752423"/>
                <a:gd name="connsiteX1" fmla="*/ 11044046 w 12189333"/>
                <a:gd name="connsiteY1" fmla="*/ 1997172 h 2752423"/>
                <a:gd name="connsiteX2" fmla="*/ 10327862 w 12189333"/>
                <a:gd name="connsiteY2" fmla="*/ 2267777 h 2752423"/>
                <a:gd name="connsiteX3" fmla="*/ 9155240 w 12189333"/>
                <a:gd name="connsiteY3" fmla="*/ 1980979 h 2752423"/>
                <a:gd name="connsiteX4" fmla="*/ 8872061 w 12189333"/>
                <a:gd name="connsiteY4" fmla="*/ 1662177 h 2752423"/>
                <a:gd name="connsiteX5" fmla="*/ 7779258 w 12189333"/>
                <a:gd name="connsiteY5" fmla="*/ 690437 h 2752423"/>
                <a:gd name="connsiteX6" fmla="*/ 6695313 w 12189333"/>
                <a:gd name="connsiteY6" fmla="*/ 325153 h 2752423"/>
                <a:gd name="connsiteX7" fmla="*/ 5474018 w 12189333"/>
                <a:gd name="connsiteY7" fmla="*/ 451931 h 2752423"/>
                <a:gd name="connsiteX8" fmla="*/ 4189381 w 12189333"/>
                <a:gd name="connsiteY8" fmla="*/ 987712 h 2752423"/>
                <a:gd name="connsiteX9" fmla="*/ 2722150 w 12189333"/>
                <a:gd name="connsiteY9" fmla="*/ 1805815 h 2752423"/>
                <a:gd name="connsiteX10" fmla="*/ 1252157 w 12189333"/>
                <a:gd name="connsiteY10" fmla="*/ 2509521 h 2752423"/>
                <a:gd name="connsiteX11" fmla="*/ 280226 w 12189333"/>
                <a:gd name="connsiteY11" fmla="*/ 2739265 h 2752423"/>
                <a:gd name="connsiteX12" fmla="*/ 0 w 12189333"/>
                <a:gd name="connsiteY12" fmla="*/ 2751457 h 2752423"/>
                <a:gd name="connsiteX13" fmla="*/ 0 w 12189333"/>
                <a:gd name="connsiteY13" fmla="*/ 2342167 h 2752423"/>
                <a:gd name="connsiteX14" fmla="*/ 1795558 w 12189333"/>
                <a:gd name="connsiteY14" fmla="*/ 1927734 h 2752423"/>
                <a:gd name="connsiteX15" fmla="*/ 3204877 w 12189333"/>
                <a:gd name="connsiteY15" fmla="*/ 1173450 h 2752423"/>
                <a:gd name="connsiteX16" fmla="*/ 4622673 w 12189333"/>
                <a:gd name="connsiteY16" fmla="*/ 415164 h 2752423"/>
                <a:gd name="connsiteX17" fmla="*/ 5727668 w 12189333"/>
                <a:gd name="connsiteY17" fmla="*/ 49785 h 2752423"/>
                <a:gd name="connsiteX18" fmla="*/ 7829074 w 12189333"/>
                <a:gd name="connsiteY18" fmla="*/ 547562 h 2752423"/>
                <a:gd name="connsiteX19" fmla="*/ 8709088 w 12189333"/>
                <a:gd name="connsiteY19" fmla="*/ 1438340 h 2752423"/>
                <a:gd name="connsiteX20" fmla="*/ 9359836 w 12189333"/>
                <a:gd name="connsiteY20" fmla="*/ 1892587 h 2752423"/>
                <a:gd name="connsiteX21" fmla="*/ 10417302 w 12189333"/>
                <a:gd name="connsiteY21" fmla="*/ 1899731 h 2752423"/>
                <a:gd name="connsiteX22" fmla="*/ 11395805 w 12189333"/>
                <a:gd name="connsiteY22" fmla="*/ 1434054 h 2752423"/>
                <a:gd name="connsiteX23" fmla="*/ 12147614 w 12189333"/>
                <a:gd name="connsiteY23" fmla="*/ 970662 h 2752423"/>
                <a:gd name="connsiteX24" fmla="*/ 12189238 w 12189333"/>
                <a:gd name="connsiteY24" fmla="*/ 952184 h 2752423"/>
                <a:gd name="connsiteX25" fmla="*/ 12189334 w 12189333"/>
                <a:gd name="connsiteY25" fmla="*/ 1295084 h 275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333" h="2752423">
                  <a:moveTo>
                    <a:pt x="12189334" y="1295084"/>
                  </a:moveTo>
                  <a:cubicBezTo>
                    <a:pt x="11808809" y="1531209"/>
                    <a:pt x="11441335" y="1788574"/>
                    <a:pt x="11044046" y="1997172"/>
                  </a:cubicBezTo>
                  <a:cubicBezTo>
                    <a:pt x="10816589" y="2116615"/>
                    <a:pt x="10581608" y="2216247"/>
                    <a:pt x="10327862" y="2267777"/>
                  </a:cubicBezTo>
                  <a:cubicBezTo>
                    <a:pt x="9891427" y="2356359"/>
                    <a:pt x="9504235" y="2252632"/>
                    <a:pt x="9155240" y="1980979"/>
                  </a:cubicBezTo>
                  <a:cubicBezTo>
                    <a:pt x="9040082" y="1891349"/>
                    <a:pt x="8963120" y="1771143"/>
                    <a:pt x="8872061" y="1662177"/>
                  </a:cubicBezTo>
                  <a:cubicBezTo>
                    <a:pt x="8556022" y="1283844"/>
                    <a:pt x="8206359" y="943707"/>
                    <a:pt x="7779258" y="690437"/>
                  </a:cubicBezTo>
                  <a:cubicBezTo>
                    <a:pt x="7443978" y="491650"/>
                    <a:pt x="7083933" y="364968"/>
                    <a:pt x="6695313" y="325153"/>
                  </a:cubicBezTo>
                  <a:cubicBezTo>
                    <a:pt x="6279738" y="282576"/>
                    <a:pt x="5873496" y="336964"/>
                    <a:pt x="5474018" y="451931"/>
                  </a:cubicBezTo>
                  <a:cubicBezTo>
                    <a:pt x="5025200" y="581090"/>
                    <a:pt x="4602861" y="773781"/>
                    <a:pt x="4189381" y="987712"/>
                  </a:cubicBezTo>
                  <a:cubicBezTo>
                    <a:pt x="3691795" y="1245173"/>
                    <a:pt x="3211259" y="1533209"/>
                    <a:pt x="2722150" y="1805815"/>
                  </a:cubicBezTo>
                  <a:cubicBezTo>
                    <a:pt x="2246757" y="2070800"/>
                    <a:pt x="1765649" y="2324165"/>
                    <a:pt x="1252157" y="2509521"/>
                  </a:cubicBezTo>
                  <a:cubicBezTo>
                    <a:pt x="937070" y="2623250"/>
                    <a:pt x="614458" y="2706499"/>
                    <a:pt x="280226" y="2739265"/>
                  </a:cubicBezTo>
                  <a:cubicBezTo>
                    <a:pt x="187166" y="2748409"/>
                    <a:pt x="93726" y="2754981"/>
                    <a:pt x="0" y="2751457"/>
                  </a:cubicBezTo>
                  <a:cubicBezTo>
                    <a:pt x="0" y="2615059"/>
                    <a:pt x="0" y="2478565"/>
                    <a:pt x="0" y="2342167"/>
                  </a:cubicBezTo>
                  <a:cubicBezTo>
                    <a:pt x="637604" y="2373219"/>
                    <a:pt x="1225010" y="2186243"/>
                    <a:pt x="1795558" y="1927734"/>
                  </a:cubicBezTo>
                  <a:cubicBezTo>
                    <a:pt x="2281904" y="1707421"/>
                    <a:pt x="2742819" y="1439388"/>
                    <a:pt x="3204877" y="1173450"/>
                  </a:cubicBezTo>
                  <a:cubicBezTo>
                    <a:pt x="3669602" y="906083"/>
                    <a:pt x="4133374" y="636811"/>
                    <a:pt x="4622673" y="415164"/>
                  </a:cubicBezTo>
                  <a:cubicBezTo>
                    <a:pt x="4978051" y="254192"/>
                    <a:pt x="5342859" y="121509"/>
                    <a:pt x="5727668" y="49785"/>
                  </a:cubicBezTo>
                  <a:cubicBezTo>
                    <a:pt x="6501384" y="-94423"/>
                    <a:pt x="7200995" y="75598"/>
                    <a:pt x="7829074" y="547562"/>
                  </a:cubicBezTo>
                  <a:cubicBezTo>
                    <a:pt x="8166544" y="801117"/>
                    <a:pt x="8447532" y="1109442"/>
                    <a:pt x="8709088" y="1438340"/>
                  </a:cubicBezTo>
                  <a:cubicBezTo>
                    <a:pt x="8879682" y="1653033"/>
                    <a:pt x="9107043" y="1794384"/>
                    <a:pt x="9359836" y="1892587"/>
                  </a:cubicBezTo>
                  <a:cubicBezTo>
                    <a:pt x="9710261" y="2028795"/>
                    <a:pt x="10064305" y="2007078"/>
                    <a:pt x="10417302" y="1899731"/>
                  </a:cubicBezTo>
                  <a:cubicBezTo>
                    <a:pt x="10766583" y="1793432"/>
                    <a:pt x="11085100" y="1621220"/>
                    <a:pt x="11395805" y="1434054"/>
                  </a:cubicBezTo>
                  <a:cubicBezTo>
                    <a:pt x="11647932" y="1282130"/>
                    <a:pt x="11897011" y="1125063"/>
                    <a:pt x="12147614" y="970662"/>
                  </a:cubicBezTo>
                  <a:cubicBezTo>
                    <a:pt x="12160377" y="962757"/>
                    <a:pt x="12170854" y="948088"/>
                    <a:pt x="12189238" y="952184"/>
                  </a:cubicBezTo>
                  <a:cubicBezTo>
                    <a:pt x="12189334" y="1066674"/>
                    <a:pt x="12189334" y="1180879"/>
                    <a:pt x="12189334" y="129508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AE1B75E-968D-4616-8C30-42A1CA59B21A}"/>
                </a:ext>
              </a:extLst>
            </p:cNvPr>
            <p:cNvSpPr/>
            <p:nvPr/>
          </p:nvSpPr>
          <p:spPr>
            <a:xfrm>
              <a:off x="2288000" y="258849"/>
              <a:ext cx="9902284" cy="2302988"/>
            </a:xfrm>
            <a:custGeom>
              <a:avLst/>
              <a:gdLst>
                <a:gd name="connsiteX0" fmla="*/ 9902190 w 9902284"/>
                <a:gd name="connsiteY0" fmla="*/ 1143326 h 2302988"/>
                <a:gd name="connsiteX1" fmla="*/ 9675876 w 9902284"/>
                <a:gd name="connsiteY1" fmla="*/ 1270961 h 2302988"/>
                <a:gd name="connsiteX2" fmla="*/ 8439912 w 9902284"/>
                <a:gd name="connsiteY2" fmla="*/ 1956856 h 2302988"/>
                <a:gd name="connsiteX3" fmla="*/ 7563708 w 9902284"/>
                <a:gd name="connsiteY3" fmla="*/ 2258989 h 2302988"/>
                <a:gd name="connsiteX4" fmla="*/ 5874925 w 9902284"/>
                <a:gd name="connsiteY4" fmla="*/ 1843509 h 2302988"/>
                <a:gd name="connsiteX5" fmla="*/ 5390960 w 9902284"/>
                <a:gd name="connsiteY5" fmla="*/ 1348399 h 2302988"/>
                <a:gd name="connsiteX6" fmla="*/ 4456748 w 9902284"/>
                <a:gd name="connsiteY6" fmla="*/ 558872 h 2302988"/>
                <a:gd name="connsiteX7" fmla="*/ 3313367 w 9902284"/>
                <a:gd name="connsiteY7" fmla="*/ 331796 h 2302988"/>
                <a:gd name="connsiteX8" fmla="*/ 2106454 w 9902284"/>
                <a:gd name="connsiteY8" fmla="*/ 691936 h 2302988"/>
                <a:gd name="connsiteX9" fmla="*/ 821626 w 9902284"/>
                <a:gd name="connsiteY9" fmla="*/ 1407359 h 2302988"/>
                <a:gd name="connsiteX10" fmla="*/ 0 w 9902284"/>
                <a:gd name="connsiteY10" fmla="*/ 1872846 h 2302988"/>
                <a:gd name="connsiteX11" fmla="*/ 63532 w 9902284"/>
                <a:gd name="connsiteY11" fmla="*/ 1485559 h 2302988"/>
                <a:gd name="connsiteX12" fmla="*/ 219837 w 9902284"/>
                <a:gd name="connsiteY12" fmla="*/ 1388118 h 2302988"/>
                <a:gd name="connsiteX13" fmla="*/ 1235297 w 9902284"/>
                <a:gd name="connsiteY13" fmla="*/ 786233 h 2302988"/>
                <a:gd name="connsiteX14" fmla="*/ 2033207 w 9902284"/>
                <a:gd name="connsiteY14" fmla="*/ 351227 h 2302988"/>
                <a:gd name="connsiteX15" fmla="*/ 3038475 w 9902284"/>
                <a:gd name="connsiteY15" fmla="*/ 22805 h 2302988"/>
                <a:gd name="connsiteX16" fmla="*/ 4317111 w 9902284"/>
                <a:gd name="connsiteY16" fmla="*/ 264644 h 2302988"/>
                <a:gd name="connsiteX17" fmla="*/ 5037773 w 9902284"/>
                <a:gd name="connsiteY17" fmla="*/ 872721 h 2302988"/>
                <a:gd name="connsiteX18" fmla="*/ 5388102 w 9902284"/>
                <a:gd name="connsiteY18" fmla="*/ 1273913 h 2302988"/>
                <a:gd name="connsiteX19" fmla="*/ 6194012 w 9902284"/>
                <a:gd name="connsiteY19" fmla="*/ 1822458 h 2302988"/>
                <a:gd name="connsiteX20" fmla="*/ 6787420 w 9902284"/>
                <a:gd name="connsiteY20" fmla="*/ 1970001 h 2302988"/>
                <a:gd name="connsiteX21" fmla="*/ 7749635 w 9902284"/>
                <a:gd name="connsiteY21" fmla="*/ 1855320 h 2302988"/>
                <a:gd name="connsiteX22" fmla="*/ 8766524 w 9902284"/>
                <a:gd name="connsiteY22" fmla="*/ 1417741 h 2302988"/>
                <a:gd name="connsiteX23" fmla="*/ 9837420 w 9902284"/>
                <a:gd name="connsiteY23" fmla="*/ 807474 h 2302988"/>
                <a:gd name="connsiteX24" fmla="*/ 9902285 w 9902284"/>
                <a:gd name="connsiteY24" fmla="*/ 791282 h 2302988"/>
                <a:gd name="connsiteX25" fmla="*/ 9902190 w 9902284"/>
                <a:gd name="connsiteY25" fmla="*/ 1143326 h 23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2284" h="2302988">
                  <a:moveTo>
                    <a:pt x="9902190" y="1143326"/>
                  </a:moveTo>
                  <a:cubicBezTo>
                    <a:pt x="9822180" y="1177711"/>
                    <a:pt x="9750457" y="1227051"/>
                    <a:pt x="9675876" y="1270961"/>
                  </a:cubicBezTo>
                  <a:cubicBezTo>
                    <a:pt x="9269540" y="1509848"/>
                    <a:pt x="8867490" y="1756259"/>
                    <a:pt x="8439912" y="1956856"/>
                  </a:cubicBezTo>
                  <a:cubicBezTo>
                    <a:pt x="8158734" y="2088777"/>
                    <a:pt x="7869746" y="2197743"/>
                    <a:pt x="7563708" y="2258989"/>
                  </a:cubicBezTo>
                  <a:cubicBezTo>
                    <a:pt x="6935153" y="2384814"/>
                    <a:pt x="6374987" y="2239082"/>
                    <a:pt x="5874925" y="1843509"/>
                  </a:cubicBezTo>
                  <a:cubicBezTo>
                    <a:pt x="5692140" y="1698919"/>
                    <a:pt x="5538026" y="1528422"/>
                    <a:pt x="5390960" y="1348399"/>
                  </a:cubicBezTo>
                  <a:cubicBezTo>
                    <a:pt x="5129213" y="1028073"/>
                    <a:pt x="4826794" y="752610"/>
                    <a:pt x="4456748" y="558872"/>
                  </a:cubicBezTo>
                  <a:cubicBezTo>
                    <a:pt x="4098036" y="371039"/>
                    <a:pt x="3716941" y="297220"/>
                    <a:pt x="3313367" y="331796"/>
                  </a:cubicBezTo>
                  <a:cubicBezTo>
                    <a:pt x="2885789" y="368372"/>
                    <a:pt x="2490692" y="511818"/>
                    <a:pt x="2106454" y="691936"/>
                  </a:cubicBezTo>
                  <a:cubicBezTo>
                    <a:pt x="1661541" y="900438"/>
                    <a:pt x="1243298" y="1157042"/>
                    <a:pt x="821626" y="1407359"/>
                  </a:cubicBezTo>
                  <a:cubicBezTo>
                    <a:pt x="550926" y="1568046"/>
                    <a:pt x="280416" y="1729209"/>
                    <a:pt x="0" y="1872846"/>
                  </a:cubicBezTo>
                  <a:cubicBezTo>
                    <a:pt x="21145" y="1743782"/>
                    <a:pt x="42386" y="1614623"/>
                    <a:pt x="63532" y="1485559"/>
                  </a:cubicBezTo>
                  <a:cubicBezTo>
                    <a:pt x="105632" y="1437172"/>
                    <a:pt x="166307" y="1417836"/>
                    <a:pt x="219837" y="1388118"/>
                  </a:cubicBezTo>
                  <a:cubicBezTo>
                    <a:pt x="564070" y="1197142"/>
                    <a:pt x="896684" y="986639"/>
                    <a:pt x="1235297" y="786233"/>
                  </a:cubicBezTo>
                  <a:cubicBezTo>
                    <a:pt x="1496092" y="631833"/>
                    <a:pt x="1758886" y="480767"/>
                    <a:pt x="2033207" y="351227"/>
                  </a:cubicBezTo>
                  <a:cubicBezTo>
                    <a:pt x="2354294" y="199493"/>
                    <a:pt x="2684431" y="74811"/>
                    <a:pt x="3038475" y="22805"/>
                  </a:cubicBezTo>
                  <a:cubicBezTo>
                    <a:pt x="3492913" y="-43966"/>
                    <a:pt x="3918776" y="35663"/>
                    <a:pt x="4317111" y="264644"/>
                  </a:cubicBezTo>
                  <a:cubicBezTo>
                    <a:pt x="4594289" y="423902"/>
                    <a:pt x="4824794" y="637453"/>
                    <a:pt x="5037773" y="872721"/>
                  </a:cubicBezTo>
                  <a:cubicBezTo>
                    <a:pt x="5157026" y="1004356"/>
                    <a:pt x="5257514" y="1151803"/>
                    <a:pt x="5388102" y="1273913"/>
                  </a:cubicBezTo>
                  <a:cubicBezTo>
                    <a:pt x="5628418" y="1498799"/>
                    <a:pt x="5887689" y="1695014"/>
                    <a:pt x="6194012" y="1822458"/>
                  </a:cubicBezTo>
                  <a:cubicBezTo>
                    <a:pt x="6384226" y="1901611"/>
                    <a:pt x="6581680" y="1950665"/>
                    <a:pt x="6787420" y="1970001"/>
                  </a:cubicBezTo>
                  <a:cubicBezTo>
                    <a:pt x="7116890" y="2001052"/>
                    <a:pt x="7435596" y="1948855"/>
                    <a:pt x="7749635" y="1855320"/>
                  </a:cubicBezTo>
                  <a:cubicBezTo>
                    <a:pt x="8105679" y="1749306"/>
                    <a:pt x="8439245" y="1591096"/>
                    <a:pt x="8766524" y="1417741"/>
                  </a:cubicBezTo>
                  <a:cubicBezTo>
                    <a:pt x="9129807" y="1225241"/>
                    <a:pt x="9480994" y="1011785"/>
                    <a:pt x="9837420" y="807474"/>
                  </a:cubicBezTo>
                  <a:cubicBezTo>
                    <a:pt x="9856947" y="796330"/>
                    <a:pt x="9875615" y="776327"/>
                    <a:pt x="9902285" y="791282"/>
                  </a:cubicBezTo>
                  <a:cubicBezTo>
                    <a:pt x="9902190" y="908534"/>
                    <a:pt x="9902190" y="1025883"/>
                    <a:pt x="9902190" y="1143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4C1E2B0A-9E09-4BF5-AC94-B0DAC07884CA}"/>
                </a:ext>
              </a:extLst>
            </p:cNvPr>
            <p:cNvSpPr/>
            <p:nvPr/>
          </p:nvSpPr>
          <p:spPr>
            <a:xfrm>
              <a:off x="2351627" y="2952"/>
              <a:ext cx="9838657" cy="2247042"/>
            </a:xfrm>
            <a:custGeom>
              <a:avLst/>
              <a:gdLst>
                <a:gd name="connsiteX0" fmla="*/ 9838564 w 9838657"/>
                <a:gd name="connsiteY0" fmla="*/ 1046988 h 2247042"/>
                <a:gd name="connsiteX1" fmla="*/ 9792176 w 9838657"/>
                <a:gd name="connsiteY1" fmla="*/ 1067086 h 2247042"/>
                <a:gd name="connsiteX2" fmla="*/ 8539067 w 9838657"/>
                <a:gd name="connsiteY2" fmla="*/ 1772412 h 2247042"/>
                <a:gd name="connsiteX3" fmla="*/ 7465314 w 9838657"/>
                <a:gd name="connsiteY3" fmla="*/ 2182654 h 2247042"/>
                <a:gd name="connsiteX4" fmla="*/ 5485162 w 9838657"/>
                <a:gd name="connsiteY4" fmla="*/ 1690592 h 2247042"/>
                <a:gd name="connsiteX5" fmla="*/ 4955191 w 9838657"/>
                <a:gd name="connsiteY5" fmla="*/ 1126331 h 2247042"/>
                <a:gd name="connsiteX6" fmla="*/ 4032790 w 9838657"/>
                <a:gd name="connsiteY6" fmla="*/ 423101 h 2247042"/>
                <a:gd name="connsiteX7" fmla="*/ 3057239 w 9838657"/>
                <a:gd name="connsiteY7" fmla="*/ 281083 h 2247042"/>
                <a:gd name="connsiteX8" fmla="*/ 1805464 w 9838657"/>
                <a:gd name="connsiteY8" fmla="*/ 702374 h 2247042"/>
                <a:gd name="connsiteX9" fmla="*/ 602170 w 9838657"/>
                <a:gd name="connsiteY9" fmla="*/ 1399223 h 2247042"/>
                <a:gd name="connsiteX10" fmla="*/ 0 w 9838657"/>
                <a:gd name="connsiteY10" fmla="*/ 1741361 h 2247042"/>
                <a:gd name="connsiteX11" fmla="*/ 60579 w 9838657"/>
                <a:gd name="connsiteY11" fmla="*/ 1351502 h 2247042"/>
                <a:gd name="connsiteX12" fmla="*/ 158591 w 9838657"/>
                <a:gd name="connsiteY12" fmla="*/ 1286732 h 2247042"/>
                <a:gd name="connsiteX13" fmla="*/ 1300067 w 9838657"/>
                <a:gd name="connsiteY13" fmla="*/ 601885 h 2247042"/>
                <a:gd name="connsiteX14" fmla="*/ 2250186 w 9838657"/>
                <a:gd name="connsiteY14" fmla="*/ 123825 h 2247042"/>
                <a:gd name="connsiteX15" fmla="*/ 2575560 w 9838657"/>
                <a:gd name="connsiteY15" fmla="*/ 17621 h 2247042"/>
                <a:gd name="connsiteX16" fmla="*/ 2687003 w 9838657"/>
                <a:gd name="connsiteY16" fmla="*/ 0 h 2247042"/>
                <a:gd name="connsiteX17" fmla="*/ 3544062 w 9838657"/>
                <a:gd name="connsiteY17" fmla="*/ 0 h 2247042"/>
                <a:gd name="connsiteX18" fmla="*/ 4375785 w 9838657"/>
                <a:gd name="connsiteY18" fmla="*/ 438626 h 2247042"/>
                <a:gd name="connsiteX19" fmla="*/ 4869085 w 9838657"/>
                <a:gd name="connsiteY19" fmla="*/ 959358 h 2247042"/>
                <a:gd name="connsiteX20" fmla="*/ 5684711 w 9838657"/>
                <a:gd name="connsiteY20" fmla="*/ 1637348 h 2247042"/>
                <a:gd name="connsiteX21" fmla="*/ 6530531 w 9838657"/>
                <a:gd name="connsiteY21" fmla="*/ 1909096 h 2247042"/>
                <a:gd name="connsiteX22" fmla="*/ 7481697 w 9838657"/>
                <a:gd name="connsiteY22" fmla="*/ 1820228 h 2247042"/>
                <a:gd name="connsiteX23" fmla="*/ 8334471 w 9838657"/>
                <a:gd name="connsiteY23" fmla="*/ 1495806 h 2247042"/>
                <a:gd name="connsiteX24" fmla="*/ 9447276 w 9838657"/>
                <a:gd name="connsiteY24" fmla="*/ 893636 h 2247042"/>
                <a:gd name="connsiteX25" fmla="*/ 9777222 w 9838657"/>
                <a:gd name="connsiteY25" fmla="*/ 703707 h 2247042"/>
                <a:gd name="connsiteX26" fmla="*/ 9838658 w 9838657"/>
                <a:gd name="connsiteY26" fmla="*/ 685514 h 2247042"/>
                <a:gd name="connsiteX27" fmla="*/ 9838564 w 9838657"/>
                <a:gd name="connsiteY27" fmla="*/ 1046988 h 22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38657" h="2247042">
                  <a:moveTo>
                    <a:pt x="9838564" y="1046988"/>
                  </a:moveTo>
                  <a:cubicBezTo>
                    <a:pt x="9818846" y="1043750"/>
                    <a:pt x="9806559" y="1058799"/>
                    <a:pt x="9792176" y="1067086"/>
                  </a:cubicBezTo>
                  <a:cubicBezTo>
                    <a:pt x="9376410" y="1305687"/>
                    <a:pt x="8967502" y="1556385"/>
                    <a:pt x="8539067" y="1772412"/>
                  </a:cubicBezTo>
                  <a:cubicBezTo>
                    <a:pt x="8195215" y="1945767"/>
                    <a:pt x="7842600" y="2095595"/>
                    <a:pt x="7465314" y="2182654"/>
                  </a:cubicBezTo>
                  <a:cubicBezTo>
                    <a:pt x="6721031" y="2354390"/>
                    <a:pt x="6065425" y="2179987"/>
                    <a:pt x="5485162" y="1690592"/>
                  </a:cubicBezTo>
                  <a:cubicBezTo>
                    <a:pt x="5285994" y="1522571"/>
                    <a:pt x="5125879" y="1320165"/>
                    <a:pt x="4955191" y="1126331"/>
                  </a:cubicBezTo>
                  <a:cubicBezTo>
                    <a:pt x="4695063" y="830866"/>
                    <a:pt x="4398169" y="581120"/>
                    <a:pt x="4032790" y="423101"/>
                  </a:cubicBezTo>
                  <a:cubicBezTo>
                    <a:pt x="3720656" y="288131"/>
                    <a:pt x="3394901" y="243269"/>
                    <a:pt x="3057239" y="281083"/>
                  </a:cubicBezTo>
                  <a:cubicBezTo>
                    <a:pt x="2609469" y="331184"/>
                    <a:pt x="2201799" y="500063"/>
                    <a:pt x="1805464" y="702374"/>
                  </a:cubicBezTo>
                  <a:cubicBezTo>
                    <a:pt x="1391984" y="913352"/>
                    <a:pt x="1000316" y="1161955"/>
                    <a:pt x="602170" y="1399223"/>
                  </a:cubicBezTo>
                  <a:cubicBezTo>
                    <a:pt x="403860" y="1517428"/>
                    <a:pt x="205073" y="1634966"/>
                    <a:pt x="0" y="1741361"/>
                  </a:cubicBezTo>
                  <a:cubicBezTo>
                    <a:pt x="20193" y="1611440"/>
                    <a:pt x="40386" y="1481519"/>
                    <a:pt x="60579" y="1351502"/>
                  </a:cubicBezTo>
                  <a:cubicBezTo>
                    <a:pt x="84106" y="1316260"/>
                    <a:pt x="124587" y="1305878"/>
                    <a:pt x="158591" y="1286732"/>
                  </a:cubicBezTo>
                  <a:cubicBezTo>
                    <a:pt x="545401" y="1068991"/>
                    <a:pt x="917924" y="827437"/>
                    <a:pt x="1300067" y="601885"/>
                  </a:cubicBezTo>
                  <a:cubicBezTo>
                    <a:pt x="1606010" y="421291"/>
                    <a:pt x="1917287" y="250984"/>
                    <a:pt x="2250186" y="123825"/>
                  </a:cubicBezTo>
                  <a:cubicBezTo>
                    <a:pt x="2356771" y="83058"/>
                    <a:pt x="2465642" y="48482"/>
                    <a:pt x="2575560" y="17621"/>
                  </a:cubicBezTo>
                  <a:cubicBezTo>
                    <a:pt x="2612136" y="7334"/>
                    <a:pt x="2650808" y="11716"/>
                    <a:pt x="2687003" y="0"/>
                  </a:cubicBezTo>
                  <a:cubicBezTo>
                    <a:pt x="2972657" y="0"/>
                    <a:pt x="3258407" y="0"/>
                    <a:pt x="3544062" y="0"/>
                  </a:cubicBezTo>
                  <a:cubicBezTo>
                    <a:pt x="3864007" y="65151"/>
                    <a:pt x="4131183" y="231362"/>
                    <a:pt x="4375785" y="438626"/>
                  </a:cubicBezTo>
                  <a:cubicBezTo>
                    <a:pt x="4559141" y="594074"/>
                    <a:pt x="4712208" y="778193"/>
                    <a:pt x="4869085" y="959358"/>
                  </a:cubicBezTo>
                  <a:cubicBezTo>
                    <a:pt x="5103019" y="1229487"/>
                    <a:pt x="5371148" y="1461135"/>
                    <a:pt x="5684711" y="1637348"/>
                  </a:cubicBezTo>
                  <a:cubicBezTo>
                    <a:pt x="5948363" y="1785557"/>
                    <a:pt x="6230112" y="1876806"/>
                    <a:pt x="6530531" y="1909096"/>
                  </a:cubicBezTo>
                  <a:cubicBezTo>
                    <a:pt x="6853333" y="1943767"/>
                    <a:pt x="7169944" y="1903857"/>
                    <a:pt x="7481697" y="1820228"/>
                  </a:cubicBezTo>
                  <a:cubicBezTo>
                    <a:pt x="7776877" y="1740980"/>
                    <a:pt x="8058532" y="1626489"/>
                    <a:pt x="8334471" y="1495806"/>
                  </a:cubicBezTo>
                  <a:cubicBezTo>
                    <a:pt x="8716327" y="1315022"/>
                    <a:pt x="9081135" y="1103186"/>
                    <a:pt x="9447276" y="893636"/>
                  </a:cubicBezTo>
                  <a:cubicBezTo>
                    <a:pt x="9557385" y="830580"/>
                    <a:pt x="9666732" y="766191"/>
                    <a:pt x="9777222" y="703707"/>
                  </a:cubicBezTo>
                  <a:cubicBezTo>
                    <a:pt x="9795795" y="693134"/>
                    <a:pt x="9813988" y="677228"/>
                    <a:pt x="9838658" y="685514"/>
                  </a:cubicBezTo>
                  <a:cubicBezTo>
                    <a:pt x="9838564" y="805815"/>
                    <a:pt x="9838564" y="926402"/>
                    <a:pt x="9838564" y="10469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1A439ED1-7959-4A1B-A716-6DC7A6C33B1A}"/>
                </a:ext>
              </a:extLst>
            </p:cNvPr>
            <p:cNvSpPr/>
            <p:nvPr/>
          </p:nvSpPr>
          <p:spPr>
            <a:xfrm>
              <a:off x="6343078" y="-9"/>
              <a:ext cx="5848867" cy="1636671"/>
            </a:xfrm>
            <a:custGeom>
              <a:avLst/>
              <a:gdLst>
                <a:gd name="connsiteX0" fmla="*/ 5789963 w 5848867"/>
                <a:gd name="connsiteY0" fmla="*/ 2867 h 1636671"/>
                <a:gd name="connsiteX1" fmla="*/ 5848540 w 5848867"/>
                <a:gd name="connsiteY1" fmla="*/ 58684 h 1636671"/>
                <a:gd name="connsiteX2" fmla="*/ 5847113 w 5848867"/>
                <a:gd name="connsiteY2" fmla="*/ 336052 h 1636671"/>
                <a:gd name="connsiteX3" fmla="*/ 5789867 w 5848867"/>
                <a:gd name="connsiteY3" fmla="*/ 377962 h 1636671"/>
                <a:gd name="connsiteX4" fmla="*/ 4852607 w 5848867"/>
                <a:gd name="connsiteY4" fmla="*/ 904885 h 1636671"/>
                <a:gd name="connsiteX5" fmla="*/ 3864768 w 5848867"/>
                <a:gd name="connsiteY5" fmla="*/ 1374086 h 1636671"/>
                <a:gd name="connsiteX6" fmla="*/ 2918936 w 5848867"/>
                <a:gd name="connsiteY6" fmla="*/ 1621165 h 1636671"/>
                <a:gd name="connsiteX7" fmla="*/ 1300258 w 5848867"/>
                <a:gd name="connsiteY7" fmla="*/ 1237402 h 1636671"/>
                <a:gd name="connsiteX8" fmla="*/ 623316 w 5848867"/>
                <a:gd name="connsiteY8" fmla="*/ 656092 h 1636671"/>
                <a:gd name="connsiteX9" fmla="*/ 260223 w 5848867"/>
                <a:gd name="connsiteY9" fmla="*/ 247469 h 1636671"/>
                <a:gd name="connsiteX10" fmla="*/ 43434 w 5848867"/>
                <a:gd name="connsiteY10" fmla="*/ 54874 h 1636671"/>
                <a:gd name="connsiteX11" fmla="*/ 0 w 5848867"/>
                <a:gd name="connsiteY11" fmla="*/ 2867 h 1636671"/>
                <a:gd name="connsiteX12" fmla="*/ 123825 w 5848867"/>
                <a:gd name="connsiteY12" fmla="*/ 2867 h 1636671"/>
                <a:gd name="connsiteX13" fmla="*/ 217456 w 5848867"/>
                <a:gd name="connsiteY13" fmla="*/ 96117 h 1636671"/>
                <a:gd name="connsiteX14" fmla="*/ 551021 w 5848867"/>
                <a:gd name="connsiteY14" fmla="*/ 454352 h 1636671"/>
                <a:gd name="connsiteX15" fmla="*/ 1294543 w 5848867"/>
                <a:gd name="connsiteY15" fmla="*/ 1003754 h 1636671"/>
                <a:gd name="connsiteX16" fmla="*/ 2168938 w 5848867"/>
                <a:gd name="connsiteY16" fmla="*/ 1281598 h 1636671"/>
                <a:gd name="connsiteX17" fmla="*/ 2700433 w 5848867"/>
                <a:gd name="connsiteY17" fmla="*/ 1287028 h 1636671"/>
                <a:gd name="connsiteX18" fmla="*/ 4028885 w 5848867"/>
                <a:gd name="connsiteY18" fmla="*/ 920982 h 1636671"/>
                <a:gd name="connsiteX19" fmla="*/ 5023009 w 5848867"/>
                <a:gd name="connsiteY19" fmla="*/ 421491 h 1636671"/>
                <a:gd name="connsiteX20" fmla="*/ 5728144 w 5848867"/>
                <a:gd name="connsiteY20" fmla="*/ 25822 h 1636671"/>
                <a:gd name="connsiteX21" fmla="*/ 5789963 w 5848867"/>
                <a:gd name="connsiteY21" fmla="*/ 2867 h 163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48867" h="1636671">
                  <a:moveTo>
                    <a:pt x="5789963" y="2867"/>
                  </a:moveTo>
                  <a:cubicBezTo>
                    <a:pt x="5837015" y="-7229"/>
                    <a:pt x="5851303" y="8868"/>
                    <a:pt x="5848540" y="58684"/>
                  </a:cubicBezTo>
                  <a:cubicBezTo>
                    <a:pt x="5843398" y="150886"/>
                    <a:pt x="5847113" y="243564"/>
                    <a:pt x="5847113" y="336052"/>
                  </a:cubicBezTo>
                  <a:cubicBezTo>
                    <a:pt x="5831396" y="354625"/>
                    <a:pt x="5810536" y="366246"/>
                    <a:pt x="5789867" y="377962"/>
                  </a:cubicBezTo>
                  <a:cubicBezTo>
                    <a:pt x="5477637" y="553888"/>
                    <a:pt x="5167884" y="734292"/>
                    <a:pt x="4852607" y="904885"/>
                  </a:cubicBezTo>
                  <a:cubicBezTo>
                    <a:pt x="4531424" y="1078621"/>
                    <a:pt x="4205764" y="1242451"/>
                    <a:pt x="3864768" y="1374086"/>
                  </a:cubicBezTo>
                  <a:cubicBezTo>
                    <a:pt x="3558921" y="1492196"/>
                    <a:pt x="3246120" y="1586589"/>
                    <a:pt x="2918936" y="1621165"/>
                  </a:cubicBezTo>
                  <a:cubicBezTo>
                    <a:pt x="2335244" y="1682791"/>
                    <a:pt x="1794129" y="1561919"/>
                    <a:pt x="1300258" y="1237402"/>
                  </a:cubicBezTo>
                  <a:cubicBezTo>
                    <a:pt x="1049084" y="1072429"/>
                    <a:pt x="828199" y="873643"/>
                    <a:pt x="623316" y="656092"/>
                  </a:cubicBezTo>
                  <a:cubicBezTo>
                    <a:pt x="498443" y="523408"/>
                    <a:pt x="389763" y="376152"/>
                    <a:pt x="260223" y="247469"/>
                  </a:cubicBezTo>
                  <a:cubicBezTo>
                    <a:pt x="191643" y="179270"/>
                    <a:pt x="117634" y="116977"/>
                    <a:pt x="43434" y="54874"/>
                  </a:cubicBezTo>
                  <a:cubicBezTo>
                    <a:pt x="26194" y="40491"/>
                    <a:pt x="667" y="31537"/>
                    <a:pt x="0" y="2867"/>
                  </a:cubicBezTo>
                  <a:cubicBezTo>
                    <a:pt x="41243" y="2867"/>
                    <a:pt x="82486" y="2867"/>
                    <a:pt x="123825" y="2867"/>
                  </a:cubicBezTo>
                  <a:cubicBezTo>
                    <a:pt x="164306" y="24489"/>
                    <a:pt x="188309" y="63351"/>
                    <a:pt x="217456" y="96117"/>
                  </a:cubicBezTo>
                  <a:cubicBezTo>
                    <a:pt x="325850" y="218227"/>
                    <a:pt x="431768" y="342624"/>
                    <a:pt x="551021" y="454352"/>
                  </a:cubicBezTo>
                  <a:cubicBezTo>
                    <a:pt x="777240" y="666379"/>
                    <a:pt x="1018984" y="857260"/>
                    <a:pt x="1294543" y="1003754"/>
                  </a:cubicBezTo>
                  <a:cubicBezTo>
                    <a:pt x="1569625" y="1149963"/>
                    <a:pt x="1860518" y="1244260"/>
                    <a:pt x="2168938" y="1281598"/>
                  </a:cubicBezTo>
                  <a:cubicBezTo>
                    <a:pt x="2345245" y="1302934"/>
                    <a:pt x="2523078" y="1300934"/>
                    <a:pt x="2700433" y="1287028"/>
                  </a:cubicBezTo>
                  <a:cubicBezTo>
                    <a:pt x="3166872" y="1250452"/>
                    <a:pt x="3603117" y="1104338"/>
                    <a:pt x="4028885" y="920982"/>
                  </a:cubicBezTo>
                  <a:cubicBezTo>
                    <a:pt x="4369975" y="774011"/>
                    <a:pt x="4698206" y="601228"/>
                    <a:pt x="5023009" y="421491"/>
                  </a:cubicBezTo>
                  <a:cubicBezTo>
                    <a:pt x="5258848" y="290998"/>
                    <a:pt x="5493068" y="157553"/>
                    <a:pt x="5728144" y="25822"/>
                  </a:cubicBezTo>
                  <a:cubicBezTo>
                    <a:pt x="5748052" y="14678"/>
                    <a:pt x="5770531" y="13535"/>
                    <a:pt x="5789963" y="28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16DBE512-7562-41CA-9C06-07950CED23DC}"/>
                </a:ext>
              </a:extLst>
            </p:cNvPr>
            <p:cNvSpPr/>
            <p:nvPr/>
          </p:nvSpPr>
          <p:spPr>
            <a:xfrm>
              <a:off x="5895594" y="2762"/>
              <a:ext cx="6294690" cy="1933971"/>
            </a:xfrm>
            <a:custGeom>
              <a:avLst/>
              <a:gdLst>
                <a:gd name="connsiteX0" fmla="*/ 447580 w 6294690"/>
                <a:gd name="connsiteY0" fmla="*/ 95 h 1933971"/>
                <a:gd name="connsiteX1" fmla="*/ 1057656 w 6294690"/>
                <a:gd name="connsiteY1" fmla="*/ 617601 h 1933971"/>
                <a:gd name="connsiteX2" fmla="*/ 2099977 w 6294690"/>
                <a:gd name="connsiteY2" fmla="*/ 1413796 h 1933971"/>
                <a:gd name="connsiteX3" fmla="*/ 3284982 w 6294690"/>
                <a:gd name="connsiteY3" fmla="*/ 1612297 h 1933971"/>
                <a:gd name="connsiteX4" fmla="*/ 4631626 w 6294690"/>
                <a:gd name="connsiteY4" fmla="*/ 1223867 h 1933971"/>
                <a:gd name="connsiteX5" fmla="*/ 6078951 w 6294690"/>
                <a:gd name="connsiteY5" fmla="*/ 451104 h 1933971"/>
                <a:gd name="connsiteX6" fmla="*/ 6294691 w 6294690"/>
                <a:gd name="connsiteY6" fmla="*/ 333185 h 1933971"/>
                <a:gd name="connsiteX7" fmla="*/ 6294691 w 6294690"/>
                <a:gd name="connsiteY7" fmla="*/ 685419 h 1933971"/>
                <a:gd name="connsiteX8" fmla="*/ 5618893 w 6294690"/>
                <a:gd name="connsiteY8" fmla="*/ 1070801 h 1933971"/>
                <a:gd name="connsiteX9" fmla="*/ 4349591 w 6294690"/>
                <a:gd name="connsiteY9" fmla="*/ 1699260 h 1933971"/>
                <a:gd name="connsiteX10" fmla="*/ 3469100 w 6294690"/>
                <a:gd name="connsiteY10" fmla="*/ 1921097 h 1933971"/>
                <a:gd name="connsiteX11" fmla="*/ 1995011 w 6294690"/>
                <a:gd name="connsiteY11" fmla="*/ 1563910 h 1933971"/>
                <a:gd name="connsiteX12" fmla="*/ 1188244 w 6294690"/>
                <a:gd name="connsiteY12" fmla="*/ 818674 h 1933971"/>
                <a:gd name="connsiteX13" fmla="*/ 360997 w 6294690"/>
                <a:gd name="connsiteY13" fmla="*/ 138303 h 1933971"/>
                <a:gd name="connsiteX14" fmla="*/ 15240 w 6294690"/>
                <a:gd name="connsiteY14" fmla="*/ 9049 h 1933971"/>
                <a:gd name="connsiteX15" fmla="*/ 0 w 6294690"/>
                <a:gd name="connsiteY15" fmla="*/ 0 h 1933971"/>
                <a:gd name="connsiteX16" fmla="*/ 447580 w 6294690"/>
                <a:gd name="connsiteY16" fmla="*/ 95 h 193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94690" h="1933971">
                  <a:moveTo>
                    <a:pt x="447580" y="95"/>
                  </a:moveTo>
                  <a:cubicBezTo>
                    <a:pt x="680847" y="176498"/>
                    <a:pt x="864394" y="401384"/>
                    <a:pt x="1057656" y="617601"/>
                  </a:cubicBezTo>
                  <a:cubicBezTo>
                    <a:pt x="1353693" y="948976"/>
                    <a:pt x="1691831" y="1227868"/>
                    <a:pt x="2099977" y="1413796"/>
                  </a:cubicBezTo>
                  <a:cubicBezTo>
                    <a:pt x="2477167" y="1585722"/>
                    <a:pt x="2872931" y="1646873"/>
                    <a:pt x="3284982" y="1612297"/>
                  </a:cubicBezTo>
                  <a:cubicBezTo>
                    <a:pt x="3759899" y="1572482"/>
                    <a:pt x="4201572" y="1417796"/>
                    <a:pt x="4631626" y="1223867"/>
                  </a:cubicBezTo>
                  <a:cubicBezTo>
                    <a:pt x="5131213" y="998601"/>
                    <a:pt x="5603081" y="721043"/>
                    <a:pt x="6078951" y="451104"/>
                  </a:cubicBezTo>
                  <a:cubicBezTo>
                    <a:pt x="6150198" y="410718"/>
                    <a:pt x="6218968" y="365569"/>
                    <a:pt x="6294691" y="333185"/>
                  </a:cubicBezTo>
                  <a:cubicBezTo>
                    <a:pt x="6294691" y="450628"/>
                    <a:pt x="6294691" y="567976"/>
                    <a:pt x="6294691" y="685419"/>
                  </a:cubicBezTo>
                  <a:cubicBezTo>
                    <a:pt x="6069426" y="813911"/>
                    <a:pt x="5844445" y="942784"/>
                    <a:pt x="5618893" y="1070801"/>
                  </a:cubicBezTo>
                  <a:cubicBezTo>
                    <a:pt x="5207698" y="1304258"/>
                    <a:pt x="4792694" y="1530001"/>
                    <a:pt x="4349591" y="1699260"/>
                  </a:cubicBezTo>
                  <a:cubicBezTo>
                    <a:pt x="4064793" y="1808036"/>
                    <a:pt x="3773043" y="1889951"/>
                    <a:pt x="3469100" y="1921097"/>
                  </a:cubicBezTo>
                  <a:cubicBezTo>
                    <a:pt x="2936081" y="1975771"/>
                    <a:pt x="2444401" y="1856232"/>
                    <a:pt x="1995011" y="1563910"/>
                  </a:cubicBezTo>
                  <a:cubicBezTo>
                    <a:pt x="1683639" y="1361408"/>
                    <a:pt x="1423511" y="1104614"/>
                    <a:pt x="1188244" y="818674"/>
                  </a:cubicBezTo>
                  <a:cubicBezTo>
                    <a:pt x="957834" y="538639"/>
                    <a:pt x="689324" y="301181"/>
                    <a:pt x="360997" y="138303"/>
                  </a:cubicBezTo>
                  <a:cubicBezTo>
                    <a:pt x="250126" y="83344"/>
                    <a:pt x="134683" y="41053"/>
                    <a:pt x="15240" y="9049"/>
                  </a:cubicBezTo>
                  <a:cubicBezTo>
                    <a:pt x="9715" y="7620"/>
                    <a:pt x="5048" y="3143"/>
                    <a:pt x="0" y="0"/>
                  </a:cubicBezTo>
                  <a:cubicBezTo>
                    <a:pt x="149161" y="95"/>
                    <a:pt x="298418" y="95"/>
                    <a:pt x="447580" y="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A2A15CB-3E98-4F15-8ABD-D28F5AD8F35B}"/>
                </a:ext>
              </a:extLst>
            </p:cNvPr>
            <p:cNvSpPr/>
            <p:nvPr/>
          </p:nvSpPr>
          <p:spPr>
            <a:xfrm>
              <a:off x="6466808" y="2857"/>
              <a:ext cx="5666232" cy="1308665"/>
            </a:xfrm>
            <a:custGeom>
              <a:avLst/>
              <a:gdLst>
                <a:gd name="connsiteX0" fmla="*/ 5666233 w 5666232"/>
                <a:gd name="connsiteY0" fmla="*/ 0 h 1308665"/>
                <a:gd name="connsiteX1" fmla="*/ 5105401 w 5666232"/>
                <a:gd name="connsiteY1" fmla="*/ 318516 h 1308665"/>
                <a:gd name="connsiteX2" fmla="*/ 3801714 w 5666232"/>
                <a:gd name="connsiteY2" fmla="*/ 975360 h 1308665"/>
                <a:gd name="connsiteX3" fmla="*/ 2794540 w 5666232"/>
                <a:gd name="connsiteY3" fmla="*/ 1272921 h 1308665"/>
                <a:gd name="connsiteX4" fmla="*/ 888873 w 5666232"/>
                <a:gd name="connsiteY4" fmla="*/ 845249 h 1308665"/>
                <a:gd name="connsiteX5" fmla="*/ 103251 w 5666232"/>
                <a:gd name="connsiteY5" fmla="*/ 123254 h 1308665"/>
                <a:gd name="connsiteX6" fmla="*/ 0 w 5666232"/>
                <a:gd name="connsiteY6" fmla="*/ 0 h 1308665"/>
                <a:gd name="connsiteX7" fmla="*/ 57150 w 5666232"/>
                <a:gd name="connsiteY7" fmla="*/ 0 h 1308665"/>
                <a:gd name="connsiteX8" fmla="*/ 248603 w 5666232"/>
                <a:gd name="connsiteY8" fmla="*/ 169831 h 1308665"/>
                <a:gd name="connsiteX9" fmla="*/ 1547146 w 5666232"/>
                <a:gd name="connsiteY9" fmla="*/ 905351 h 1308665"/>
                <a:gd name="connsiteX10" fmla="*/ 2044732 w 5666232"/>
                <a:gd name="connsiteY10" fmla="*/ 979075 h 1308665"/>
                <a:gd name="connsiteX11" fmla="*/ 3274981 w 5666232"/>
                <a:gd name="connsiteY11" fmla="*/ 800767 h 1308665"/>
                <a:gd name="connsiteX12" fmla="*/ 4560665 w 5666232"/>
                <a:gd name="connsiteY12" fmla="*/ 242507 h 1308665"/>
                <a:gd name="connsiteX13" fmla="*/ 4970431 w 5666232"/>
                <a:gd name="connsiteY13" fmla="*/ 20479 h 1308665"/>
                <a:gd name="connsiteX14" fmla="*/ 5028152 w 5666232"/>
                <a:gd name="connsiteY14" fmla="*/ 0 h 1308665"/>
                <a:gd name="connsiteX15" fmla="*/ 5666233 w 5666232"/>
                <a:gd name="connsiteY15" fmla="*/ 0 h 130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6232" h="1308665">
                  <a:moveTo>
                    <a:pt x="5666233" y="0"/>
                  </a:moveTo>
                  <a:cubicBezTo>
                    <a:pt x="5479351" y="106204"/>
                    <a:pt x="5292948" y="213360"/>
                    <a:pt x="5105401" y="318516"/>
                  </a:cubicBezTo>
                  <a:cubicBezTo>
                    <a:pt x="4680585" y="556736"/>
                    <a:pt x="4252532" y="788670"/>
                    <a:pt x="3801714" y="975360"/>
                  </a:cubicBezTo>
                  <a:cubicBezTo>
                    <a:pt x="3476530" y="1110044"/>
                    <a:pt x="3143155" y="1218057"/>
                    <a:pt x="2794540" y="1272921"/>
                  </a:cubicBezTo>
                  <a:cubicBezTo>
                    <a:pt x="2103120" y="1381792"/>
                    <a:pt x="1466945" y="1242727"/>
                    <a:pt x="888873" y="845249"/>
                  </a:cubicBezTo>
                  <a:cubicBezTo>
                    <a:pt x="592741" y="641699"/>
                    <a:pt x="336804" y="394621"/>
                    <a:pt x="103251" y="123254"/>
                  </a:cubicBezTo>
                  <a:cubicBezTo>
                    <a:pt x="68294" y="82677"/>
                    <a:pt x="28861" y="45815"/>
                    <a:pt x="0" y="0"/>
                  </a:cubicBezTo>
                  <a:cubicBezTo>
                    <a:pt x="19050" y="0"/>
                    <a:pt x="38100" y="0"/>
                    <a:pt x="57150" y="0"/>
                  </a:cubicBezTo>
                  <a:cubicBezTo>
                    <a:pt x="129064" y="47530"/>
                    <a:pt x="185642" y="112490"/>
                    <a:pt x="248603" y="169831"/>
                  </a:cubicBezTo>
                  <a:cubicBezTo>
                    <a:pt x="625888" y="513493"/>
                    <a:pt x="1047274" y="779050"/>
                    <a:pt x="1547146" y="905351"/>
                  </a:cubicBezTo>
                  <a:cubicBezTo>
                    <a:pt x="1710214" y="946499"/>
                    <a:pt x="1876044" y="969074"/>
                    <a:pt x="2044732" y="979075"/>
                  </a:cubicBezTo>
                  <a:cubicBezTo>
                    <a:pt x="2467833" y="1004221"/>
                    <a:pt x="2874550" y="925830"/>
                    <a:pt x="3274981" y="800767"/>
                  </a:cubicBezTo>
                  <a:cubicBezTo>
                    <a:pt x="3723418" y="660749"/>
                    <a:pt x="4144804" y="457581"/>
                    <a:pt x="4560665" y="242507"/>
                  </a:cubicBezTo>
                  <a:cubicBezTo>
                    <a:pt x="4698587" y="171164"/>
                    <a:pt x="4835652" y="97917"/>
                    <a:pt x="4970431" y="20479"/>
                  </a:cubicBezTo>
                  <a:cubicBezTo>
                    <a:pt x="4988720" y="10001"/>
                    <a:pt x="5010245" y="10478"/>
                    <a:pt x="5028152" y="0"/>
                  </a:cubicBezTo>
                  <a:cubicBezTo>
                    <a:pt x="5240941" y="0"/>
                    <a:pt x="5453539" y="0"/>
                    <a:pt x="56662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5701E79-0694-47B0-945B-06ED99B0E5D9}"/>
                </a:ext>
              </a:extLst>
            </p:cNvPr>
            <p:cNvSpPr/>
            <p:nvPr/>
          </p:nvSpPr>
          <p:spPr>
            <a:xfrm>
              <a:off x="6524244" y="2858"/>
              <a:ext cx="4970811" cy="997901"/>
            </a:xfrm>
            <a:custGeom>
              <a:avLst/>
              <a:gdLst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0243 w 4970811"/>
                <a:gd name="connsiteY7" fmla="*/ 192596 h 998092"/>
                <a:gd name="connsiteX8" fmla="*/ 1455801 w 4970811"/>
                <a:gd name="connsiteY8" fmla="*/ 621221 h 998092"/>
                <a:gd name="connsiteX9" fmla="*/ 1814322 w 4970811"/>
                <a:gd name="connsiteY9" fmla="*/ 664369 h 998092"/>
                <a:gd name="connsiteX10" fmla="*/ 3079623 w 4970811"/>
                <a:gd name="connsiteY10" fmla="*/ 491395 h 998092"/>
                <a:gd name="connsiteX11" fmla="*/ 4017264 w 4970811"/>
                <a:gd name="connsiteY11" fmla="*/ 121063 h 998092"/>
                <a:gd name="connsiteX12" fmla="*/ 4285393 w 4970811"/>
                <a:gd name="connsiteY12" fmla="*/ 0 h 998092"/>
                <a:gd name="connsiteX13" fmla="*/ 4970811 w 4970811"/>
                <a:gd name="connsiteY13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455801 w 4970811"/>
                <a:gd name="connsiteY7" fmla="*/ 621221 h 998092"/>
                <a:gd name="connsiteX8" fmla="*/ 1814322 w 4970811"/>
                <a:gd name="connsiteY8" fmla="*/ 664369 h 998092"/>
                <a:gd name="connsiteX9" fmla="*/ 3079623 w 4970811"/>
                <a:gd name="connsiteY9" fmla="*/ 491395 h 998092"/>
                <a:gd name="connsiteX10" fmla="*/ 4017264 w 4970811"/>
                <a:gd name="connsiteY10" fmla="*/ 121063 h 998092"/>
                <a:gd name="connsiteX11" fmla="*/ 4285393 w 4970811"/>
                <a:gd name="connsiteY11" fmla="*/ 0 h 998092"/>
                <a:gd name="connsiteX12" fmla="*/ 4970811 w 4970811"/>
                <a:gd name="connsiteY12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814322 w 4970811"/>
                <a:gd name="connsiteY7" fmla="*/ 664369 h 998092"/>
                <a:gd name="connsiteX8" fmla="*/ 3079623 w 4970811"/>
                <a:gd name="connsiteY8" fmla="*/ 491395 h 998092"/>
                <a:gd name="connsiteX9" fmla="*/ 4017264 w 4970811"/>
                <a:gd name="connsiteY9" fmla="*/ 121063 h 998092"/>
                <a:gd name="connsiteX10" fmla="*/ 4285393 w 4970811"/>
                <a:gd name="connsiteY10" fmla="*/ 0 h 998092"/>
                <a:gd name="connsiteX11" fmla="*/ 4970811 w 4970811"/>
                <a:gd name="connsiteY11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3079623 w 4970811"/>
                <a:gd name="connsiteY7" fmla="*/ 491395 h 998092"/>
                <a:gd name="connsiteX8" fmla="*/ 4017264 w 4970811"/>
                <a:gd name="connsiteY8" fmla="*/ 121063 h 998092"/>
                <a:gd name="connsiteX9" fmla="*/ 4285393 w 4970811"/>
                <a:gd name="connsiteY9" fmla="*/ 0 h 998092"/>
                <a:gd name="connsiteX10" fmla="*/ 4970811 w 4970811"/>
                <a:gd name="connsiteY10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017264 w 4970811"/>
                <a:gd name="connsiteY7" fmla="*/ 121063 h 998092"/>
                <a:gd name="connsiteX8" fmla="*/ 4285393 w 4970811"/>
                <a:gd name="connsiteY8" fmla="*/ 0 h 998092"/>
                <a:gd name="connsiteX9" fmla="*/ 4970811 w 4970811"/>
                <a:gd name="connsiteY9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85393 w 4970811"/>
                <a:gd name="connsiteY7" fmla="*/ 0 h 998092"/>
                <a:gd name="connsiteX8" fmla="*/ 4970811 w 4970811"/>
                <a:gd name="connsiteY8" fmla="*/ 191 h 998092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142875 w 4970811"/>
                <a:gd name="connsiteY6" fmla="*/ 0 h 997901"/>
                <a:gd name="connsiteX7" fmla="*/ 4970811 w 4970811"/>
                <a:gd name="connsiteY7" fmla="*/ 0 h 997901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4970811 w 4970811"/>
                <a:gd name="connsiteY6" fmla="*/ 0 h 9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0811" h="997901">
                  <a:moveTo>
                    <a:pt x="4970811" y="0"/>
                  </a:moveTo>
                  <a:cubicBezTo>
                    <a:pt x="4802696" y="100965"/>
                    <a:pt x="4628388" y="190595"/>
                    <a:pt x="4454366" y="280892"/>
                  </a:cubicBezTo>
                  <a:cubicBezTo>
                    <a:pt x="4046886" y="492252"/>
                    <a:pt x="3631501" y="685323"/>
                    <a:pt x="3192018" y="822293"/>
                  </a:cubicBezTo>
                  <a:cubicBezTo>
                    <a:pt x="2866930" y="923544"/>
                    <a:pt x="2535460" y="990028"/>
                    <a:pt x="2194370" y="997267"/>
                  </a:cubicBezTo>
                  <a:cubicBezTo>
                    <a:pt x="1549812" y="1010983"/>
                    <a:pt x="979170" y="801909"/>
                    <a:pt x="468535" y="416623"/>
                  </a:cubicBezTo>
                  <a:cubicBezTo>
                    <a:pt x="301180" y="290417"/>
                    <a:pt x="143827" y="152781"/>
                    <a:pt x="0" y="0"/>
                  </a:cubicBezTo>
                  <a:lnTo>
                    <a:pt x="4970811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1665A190-D285-44D8-AFAD-7E745B986A18}"/>
                </a:ext>
              </a:extLst>
            </p:cNvPr>
            <p:cNvSpPr/>
            <p:nvPr/>
          </p:nvSpPr>
          <p:spPr>
            <a:xfrm>
              <a:off x="6666928" y="2857"/>
              <a:ext cx="4142422" cy="684559"/>
            </a:xfrm>
            <a:custGeom>
              <a:avLst/>
              <a:gdLst>
                <a:gd name="connsiteX0" fmla="*/ 4142422 w 4142422"/>
                <a:gd name="connsiteY0" fmla="*/ 0 h 684559"/>
                <a:gd name="connsiteX1" fmla="*/ 3898392 w 4142422"/>
                <a:gd name="connsiteY1" fmla="*/ 123635 h 684559"/>
                <a:gd name="connsiteX2" fmla="*/ 2641283 w 4142422"/>
                <a:gd name="connsiteY2" fmla="*/ 585407 h 684559"/>
                <a:gd name="connsiteX3" fmla="*/ 1589723 w 4142422"/>
                <a:gd name="connsiteY3" fmla="*/ 673513 h 684559"/>
                <a:gd name="connsiteX4" fmla="*/ 204501 w 4142422"/>
                <a:gd name="connsiteY4" fmla="*/ 158782 h 684559"/>
                <a:gd name="connsiteX5" fmla="*/ 0 w 4142422"/>
                <a:gd name="connsiteY5" fmla="*/ 0 h 684559"/>
                <a:gd name="connsiteX6" fmla="*/ 266605 w 4142422"/>
                <a:gd name="connsiteY6" fmla="*/ 0 h 684559"/>
                <a:gd name="connsiteX7" fmla="*/ 568833 w 4142422"/>
                <a:gd name="connsiteY7" fmla="*/ 136493 h 684559"/>
                <a:gd name="connsiteX8" fmla="*/ 1357979 w 4142422"/>
                <a:gd name="connsiteY8" fmla="*/ 339566 h 684559"/>
                <a:gd name="connsiteX9" fmla="*/ 2743391 w 4142422"/>
                <a:gd name="connsiteY9" fmla="*/ 199644 h 684559"/>
                <a:gd name="connsiteX10" fmla="*/ 3265647 w 4142422"/>
                <a:gd name="connsiteY10" fmla="*/ 23527 h 684559"/>
                <a:gd name="connsiteX11" fmla="*/ 3352038 w 4142422"/>
                <a:gd name="connsiteY11" fmla="*/ 0 h 684559"/>
                <a:gd name="connsiteX12" fmla="*/ 4142422 w 4142422"/>
                <a:gd name="connsiteY12" fmla="*/ 0 h 68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2422" h="684559">
                  <a:moveTo>
                    <a:pt x="4142422" y="0"/>
                  </a:moveTo>
                  <a:cubicBezTo>
                    <a:pt x="4065747" y="50483"/>
                    <a:pt x="3980688" y="84582"/>
                    <a:pt x="3898392" y="123635"/>
                  </a:cubicBezTo>
                  <a:cubicBezTo>
                    <a:pt x="3493389" y="315659"/>
                    <a:pt x="3079052" y="482537"/>
                    <a:pt x="2641283" y="585407"/>
                  </a:cubicBezTo>
                  <a:cubicBezTo>
                    <a:pt x="2295144" y="666750"/>
                    <a:pt x="1945195" y="705136"/>
                    <a:pt x="1589723" y="673513"/>
                  </a:cubicBezTo>
                  <a:cubicBezTo>
                    <a:pt x="1081183" y="628269"/>
                    <a:pt x="622268" y="448151"/>
                    <a:pt x="204501" y="158782"/>
                  </a:cubicBezTo>
                  <a:cubicBezTo>
                    <a:pt x="133635" y="109633"/>
                    <a:pt x="59150" y="64580"/>
                    <a:pt x="0" y="0"/>
                  </a:cubicBezTo>
                  <a:cubicBezTo>
                    <a:pt x="88868" y="0"/>
                    <a:pt x="177736" y="0"/>
                    <a:pt x="266605" y="0"/>
                  </a:cubicBezTo>
                  <a:cubicBezTo>
                    <a:pt x="371475" y="36290"/>
                    <a:pt x="466344" y="94583"/>
                    <a:pt x="568833" y="136493"/>
                  </a:cubicBezTo>
                  <a:cubicBezTo>
                    <a:pt x="822674" y="240221"/>
                    <a:pt x="1085279" y="308610"/>
                    <a:pt x="1357979" y="339566"/>
                  </a:cubicBezTo>
                  <a:cubicBezTo>
                    <a:pt x="1830038" y="393192"/>
                    <a:pt x="2289715" y="327374"/>
                    <a:pt x="2743391" y="199644"/>
                  </a:cubicBezTo>
                  <a:cubicBezTo>
                    <a:pt x="2920460" y="149828"/>
                    <a:pt x="3094292" y="90297"/>
                    <a:pt x="3265647" y="23527"/>
                  </a:cubicBezTo>
                  <a:cubicBezTo>
                    <a:pt x="3293840" y="12573"/>
                    <a:pt x="3323844" y="10001"/>
                    <a:pt x="3352038" y="0"/>
                  </a:cubicBezTo>
                  <a:cubicBezTo>
                    <a:pt x="3615500" y="0"/>
                    <a:pt x="3878962" y="0"/>
                    <a:pt x="41424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D5E48E9-4D34-421B-92DA-DBDE23A8570E}"/>
                </a:ext>
              </a:extLst>
            </p:cNvPr>
            <p:cNvSpPr/>
            <p:nvPr/>
          </p:nvSpPr>
          <p:spPr>
            <a:xfrm>
              <a:off x="2412206" y="2857"/>
              <a:ext cx="2626328" cy="1351692"/>
            </a:xfrm>
            <a:custGeom>
              <a:avLst/>
              <a:gdLst>
                <a:gd name="connsiteX0" fmla="*/ 2626328 w 2626328"/>
                <a:gd name="connsiteY0" fmla="*/ 0 h 1351692"/>
                <a:gd name="connsiteX1" fmla="*/ 2237423 w 2626328"/>
                <a:gd name="connsiteY1" fmla="*/ 118682 h 1351692"/>
                <a:gd name="connsiteX2" fmla="*/ 1126712 w 2626328"/>
                <a:gd name="connsiteY2" fmla="*/ 683514 h 1351692"/>
                <a:gd name="connsiteX3" fmla="*/ 50578 w 2626328"/>
                <a:gd name="connsiteY3" fmla="*/ 1326071 h 1351692"/>
                <a:gd name="connsiteX4" fmla="*/ 0 w 2626328"/>
                <a:gd name="connsiteY4" fmla="*/ 1351693 h 1351692"/>
                <a:gd name="connsiteX5" fmla="*/ 63055 w 2626328"/>
                <a:gd name="connsiteY5" fmla="*/ 965549 h 1351692"/>
                <a:gd name="connsiteX6" fmla="*/ 164402 w 2626328"/>
                <a:gd name="connsiteY6" fmla="*/ 896874 h 1351692"/>
                <a:gd name="connsiteX7" fmla="*/ 1335977 w 2626328"/>
                <a:gd name="connsiteY7" fmla="*/ 182499 h 1351692"/>
                <a:gd name="connsiteX8" fmla="*/ 1608963 w 2626328"/>
                <a:gd name="connsiteY8" fmla="*/ 28766 h 1351692"/>
                <a:gd name="connsiteX9" fmla="*/ 1683639 w 2626328"/>
                <a:gd name="connsiteY9" fmla="*/ 0 h 1351692"/>
                <a:gd name="connsiteX10" fmla="*/ 2626328 w 2626328"/>
                <a:gd name="connsiteY10" fmla="*/ 0 h 1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6328" h="1351692">
                  <a:moveTo>
                    <a:pt x="2626328" y="0"/>
                  </a:moveTo>
                  <a:cubicBezTo>
                    <a:pt x="2496408" y="38672"/>
                    <a:pt x="2364772" y="71247"/>
                    <a:pt x="2237423" y="118682"/>
                  </a:cubicBezTo>
                  <a:cubicBezTo>
                    <a:pt x="1845469" y="264509"/>
                    <a:pt x="1483805" y="469487"/>
                    <a:pt x="1126712" y="683514"/>
                  </a:cubicBezTo>
                  <a:cubicBezTo>
                    <a:pt x="768382" y="898303"/>
                    <a:pt x="417290" y="1125284"/>
                    <a:pt x="50578" y="1326071"/>
                  </a:cubicBezTo>
                  <a:cubicBezTo>
                    <a:pt x="34004" y="1335119"/>
                    <a:pt x="16859" y="1343216"/>
                    <a:pt x="0" y="1351693"/>
                  </a:cubicBezTo>
                  <a:cubicBezTo>
                    <a:pt x="18383" y="1222534"/>
                    <a:pt x="36386" y="1093375"/>
                    <a:pt x="63055" y="965549"/>
                  </a:cubicBezTo>
                  <a:cubicBezTo>
                    <a:pt x="88868" y="930974"/>
                    <a:pt x="129064" y="917258"/>
                    <a:pt x="164402" y="896874"/>
                  </a:cubicBezTo>
                  <a:cubicBezTo>
                    <a:pt x="560641" y="668084"/>
                    <a:pt x="941737" y="414528"/>
                    <a:pt x="1335977" y="182499"/>
                  </a:cubicBezTo>
                  <a:cubicBezTo>
                    <a:pt x="1425988" y="129540"/>
                    <a:pt x="1518476" y="80963"/>
                    <a:pt x="1608963" y="28766"/>
                  </a:cubicBezTo>
                  <a:cubicBezTo>
                    <a:pt x="1632585" y="15145"/>
                    <a:pt x="1659160" y="10668"/>
                    <a:pt x="1683639" y="0"/>
                  </a:cubicBezTo>
                  <a:cubicBezTo>
                    <a:pt x="1997869" y="0"/>
                    <a:pt x="2312099" y="0"/>
                    <a:pt x="26263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5AF10DE-E766-4A4C-A4A8-7364D073E240}"/>
                </a:ext>
              </a:extLst>
            </p:cNvPr>
            <p:cNvSpPr/>
            <p:nvPr/>
          </p:nvSpPr>
          <p:spPr>
            <a:xfrm>
              <a:off x="2475166" y="2857"/>
              <a:ext cx="1620583" cy="965549"/>
            </a:xfrm>
            <a:custGeom>
              <a:avLst/>
              <a:gdLst>
                <a:gd name="connsiteX0" fmla="*/ 1620584 w 1620583"/>
                <a:gd name="connsiteY0" fmla="*/ 0 h 965549"/>
                <a:gd name="connsiteX1" fmla="*/ 1201198 w 1620583"/>
                <a:gd name="connsiteY1" fmla="*/ 238887 h 965549"/>
                <a:gd name="connsiteX2" fmla="*/ 136684 w 1620583"/>
                <a:gd name="connsiteY2" fmla="*/ 889349 h 965549"/>
                <a:gd name="connsiteX3" fmla="*/ 0 w 1620583"/>
                <a:gd name="connsiteY3" fmla="*/ 965549 h 965549"/>
                <a:gd name="connsiteX4" fmla="*/ 60103 w 1620583"/>
                <a:gd name="connsiteY4" fmla="*/ 577025 h 965549"/>
                <a:gd name="connsiteX5" fmla="*/ 94202 w 1620583"/>
                <a:gd name="connsiteY5" fmla="*/ 545211 h 965549"/>
                <a:gd name="connsiteX6" fmla="*/ 887444 w 1620583"/>
                <a:gd name="connsiteY6" fmla="*/ 52483 h 965549"/>
                <a:gd name="connsiteX7" fmla="*/ 982504 w 1620583"/>
                <a:gd name="connsiteY7" fmla="*/ 95 h 965549"/>
                <a:gd name="connsiteX8" fmla="*/ 1620584 w 1620583"/>
                <a:gd name="connsiteY8" fmla="*/ 0 h 96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583" h="965549">
                  <a:moveTo>
                    <a:pt x="1620584" y="0"/>
                  </a:moveTo>
                  <a:cubicBezTo>
                    <a:pt x="1480661" y="79534"/>
                    <a:pt x="1339596" y="156972"/>
                    <a:pt x="1201198" y="238887"/>
                  </a:cubicBezTo>
                  <a:cubicBezTo>
                    <a:pt x="843249" y="450533"/>
                    <a:pt x="497205" y="681704"/>
                    <a:pt x="136684" y="889349"/>
                  </a:cubicBezTo>
                  <a:cubicBezTo>
                    <a:pt x="91535" y="915353"/>
                    <a:pt x="45625" y="940118"/>
                    <a:pt x="0" y="965549"/>
                  </a:cubicBezTo>
                  <a:cubicBezTo>
                    <a:pt x="14288" y="835152"/>
                    <a:pt x="37910" y="706184"/>
                    <a:pt x="60103" y="577025"/>
                  </a:cubicBezTo>
                  <a:cubicBezTo>
                    <a:pt x="68580" y="563309"/>
                    <a:pt x="80105" y="553307"/>
                    <a:pt x="94202" y="545211"/>
                  </a:cubicBezTo>
                  <a:cubicBezTo>
                    <a:pt x="364427" y="390239"/>
                    <a:pt x="625031" y="219932"/>
                    <a:pt x="887444" y="52483"/>
                  </a:cubicBezTo>
                  <a:cubicBezTo>
                    <a:pt x="918020" y="32957"/>
                    <a:pt x="949452" y="14954"/>
                    <a:pt x="982504" y="95"/>
                  </a:cubicBezTo>
                  <a:cubicBezTo>
                    <a:pt x="1195293" y="0"/>
                    <a:pt x="1407891" y="0"/>
                    <a:pt x="1620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23C7E874-C6B3-400F-8993-C2F49CFDB224}"/>
                </a:ext>
              </a:extLst>
            </p:cNvPr>
            <p:cNvSpPr/>
            <p:nvPr/>
          </p:nvSpPr>
          <p:spPr>
            <a:xfrm>
              <a:off x="2535364" y="2857"/>
              <a:ext cx="922400" cy="577024"/>
            </a:xfrm>
            <a:custGeom>
              <a:avLst/>
              <a:gdLst>
                <a:gd name="connsiteX0" fmla="*/ 922401 w 922400"/>
                <a:gd name="connsiteY0" fmla="*/ 0 h 577024"/>
                <a:gd name="connsiteX1" fmla="*/ 830866 w 922400"/>
                <a:gd name="connsiteY1" fmla="*/ 64199 h 577024"/>
                <a:gd name="connsiteX2" fmla="*/ 41529 w 922400"/>
                <a:gd name="connsiteY2" fmla="*/ 554355 h 577024"/>
                <a:gd name="connsiteX3" fmla="*/ 0 w 922400"/>
                <a:gd name="connsiteY3" fmla="*/ 577025 h 577024"/>
                <a:gd name="connsiteX4" fmla="*/ 61341 w 922400"/>
                <a:gd name="connsiteY4" fmla="*/ 190500 h 577024"/>
                <a:gd name="connsiteX5" fmla="*/ 190214 w 922400"/>
                <a:gd name="connsiteY5" fmla="*/ 103823 h 577024"/>
                <a:gd name="connsiteX6" fmla="*/ 370237 w 922400"/>
                <a:gd name="connsiteY6" fmla="*/ 0 h 577024"/>
                <a:gd name="connsiteX7" fmla="*/ 922401 w 922400"/>
                <a:gd name="connsiteY7" fmla="*/ 0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400" h="577024">
                  <a:moveTo>
                    <a:pt x="922401" y="0"/>
                  </a:moveTo>
                  <a:cubicBezTo>
                    <a:pt x="898398" y="30575"/>
                    <a:pt x="862203" y="44291"/>
                    <a:pt x="830866" y="64199"/>
                  </a:cubicBezTo>
                  <a:cubicBezTo>
                    <a:pt x="569405" y="230315"/>
                    <a:pt x="310705" y="400812"/>
                    <a:pt x="41529" y="554355"/>
                  </a:cubicBezTo>
                  <a:cubicBezTo>
                    <a:pt x="27813" y="562166"/>
                    <a:pt x="13811" y="569500"/>
                    <a:pt x="0" y="577025"/>
                  </a:cubicBezTo>
                  <a:cubicBezTo>
                    <a:pt x="20479" y="448151"/>
                    <a:pt x="40862" y="319373"/>
                    <a:pt x="61341" y="190500"/>
                  </a:cubicBezTo>
                  <a:cubicBezTo>
                    <a:pt x="94774" y="147638"/>
                    <a:pt x="146495" y="131445"/>
                    <a:pt x="190214" y="103823"/>
                  </a:cubicBezTo>
                  <a:cubicBezTo>
                    <a:pt x="248698" y="66770"/>
                    <a:pt x="303562" y="22955"/>
                    <a:pt x="370237" y="0"/>
                  </a:cubicBezTo>
                  <a:cubicBezTo>
                    <a:pt x="554164" y="0"/>
                    <a:pt x="738283" y="0"/>
                    <a:pt x="92240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DBDF364D-6D70-4068-859C-0FE5AE1745C2}"/>
                </a:ext>
              </a:extLst>
            </p:cNvPr>
            <p:cNvSpPr/>
            <p:nvPr/>
          </p:nvSpPr>
          <p:spPr>
            <a:xfrm>
              <a:off x="952" y="1764696"/>
              <a:ext cx="297751" cy="312610"/>
            </a:xfrm>
            <a:custGeom>
              <a:avLst/>
              <a:gdLst>
                <a:gd name="connsiteX0" fmla="*/ 0 w 297751"/>
                <a:gd name="connsiteY0" fmla="*/ 237172 h 312610"/>
                <a:gd name="connsiteX1" fmla="*/ 73628 w 297751"/>
                <a:gd name="connsiteY1" fmla="*/ 172307 h 312610"/>
                <a:gd name="connsiteX2" fmla="*/ 77057 w 297751"/>
                <a:gd name="connsiteY2" fmla="*/ 139065 h 312610"/>
                <a:gd name="connsiteX3" fmla="*/ 42101 w 297751"/>
                <a:gd name="connsiteY3" fmla="*/ 46101 h 312610"/>
                <a:gd name="connsiteX4" fmla="*/ 238125 w 297751"/>
                <a:gd name="connsiteY4" fmla="*/ 0 h 312610"/>
                <a:gd name="connsiteX5" fmla="*/ 228600 w 297751"/>
                <a:gd name="connsiteY5" fmla="*/ 37147 h 312610"/>
                <a:gd name="connsiteX6" fmla="*/ 297752 w 297751"/>
                <a:gd name="connsiteY6" fmla="*/ 164687 h 312610"/>
                <a:gd name="connsiteX7" fmla="*/ 161830 w 297751"/>
                <a:gd name="connsiteY7" fmla="*/ 312610 h 312610"/>
                <a:gd name="connsiteX8" fmla="*/ 0 w 297751"/>
                <a:gd name="connsiteY8" fmla="*/ 256222 h 312610"/>
                <a:gd name="connsiteX9" fmla="*/ 0 w 297751"/>
                <a:gd name="connsiteY9" fmla="*/ 237172 h 3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51" h="312610">
                  <a:moveTo>
                    <a:pt x="0" y="237172"/>
                  </a:moveTo>
                  <a:cubicBezTo>
                    <a:pt x="31623" y="223552"/>
                    <a:pt x="47911" y="192596"/>
                    <a:pt x="73628" y="172307"/>
                  </a:cubicBezTo>
                  <a:cubicBezTo>
                    <a:pt x="86773" y="161925"/>
                    <a:pt x="82106" y="151352"/>
                    <a:pt x="77057" y="139065"/>
                  </a:cubicBezTo>
                  <a:cubicBezTo>
                    <a:pt x="66961" y="114586"/>
                    <a:pt x="58293" y="89535"/>
                    <a:pt x="42101" y="46101"/>
                  </a:cubicBezTo>
                  <a:cubicBezTo>
                    <a:pt x="136017" y="137636"/>
                    <a:pt x="182309" y="68389"/>
                    <a:pt x="238125" y="0"/>
                  </a:cubicBezTo>
                  <a:cubicBezTo>
                    <a:pt x="232410" y="22193"/>
                    <a:pt x="230505" y="29718"/>
                    <a:pt x="228600" y="37147"/>
                  </a:cubicBezTo>
                  <a:cubicBezTo>
                    <a:pt x="205550" y="126397"/>
                    <a:pt x="205550" y="126397"/>
                    <a:pt x="297752" y="164687"/>
                  </a:cubicBezTo>
                  <a:cubicBezTo>
                    <a:pt x="206407" y="174212"/>
                    <a:pt x="158020" y="221742"/>
                    <a:pt x="161830" y="312610"/>
                  </a:cubicBezTo>
                  <a:cubicBezTo>
                    <a:pt x="103823" y="216503"/>
                    <a:pt x="104204" y="216694"/>
                    <a:pt x="0" y="256222"/>
                  </a:cubicBezTo>
                  <a:cubicBezTo>
                    <a:pt x="0" y="249841"/>
                    <a:pt x="0" y="243459"/>
                    <a:pt x="0" y="23717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320B3C4B-C7B1-483C-AA11-13C03578A5E5}"/>
                </a:ext>
              </a:extLst>
            </p:cNvPr>
            <p:cNvSpPr/>
            <p:nvPr/>
          </p:nvSpPr>
          <p:spPr>
            <a:xfrm>
              <a:off x="2596610" y="2857"/>
              <a:ext cx="308800" cy="190499"/>
            </a:xfrm>
            <a:custGeom>
              <a:avLst/>
              <a:gdLst>
                <a:gd name="connsiteX0" fmla="*/ 308801 w 308800"/>
                <a:gd name="connsiteY0" fmla="*/ 0 h 190499"/>
                <a:gd name="connsiteX1" fmla="*/ 0 w 308800"/>
                <a:gd name="connsiteY1" fmla="*/ 190500 h 190499"/>
                <a:gd name="connsiteX2" fmla="*/ 32671 w 308800"/>
                <a:gd name="connsiteY2" fmla="*/ 0 h 190499"/>
                <a:gd name="connsiteX3" fmla="*/ 308801 w 308800"/>
                <a:gd name="connsiteY3" fmla="*/ 0 h 19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800" h="190499">
                  <a:moveTo>
                    <a:pt x="308801" y="0"/>
                  </a:moveTo>
                  <a:cubicBezTo>
                    <a:pt x="209645" y="69628"/>
                    <a:pt x="105251" y="130778"/>
                    <a:pt x="0" y="190500"/>
                  </a:cubicBezTo>
                  <a:cubicBezTo>
                    <a:pt x="9144" y="126683"/>
                    <a:pt x="14669" y="62294"/>
                    <a:pt x="32671" y="0"/>
                  </a:cubicBezTo>
                  <a:cubicBezTo>
                    <a:pt x="124683" y="0"/>
                    <a:pt x="216789" y="0"/>
                    <a:pt x="3088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519D006-5A18-4B7A-B9A6-5E8AB64EAF37}"/>
                </a:ext>
              </a:extLst>
            </p:cNvPr>
            <p:cNvSpPr/>
            <p:nvPr/>
          </p:nvSpPr>
          <p:spPr>
            <a:xfrm>
              <a:off x="952" y="1372266"/>
              <a:ext cx="183801" cy="319849"/>
            </a:xfrm>
            <a:custGeom>
              <a:avLst/>
              <a:gdLst>
                <a:gd name="connsiteX0" fmla="*/ 0 w 183801"/>
                <a:gd name="connsiteY0" fmla="*/ 58483 h 319849"/>
                <a:gd name="connsiteX1" fmla="*/ 80677 w 183801"/>
                <a:gd name="connsiteY1" fmla="*/ 51530 h 319849"/>
                <a:gd name="connsiteX2" fmla="*/ 137827 w 183801"/>
                <a:gd name="connsiteY2" fmla="*/ 0 h 319849"/>
                <a:gd name="connsiteX3" fmla="*/ 106490 w 183801"/>
                <a:gd name="connsiteY3" fmla="*/ 110585 h 319849"/>
                <a:gd name="connsiteX4" fmla="*/ 181166 w 183801"/>
                <a:gd name="connsiteY4" fmla="*/ 165925 h 319849"/>
                <a:gd name="connsiteX5" fmla="*/ 180023 w 183801"/>
                <a:gd name="connsiteY5" fmla="*/ 171640 h 319849"/>
                <a:gd name="connsiteX6" fmla="*/ 46577 w 183801"/>
                <a:gd name="connsiteY6" fmla="*/ 319849 h 319849"/>
                <a:gd name="connsiteX7" fmla="*/ 0 w 183801"/>
                <a:gd name="connsiteY7" fmla="*/ 220313 h 319849"/>
                <a:gd name="connsiteX8" fmla="*/ 0 w 183801"/>
                <a:gd name="connsiteY8" fmla="*/ 58483 h 31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01" h="319849">
                  <a:moveTo>
                    <a:pt x="0" y="58483"/>
                  </a:moveTo>
                  <a:cubicBezTo>
                    <a:pt x="29718" y="88487"/>
                    <a:pt x="55150" y="81439"/>
                    <a:pt x="80677" y="51530"/>
                  </a:cubicBezTo>
                  <a:cubicBezTo>
                    <a:pt x="94393" y="35528"/>
                    <a:pt x="112109" y="22860"/>
                    <a:pt x="137827" y="0"/>
                  </a:cubicBezTo>
                  <a:cubicBezTo>
                    <a:pt x="123825" y="45529"/>
                    <a:pt x="103727" y="79057"/>
                    <a:pt x="106490" y="110585"/>
                  </a:cubicBezTo>
                  <a:cubicBezTo>
                    <a:pt x="109538" y="145732"/>
                    <a:pt x="158972" y="142494"/>
                    <a:pt x="181166" y="165925"/>
                  </a:cubicBezTo>
                  <a:cubicBezTo>
                    <a:pt x="185071" y="168783"/>
                    <a:pt x="184595" y="171259"/>
                    <a:pt x="180023" y="171640"/>
                  </a:cubicBezTo>
                  <a:cubicBezTo>
                    <a:pt x="97441" y="178117"/>
                    <a:pt x="44101" y="215551"/>
                    <a:pt x="46577" y="319849"/>
                  </a:cubicBezTo>
                  <a:cubicBezTo>
                    <a:pt x="17621" y="280416"/>
                    <a:pt x="22574" y="243935"/>
                    <a:pt x="0" y="220313"/>
                  </a:cubicBezTo>
                  <a:cubicBezTo>
                    <a:pt x="0" y="166306"/>
                    <a:pt x="0" y="112395"/>
                    <a:pt x="0" y="58483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ACAFAA3-9CFE-4CF0-9B3C-7AE35C58FB9B}"/>
                </a:ext>
              </a:extLst>
            </p:cNvPr>
            <p:cNvSpPr/>
            <p:nvPr/>
          </p:nvSpPr>
          <p:spPr>
            <a:xfrm>
              <a:off x="574643" y="2762"/>
              <a:ext cx="263556" cy="231076"/>
            </a:xfrm>
            <a:custGeom>
              <a:avLst/>
              <a:gdLst>
                <a:gd name="connsiteX0" fmla="*/ 207169 w 263556"/>
                <a:gd name="connsiteY0" fmla="*/ 95 h 231076"/>
                <a:gd name="connsiteX1" fmla="*/ 263557 w 263556"/>
                <a:gd name="connsiteY1" fmla="*/ 92583 h 231076"/>
                <a:gd name="connsiteX2" fmla="*/ 112204 w 263556"/>
                <a:gd name="connsiteY2" fmla="*/ 231077 h 231076"/>
                <a:gd name="connsiteX3" fmla="*/ 90964 w 263556"/>
                <a:gd name="connsiteY3" fmla="*/ 133826 h 231076"/>
                <a:gd name="connsiteX4" fmla="*/ 0 w 263556"/>
                <a:gd name="connsiteY4" fmla="*/ 142589 h 231076"/>
                <a:gd name="connsiteX5" fmla="*/ 83344 w 263556"/>
                <a:gd name="connsiteY5" fmla="*/ 0 h 231076"/>
                <a:gd name="connsiteX6" fmla="*/ 207169 w 263556"/>
                <a:gd name="connsiteY6" fmla="*/ 95 h 2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556" h="231076">
                  <a:moveTo>
                    <a:pt x="207169" y="95"/>
                  </a:moveTo>
                  <a:cubicBezTo>
                    <a:pt x="178594" y="50197"/>
                    <a:pt x="224314" y="62484"/>
                    <a:pt x="263557" y="92583"/>
                  </a:cubicBezTo>
                  <a:cubicBezTo>
                    <a:pt x="167164" y="89059"/>
                    <a:pt x="132588" y="146018"/>
                    <a:pt x="112204" y="231077"/>
                  </a:cubicBezTo>
                  <a:cubicBezTo>
                    <a:pt x="96202" y="188881"/>
                    <a:pt x="114014" y="148685"/>
                    <a:pt x="90964" y="133826"/>
                  </a:cubicBezTo>
                  <a:cubicBezTo>
                    <a:pt x="68104" y="119063"/>
                    <a:pt x="34195" y="140113"/>
                    <a:pt x="0" y="142589"/>
                  </a:cubicBezTo>
                  <a:cubicBezTo>
                    <a:pt x="33623" y="95441"/>
                    <a:pt x="113157" y="78200"/>
                    <a:pt x="83344" y="0"/>
                  </a:cubicBezTo>
                  <a:cubicBezTo>
                    <a:pt x="124682" y="95"/>
                    <a:pt x="165925" y="95"/>
                    <a:pt x="207169" y="95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E0FAC9B-38A3-4ED5-9D4E-E61A1AB8D51E}"/>
                </a:ext>
              </a:extLst>
            </p:cNvPr>
            <p:cNvSpPr/>
            <p:nvPr/>
          </p:nvSpPr>
          <p:spPr>
            <a:xfrm>
              <a:off x="1327308" y="2857"/>
              <a:ext cx="210788" cy="176974"/>
            </a:xfrm>
            <a:custGeom>
              <a:avLst/>
              <a:gdLst>
                <a:gd name="connsiteX0" fmla="*/ 159258 w 210788"/>
                <a:gd name="connsiteY0" fmla="*/ 0 h 176974"/>
                <a:gd name="connsiteX1" fmla="*/ 210788 w 210788"/>
                <a:gd name="connsiteY1" fmla="*/ 16097 h 176974"/>
                <a:gd name="connsiteX2" fmla="*/ 88201 w 210788"/>
                <a:gd name="connsiteY2" fmla="*/ 176974 h 176974"/>
                <a:gd name="connsiteX3" fmla="*/ 71056 w 210788"/>
                <a:gd name="connsiteY3" fmla="*/ 114967 h 176974"/>
                <a:gd name="connsiteX4" fmla="*/ 0 w 210788"/>
                <a:gd name="connsiteY4" fmla="*/ 161449 h 176974"/>
                <a:gd name="connsiteX5" fmla="*/ 54578 w 210788"/>
                <a:gd name="connsiteY5" fmla="*/ 0 h 176974"/>
                <a:gd name="connsiteX6" fmla="*/ 159258 w 210788"/>
                <a:gd name="connsiteY6" fmla="*/ 0 h 17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788" h="176974">
                  <a:moveTo>
                    <a:pt x="159258" y="0"/>
                  </a:moveTo>
                  <a:cubicBezTo>
                    <a:pt x="171545" y="12954"/>
                    <a:pt x="189738" y="4477"/>
                    <a:pt x="210788" y="16097"/>
                  </a:cubicBezTo>
                  <a:cubicBezTo>
                    <a:pt x="137636" y="47625"/>
                    <a:pt x="106489" y="106871"/>
                    <a:pt x="88201" y="176974"/>
                  </a:cubicBezTo>
                  <a:cubicBezTo>
                    <a:pt x="82677" y="157163"/>
                    <a:pt x="77248" y="137351"/>
                    <a:pt x="71056" y="114967"/>
                  </a:cubicBezTo>
                  <a:cubicBezTo>
                    <a:pt x="45910" y="131445"/>
                    <a:pt x="22955" y="146399"/>
                    <a:pt x="0" y="161449"/>
                  </a:cubicBezTo>
                  <a:cubicBezTo>
                    <a:pt x="29337" y="109633"/>
                    <a:pt x="76390" y="67151"/>
                    <a:pt x="54578" y="0"/>
                  </a:cubicBezTo>
                  <a:cubicBezTo>
                    <a:pt x="89344" y="0"/>
                    <a:pt x="124301" y="0"/>
                    <a:pt x="159258" y="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1068E2D-F258-43B3-A63B-4F2D09CC8748}"/>
                </a:ext>
              </a:extLst>
            </p:cNvPr>
            <p:cNvSpPr/>
            <p:nvPr/>
          </p:nvSpPr>
          <p:spPr>
            <a:xfrm>
              <a:off x="1692687" y="2857"/>
              <a:ext cx="174783" cy="178688"/>
            </a:xfrm>
            <a:custGeom>
              <a:avLst/>
              <a:gdLst>
                <a:gd name="connsiteX0" fmla="*/ 174784 w 174783"/>
                <a:gd name="connsiteY0" fmla="*/ 0 h 178688"/>
                <a:gd name="connsiteX1" fmla="*/ 98584 w 174783"/>
                <a:gd name="connsiteY1" fmla="*/ 169069 h 178688"/>
                <a:gd name="connsiteX2" fmla="*/ 64770 w 174783"/>
                <a:gd name="connsiteY2" fmla="*/ 120872 h 178688"/>
                <a:gd name="connsiteX3" fmla="*/ 0 w 174783"/>
                <a:gd name="connsiteY3" fmla="*/ 178689 h 178688"/>
                <a:gd name="connsiteX4" fmla="*/ 32194 w 174783"/>
                <a:gd name="connsiteY4" fmla="*/ 16764 h 178688"/>
                <a:gd name="connsiteX5" fmla="*/ 79438 w 174783"/>
                <a:gd name="connsiteY5" fmla="*/ 0 h 178688"/>
                <a:gd name="connsiteX6" fmla="*/ 174784 w 174783"/>
                <a:gd name="connsiteY6" fmla="*/ 0 h 17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83" h="178688">
                  <a:moveTo>
                    <a:pt x="174784" y="0"/>
                  </a:moveTo>
                  <a:cubicBezTo>
                    <a:pt x="134207" y="48673"/>
                    <a:pt x="96298" y="98679"/>
                    <a:pt x="98584" y="169069"/>
                  </a:cubicBezTo>
                  <a:cubicBezTo>
                    <a:pt x="76486" y="156401"/>
                    <a:pt x="82296" y="133445"/>
                    <a:pt x="64770" y="120872"/>
                  </a:cubicBezTo>
                  <a:cubicBezTo>
                    <a:pt x="46482" y="137255"/>
                    <a:pt x="27051" y="154496"/>
                    <a:pt x="0" y="178689"/>
                  </a:cubicBezTo>
                  <a:cubicBezTo>
                    <a:pt x="18669" y="119063"/>
                    <a:pt x="81439" y="76295"/>
                    <a:pt x="32194" y="16764"/>
                  </a:cubicBezTo>
                  <a:cubicBezTo>
                    <a:pt x="48387" y="2477"/>
                    <a:pt x="68104" y="14478"/>
                    <a:pt x="79438" y="0"/>
                  </a:cubicBezTo>
                  <a:cubicBezTo>
                    <a:pt x="111252" y="0"/>
                    <a:pt x="142970" y="0"/>
                    <a:pt x="174784" y="0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AE99ED41-04E7-416E-86FE-E2CC58C29F38}"/>
                </a:ext>
              </a:extLst>
            </p:cNvPr>
            <p:cNvSpPr/>
            <p:nvPr/>
          </p:nvSpPr>
          <p:spPr>
            <a:xfrm>
              <a:off x="952" y="945927"/>
              <a:ext cx="103822" cy="192158"/>
            </a:xfrm>
            <a:custGeom>
              <a:avLst/>
              <a:gdLst>
                <a:gd name="connsiteX0" fmla="*/ 0 w 103822"/>
                <a:gd name="connsiteY0" fmla="*/ 46863 h 192158"/>
                <a:gd name="connsiteX1" fmla="*/ 64389 w 103822"/>
                <a:gd name="connsiteY1" fmla="*/ 0 h 192158"/>
                <a:gd name="connsiteX2" fmla="*/ 65056 w 103822"/>
                <a:gd name="connsiteY2" fmla="*/ 11811 h 192158"/>
                <a:gd name="connsiteX3" fmla="*/ 30575 w 103822"/>
                <a:gd name="connsiteY3" fmla="*/ 108490 h 192158"/>
                <a:gd name="connsiteX4" fmla="*/ 103823 w 103822"/>
                <a:gd name="connsiteY4" fmla="*/ 187547 h 192158"/>
                <a:gd name="connsiteX5" fmla="*/ 0 w 103822"/>
                <a:gd name="connsiteY5" fmla="*/ 189738 h 192158"/>
                <a:gd name="connsiteX6" fmla="*/ 0 w 103822"/>
                <a:gd name="connsiteY6" fmla="*/ 46863 h 19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" h="192158">
                  <a:moveTo>
                    <a:pt x="0" y="46863"/>
                  </a:moveTo>
                  <a:cubicBezTo>
                    <a:pt x="21050" y="31528"/>
                    <a:pt x="42005" y="16193"/>
                    <a:pt x="64389" y="0"/>
                  </a:cubicBezTo>
                  <a:cubicBezTo>
                    <a:pt x="64770" y="5906"/>
                    <a:pt x="66104" y="9239"/>
                    <a:pt x="65056" y="11811"/>
                  </a:cubicBezTo>
                  <a:cubicBezTo>
                    <a:pt x="52769" y="44101"/>
                    <a:pt x="29528" y="76772"/>
                    <a:pt x="30575" y="108490"/>
                  </a:cubicBezTo>
                  <a:cubicBezTo>
                    <a:pt x="31814" y="143161"/>
                    <a:pt x="83058" y="157734"/>
                    <a:pt x="103823" y="187547"/>
                  </a:cubicBezTo>
                  <a:cubicBezTo>
                    <a:pt x="69056" y="195834"/>
                    <a:pt x="34385" y="190595"/>
                    <a:pt x="0" y="189738"/>
                  </a:cubicBezTo>
                  <a:cubicBezTo>
                    <a:pt x="0" y="142113"/>
                    <a:pt x="0" y="94488"/>
                    <a:pt x="0" y="46863"/>
                  </a:cubicBezTo>
                  <a:close/>
                </a:path>
              </a:pathLst>
            </a:custGeom>
            <a:solidFill>
              <a:srgbClr val="F8F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C375EE91-D794-4A43-9905-3F0577A4086B}"/>
                </a:ext>
              </a:extLst>
            </p:cNvPr>
            <p:cNvSpPr/>
            <p:nvPr/>
          </p:nvSpPr>
          <p:spPr>
            <a:xfrm>
              <a:off x="2058257" y="2762"/>
              <a:ext cx="104394" cy="92678"/>
            </a:xfrm>
            <a:custGeom>
              <a:avLst/>
              <a:gdLst>
                <a:gd name="connsiteX0" fmla="*/ 104394 w 104394"/>
                <a:gd name="connsiteY0" fmla="*/ 95 h 92678"/>
                <a:gd name="connsiteX1" fmla="*/ 92964 w 104394"/>
                <a:gd name="connsiteY1" fmla="*/ 62294 h 92678"/>
                <a:gd name="connsiteX2" fmla="*/ 63437 w 104394"/>
                <a:gd name="connsiteY2" fmla="*/ 23622 h 92678"/>
                <a:gd name="connsiteX3" fmla="*/ 4763 w 104394"/>
                <a:gd name="connsiteY3" fmla="*/ 92678 h 92678"/>
                <a:gd name="connsiteX4" fmla="*/ 0 w 104394"/>
                <a:gd name="connsiteY4" fmla="*/ 90583 h 92678"/>
                <a:gd name="connsiteX5" fmla="*/ 37814 w 104394"/>
                <a:gd name="connsiteY5" fmla="*/ 0 h 92678"/>
                <a:gd name="connsiteX6" fmla="*/ 104394 w 104394"/>
                <a:gd name="connsiteY6" fmla="*/ 95 h 9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94" h="92678">
                  <a:moveTo>
                    <a:pt x="104394" y="95"/>
                  </a:moveTo>
                  <a:cubicBezTo>
                    <a:pt x="103442" y="20098"/>
                    <a:pt x="104204" y="40481"/>
                    <a:pt x="92964" y="62294"/>
                  </a:cubicBezTo>
                  <a:cubicBezTo>
                    <a:pt x="82772" y="48959"/>
                    <a:pt x="73914" y="37338"/>
                    <a:pt x="63437" y="23622"/>
                  </a:cubicBezTo>
                  <a:cubicBezTo>
                    <a:pt x="42577" y="48197"/>
                    <a:pt x="23717" y="70390"/>
                    <a:pt x="4763" y="92678"/>
                  </a:cubicBezTo>
                  <a:cubicBezTo>
                    <a:pt x="3143" y="92012"/>
                    <a:pt x="1619" y="91345"/>
                    <a:pt x="0" y="90583"/>
                  </a:cubicBezTo>
                  <a:cubicBezTo>
                    <a:pt x="12573" y="60389"/>
                    <a:pt x="25146" y="30194"/>
                    <a:pt x="37814" y="0"/>
                  </a:cubicBezTo>
                  <a:cubicBezTo>
                    <a:pt x="59912" y="95"/>
                    <a:pt x="82201" y="95"/>
                    <a:pt x="104394" y="95"/>
                  </a:cubicBezTo>
                  <a:close/>
                </a:path>
              </a:pathLst>
            </a:custGeom>
            <a:solidFill>
              <a:srgbClr val="F2F4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96A82C30-1244-4D2D-B66E-4001B0366139}"/>
                </a:ext>
              </a:extLst>
            </p:cNvPr>
            <p:cNvSpPr/>
            <p:nvPr/>
          </p:nvSpPr>
          <p:spPr>
            <a:xfrm>
              <a:off x="1038891" y="2857"/>
              <a:ext cx="38275" cy="68579"/>
            </a:xfrm>
            <a:custGeom>
              <a:avLst/>
              <a:gdLst>
                <a:gd name="connsiteX0" fmla="*/ 38100 w 38275"/>
                <a:gd name="connsiteY0" fmla="*/ 0 h 68579"/>
                <a:gd name="connsiteX1" fmla="*/ 9525 w 38275"/>
                <a:gd name="connsiteY1" fmla="*/ 68580 h 68579"/>
                <a:gd name="connsiteX2" fmla="*/ 0 w 38275"/>
                <a:gd name="connsiteY2" fmla="*/ 0 h 68579"/>
                <a:gd name="connsiteX3" fmla="*/ 38100 w 38275"/>
                <a:gd name="connsiteY3" fmla="*/ 0 h 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75" h="68579">
                  <a:moveTo>
                    <a:pt x="38100" y="0"/>
                  </a:moveTo>
                  <a:cubicBezTo>
                    <a:pt x="40291" y="26003"/>
                    <a:pt x="21431" y="44768"/>
                    <a:pt x="9525" y="68580"/>
                  </a:cubicBezTo>
                  <a:cubicBezTo>
                    <a:pt x="6382" y="45720"/>
                    <a:pt x="3143" y="22860"/>
                    <a:pt x="0" y="0"/>
                  </a:cubicBezTo>
                  <a:cubicBezTo>
                    <a:pt x="12764" y="0"/>
                    <a:pt x="25432" y="0"/>
                    <a:pt x="38100" y="0"/>
                  </a:cubicBezTo>
                  <a:close/>
                </a:path>
              </a:pathLst>
            </a:custGeom>
            <a:solidFill>
              <a:srgbClr val="EEF0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65ECB0C4-A647-4922-B518-2C6D8F1E1C95}"/>
                </a:ext>
              </a:extLst>
            </p:cNvPr>
            <p:cNvSpPr/>
            <p:nvPr/>
          </p:nvSpPr>
          <p:spPr>
            <a:xfrm>
              <a:off x="952" y="631126"/>
              <a:ext cx="57816" cy="47625"/>
            </a:xfrm>
            <a:custGeom>
              <a:avLst/>
              <a:gdLst>
                <a:gd name="connsiteX0" fmla="*/ 0 w 57816"/>
                <a:gd name="connsiteY0" fmla="*/ 0 h 47625"/>
                <a:gd name="connsiteX1" fmla="*/ 57817 w 57816"/>
                <a:gd name="connsiteY1" fmla="*/ 47625 h 47625"/>
                <a:gd name="connsiteX2" fmla="*/ 0 w 57816"/>
                <a:gd name="connsiteY2" fmla="*/ 47625 h 47625"/>
                <a:gd name="connsiteX3" fmla="*/ 0 w 57816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16" h="47625">
                  <a:moveTo>
                    <a:pt x="0" y="0"/>
                  </a:moveTo>
                  <a:cubicBezTo>
                    <a:pt x="16669" y="13716"/>
                    <a:pt x="33433" y="27432"/>
                    <a:pt x="57817" y="47625"/>
                  </a:cubicBezTo>
                  <a:cubicBezTo>
                    <a:pt x="32290" y="47625"/>
                    <a:pt x="16097" y="47625"/>
                    <a:pt x="0" y="47625"/>
                  </a:cubicBezTo>
                  <a:cubicBezTo>
                    <a:pt x="0" y="31718"/>
                    <a:pt x="0" y="15811"/>
                    <a:pt x="0" y="0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ACA938C-F254-4AAC-A313-1D6C1A837BC5}"/>
                </a:ext>
              </a:extLst>
            </p:cNvPr>
            <p:cNvSpPr/>
            <p:nvPr/>
          </p:nvSpPr>
          <p:spPr>
            <a:xfrm>
              <a:off x="952" y="487775"/>
              <a:ext cx="29337" cy="57721"/>
            </a:xfrm>
            <a:custGeom>
              <a:avLst/>
              <a:gdLst>
                <a:gd name="connsiteX0" fmla="*/ 0 w 29337"/>
                <a:gd name="connsiteY0" fmla="*/ 10097 h 57721"/>
                <a:gd name="connsiteX1" fmla="*/ 29337 w 29337"/>
                <a:gd name="connsiteY1" fmla="*/ 0 h 57721"/>
                <a:gd name="connsiteX2" fmla="*/ 0 w 29337"/>
                <a:gd name="connsiteY2" fmla="*/ 57722 h 57721"/>
                <a:gd name="connsiteX3" fmla="*/ 0 w 29337"/>
                <a:gd name="connsiteY3" fmla="*/ 10097 h 5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" h="57721">
                  <a:moveTo>
                    <a:pt x="0" y="10097"/>
                  </a:moveTo>
                  <a:cubicBezTo>
                    <a:pt x="8382" y="7239"/>
                    <a:pt x="16669" y="4381"/>
                    <a:pt x="29337" y="0"/>
                  </a:cubicBezTo>
                  <a:cubicBezTo>
                    <a:pt x="20765" y="22384"/>
                    <a:pt x="14954" y="42101"/>
                    <a:pt x="0" y="57722"/>
                  </a:cubicBezTo>
                  <a:cubicBezTo>
                    <a:pt x="0" y="41815"/>
                    <a:pt x="0" y="25908"/>
                    <a:pt x="0" y="10097"/>
                  </a:cubicBezTo>
                  <a:close/>
                </a:path>
              </a:pathLst>
            </a:custGeom>
            <a:solidFill>
              <a:srgbClr val="C5CE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F8C6E96-7227-46C9-B5CD-C73985000DBB}"/>
                </a:ext>
              </a:extLst>
            </p:cNvPr>
            <p:cNvSpPr/>
            <p:nvPr/>
          </p:nvSpPr>
          <p:spPr>
            <a:xfrm>
              <a:off x="129635" y="2133695"/>
              <a:ext cx="306800" cy="302799"/>
            </a:xfrm>
            <a:custGeom>
              <a:avLst/>
              <a:gdLst>
                <a:gd name="connsiteX0" fmla="*/ 46482 w 306800"/>
                <a:gd name="connsiteY0" fmla="*/ 74962 h 302799"/>
                <a:gd name="connsiteX1" fmla="*/ 233458 w 306800"/>
                <a:gd name="connsiteY1" fmla="*/ 0 h 302799"/>
                <a:gd name="connsiteX2" fmla="*/ 229267 w 306800"/>
                <a:gd name="connsiteY2" fmla="*/ 29813 h 302799"/>
                <a:gd name="connsiteX3" fmla="*/ 306800 w 306800"/>
                <a:gd name="connsiteY3" fmla="*/ 142208 h 302799"/>
                <a:gd name="connsiteX4" fmla="*/ 178403 w 306800"/>
                <a:gd name="connsiteY4" fmla="*/ 302800 h 302799"/>
                <a:gd name="connsiteX5" fmla="*/ 100965 w 306800"/>
                <a:gd name="connsiteY5" fmla="*/ 233839 h 302799"/>
                <a:gd name="connsiteX6" fmla="*/ 0 w 306800"/>
                <a:gd name="connsiteY6" fmla="*/ 271177 h 302799"/>
                <a:gd name="connsiteX7" fmla="*/ 20955 w 306800"/>
                <a:gd name="connsiteY7" fmla="*/ 246031 h 302799"/>
                <a:gd name="connsiteX8" fmla="*/ 46482 w 306800"/>
                <a:gd name="connsiteY8" fmla="*/ 74962 h 30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00" h="302799">
                  <a:moveTo>
                    <a:pt x="46482" y="74962"/>
                  </a:moveTo>
                  <a:cubicBezTo>
                    <a:pt x="141161" y="141161"/>
                    <a:pt x="181642" y="67628"/>
                    <a:pt x="233458" y="0"/>
                  </a:cubicBezTo>
                  <a:cubicBezTo>
                    <a:pt x="230791" y="18955"/>
                    <a:pt x="230600" y="24479"/>
                    <a:pt x="229267" y="29813"/>
                  </a:cubicBezTo>
                  <a:cubicBezTo>
                    <a:pt x="205359" y="125063"/>
                    <a:pt x="205359" y="125063"/>
                    <a:pt x="306800" y="142208"/>
                  </a:cubicBezTo>
                  <a:cubicBezTo>
                    <a:pt x="226981" y="168116"/>
                    <a:pt x="162116" y="205645"/>
                    <a:pt x="178403" y="302800"/>
                  </a:cubicBezTo>
                  <a:cubicBezTo>
                    <a:pt x="170688" y="301657"/>
                    <a:pt x="148685" y="226219"/>
                    <a:pt x="100965" y="233839"/>
                  </a:cubicBezTo>
                  <a:cubicBezTo>
                    <a:pt x="69342" y="238887"/>
                    <a:pt x="39719" y="255937"/>
                    <a:pt x="0" y="271177"/>
                  </a:cubicBezTo>
                  <a:cubicBezTo>
                    <a:pt x="11430" y="257461"/>
                    <a:pt x="16002" y="251555"/>
                    <a:pt x="20955" y="246031"/>
                  </a:cubicBezTo>
                  <a:cubicBezTo>
                    <a:pt x="88297" y="171069"/>
                    <a:pt x="88297" y="171069"/>
                    <a:pt x="46482" y="7496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EA5032A-F9C9-4CDE-A2FD-5F7EAB61AA38}"/>
                </a:ext>
              </a:extLst>
            </p:cNvPr>
            <p:cNvSpPr/>
            <p:nvPr/>
          </p:nvSpPr>
          <p:spPr>
            <a:xfrm>
              <a:off x="171640" y="8572"/>
              <a:ext cx="272129" cy="306419"/>
            </a:xfrm>
            <a:custGeom>
              <a:avLst/>
              <a:gdLst>
                <a:gd name="connsiteX0" fmla="*/ 272129 w 272129"/>
                <a:gd name="connsiteY0" fmla="*/ 185357 h 306419"/>
                <a:gd name="connsiteX1" fmla="*/ 118681 w 272129"/>
                <a:gd name="connsiteY1" fmla="*/ 306419 h 306419"/>
                <a:gd name="connsiteX2" fmla="*/ 110014 w 272129"/>
                <a:gd name="connsiteY2" fmla="*/ 263557 h 306419"/>
                <a:gd name="connsiteX3" fmla="*/ 21907 w 272129"/>
                <a:gd name="connsiteY3" fmla="*/ 184976 h 306419"/>
                <a:gd name="connsiteX4" fmla="*/ 0 w 272129"/>
                <a:gd name="connsiteY4" fmla="*/ 179737 h 306419"/>
                <a:gd name="connsiteX5" fmla="*/ 80677 w 272129"/>
                <a:gd name="connsiteY5" fmla="*/ 0 h 306419"/>
                <a:gd name="connsiteX6" fmla="*/ 166211 w 272129"/>
                <a:gd name="connsiteY6" fmla="*/ 64008 h 306419"/>
                <a:gd name="connsiteX7" fmla="*/ 252603 w 272129"/>
                <a:gd name="connsiteY7" fmla="*/ 7144 h 306419"/>
                <a:gd name="connsiteX8" fmla="*/ 247555 w 272129"/>
                <a:gd name="connsiteY8" fmla="*/ 30671 h 306419"/>
                <a:gd name="connsiteX9" fmla="*/ 272129 w 272129"/>
                <a:gd name="connsiteY9" fmla="*/ 185357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129" h="306419">
                  <a:moveTo>
                    <a:pt x="272129" y="185357"/>
                  </a:moveTo>
                  <a:cubicBezTo>
                    <a:pt x="172879" y="158115"/>
                    <a:pt x="144590" y="223838"/>
                    <a:pt x="118681" y="306419"/>
                  </a:cubicBezTo>
                  <a:cubicBezTo>
                    <a:pt x="114014" y="283369"/>
                    <a:pt x="111538" y="273558"/>
                    <a:pt x="110014" y="263557"/>
                  </a:cubicBezTo>
                  <a:cubicBezTo>
                    <a:pt x="98298" y="188976"/>
                    <a:pt x="98298" y="188976"/>
                    <a:pt x="21907" y="184976"/>
                  </a:cubicBezTo>
                  <a:cubicBezTo>
                    <a:pt x="16288" y="184690"/>
                    <a:pt x="10573" y="184309"/>
                    <a:pt x="0" y="179737"/>
                  </a:cubicBezTo>
                  <a:cubicBezTo>
                    <a:pt x="80677" y="145447"/>
                    <a:pt x="121729" y="93440"/>
                    <a:pt x="80677" y="0"/>
                  </a:cubicBezTo>
                  <a:cubicBezTo>
                    <a:pt x="122777" y="16669"/>
                    <a:pt x="133350" y="69628"/>
                    <a:pt x="166211" y="64008"/>
                  </a:cubicBezTo>
                  <a:cubicBezTo>
                    <a:pt x="197263" y="58674"/>
                    <a:pt x="223933" y="27146"/>
                    <a:pt x="252603" y="7144"/>
                  </a:cubicBezTo>
                  <a:cubicBezTo>
                    <a:pt x="263176" y="17621"/>
                    <a:pt x="250984" y="23908"/>
                    <a:pt x="247555" y="30671"/>
                  </a:cubicBezTo>
                  <a:cubicBezTo>
                    <a:pt x="205835" y="113729"/>
                    <a:pt x="205645" y="113633"/>
                    <a:pt x="272129" y="185357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FEE292FE-8ABA-48DD-8F4C-895139E7BD69}"/>
                </a:ext>
              </a:extLst>
            </p:cNvPr>
            <p:cNvSpPr/>
            <p:nvPr/>
          </p:nvSpPr>
          <p:spPr>
            <a:xfrm>
              <a:off x="191547" y="442531"/>
              <a:ext cx="274415" cy="292512"/>
            </a:xfrm>
            <a:custGeom>
              <a:avLst/>
              <a:gdLst>
                <a:gd name="connsiteX0" fmla="*/ 71342 w 274415"/>
                <a:gd name="connsiteY0" fmla="*/ 11906 h 292512"/>
                <a:gd name="connsiteX1" fmla="*/ 163449 w 274415"/>
                <a:gd name="connsiteY1" fmla="*/ 63056 h 292512"/>
                <a:gd name="connsiteX2" fmla="*/ 244221 w 274415"/>
                <a:gd name="connsiteY2" fmla="*/ 0 h 292512"/>
                <a:gd name="connsiteX3" fmla="*/ 238887 w 274415"/>
                <a:gd name="connsiteY3" fmla="*/ 27337 h 292512"/>
                <a:gd name="connsiteX4" fmla="*/ 274415 w 274415"/>
                <a:gd name="connsiteY4" fmla="*/ 162497 h 292512"/>
                <a:gd name="connsiteX5" fmla="*/ 172593 w 274415"/>
                <a:gd name="connsiteY5" fmla="*/ 193643 h 292512"/>
                <a:gd name="connsiteX6" fmla="*/ 129064 w 274415"/>
                <a:gd name="connsiteY6" fmla="*/ 292513 h 292512"/>
                <a:gd name="connsiteX7" fmla="*/ 124968 w 274415"/>
                <a:gd name="connsiteY7" fmla="*/ 289465 h 292512"/>
                <a:gd name="connsiteX8" fmla="*/ 0 w 274415"/>
                <a:gd name="connsiteY8" fmla="*/ 199168 h 292512"/>
                <a:gd name="connsiteX9" fmla="*/ 71342 w 274415"/>
                <a:gd name="connsiteY9" fmla="*/ 11906 h 29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415" h="292512">
                  <a:moveTo>
                    <a:pt x="71342" y="11906"/>
                  </a:moveTo>
                  <a:cubicBezTo>
                    <a:pt x="112966" y="24194"/>
                    <a:pt x="128206" y="74581"/>
                    <a:pt x="163449" y="63056"/>
                  </a:cubicBezTo>
                  <a:cubicBezTo>
                    <a:pt x="193929" y="53150"/>
                    <a:pt x="217456" y="21907"/>
                    <a:pt x="244221" y="0"/>
                  </a:cubicBezTo>
                  <a:cubicBezTo>
                    <a:pt x="251746" y="12097"/>
                    <a:pt x="242221" y="19145"/>
                    <a:pt x="238887" y="27337"/>
                  </a:cubicBezTo>
                  <a:cubicBezTo>
                    <a:pt x="204692" y="109156"/>
                    <a:pt x="204597" y="109156"/>
                    <a:pt x="274415" y="162497"/>
                  </a:cubicBezTo>
                  <a:cubicBezTo>
                    <a:pt x="242506" y="184118"/>
                    <a:pt x="195072" y="163640"/>
                    <a:pt x="172593" y="193643"/>
                  </a:cubicBezTo>
                  <a:cubicBezTo>
                    <a:pt x="151638" y="221647"/>
                    <a:pt x="143161" y="258985"/>
                    <a:pt x="129064" y="292513"/>
                  </a:cubicBezTo>
                  <a:cubicBezTo>
                    <a:pt x="126873" y="290894"/>
                    <a:pt x="125063" y="290227"/>
                    <a:pt x="124968" y="289465"/>
                  </a:cubicBezTo>
                  <a:cubicBezTo>
                    <a:pt x="121348" y="213741"/>
                    <a:pt x="90678" y="171641"/>
                    <a:pt x="0" y="199168"/>
                  </a:cubicBezTo>
                  <a:cubicBezTo>
                    <a:pt x="77152" y="153257"/>
                    <a:pt x="120491" y="100870"/>
                    <a:pt x="71342" y="11906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9F0CE768-DE11-466C-BCCD-C8C140E8FF88}"/>
                </a:ext>
              </a:extLst>
            </p:cNvPr>
            <p:cNvSpPr/>
            <p:nvPr/>
          </p:nvSpPr>
          <p:spPr>
            <a:xfrm>
              <a:off x="251364" y="842772"/>
              <a:ext cx="269843" cy="307276"/>
            </a:xfrm>
            <a:custGeom>
              <a:avLst/>
              <a:gdLst>
                <a:gd name="connsiteX0" fmla="*/ 0 w 269843"/>
                <a:gd name="connsiteY0" fmla="*/ 227552 h 307276"/>
                <a:gd name="connsiteX1" fmla="*/ 55626 w 269843"/>
                <a:gd name="connsiteY1" fmla="*/ 47625 h 307276"/>
                <a:gd name="connsiteX2" fmla="*/ 152210 w 269843"/>
                <a:gd name="connsiteY2" fmla="*/ 74486 h 307276"/>
                <a:gd name="connsiteX3" fmla="*/ 231839 w 269843"/>
                <a:gd name="connsiteY3" fmla="*/ 0 h 307276"/>
                <a:gd name="connsiteX4" fmla="*/ 212598 w 269843"/>
                <a:gd name="connsiteY4" fmla="*/ 58483 h 307276"/>
                <a:gd name="connsiteX5" fmla="*/ 249079 w 269843"/>
                <a:gd name="connsiteY5" fmla="*/ 148209 h 307276"/>
                <a:gd name="connsiteX6" fmla="*/ 269843 w 269843"/>
                <a:gd name="connsiteY6" fmla="*/ 163163 h 307276"/>
                <a:gd name="connsiteX7" fmla="*/ 129921 w 269843"/>
                <a:gd name="connsiteY7" fmla="*/ 307276 h 307276"/>
                <a:gd name="connsiteX8" fmla="*/ 90297 w 269843"/>
                <a:gd name="connsiteY8" fmla="*/ 214027 h 307276"/>
                <a:gd name="connsiteX9" fmla="*/ 0 w 269843"/>
                <a:gd name="connsiteY9" fmla="*/ 227552 h 30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843" h="307276">
                  <a:moveTo>
                    <a:pt x="0" y="227552"/>
                  </a:moveTo>
                  <a:cubicBezTo>
                    <a:pt x="54388" y="178022"/>
                    <a:pt x="108966" y="131064"/>
                    <a:pt x="55626" y="47625"/>
                  </a:cubicBezTo>
                  <a:cubicBezTo>
                    <a:pt x="98012" y="42672"/>
                    <a:pt x="114491" y="101346"/>
                    <a:pt x="152210" y="74486"/>
                  </a:cubicBezTo>
                  <a:cubicBezTo>
                    <a:pt x="178594" y="55721"/>
                    <a:pt x="200120" y="30194"/>
                    <a:pt x="231839" y="0"/>
                  </a:cubicBezTo>
                  <a:cubicBezTo>
                    <a:pt x="223361" y="26575"/>
                    <a:pt x="221266" y="44577"/>
                    <a:pt x="212598" y="58483"/>
                  </a:cubicBezTo>
                  <a:cubicBezTo>
                    <a:pt x="182880" y="106490"/>
                    <a:pt x="200787" y="132874"/>
                    <a:pt x="249079" y="148209"/>
                  </a:cubicBezTo>
                  <a:cubicBezTo>
                    <a:pt x="254508" y="149923"/>
                    <a:pt x="259366" y="153352"/>
                    <a:pt x="269843" y="163163"/>
                  </a:cubicBezTo>
                  <a:cubicBezTo>
                    <a:pt x="174879" y="164592"/>
                    <a:pt x="140018" y="222980"/>
                    <a:pt x="129921" y="307276"/>
                  </a:cubicBezTo>
                  <a:cubicBezTo>
                    <a:pt x="105728" y="274034"/>
                    <a:pt x="118301" y="226028"/>
                    <a:pt x="90297" y="214027"/>
                  </a:cubicBezTo>
                  <a:cubicBezTo>
                    <a:pt x="66580" y="203740"/>
                    <a:pt x="30575" y="221932"/>
                    <a:pt x="0" y="22755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F4AE8BF9-8777-4037-A32E-E72A5133FAA9}"/>
                </a:ext>
              </a:extLst>
            </p:cNvPr>
            <p:cNvSpPr/>
            <p:nvPr/>
          </p:nvSpPr>
          <p:spPr>
            <a:xfrm>
              <a:off x="327469" y="1232058"/>
              <a:ext cx="274605" cy="290893"/>
            </a:xfrm>
            <a:custGeom>
              <a:avLst/>
              <a:gdLst>
                <a:gd name="connsiteX0" fmla="*/ 44863 w 274605"/>
                <a:gd name="connsiteY0" fmla="*/ 57626 h 290893"/>
                <a:gd name="connsiteX1" fmla="*/ 147923 w 274605"/>
                <a:gd name="connsiteY1" fmla="*/ 74200 h 290893"/>
                <a:gd name="connsiteX2" fmla="*/ 218122 w 274605"/>
                <a:gd name="connsiteY2" fmla="*/ 0 h 290893"/>
                <a:gd name="connsiteX3" fmla="*/ 215074 w 274605"/>
                <a:gd name="connsiteY3" fmla="*/ 31337 h 290893"/>
                <a:gd name="connsiteX4" fmla="*/ 274606 w 274605"/>
                <a:gd name="connsiteY4" fmla="*/ 139255 h 290893"/>
                <a:gd name="connsiteX5" fmla="*/ 172784 w 274605"/>
                <a:gd name="connsiteY5" fmla="*/ 188881 h 290893"/>
                <a:gd name="connsiteX6" fmla="*/ 138398 w 274605"/>
                <a:gd name="connsiteY6" fmla="*/ 290893 h 290893"/>
                <a:gd name="connsiteX7" fmla="*/ 88297 w 274605"/>
                <a:gd name="connsiteY7" fmla="*/ 214598 h 290893"/>
                <a:gd name="connsiteX8" fmla="*/ 0 w 274605"/>
                <a:gd name="connsiteY8" fmla="*/ 236506 h 290893"/>
                <a:gd name="connsiteX9" fmla="*/ 44863 w 274605"/>
                <a:gd name="connsiteY9" fmla="*/ 57626 h 29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05" h="290893">
                  <a:moveTo>
                    <a:pt x="44863" y="57626"/>
                  </a:moveTo>
                  <a:cubicBezTo>
                    <a:pt x="90202" y="54007"/>
                    <a:pt x="113252" y="101917"/>
                    <a:pt x="147923" y="74200"/>
                  </a:cubicBezTo>
                  <a:cubicBezTo>
                    <a:pt x="172021" y="54959"/>
                    <a:pt x="190881" y="29242"/>
                    <a:pt x="218122" y="0"/>
                  </a:cubicBezTo>
                  <a:cubicBezTo>
                    <a:pt x="216503" y="16859"/>
                    <a:pt x="216789" y="24384"/>
                    <a:pt x="215074" y="31337"/>
                  </a:cubicBezTo>
                  <a:cubicBezTo>
                    <a:pt x="194977" y="110680"/>
                    <a:pt x="194977" y="110585"/>
                    <a:pt x="274606" y="139255"/>
                  </a:cubicBezTo>
                  <a:cubicBezTo>
                    <a:pt x="237553" y="156115"/>
                    <a:pt x="195358" y="163639"/>
                    <a:pt x="172784" y="188881"/>
                  </a:cubicBezTo>
                  <a:cubicBezTo>
                    <a:pt x="150876" y="213360"/>
                    <a:pt x="149162" y="255842"/>
                    <a:pt x="138398" y="290893"/>
                  </a:cubicBezTo>
                  <a:cubicBezTo>
                    <a:pt x="135350" y="289750"/>
                    <a:pt x="125063" y="218408"/>
                    <a:pt x="88297" y="214598"/>
                  </a:cubicBezTo>
                  <a:cubicBezTo>
                    <a:pt x="61341" y="211741"/>
                    <a:pt x="32099" y="230314"/>
                    <a:pt x="0" y="236506"/>
                  </a:cubicBezTo>
                  <a:cubicBezTo>
                    <a:pt x="46863" y="184785"/>
                    <a:pt x="113252" y="140398"/>
                    <a:pt x="44863" y="57626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1F8E9D7-6259-4C43-BE6E-3D78E6066A3C}"/>
                </a:ext>
              </a:extLst>
            </p:cNvPr>
            <p:cNvSpPr/>
            <p:nvPr/>
          </p:nvSpPr>
          <p:spPr>
            <a:xfrm>
              <a:off x="433387" y="1572577"/>
              <a:ext cx="285368" cy="303561"/>
            </a:xfrm>
            <a:custGeom>
              <a:avLst/>
              <a:gdLst>
                <a:gd name="connsiteX0" fmla="*/ 215456 w 285368"/>
                <a:gd name="connsiteY0" fmla="*/ 0 h 303561"/>
                <a:gd name="connsiteX1" fmla="*/ 212312 w 285368"/>
                <a:gd name="connsiteY1" fmla="*/ 31337 h 303561"/>
                <a:gd name="connsiteX2" fmla="*/ 285369 w 285368"/>
                <a:gd name="connsiteY2" fmla="*/ 140494 h 303561"/>
                <a:gd name="connsiteX3" fmla="*/ 153257 w 285368"/>
                <a:gd name="connsiteY3" fmla="*/ 303562 h 303561"/>
                <a:gd name="connsiteX4" fmla="*/ 88678 w 285368"/>
                <a:gd name="connsiteY4" fmla="*/ 234029 h 303561"/>
                <a:gd name="connsiteX5" fmla="*/ 0 w 285368"/>
                <a:gd name="connsiteY5" fmla="*/ 263938 h 303561"/>
                <a:gd name="connsiteX6" fmla="*/ 65532 w 285368"/>
                <a:gd name="connsiteY6" fmla="*/ 185356 h 303561"/>
                <a:gd name="connsiteX7" fmla="*/ 46863 w 285368"/>
                <a:gd name="connsiteY7" fmla="*/ 83439 h 303561"/>
                <a:gd name="connsiteX8" fmla="*/ 215456 w 285368"/>
                <a:gd name="connsiteY8" fmla="*/ 0 h 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368" h="303561">
                  <a:moveTo>
                    <a:pt x="215456" y="0"/>
                  </a:moveTo>
                  <a:cubicBezTo>
                    <a:pt x="213455" y="20193"/>
                    <a:pt x="213646" y="25908"/>
                    <a:pt x="212312" y="31337"/>
                  </a:cubicBezTo>
                  <a:cubicBezTo>
                    <a:pt x="189833" y="117824"/>
                    <a:pt x="189833" y="117824"/>
                    <a:pt x="285369" y="140494"/>
                  </a:cubicBezTo>
                  <a:cubicBezTo>
                    <a:pt x="195739" y="165544"/>
                    <a:pt x="144399" y="213265"/>
                    <a:pt x="153257" y="303562"/>
                  </a:cubicBezTo>
                  <a:cubicBezTo>
                    <a:pt x="116396" y="286321"/>
                    <a:pt x="133064" y="228886"/>
                    <a:pt x="88678" y="234029"/>
                  </a:cubicBezTo>
                  <a:cubicBezTo>
                    <a:pt x="59341" y="237363"/>
                    <a:pt x="31909" y="257270"/>
                    <a:pt x="0" y="263938"/>
                  </a:cubicBezTo>
                  <a:cubicBezTo>
                    <a:pt x="22003" y="237839"/>
                    <a:pt x="45910" y="213169"/>
                    <a:pt x="65532" y="185356"/>
                  </a:cubicBezTo>
                  <a:cubicBezTo>
                    <a:pt x="91726" y="148114"/>
                    <a:pt x="43815" y="124301"/>
                    <a:pt x="46863" y="83439"/>
                  </a:cubicBezTo>
                  <a:cubicBezTo>
                    <a:pt x="133922" y="138113"/>
                    <a:pt x="168974" y="67627"/>
                    <a:pt x="215456" y="0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482B3B6-AF89-41F1-A717-4A9F0B8BDBFE}"/>
                </a:ext>
              </a:extLst>
            </p:cNvPr>
            <p:cNvSpPr/>
            <p:nvPr/>
          </p:nvSpPr>
          <p:spPr>
            <a:xfrm>
              <a:off x="727710" y="2185416"/>
              <a:ext cx="295560" cy="296608"/>
            </a:xfrm>
            <a:custGeom>
              <a:avLst/>
              <a:gdLst>
                <a:gd name="connsiteX0" fmla="*/ 200787 w 295560"/>
                <a:gd name="connsiteY0" fmla="*/ 0 h 296608"/>
                <a:gd name="connsiteX1" fmla="*/ 204406 w 295560"/>
                <a:gd name="connsiteY1" fmla="*/ 11144 h 296608"/>
                <a:gd name="connsiteX2" fmla="*/ 295561 w 295560"/>
                <a:gd name="connsiteY2" fmla="*/ 98108 h 296608"/>
                <a:gd name="connsiteX3" fmla="*/ 186690 w 295560"/>
                <a:gd name="connsiteY3" fmla="*/ 291084 h 296608"/>
                <a:gd name="connsiteX4" fmla="*/ 92773 w 295560"/>
                <a:gd name="connsiteY4" fmla="*/ 236887 h 296608"/>
                <a:gd name="connsiteX5" fmla="*/ 0 w 295560"/>
                <a:gd name="connsiteY5" fmla="*/ 296608 h 296608"/>
                <a:gd name="connsiteX6" fmla="*/ 25336 w 295560"/>
                <a:gd name="connsiteY6" fmla="*/ 258889 h 296608"/>
                <a:gd name="connsiteX7" fmla="*/ 22669 w 295560"/>
                <a:gd name="connsiteY7" fmla="*/ 111538 h 296608"/>
                <a:gd name="connsiteX8" fmla="*/ 200787 w 295560"/>
                <a:gd name="connsiteY8" fmla="*/ 0 h 29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560" h="296608">
                  <a:moveTo>
                    <a:pt x="200787" y="0"/>
                  </a:moveTo>
                  <a:cubicBezTo>
                    <a:pt x="203549" y="8096"/>
                    <a:pt x="204692" y="9716"/>
                    <a:pt x="204406" y="11144"/>
                  </a:cubicBezTo>
                  <a:cubicBezTo>
                    <a:pt x="187261" y="107633"/>
                    <a:pt x="187261" y="107633"/>
                    <a:pt x="295561" y="98108"/>
                  </a:cubicBezTo>
                  <a:cubicBezTo>
                    <a:pt x="222790" y="143732"/>
                    <a:pt x="148590" y="176784"/>
                    <a:pt x="186690" y="291084"/>
                  </a:cubicBezTo>
                  <a:cubicBezTo>
                    <a:pt x="148590" y="252984"/>
                    <a:pt x="139922" y="207359"/>
                    <a:pt x="92773" y="236887"/>
                  </a:cubicBezTo>
                  <a:cubicBezTo>
                    <a:pt x="65532" y="253937"/>
                    <a:pt x="38671" y="271653"/>
                    <a:pt x="0" y="296608"/>
                  </a:cubicBezTo>
                  <a:cubicBezTo>
                    <a:pt x="13621" y="276225"/>
                    <a:pt x="18955" y="267081"/>
                    <a:pt x="25336" y="258889"/>
                  </a:cubicBezTo>
                  <a:cubicBezTo>
                    <a:pt x="60960" y="213265"/>
                    <a:pt x="102775" y="168212"/>
                    <a:pt x="22669" y="111538"/>
                  </a:cubicBezTo>
                  <a:cubicBezTo>
                    <a:pt x="131350" y="145637"/>
                    <a:pt x="158686" y="63151"/>
                    <a:pt x="200787" y="0"/>
                  </a:cubicBezTo>
                  <a:close/>
                </a:path>
              </a:pathLst>
            </a:custGeom>
            <a:solidFill>
              <a:srgbClr val="FB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40ABEF7-B3C5-4E70-B1D8-176A0FCFA7FE}"/>
                </a:ext>
              </a:extLst>
            </p:cNvPr>
            <p:cNvSpPr/>
            <p:nvPr/>
          </p:nvSpPr>
          <p:spPr>
            <a:xfrm>
              <a:off x="575162" y="1895284"/>
              <a:ext cx="271133" cy="293941"/>
            </a:xfrm>
            <a:custGeom>
              <a:avLst/>
              <a:gdLst>
                <a:gd name="connsiteX0" fmla="*/ 154262 w 271133"/>
                <a:gd name="connsiteY0" fmla="*/ 293942 h 293941"/>
                <a:gd name="connsiteX1" fmla="*/ 85301 w 271133"/>
                <a:gd name="connsiteY1" fmla="*/ 236411 h 293941"/>
                <a:gd name="connsiteX2" fmla="*/ 2148 w 271133"/>
                <a:gd name="connsiteY2" fmla="*/ 279559 h 293941"/>
                <a:gd name="connsiteX3" fmla="*/ 8910 w 271133"/>
                <a:gd name="connsiteY3" fmla="*/ 258318 h 293941"/>
                <a:gd name="connsiteX4" fmla="*/ 24817 w 271133"/>
                <a:gd name="connsiteY4" fmla="*/ 95060 h 293941"/>
                <a:gd name="connsiteX5" fmla="*/ 196553 w 271133"/>
                <a:gd name="connsiteY5" fmla="*/ 0 h 293941"/>
                <a:gd name="connsiteX6" fmla="*/ 196458 w 271133"/>
                <a:gd name="connsiteY6" fmla="*/ 36957 h 293941"/>
                <a:gd name="connsiteX7" fmla="*/ 271134 w 271133"/>
                <a:gd name="connsiteY7" fmla="*/ 120777 h 293941"/>
                <a:gd name="connsiteX8" fmla="*/ 154262 w 271133"/>
                <a:gd name="connsiteY8" fmla="*/ 293942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33" h="293941">
                  <a:moveTo>
                    <a:pt x="154262" y="293942"/>
                  </a:moveTo>
                  <a:cubicBezTo>
                    <a:pt x="119781" y="280607"/>
                    <a:pt x="126639" y="225933"/>
                    <a:pt x="85301" y="236411"/>
                  </a:cubicBezTo>
                  <a:cubicBezTo>
                    <a:pt x="56059" y="243840"/>
                    <a:pt x="30151" y="264509"/>
                    <a:pt x="2148" y="279559"/>
                  </a:cubicBezTo>
                  <a:cubicBezTo>
                    <a:pt x="-4234" y="267367"/>
                    <a:pt x="5291" y="263366"/>
                    <a:pt x="8910" y="258318"/>
                  </a:cubicBezTo>
                  <a:cubicBezTo>
                    <a:pt x="64155" y="183261"/>
                    <a:pt x="64251" y="183356"/>
                    <a:pt x="24817" y="95060"/>
                  </a:cubicBezTo>
                  <a:cubicBezTo>
                    <a:pt x="117876" y="138970"/>
                    <a:pt x="155024" y="74676"/>
                    <a:pt x="196553" y="0"/>
                  </a:cubicBezTo>
                  <a:cubicBezTo>
                    <a:pt x="196553" y="22670"/>
                    <a:pt x="197505" y="30004"/>
                    <a:pt x="196458" y="36957"/>
                  </a:cubicBezTo>
                  <a:cubicBezTo>
                    <a:pt x="184742" y="115157"/>
                    <a:pt x="184742" y="115157"/>
                    <a:pt x="271134" y="120777"/>
                  </a:cubicBezTo>
                  <a:cubicBezTo>
                    <a:pt x="197029" y="155734"/>
                    <a:pt x="142641" y="204025"/>
                    <a:pt x="154262" y="29394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9C3834E6-4331-48CA-8EE8-12252B58A335}"/>
                </a:ext>
              </a:extLst>
            </p:cNvPr>
            <p:cNvSpPr/>
            <p:nvPr/>
          </p:nvSpPr>
          <p:spPr>
            <a:xfrm>
              <a:off x="587597" y="321849"/>
              <a:ext cx="266319" cy="295084"/>
            </a:xfrm>
            <a:custGeom>
              <a:avLst/>
              <a:gdLst>
                <a:gd name="connsiteX0" fmla="*/ 78486 w 266319"/>
                <a:gd name="connsiteY0" fmla="*/ 37338 h 295084"/>
                <a:gd name="connsiteX1" fmla="*/ 235458 w 266319"/>
                <a:gd name="connsiteY1" fmla="*/ 0 h 295084"/>
                <a:gd name="connsiteX2" fmla="*/ 266319 w 266319"/>
                <a:gd name="connsiteY2" fmla="*/ 139160 h 295084"/>
                <a:gd name="connsiteX3" fmla="*/ 166783 w 266319"/>
                <a:gd name="connsiteY3" fmla="*/ 190786 h 295084"/>
                <a:gd name="connsiteX4" fmla="*/ 125063 w 266319"/>
                <a:gd name="connsiteY4" fmla="*/ 295084 h 295084"/>
                <a:gd name="connsiteX5" fmla="*/ 99917 w 266319"/>
                <a:gd name="connsiteY5" fmla="*/ 207169 h 295084"/>
                <a:gd name="connsiteX6" fmla="*/ 0 w 266319"/>
                <a:gd name="connsiteY6" fmla="*/ 227171 h 295084"/>
                <a:gd name="connsiteX7" fmla="*/ 78486 w 266319"/>
                <a:gd name="connsiteY7" fmla="*/ 37338 h 2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9" h="295084">
                  <a:moveTo>
                    <a:pt x="78486" y="37338"/>
                  </a:moveTo>
                  <a:cubicBezTo>
                    <a:pt x="156496" y="121634"/>
                    <a:pt x="186499" y="35243"/>
                    <a:pt x="235458" y="0"/>
                  </a:cubicBezTo>
                  <a:cubicBezTo>
                    <a:pt x="224409" y="56769"/>
                    <a:pt x="158591" y="118586"/>
                    <a:pt x="266319" y="139160"/>
                  </a:cubicBezTo>
                  <a:cubicBezTo>
                    <a:pt x="231648" y="164211"/>
                    <a:pt x="186976" y="158972"/>
                    <a:pt x="166783" y="190786"/>
                  </a:cubicBezTo>
                  <a:cubicBezTo>
                    <a:pt x="148876" y="218980"/>
                    <a:pt x="141161" y="253460"/>
                    <a:pt x="125063" y="295084"/>
                  </a:cubicBezTo>
                  <a:cubicBezTo>
                    <a:pt x="113538" y="258223"/>
                    <a:pt x="121730" y="215741"/>
                    <a:pt x="99917" y="207169"/>
                  </a:cubicBezTo>
                  <a:cubicBezTo>
                    <a:pt x="77438" y="198311"/>
                    <a:pt x="44196" y="216979"/>
                    <a:pt x="0" y="227171"/>
                  </a:cubicBezTo>
                  <a:cubicBezTo>
                    <a:pt x="66199" y="173545"/>
                    <a:pt x="121539" y="127444"/>
                    <a:pt x="78486" y="37338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813D6475-A556-4290-A4EF-734D01638916}"/>
                </a:ext>
              </a:extLst>
            </p:cNvPr>
            <p:cNvSpPr/>
            <p:nvPr/>
          </p:nvSpPr>
          <p:spPr>
            <a:xfrm>
              <a:off x="970597" y="1608677"/>
              <a:ext cx="259651" cy="298513"/>
            </a:xfrm>
            <a:custGeom>
              <a:avLst/>
              <a:gdLst>
                <a:gd name="connsiteX0" fmla="*/ 0 w 259651"/>
                <a:gd name="connsiteY0" fmla="*/ 298513 h 298513"/>
                <a:gd name="connsiteX1" fmla="*/ 22955 w 259651"/>
                <a:gd name="connsiteY1" fmla="*/ 119158 h 298513"/>
                <a:gd name="connsiteX2" fmla="*/ 191929 w 259651"/>
                <a:gd name="connsiteY2" fmla="*/ 0 h 298513"/>
                <a:gd name="connsiteX3" fmla="*/ 176498 w 259651"/>
                <a:gd name="connsiteY3" fmla="*/ 105537 h 298513"/>
                <a:gd name="connsiteX4" fmla="*/ 259652 w 259651"/>
                <a:gd name="connsiteY4" fmla="*/ 103061 h 298513"/>
                <a:gd name="connsiteX5" fmla="*/ 156400 w 259651"/>
                <a:gd name="connsiteY5" fmla="*/ 279273 h 298513"/>
                <a:gd name="connsiteX6" fmla="*/ 83915 w 259651"/>
                <a:gd name="connsiteY6" fmla="*/ 240221 h 298513"/>
                <a:gd name="connsiteX7" fmla="*/ 0 w 259651"/>
                <a:gd name="connsiteY7" fmla="*/ 298513 h 29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651" h="298513">
                  <a:moveTo>
                    <a:pt x="0" y="298513"/>
                  </a:moveTo>
                  <a:cubicBezTo>
                    <a:pt x="24289" y="236411"/>
                    <a:pt x="109728" y="194596"/>
                    <a:pt x="22955" y="119158"/>
                  </a:cubicBezTo>
                  <a:cubicBezTo>
                    <a:pt x="126873" y="147733"/>
                    <a:pt x="146209" y="63246"/>
                    <a:pt x="191929" y="0"/>
                  </a:cubicBezTo>
                  <a:cubicBezTo>
                    <a:pt x="185738" y="42482"/>
                    <a:pt x="181165" y="73247"/>
                    <a:pt x="176498" y="105537"/>
                  </a:cubicBezTo>
                  <a:cubicBezTo>
                    <a:pt x="204025" y="110966"/>
                    <a:pt x="230219" y="105251"/>
                    <a:pt x="259652" y="103061"/>
                  </a:cubicBezTo>
                  <a:cubicBezTo>
                    <a:pt x="199073" y="148018"/>
                    <a:pt x="136207" y="190976"/>
                    <a:pt x="156400" y="279273"/>
                  </a:cubicBezTo>
                  <a:cubicBezTo>
                    <a:pt x="115348" y="258128"/>
                    <a:pt x="127825" y="214598"/>
                    <a:pt x="83915" y="240221"/>
                  </a:cubicBezTo>
                  <a:cubicBezTo>
                    <a:pt x="57055" y="255937"/>
                    <a:pt x="32671" y="275654"/>
                    <a:pt x="0" y="298513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EC04C721-5C61-4AB2-AF6E-EA5535B9396C}"/>
                </a:ext>
              </a:extLst>
            </p:cNvPr>
            <p:cNvSpPr/>
            <p:nvPr/>
          </p:nvSpPr>
          <p:spPr>
            <a:xfrm>
              <a:off x="651224" y="681037"/>
              <a:ext cx="263937" cy="296894"/>
            </a:xfrm>
            <a:custGeom>
              <a:avLst/>
              <a:gdLst>
                <a:gd name="connsiteX0" fmla="*/ 216122 w 263937"/>
                <a:gd name="connsiteY0" fmla="*/ 0 h 296894"/>
                <a:gd name="connsiteX1" fmla="*/ 204502 w 263937"/>
                <a:gd name="connsiteY1" fmla="*/ 40386 h 296894"/>
                <a:gd name="connsiteX2" fmla="*/ 263938 w 263937"/>
                <a:gd name="connsiteY2" fmla="*/ 138970 h 296894"/>
                <a:gd name="connsiteX3" fmla="*/ 125540 w 263937"/>
                <a:gd name="connsiteY3" fmla="*/ 296894 h 296894"/>
                <a:gd name="connsiteX4" fmla="*/ 82010 w 263937"/>
                <a:gd name="connsiteY4" fmla="*/ 218885 h 296894"/>
                <a:gd name="connsiteX5" fmla="*/ 0 w 263937"/>
                <a:gd name="connsiteY5" fmla="*/ 244221 h 296894"/>
                <a:gd name="connsiteX6" fmla="*/ 50101 w 263937"/>
                <a:gd name="connsiteY6" fmla="*/ 57626 h 296894"/>
                <a:gd name="connsiteX7" fmla="*/ 216122 w 263937"/>
                <a:gd name="connsiteY7" fmla="*/ 0 h 29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7" h="296894">
                  <a:moveTo>
                    <a:pt x="216122" y="0"/>
                  </a:moveTo>
                  <a:cubicBezTo>
                    <a:pt x="211265" y="17050"/>
                    <a:pt x="208407" y="28861"/>
                    <a:pt x="204502" y="40386"/>
                  </a:cubicBezTo>
                  <a:cubicBezTo>
                    <a:pt x="180880" y="110776"/>
                    <a:pt x="180880" y="110776"/>
                    <a:pt x="263938" y="138970"/>
                  </a:cubicBezTo>
                  <a:cubicBezTo>
                    <a:pt x="171259" y="156686"/>
                    <a:pt x="133350" y="213265"/>
                    <a:pt x="125540" y="296894"/>
                  </a:cubicBezTo>
                  <a:cubicBezTo>
                    <a:pt x="99441" y="268415"/>
                    <a:pt x="116110" y="222790"/>
                    <a:pt x="82010" y="218885"/>
                  </a:cubicBezTo>
                  <a:cubicBezTo>
                    <a:pt x="57340" y="216027"/>
                    <a:pt x="30099" y="236506"/>
                    <a:pt x="0" y="244221"/>
                  </a:cubicBezTo>
                  <a:cubicBezTo>
                    <a:pt x="42863" y="191262"/>
                    <a:pt x="112681" y="147733"/>
                    <a:pt x="50101" y="57626"/>
                  </a:cubicBezTo>
                  <a:cubicBezTo>
                    <a:pt x="145637" y="133255"/>
                    <a:pt x="167259" y="38576"/>
                    <a:pt x="216122" y="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75FE161-7406-44C9-9DCB-022A997304CB}"/>
                </a:ext>
              </a:extLst>
            </p:cNvPr>
            <p:cNvSpPr/>
            <p:nvPr/>
          </p:nvSpPr>
          <p:spPr>
            <a:xfrm>
              <a:off x="1919001" y="1863375"/>
              <a:ext cx="258984" cy="302228"/>
            </a:xfrm>
            <a:custGeom>
              <a:avLst/>
              <a:gdLst>
                <a:gd name="connsiteX0" fmla="*/ 172688 w 258984"/>
                <a:gd name="connsiteY0" fmla="*/ 234220 h 302228"/>
                <a:gd name="connsiteX1" fmla="*/ 10001 w 258984"/>
                <a:gd name="connsiteY1" fmla="*/ 302228 h 302228"/>
                <a:gd name="connsiteX2" fmla="*/ 43815 w 258984"/>
                <a:gd name="connsiteY2" fmla="*/ 229171 h 302228"/>
                <a:gd name="connsiteX3" fmla="*/ 20574 w 258984"/>
                <a:gd name="connsiteY3" fmla="*/ 169354 h 302228"/>
                <a:gd name="connsiteX4" fmla="*/ 0 w 258984"/>
                <a:gd name="connsiteY4" fmla="*/ 150400 h 302228"/>
                <a:gd name="connsiteX5" fmla="*/ 153162 w 258984"/>
                <a:gd name="connsiteY5" fmla="*/ 0 h 302228"/>
                <a:gd name="connsiteX6" fmla="*/ 159829 w 258984"/>
                <a:gd name="connsiteY6" fmla="*/ 75247 h 302228"/>
                <a:gd name="connsiteX7" fmla="*/ 258985 w 258984"/>
                <a:gd name="connsiteY7" fmla="*/ 36862 h 302228"/>
                <a:gd name="connsiteX8" fmla="*/ 179356 w 258984"/>
                <a:gd name="connsiteY8" fmla="*/ 124873 h 302228"/>
                <a:gd name="connsiteX9" fmla="*/ 172688 w 258984"/>
                <a:gd name="connsiteY9" fmla="*/ 23422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84" h="302228">
                  <a:moveTo>
                    <a:pt x="172688" y="234220"/>
                  </a:moveTo>
                  <a:cubicBezTo>
                    <a:pt x="84582" y="166688"/>
                    <a:pt x="66961" y="268224"/>
                    <a:pt x="10001" y="302228"/>
                  </a:cubicBezTo>
                  <a:cubicBezTo>
                    <a:pt x="23146" y="273367"/>
                    <a:pt x="31433" y="250031"/>
                    <a:pt x="43815" y="229171"/>
                  </a:cubicBezTo>
                  <a:cubicBezTo>
                    <a:pt x="62484" y="197644"/>
                    <a:pt x="56388" y="178689"/>
                    <a:pt x="20574" y="169354"/>
                  </a:cubicBezTo>
                  <a:cubicBezTo>
                    <a:pt x="13525" y="167545"/>
                    <a:pt x="4477" y="166973"/>
                    <a:pt x="0" y="150400"/>
                  </a:cubicBezTo>
                  <a:cubicBezTo>
                    <a:pt x="86201" y="138398"/>
                    <a:pt x="122587" y="74295"/>
                    <a:pt x="153162" y="0"/>
                  </a:cubicBezTo>
                  <a:cubicBezTo>
                    <a:pt x="155353" y="24193"/>
                    <a:pt x="157448" y="48482"/>
                    <a:pt x="159829" y="75247"/>
                  </a:cubicBezTo>
                  <a:cubicBezTo>
                    <a:pt x="193453" y="71438"/>
                    <a:pt x="218218" y="47339"/>
                    <a:pt x="258985" y="36862"/>
                  </a:cubicBezTo>
                  <a:cubicBezTo>
                    <a:pt x="228600" y="70390"/>
                    <a:pt x="203740" y="97441"/>
                    <a:pt x="179356" y="124873"/>
                  </a:cubicBezTo>
                  <a:cubicBezTo>
                    <a:pt x="149638" y="158020"/>
                    <a:pt x="183737" y="194786"/>
                    <a:pt x="172688" y="23422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CC41DF4B-27C7-4D08-A30E-7521FC93DF94}"/>
                </a:ext>
              </a:extLst>
            </p:cNvPr>
            <p:cNvSpPr/>
            <p:nvPr/>
          </p:nvSpPr>
          <p:spPr>
            <a:xfrm>
              <a:off x="831437" y="1343501"/>
              <a:ext cx="256793" cy="271748"/>
            </a:xfrm>
            <a:custGeom>
              <a:avLst/>
              <a:gdLst>
                <a:gd name="connsiteX0" fmla="*/ 182594 w 256793"/>
                <a:gd name="connsiteY0" fmla="*/ 97250 h 271748"/>
                <a:gd name="connsiteX1" fmla="*/ 256794 w 256793"/>
                <a:gd name="connsiteY1" fmla="*/ 97250 h 271748"/>
                <a:gd name="connsiteX2" fmla="*/ 150876 w 256793"/>
                <a:gd name="connsiteY2" fmla="*/ 271748 h 271748"/>
                <a:gd name="connsiteX3" fmla="*/ 86011 w 256793"/>
                <a:gd name="connsiteY3" fmla="*/ 220789 h 271748"/>
                <a:gd name="connsiteX4" fmla="*/ 0 w 256793"/>
                <a:gd name="connsiteY4" fmla="*/ 271653 h 271748"/>
                <a:gd name="connsiteX5" fmla="*/ 38005 w 256793"/>
                <a:gd name="connsiteY5" fmla="*/ 85344 h 271748"/>
                <a:gd name="connsiteX6" fmla="*/ 192405 w 256793"/>
                <a:gd name="connsiteY6" fmla="*/ 0 h 271748"/>
                <a:gd name="connsiteX7" fmla="*/ 191548 w 256793"/>
                <a:gd name="connsiteY7" fmla="*/ 45625 h 271748"/>
                <a:gd name="connsiteX8" fmla="*/ 182594 w 256793"/>
                <a:gd name="connsiteY8" fmla="*/ 97250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93" h="271748">
                  <a:moveTo>
                    <a:pt x="182594" y="97250"/>
                  </a:moveTo>
                  <a:cubicBezTo>
                    <a:pt x="210407" y="97250"/>
                    <a:pt x="233553" y="97250"/>
                    <a:pt x="256794" y="97250"/>
                  </a:cubicBezTo>
                  <a:cubicBezTo>
                    <a:pt x="191929" y="139065"/>
                    <a:pt x="139065" y="186118"/>
                    <a:pt x="150876" y="271748"/>
                  </a:cubicBezTo>
                  <a:cubicBezTo>
                    <a:pt x="111633" y="237649"/>
                    <a:pt x="132588" y="202597"/>
                    <a:pt x="86011" y="220789"/>
                  </a:cubicBezTo>
                  <a:cubicBezTo>
                    <a:pt x="58865" y="231362"/>
                    <a:pt x="35052" y="250508"/>
                    <a:pt x="0" y="271653"/>
                  </a:cubicBezTo>
                  <a:cubicBezTo>
                    <a:pt x="34957" y="209550"/>
                    <a:pt x="112109" y="165640"/>
                    <a:pt x="38005" y="85344"/>
                  </a:cubicBezTo>
                  <a:cubicBezTo>
                    <a:pt x="130969" y="122682"/>
                    <a:pt x="155162" y="51340"/>
                    <a:pt x="192405" y="0"/>
                  </a:cubicBezTo>
                  <a:cubicBezTo>
                    <a:pt x="203454" y="18288"/>
                    <a:pt x="194310" y="31718"/>
                    <a:pt x="191548" y="45625"/>
                  </a:cubicBezTo>
                  <a:cubicBezTo>
                    <a:pt x="188404" y="61150"/>
                    <a:pt x="186023" y="76676"/>
                    <a:pt x="182594" y="9725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E961BF1B-BBBE-4245-B4EA-AEA65FC2CC54}"/>
                </a:ext>
              </a:extLst>
            </p:cNvPr>
            <p:cNvSpPr/>
            <p:nvPr/>
          </p:nvSpPr>
          <p:spPr>
            <a:xfrm>
              <a:off x="1326356" y="2071401"/>
              <a:ext cx="251364" cy="306419"/>
            </a:xfrm>
            <a:custGeom>
              <a:avLst/>
              <a:gdLst>
                <a:gd name="connsiteX0" fmla="*/ 0 w 251364"/>
                <a:gd name="connsiteY0" fmla="*/ 146113 h 306419"/>
                <a:gd name="connsiteX1" fmla="*/ 173831 w 251364"/>
                <a:gd name="connsiteY1" fmla="*/ 0 h 306419"/>
                <a:gd name="connsiteX2" fmla="*/ 173831 w 251364"/>
                <a:gd name="connsiteY2" fmla="*/ 102203 h 306419"/>
                <a:gd name="connsiteX3" fmla="*/ 251365 w 251364"/>
                <a:gd name="connsiteY3" fmla="*/ 80296 h 306419"/>
                <a:gd name="connsiteX4" fmla="*/ 188119 w 251364"/>
                <a:gd name="connsiteY4" fmla="*/ 281273 h 306419"/>
                <a:gd name="connsiteX5" fmla="*/ 84963 w 251364"/>
                <a:gd name="connsiteY5" fmla="*/ 246031 h 306419"/>
                <a:gd name="connsiteX6" fmla="*/ 7239 w 251364"/>
                <a:gd name="connsiteY6" fmla="*/ 306419 h 306419"/>
                <a:gd name="connsiteX7" fmla="*/ 45815 w 251364"/>
                <a:gd name="connsiteY7" fmla="*/ 238601 h 306419"/>
                <a:gd name="connsiteX8" fmla="*/ 32480 w 251364"/>
                <a:gd name="connsiteY8" fmla="*/ 172212 h 306419"/>
                <a:gd name="connsiteX9" fmla="*/ 0 w 251364"/>
                <a:gd name="connsiteY9" fmla="*/ 146113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364" h="306419">
                  <a:moveTo>
                    <a:pt x="0" y="146113"/>
                  </a:moveTo>
                  <a:cubicBezTo>
                    <a:pt x="107442" y="153734"/>
                    <a:pt x="136112" y="77914"/>
                    <a:pt x="173831" y="0"/>
                  </a:cubicBezTo>
                  <a:cubicBezTo>
                    <a:pt x="173831" y="41434"/>
                    <a:pt x="173831" y="70580"/>
                    <a:pt x="173831" y="102203"/>
                  </a:cubicBezTo>
                  <a:cubicBezTo>
                    <a:pt x="201073" y="94488"/>
                    <a:pt x="226219" y="87344"/>
                    <a:pt x="251365" y="80296"/>
                  </a:cubicBezTo>
                  <a:cubicBezTo>
                    <a:pt x="169069" y="166973"/>
                    <a:pt x="154019" y="197453"/>
                    <a:pt x="188119" y="281273"/>
                  </a:cubicBezTo>
                  <a:cubicBezTo>
                    <a:pt x="154114" y="265557"/>
                    <a:pt x="122301" y="205645"/>
                    <a:pt x="84963" y="246031"/>
                  </a:cubicBezTo>
                  <a:cubicBezTo>
                    <a:pt x="63151" y="269558"/>
                    <a:pt x="36671" y="288893"/>
                    <a:pt x="7239" y="306419"/>
                  </a:cubicBezTo>
                  <a:cubicBezTo>
                    <a:pt x="20003" y="283750"/>
                    <a:pt x="31242" y="260033"/>
                    <a:pt x="45815" y="238601"/>
                  </a:cubicBezTo>
                  <a:cubicBezTo>
                    <a:pt x="64770" y="210693"/>
                    <a:pt x="66294" y="188881"/>
                    <a:pt x="32480" y="172212"/>
                  </a:cubicBezTo>
                  <a:cubicBezTo>
                    <a:pt x="24384" y="168116"/>
                    <a:pt x="18002" y="160687"/>
                    <a:pt x="0" y="146113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0C88D4AF-B741-4EC0-AB20-DAEFB8A1583D}"/>
                </a:ext>
              </a:extLst>
            </p:cNvPr>
            <p:cNvSpPr/>
            <p:nvPr/>
          </p:nvSpPr>
          <p:spPr>
            <a:xfrm>
              <a:off x="1145190" y="1867852"/>
              <a:ext cx="261080" cy="286130"/>
            </a:xfrm>
            <a:custGeom>
              <a:avLst/>
              <a:gdLst>
                <a:gd name="connsiteX0" fmla="*/ 2858 w 261080"/>
                <a:gd name="connsiteY0" fmla="*/ 118110 h 286130"/>
                <a:gd name="connsiteX1" fmla="*/ 164974 w 261080"/>
                <a:gd name="connsiteY1" fmla="*/ 0 h 286130"/>
                <a:gd name="connsiteX2" fmla="*/ 169831 w 261080"/>
                <a:gd name="connsiteY2" fmla="*/ 12763 h 286130"/>
                <a:gd name="connsiteX3" fmla="*/ 172879 w 261080"/>
                <a:gd name="connsiteY3" fmla="*/ 90868 h 286130"/>
                <a:gd name="connsiteX4" fmla="*/ 261081 w 261080"/>
                <a:gd name="connsiteY4" fmla="*/ 74867 h 286130"/>
                <a:gd name="connsiteX5" fmla="*/ 169260 w 261080"/>
                <a:gd name="connsiteY5" fmla="*/ 265843 h 286130"/>
                <a:gd name="connsiteX6" fmla="*/ 1 w 261080"/>
                <a:gd name="connsiteY6" fmla="*/ 286131 h 286130"/>
                <a:gd name="connsiteX7" fmla="*/ 17717 w 261080"/>
                <a:gd name="connsiteY7" fmla="*/ 248888 h 286130"/>
                <a:gd name="connsiteX8" fmla="*/ 2858 w 261080"/>
                <a:gd name="connsiteY8" fmla="*/ 118110 h 28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80" h="286130">
                  <a:moveTo>
                    <a:pt x="2858" y="118110"/>
                  </a:moveTo>
                  <a:cubicBezTo>
                    <a:pt x="105157" y="138017"/>
                    <a:pt x="129445" y="63436"/>
                    <a:pt x="164974" y="0"/>
                  </a:cubicBezTo>
                  <a:cubicBezTo>
                    <a:pt x="168022" y="7906"/>
                    <a:pt x="169355" y="10192"/>
                    <a:pt x="169831" y="12763"/>
                  </a:cubicBezTo>
                  <a:cubicBezTo>
                    <a:pt x="174784" y="39719"/>
                    <a:pt x="149448" y="75438"/>
                    <a:pt x="172879" y="90868"/>
                  </a:cubicBezTo>
                  <a:cubicBezTo>
                    <a:pt x="188405" y="101060"/>
                    <a:pt x="222695" y="82963"/>
                    <a:pt x="261081" y="74867"/>
                  </a:cubicBezTo>
                  <a:cubicBezTo>
                    <a:pt x="196597" y="129730"/>
                    <a:pt x="144114" y="166211"/>
                    <a:pt x="169260" y="265843"/>
                  </a:cubicBezTo>
                  <a:cubicBezTo>
                    <a:pt x="83535" y="189643"/>
                    <a:pt x="49150" y="270700"/>
                    <a:pt x="1" y="286131"/>
                  </a:cubicBezTo>
                  <a:cubicBezTo>
                    <a:pt x="-95" y="270034"/>
                    <a:pt x="10859" y="260223"/>
                    <a:pt x="17717" y="248888"/>
                  </a:cubicBezTo>
                  <a:cubicBezTo>
                    <a:pt x="56198" y="185261"/>
                    <a:pt x="56389" y="185356"/>
                    <a:pt x="2858" y="11811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5D6618B4-E697-4AE0-B757-23B7EBB9BB9C}"/>
                </a:ext>
              </a:extLst>
            </p:cNvPr>
            <p:cNvSpPr/>
            <p:nvPr/>
          </p:nvSpPr>
          <p:spPr>
            <a:xfrm>
              <a:off x="735425" y="1027842"/>
              <a:ext cx="244697" cy="277082"/>
            </a:xfrm>
            <a:custGeom>
              <a:avLst/>
              <a:gdLst>
                <a:gd name="connsiteX0" fmla="*/ 36290 w 244697"/>
                <a:gd name="connsiteY0" fmla="*/ 70390 h 277082"/>
                <a:gd name="connsiteX1" fmla="*/ 192977 w 244697"/>
                <a:gd name="connsiteY1" fmla="*/ 0 h 277082"/>
                <a:gd name="connsiteX2" fmla="*/ 196787 w 244697"/>
                <a:gd name="connsiteY2" fmla="*/ 16002 h 277082"/>
                <a:gd name="connsiteX3" fmla="*/ 177165 w 244697"/>
                <a:gd name="connsiteY3" fmla="*/ 92773 h 277082"/>
                <a:gd name="connsiteX4" fmla="*/ 244697 w 244697"/>
                <a:gd name="connsiteY4" fmla="*/ 120110 h 277082"/>
                <a:gd name="connsiteX5" fmla="*/ 150400 w 244697"/>
                <a:gd name="connsiteY5" fmla="*/ 277082 h 277082"/>
                <a:gd name="connsiteX6" fmla="*/ 79248 w 244697"/>
                <a:gd name="connsiteY6" fmla="*/ 217075 h 277082"/>
                <a:gd name="connsiteX7" fmla="*/ 0 w 244697"/>
                <a:gd name="connsiteY7" fmla="*/ 250222 h 277082"/>
                <a:gd name="connsiteX8" fmla="*/ 36290 w 244697"/>
                <a:gd name="connsiteY8" fmla="*/ 70390 h 27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97" h="277082">
                  <a:moveTo>
                    <a:pt x="36290" y="70390"/>
                  </a:moveTo>
                  <a:cubicBezTo>
                    <a:pt x="131540" y="125444"/>
                    <a:pt x="153162" y="43815"/>
                    <a:pt x="192977" y="0"/>
                  </a:cubicBezTo>
                  <a:cubicBezTo>
                    <a:pt x="201454" y="4763"/>
                    <a:pt x="198120" y="10954"/>
                    <a:pt x="196787" y="16002"/>
                  </a:cubicBezTo>
                  <a:cubicBezTo>
                    <a:pt x="189738" y="41815"/>
                    <a:pt x="172593" y="69342"/>
                    <a:pt x="177165" y="92773"/>
                  </a:cubicBezTo>
                  <a:cubicBezTo>
                    <a:pt x="183071" y="123158"/>
                    <a:pt x="226219" y="98393"/>
                    <a:pt x="244697" y="120110"/>
                  </a:cubicBezTo>
                  <a:cubicBezTo>
                    <a:pt x="151543" y="182785"/>
                    <a:pt x="150400" y="181832"/>
                    <a:pt x="150400" y="277082"/>
                  </a:cubicBezTo>
                  <a:cubicBezTo>
                    <a:pt x="123635" y="262318"/>
                    <a:pt x="110490" y="216217"/>
                    <a:pt x="79248" y="217075"/>
                  </a:cubicBezTo>
                  <a:cubicBezTo>
                    <a:pt x="53912" y="217742"/>
                    <a:pt x="29146" y="239935"/>
                    <a:pt x="0" y="250222"/>
                  </a:cubicBezTo>
                  <a:cubicBezTo>
                    <a:pt x="35528" y="196405"/>
                    <a:pt x="100870" y="150781"/>
                    <a:pt x="36290" y="7039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6FDC0D3-6B49-4D3F-92C5-593BE5236FE9}"/>
                </a:ext>
              </a:extLst>
            </p:cNvPr>
            <p:cNvSpPr/>
            <p:nvPr/>
          </p:nvSpPr>
          <p:spPr>
            <a:xfrm>
              <a:off x="1700403" y="1706784"/>
              <a:ext cx="251841" cy="299084"/>
            </a:xfrm>
            <a:custGeom>
              <a:avLst/>
              <a:gdLst>
                <a:gd name="connsiteX0" fmla="*/ 168878 w 251841"/>
                <a:gd name="connsiteY0" fmla="*/ 241935 h 299084"/>
                <a:gd name="connsiteX1" fmla="*/ 5810 w 251841"/>
                <a:gd name="connsiteY1" fmla="*/ 299085 h 299084"/>
                <a:gd name="connsiteX2" fmla="*/ 30289 w 251841"/>
                <a:gd name="connsiteY2" fmla="*/ 248602 h 299084"/>
                <a:gd name="connsiteX3" fmla="*/ 0 w 251841"/>
                <a:gd name="connsiteY3" fmla="*/ 145351 h 299084"/>
                <a:gd name="connsiteX4" fmla="*/ 156019 w 251841"/>
                <a:gd name="connsiteY4" fmla="*/ 0 h 299084"/>
                <a:gd name="connsiteX5" fmla="*/ 156019 w 251841"/>
                <a:gd name="connsiteY5" fmla="*/ 78772 h 299084"/>
                <a:gd name="connsiteX6" fmla="*/ 251841 w 251841"/>
                <a:gd name="connsiteY6" fmla="*/ 48387 h 299084"/>
                <a:gd name="connsiteX7" fmla="*/ 168878 w 251841"/>
                <a:gd name="connsiteY7" fmla="*/ 241935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841" h="299084">
                  <a:moveTo>
                    <a:pt x="168878" y="241935"/>
                  </a:moveTo>
                  <a:cubicBezTo>
                    <a:pt x="74009" y="168688"/>
                    <a:pt x="59150" y="275463"/>
                    <a:pt x="5810" y="299085"/>
                  </a:cubicBezTo>
                  <a:cubicBezTo>
                    <a:pt x="14383" y="281083"/>
                    <a:pt x="20383" y="263557"/>
                    <a:pt x="30289" y="248602"/>
                  </a:cubicBezTo>
                  <a:cubicBezTo>
                    <a:pt x="58293" y="206216"/>
                    <a:pt x="69533" y="169069"/>
                    <a:pt x="0" y="145351"/>
                  </a:cubicBezTo>
                  <a:cubicBezTo>
                    <a:pt x="90868" y="133255"/>
                    <a:pt x="125921" y="71247"/>
                    <a:pt x="156019" y="0"/>
                  </a:cubicBezTo>
                  <a:cubicBezTo>
                    <a:pt x="156019" y="25527"/>
                    <a:pt x="156019" y="51149"/>
                    <a:pt x="156019" y="78772"/>
                  </a:cubicBezTo>
                  <a:cubicBezTo>
                    <a:pt x="191738" y="77533"/>
                    <a:pt x="216313" y="54102"/>
                    <a:pt x="251841" y="48387"/>
                  </a:cubicBezTo>
                  <a:cubicBezTo>
                    <a:pt x="205264" y="106013"/>
                    <a:pt x="126301" y="143923"/>
                    <a:pt x="168878" y="241935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BE7598C-44A3-4061-AE01-D3D791BD70AE}"/>
                </a:ext>
              </a:extLst>
            </p:cNvPr>
            <p:cNvSpPr/>
            <p:nvPr/>
          </p:nvSpPr>
          <p:spPr>
            <a:xfrm>
              <a:off x="1513903" y="1504473"/>
              <a:ext cx="240029" cy="305752"/>
            </a:xfrm>
            <a:custGeom>
              <a:avLst/>
              <a:gdLst>
                <a:gd name="connsiteX0" fmla="*/ 3048 w 240029"/>
                <a:gd name="connsiteY0" fmla="*/ 146209 h 305752"/>
                <a:gd name="connsiteX1" fmla="*/ 160401 w 240029"/>
                <a:gd name="connsiteY1" fmla="*/ 0 h 305752"/>
                <a:gd name="connsiteX2" fmla="*/ 153734 w 240029"/>
                <a:gd name="connsiteY2" fmla="*/ 96012 h 305752"/>
                <a:gd name="connsiteX3" fmla="*/ 240030 w 240029"/>
                <a:gd name="connsiteY3" fmla="*/ 79153 h 305752"/>
                <a:gd name="connsiteX4" fmla="*/ 151924 w 240029"/>
                <a:gd name="connsiteY4" fmla="*/ 268034 h 305752"/>
                <a:gd name="connsiteX5" fmla="*/ 0 w 240029"/>
                <a:gd name="connsiteY5" fmla="*/ 305753 h 305752"/>
                <a:gd name="connsiteX6" fmla="*/ 22193 w 240029"/>
                <a:gd name="connsiteY6" fmla="*/ 260985 h 305752"/>
                <a:gd name="connsiteX7" fmla="*/ 3048 w 240029"/>
                <a:gd name="connsiteY7" fmla="*/ 146209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029" h="305752">
                  <a:moveTo>
                    <a:pt x="3048" y="146209"/>
                  </a:moveTo>
                  <a:cubicBezTo>
                    <a:pt x="104966" y="150114"/>
                    <a:pt x="120301" y="68199"/>
                    <a:pt x="160401" y="0"/>
                  </a:cubicBezTo>
                  <a:cubicBezTo>
                    <a:pt x="157639" y="39243"/>
                    <a:pt x="155734" y="67246"/>
                    <a:pt x="153734" y="96012"/>
                  </a:cubicBezTo>
                  <a:cubicBezTo>
                    <a:pt x="183833" y="100775"/>
                    <a:pt x="205454" y="78200"/>
                    <a:pt x="240030" y="79153"/>
                  </a:cubicBezTo>
                  <a:cubicBezTo>
                    <a:pt x="186785" y="132207"/>
                    <a:pt x="122587" y="175832"/>
                    <a:pt x="151924" y="268034"/>
                  </a:cubicBezTo>
                  <a:cubicBezTo>
                    <a:pt x="69437" y="184118"/>
                    <a:pt x="50863" y="285845"/>
                    <a:pt x="0" y="305753"/>
                  </a:cubicBezTo>
                  <a:cubicBezTo>
                    <a:pt x="8192" y="289084"/>
                    <a:pt x="13716" y="274034"/>
                    <a:pt x="22193" y="260985"/>
                  </a:cubicBezTo>
                  <a:cubicBezTo>
                    <a:pt x="48673" y="220599"/>
                    <a:pt x="70199" y="181451"/>
                    <a:pt x="3048" y="146209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9B40BDE-7F7B-44B5-BB48-CC965EB68E6A}"/>
                </a:ext>
              </a:extLst>
            </p:cNvPr>
            <p:cNvSpPr/>
            <p:nvPr/>
          </p:nvSpPr>
          <p:spPr>
            <a:xfrm>
              <a:off x="2038730" y="1312068"/>
              <a:ext cx="231362" cy="288798"/>
            </a:xfrm>
            <a:custGeom>
              <a:avLst/>
              <a:gdLst>
                <a:gd name="connsiteX0" fmla="*/ 147447 w 231362"/>
                <a:gd name="connsiteY0" fmla="*/ 0 h 288798"/>
                <a:gd name="connsiteX1" fmla="*/ 153543 w 231362"/>
                <a:gd name="connsiteY1" fmla="*/ 77629 h 288798"/>
                <a:gd name="connsiteX2" fmla="*/ 231362 w 231362"/>
                <a:gd name="connsiteY2" fmla="*/ 40481 h 288798"/>
                <a:gd name="connsiteX3" fmla="*/ 167069 w 231362"/>
                <a:gd name="connsiteY3" fmla="*/ 234982 h 288798"/>
                <a:gd name="connsiteX4" fmla="*/ 20955 w 231362"/>
                <a:gd name="connsiteY4" fmla="*/ 288798 h 288798"/>
                <a:gd name="connsiteX5" fmla="*/ 37529 w 231362"/>
                <a:gd name="connsiteY5" fmla="*/ 241459 h 288798"/>
                <a:gd name="connsiteX6" fmla="*/ 0 w 231362"/>
                <a:gd name="connsiteY6" fmla="*/ 152019 h 288798"/>
                <a:gd name="connsiteX7" fmla="*/ 147447 w 231362"/>
                <a:gd name="connsiteY7" fmla="*/ 0 h 28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362" h="288798">
                  <a:moveTo>
                    <a:pt x="147447" y="0"/>
                  </a:moveTo>
                  <a:cubicBezTo>
                    <a:pt x="149352" y="24384"/>
                    <a:pt x="151257" y="48863"/>
                    <a:pt x="153543" y="77629"/>
                  </a:cubicBezTo>
                  <a:cubicBezTo>
                    <a:pt x="181356" y="64389"/>
                    <a:pt x="206407" y="52483"/>
                    <a:pt x="231362" y="40481"/>
                  </a:cubicBezTo>
                  <a:cubicBezTo>
                    <a:pt x="190405" y="97441"/>
                    <a:pt x="129254" y="145447"/>
                    <a:pt x="167069" y="234982"/>
                  </a:cubicBezTo>
                  <a:cubicBezTo>
                    <a:pt x="77343" y="164973"/>
                    <a:pt x="67437" y="267748"/>
                    <a:pt x="20955" y="288798"/>
                  </a:cubicBezTo>
                  <a:cubicBezTo>
                    <a:pt x="18193" y="270129"/>
                    <a:pt x="29908" y="255842"/>
                    <a:pt x="37529" y="241459"/>
                  </a:cubicBezTo>
                  <a:cubicBezTo>
                    <a:pt x="58674" y="201549"/>
                    <a:pt x="70199" y="166688"/>
                    <a:pt x="0" y="152019"/>
                  </a:cubicBezTo>
                  <a:cubicBezTo>
                    <a:pt x="87344" y="130492"/>
                    <a:pt x="120587" y="70295"/>
                    <a:pt x="147447" y="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D7612D4D-FAA0-4C1A-877B-E0595270FE89}"/>
                </a:ext>
              </a:extLst>
            </p:cNvPr>
            <p:cNvSpPr/>
            <p:nvPr/>
          </p:nvSpPr>
          <p:spPr>
            <a:xfrm>
              <a:off x="1354357" y="1301686"/>
              <a:ext cx="227839" cy="283178"/>
            </a:xfrm>
            <a:custGeom>
              <a:avLst/>
              <a:gdLst>
                <a:gd name="connsiteX0" fmla="*/ 161832 w 227839"/>
                <a:gd name="connsiteY0" fmla="*/ 2476 h 283178"/>
                <a:gd name="connsiteX1" fmla="*/ 152688 w 227839"/>
                <a:gd name="connsiteY1" fmla="*/ 89440 h 283178"/>
                <a:gd name="connsiteX2" fmla="*/ 227840 w 227839"/>
                <a:gd name="connsiteY2" fmla="*/ 72390 h 283178"/>
                <a:gd name="connsiteX3" fmla="*/ 136876 w 227839"/>
                <a:gd name="connsiteY3" fmla="*/ 253270 h 283178"/>
                <a:gd name="connsiteX4" fmla="*/ 68868 w 227839"/>
                <a:gd name="connsiteY4" fmla="*/ 225171 h 283178"/>
                <a:gd name="connsiteX5" fmla="*/ 2 w 227839"/>
                <a:gd name="connsiteY5" fmla="*/ 283178 h 283178"/>
                <a:gd name="connsiteX6" fmla="*/ 22481 w 227839"/>
                <a:gd name="connsiteY6" fmla="*/ 232124 h 283178"/>
                <a:gd name="connsiteX7" fmla="*/ 23719 w 227839"/>
                <a:gd name="connsiteY7" fmla="*/ 135922 h 283178"/>
                <a:gd name="connsiteX8" fmla="*/ 30768 w 227839"/>
                <a:gd name="connsiteY8" fmla="*/ 114014 h 283178"/>
                <a:gd name="connsiteX9" fmla="*/ 145830 w 227839"/>
                <a:gd name="connsiteY9" fmla="*/ 14764 h 283178"/>
                <a:gd name="connsiteX10" fmla="*/ 155355 w 227839"/>
                <a:gd name="connsiteY10" fmla="*/ 0 h 283178"/>
                <a:gd name="connsiteX11" fmla="*/ 161832 w 227839"/>
                <a:gd name="connsiteY11" fmla="*/ 2476 h 28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839" h="283178">
                  <a:moveTo>
                    <a:pt x="161832" y="2476"/>
                  </a:moveTo>
                  <a:cubicBezTo>
                    <a:pt x="158879" y="30289"/>
                    <a:pt x="156022" y="58198"/>
                    <a:pt x="152688" y="89440"/>
                  </a:cubicBezTo>
                  <a:cubicBezTo>
                    <a:pt x="180120" y="83248"/>
                    <a:pt x="203932" y="77819"/>
                    <a:pt x="227840" y="72390"/>
                  </a:cubicBezTo>
                  <a:cubicBezTo>
                    <a:pt x="172309" y="121539"/>
                    <a:pt x="122017" y="171736"/>
                    <a:pt x="136876" y="253270"/>
                  </a:cubicBezTo>
                  <a:cubicBezTo>
                    <a:pt x="102872" y="241459"/>
                    <a:pt x="106301" y="197167"/>
                    <a:pt x="68868" y="225171"/>
                  </a:cubicBezTo>
                  <a:cubicBezTo>
                    <a:pt x="46198" y="242221"/>
                    <a:pt x="25338" y="261652"/>
                    <a:pt x="2" y="283178"/>
                  </a:cubicBezTo>
                  <a:cubicBezTo>
                    <a:pt x="-189" y="259651"/>
                    <a:pt x="13623" y="246221"/>
                    <a:pt x="22481" y="232124"/>
                  </a:cubicBezTo>
                  <a:cubicBezTo>
                    <a:pt x="42960" y="199644"/>
                    <a:pt x="66010" y="169354"/>
                    <a:pt x="23719" y="135922"/>
                  </a:cubicBezTo>
                  <a:cubicBezTo>
                    <a:pt x="11908" y="126587"/>
                    <a:pt x="15528" y="112871"/>
                    <a:pt x="30768" y="114014"/>
                  </a:cubicBezTo>
                  <a:cubicBezTo>
                    <a:pt x="103062" y="119063"/>
                    <a:pt x="119826" y="62008"/>
                    <a:pt x="145830" y="14764"/>
                  </a:cubicBezTo>
                  <a:cubicBezTo>
                    <a:pt x="148687" y="9620"/>
                    <a:pt x="152211" y="4858"/>
                    <a:pt x="155355" y="0"/>
                  </a:cubicBezTo>
                  <a:cubicBezTo>
                    <a:pt x="157545" y="762"/>
                    <a:pt x="159641" y="1619"/>
                    <a:pt x="161832" y="2476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40E0E7CA-C571-4D85-A371-054B8389BC06}"/>
                </a:ext>
              </a:extLst>
            </p:cNvPr>
            <p:cNvSpPr/>
            <p:nvPr/>
          </p:nvSpPr>
          <p:spPr>
            <a:xfrm>
              <a:off x="1097184" y="757427"/>
              <a:ext cx="254222" cy="289560"/>
            </a:xfrm>
            <a:custGeom>
              <a:avLst/>
              <a:gdLst>
                <a:gd name="connsiteX0" fmla="*/ 198215 w 254222"/>
                <a:gd name="connsiteY0" fmla="*/ 0 h 289560"/>
                <a:gd name="connsiteX1" fmla="*/ 172117 w 254222"/>
                <a:gd name="connsiteY1" fmla="*/ 110966 h 289560"/>
                <a:gd name="connsiteX2" fmla="*/ 254222 w 254222"/>
                <a:gd name="connsiteY2" fmla="*/ 114872 h 289560"/>
                <a:gd name="connsiteX3" fmla="*/ 134493 w 254222"/>
                <a:gd name="connsiteY3" fmla="*/ 287369 h 289560"/>
                <a:gd name="connsiteX4" fmla="*/ 123634 w 254222"/>
                <a:gd name="connsiteY4" fmla="*/ 285464 h 289560"/>
                <a:gd name="connsiteX5" fmla="*/ 38671 w 254222"/>
                <a:gd name="connsiteY5" fmla="*/ 265557 h 289560"/>
                <a:gd name="connsiteX6" fmla="*/ 0 w 254222"/>
                <a:gd name="connsiteY6" fmla="*/ 289560 h 289560"/>
                <a:gd name="connsiteX7" fmla="*/ 60579 w 254222"/>
                <a:gd name="connsiteY7" fmla="*/ 202406 h 289560"/>
                <a:gd name="connsiteX8" fmla="*/ 49435 w 254222"/>
                <a:gd name="connsiteY8" fmla="*/ 111633 h 289560"/>
                <a:gd name="connsiteX9" fmla="*/ 137065 w 254222"/>
                <a:gd name="connsiteY9" fmla="*/ 91345 h 289560"/>
                <a:gd name="connsiteX10" fmla="*/ 198215 w 254222"/>
                <a:gd name="connsiteY10" fmla="*/ 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222" h="289560">
                  <a:moveTo>
                    <a:pt x="198215" y="0"/>
                  </a:moveTo>
                  <a:cubicBezTo>
                    <a:pt x="187642" y="44958"/>
                    <a:pt x="180118" y="76676"/>
                    <a:pt x="172117" y="110966"/>
                  </a:cubicBezTo>
                  <a:cubicBezTo>
                    <a:pt x="195167" y="112109"/>
                    <a:pt x="216408" y="113062"/>
                    <a:pt x="254222" y="114872"/>
                  </a:cubicBezTo>
                  <a:cubicBezTo>
                    <a:pt x="173164" y="155067"/>
                    <a:pt x="132493" y="208598"/>
                    <a:pt x="134493" y="287369"/>
                  </a:cubicBezTo>
                  <a:cubicBezTo>
                    <a:pt x="128206" y="286417"/>
                    <a:pt x="124396" y="286798"/>
                    <a:pt x="123634" y="285464"/>
                  </a:cubicBezTo>
                  <a:cubicBezTo>
                    <a:pt x="92202" y="229838"/>
                    <a:pt x="92297" y="229838"/>
                    <a:pt x="38671" y="265557"/>
                  </a:cubicBezTo>
                  <a:cubicBezTo>
                    <a:pt x="30099" y="271272"/>
                    <a:pt x="21146" y="276416"/>
                    <a:pt x="0" y="289560"/>
                  </a:cubicBezTo>
                  <a:cubicBezTo>
                    <a:pt x="25432" y="252698"/>
                    <a:pt x="41243" y="226124"/>
                    <a:pt x="60579" y="202406"/>
                  </a:cubicBezTo>
                  <a:cubicBezTo>
                    <a:pt x="88678" y="168021"/>
                    <a:pt x="52006" y="145161"/>
                    <a:pt x="49435" y="111633"/>
                  </a:cubicBezTo>
                  <a:cubicBezTo>
                    <a:pt x="73438" y="94202"/>
                    <a:pt x="115157" y="132874"/>
                    <a:pt x="137065" y="91345"/>
                  </a:cubicBezTo>
                  <a:cubicBezTo>
                    <a:pt x="152019" y="62960"/>
                    <a:pt x="172688" y="37529"/>
                    <a:pt x="198215" y="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236776F1-721C-4BB6-9F72-28A91CEFEF3D}"/>
                </a:ext>
              </a:extLst>
            </p:cNvPr>
            <p:cNvSpPr/>
            <p:nvPr/>
          </p:nvSpPr>
          <p:spPr>
            <a:xfrm>
              <a:off x="1210437" y="1040225"/>
              <a:ext cx="249745" cy="293751"/>
            </a:xfrm>
            <a:custGeom>
              <a:avLst/>
              <a:gdLst>
                <a:gd name="connsiteX0" fmla="*/ 134969 w 249745"/>
                <a:gd name="connsiteY0" fmla="*/ 273272 h 293751"/>
                <a:gd name="connsiteX1" fmla="*/ 70009 w 249745"/>
                <a:gd name="connsiteY1" fmla="*/ 239649 h 293751"/>
                <a:gd name="connsiteX2" fmla="*/ 0 w 249745"/>
                <a:gd name="connsiteY2" fmla="*/ 293751 h 293751"/>
                <a:gd name="connsiteX3" fmla="*/ 26384 w 249745"/>
                <a:gd name="connsiteY3" fmla="*/ 115252 h 293751"/>
                <a:gd name="connsiteX4" fmla="*/ 181546 w 249745"/>
                <a:gd name="connsiteY4" fmla="*/ 0 h 293751"/>
                <a:gd name="connsiteX5" fmla="*/ 163449 w 249745"/>
                <a:gd name="connsiteY5" fmla="*/ 101441 h 293751"/>
                <a:gd name="connsiteX6" fmla="*/ 249746 w 249745"/>
                <a:gd name="connsiteY6" fmla="*/ 97441 h 293751"/>
                <a:gd name="connsiteX7" fmla="*/ 134969 w 249745"/>
                <a:gd name="connsiteY7" fmla="*/ 273272 h 2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45" h="293751">
                  <a:moveTo>
                    <a:pt x="134969" y="273272"/>
                  </a:moveTo>
                  <a:cubicBezTo>
                    <a:pt x="102203" y="274320"/>
                    <a:pt x="115919" y="205645"/>
                    <a:pt x="70009" y="239649"/>
                  </a:cubicBezTo>
                  <a:cubicBezTo>
                    <a:pt x="48577" y="255461"/>
                    <a:pt x="27813" y="272224"/>
                    <a:pt x="0" y="293751"/>
                  </a:cubicBezTo>
                  <a:cubicBezTo>
                    <a:pt x="21622" y="232791"/>
                    <a:pt x="102679" y="188976"/>
                    <a:pt x="26384" y="115252"/>
                  </a:cubicBezTo>
                  <a:cubicBezTo>
                    <a:pt x="125825" y="140875"/>
                    <a:pt x="136684" y="55150"/>
                    <a:pt x="181546" y="0"/>
                  </a:cubicBezTo>
                  <a:cubicBezTo>
                    <a:pt x="174403" y="40005"/>
                    <a:pt x="168974" y="70485"/>
                    <a:pt x="163449" y="101441"/>
                  </a:cubicBezTo>
                  <a:cubicBezTo>
                    <a:pt x="189071" y="110204"/>
                    <a:pt x="211550" y="96107"/>
                    <a:pt x="249746" y="97441"/>
                  </a:cubicBezTo>
                  <a:cubicBezTo>
                    <a:pt x="174022" y="141637"/>
                    <a:pt x="129826" y="194881"/>
                    <a:pt x="134969" y="273272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C01A734E-0CB1-4E9A-BF1A-A0E8BB915170}"/>
                </a:ext>
              </a:extLst>
            </p:cNvPr>
            <p:cNvSpPr/>
            <p:nvPr/>
          </p:nvSpPr>
          <p:spPr>
            <a:xfrm>
              <a:off x="1860137" y="1145857"/>
              <a:ext cx="227552" cy="283368"/>
            </a:xfrm>
            <a:custGeom>
              <a:avLst/>
              <a:gdLst>
                <a:gd name="connsiteX0" fmla="*/ 227552 w 227552"/>
                <a:gd name="connsiteY0" fmla="*/ 45625 h 283368"/>
                <a:gd name="connsiteX1" fmla="*/ 149066 w 227552"/>
                <a:gd name="connsiteY1" fmla="*/ 136588 h 283368"/>
                <a:gd name="connsiteX2" fmla="*/ 136017 w 227552"/>
                <a:gd name="connsiteY2" fmla="*/ 241935 h 283368"/>
                <a:gd name="connsiteX3" fmla="*/ 9906 w 227552"/>
                <a:gd name="connsiteY3" fmla="*/ 283369 h 283368"/>
                <a:gd name="connsiteX4" fmla="*/ 20193 w 227552"/>
                <a:gd name="connsiteY4" fmla="*/ 245745 h 283368"/>
                <a:gd name="connsiteX5" fmla="*/ 0 w 227552"/>
                <a:gd name="connsiteY5" fmla="*/ 135255 h 283368"/>
                <a:gd name="connsiteX6" fmla="*/ 140684 w 227552"/>
                <a:gd name="connsiteY6" fmla="*/ 0 h 283368"/>
                <a:gd name="connsiteX7" fmla="*/ 140684 w 227552"/>
                <a:gd name="connsiteY7" fmla="*/ 81534 h 283368"/>
                <a:gd name="connsiteX8" fmla="*/ 227552 w 227552"/>
                <a:gd name="connsiteY8" fmla="*/ 45625 h 28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52" h="283368">
                  <a:moveTo>
                    <a:pt x="227552" y="45625"/>
                  </a:moveTo>
                  <a:cubicBezTo>
                    <a:pt x="195834" y="81915"/>
                    <a:pt x="170021" y="107442"/>
                    <a:pt x="149066" y="136588"/>
                  </a:cubicBezTo>
                  <a:cubicBezTo>
                    <a:pt x="127445" y="166592"/>
                    <a:pt x="148209" y="204311"/>
                    <a:pt x="136017" y="241935"/>
                  </a:cubicBezTo>
                  <a:cubicBezTo>
                    <a:pt x="64484" y="168688"/>
                    <a:pt x="51530" y="264319"/>
                    <a:pt x="9906" y="283369"/>
                  </a:cubicBezTo>
                  <a:cubicBezTo>
                    <a:pt x="953" y="267557"/>
                    <a:pt x="15145" y="256984"/>
                    <a:pt x="20193" y="245745"/>
                  </a:cubicBezTo>
                  <a:cubicBezTo>
                    <a:pt x="47054" y="185928"/>
                    <a:pt x="47720" y="186118"/>
                    <a:pt x="0" y="135255"/>
                  </a:cubicBezTo>
                  <a:cubicBezTo>
                    <a:pt x="90678" y="132493"/>
                    <a:pt x="106680" y="59436"/>
                    <a:pt x="140684" y="0"/>
                  </a:cubicBezTo>
                  <a:cubicBezTo>
                    <a:pt x="140684" y="25717"/>
                    <a:pt x="140684" y="51435"/>
                    <a:pt x="140684" y="81534"/>
                  </a:cubicBezTo>
                  <a:cubicBezTo>
                    <a:pt x="168212" y="70199"/>
                    <a:pt x="191262" y="60674"/>
                    <a:pt x="227552" y="45625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489F1BC9-16A0-4D22-9F52-AB8F60D8C8BF}"/>
                </a:ext>
              </a:extLst>
            </p:cNvPr>
            <p:cNvSpPr/>
            <p:nvPr/>
          </p:nvSpPr>
          <p:spPr>
            <a:xfrm>
              <a:off x="979170" y="140874"/>
              <a:ext cx="226885" cy="278415"/>
            </a:xfrm>
            <a:custGeom>
              <a:avLst/>
              <a:gdLst>
                <a:gd name="connsiteX0" fmla="*/ 0 w 226885"/>
                <a:gd name="connsiteY0" fmla="*/ 242983 h 278415"/>
                <a:gd name="connsiteX1" fmla="*/ 55531 w 226885"/>
                <a:gd name="connsiteY1" fmla="*/ 59531 h 278415"/>
                <a:gd name="connsiteX2" fmla="*/ 198120 w 226885"/>
                <a:gd name="connsiteY2" fmla="*/ 0 h 278415"/>
                <a:gd name="connsiteX3" fmla="*/ 196215 w 226885"/>
                <a:gd name="connsiteY3" fmla="*/ 17526 h 278415"/>
                <a:gd name="connsiteX4" fmla="*/ 188214 w 226885"/>
                <a:gd name="connsiteY4" fmla="*/ 39719 h 278415"/>
                <a:gd name="connsiteX5" fmla="*/ 226886 w 226885"/>
                <a:gd name="connsiteY5" fmla="*/ 122492 h 278415"/>
                <a:gd name="connsiteX6" fmla="*/ 140113 w 226885"/>
                <a:gd name="connsiteY6" fmla="*/ 181737 h 278415"/>
                <a:gd name="connsiteX7" fmla="*/ 103918 w 226885"/>
                <a:gd name="connsiteY7" fmla="*/ 278416 h 278415"/>
                <a:gd name="connsiteX8" fmla="*/ 97250 w 226885"/>
                <a:gd name="connsiteY8" fmla="*/ 272320 h 278415"/>
                <a:gd name="connsiteX9" fmla="*/ 67342 w 226885"/>
                <a:gd name="connsiteY9" fmla="*/ 212598 h 278415"/>
                <a:gd name="connsiteX10" fmla="*/ 0 w 226885"/>
                <a:gd name="connsiteY10" fmla="*/ 242983 h 27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885" h="278415">
                  <a:moveTo>
                    <a:pt x="0" y="242983"/>
                  </a:moveTo>
                  <a:cubicBezTo>
                    <a:pt x="40100" y="189167"/>
                    <a:pt x="96488" y="144113"/>
                    <a:pt x="55531" y="59531"/>
                  </a:cubicBezTo>
                  <a:cubicBezTo>
                    <a:pt x="144780" y="120015"/>
                    <a:pt x="155543" y="28480"/>
                    <a:pt x="198120" y="0"/>
                  </a:cubicBezTo>
                  <a:cubicBezTo>
                    <a:pt x="205549" y="5905"/>
                    <a:pt x="198596" y="11525"/>
                    <a:pt x="196215" y="17526"/>
                  </a:cubicBezTo>
                  <a:cubicBezTo>
                    <a:pt x="193357" y="24860"/>
                    <a:pt x="190976" y="32385"/>
                    <a:pt x="188214" y="39719"/>
                  </a:cubicBezTo>
                  <a:cubicBezTo>
                    <a:pt x="166021" y="99060"/>
                    <a:pt x="166021" y="99060"/>
                    <a:pt x="226886" y="122492"/>
                  </a:cubicBezTo>
                  <a:cubicBezTo>
                    <a:pt x="196405" y="142304"/>
                    <a:pt x="160496" y="155829"/>
                    <a:pt x="140113" y="181737"/>
                  </a:cubicBezTo>
                  <a:cubicBezTo>
                    <a:pt x="119920" y="207359"/>
                    <a:pt x="115443" y="245364"/>
                    <a:pt x="103918" y="278416"/>
                  </a:cubicBezTo>
                  <a:cubicBezTo>
                    <a:pt x="101155" y="275939"/>
                    <a:pt x="99060" y="274225"/>
                    <a:pt x="97250" y="272320"/>
                  </a:cubicBezTo>
                  <a:cubicBezTo>
                    <a:pt x="80772" y="254889"/>
                    <a:pt x="105251" y="212503"/>
                    <a:pt x="67342" y="212598"/>
                  </a:cubicBezTo>
                  <a:cubicBezTo>
                    <a:pt x="44863" y="212789"/>
                    <a:pt x="22479" y="232219"/>
                    <a:pt x="0" y="242983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8D313CD-BD9D-406F-B63D-67779DA463D4}"/>
                </a:ext>
              </a:extLst>
            </p:cNvPr>
            <p:cNvSpPr/>
            <p:nvPr/>
          </p:nvSpPr>
          <p:spPr>
            <a:xfrm>
              <a:off x="1023747" y="468915"/>
              <a:ext cx="244125" cy="276415"/>
            </a:xfrm>
            <a:custGeom>
              <a:avLst/>
              <a:gdLst>
                <a:gd name="connsiteX0" fmla="*/ 0 w 244125"/>
                <a:gd name="connsiteY0" fmla="*/ 252413 h 276415"/>
                <a:gd name="connsiteX1" fmla="*/ 47053 w 244125"/>
                <a:gd name="connsiteY1" fmla="*/ 74104 h 276415"/>
                <a:gd name="connsiteX2" fmla="*/ 192500 w 244125"/>
                <a:gd name="connsiteY2" fmla="*/ 0 h 276415"/>
                <a:gd name="connsiteX3" fmla="*/ 186595 w 244125"/>
                <a:gd name="connsiteY3" fmla="*/ 37528 h 276415"/>
                <a:gd name="connsiteX4" fmla="*/ 244126 w 244125"/>
                <a:gd name="connsiteY4" fmla="*/ 111157 h 276415"/>
                <a:gd name="connsiteX5" fmla="*/ 120777 w 244125"/>
                <a:gd name="connsiteY5" fmla="*/ 276416 h 276415"/>
                <a:gd name="connsiteX6" fmla="*/ 110014 w 244125"/>
                <a:gd name="connsiteY6" fmla="*/ 270605 h 276415"/>
                <a:gd name="connsiteX7" fmla="*/ 26956 w 244125"/>
                <a:gd name="connsiteY7" fmla="*/ 243745 h 276415"/>
                <a:gd name="connsiteX8" fmla="*/ 0 w 244125"/>
                <a:gd name="connsiteY8" fmla="*/ 252413 h 2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125" h="276415">
                  <a:moveTo>
                    <a:pt x="0" y="252413"/>
                  </a:moveTo>
                  <a:cubicBezTo>
                    <a:pt x="35147" y="200882"/>
                    <a:pt x="103156" y="159068"/>
                    <a:pt x="47053" y="74104"/>
                  </a:cubicBezTo>
                  <a:cubicBezTo>
                    <a:pt x="138779" y="121920"/>
                    <a:pt x="152971" y="38957"/>
                    <a:pt x="192500" y="0"/>
                  </a:cubicBezTo>
                  <a:cubicBezTo>
                    <a:pt x="201358" y="15621"/>
                    <a:pt x="189833" y="26003"/>
                    <a:pt x="186595" y="37528"/>
                  </a:cubicBezTo>
                  <a:cubicBezTo>
                    <a:pt x="168402" y="101060"/>
                    <a:pt x="168021" y="100870"/>
                    <a:pt x="244126" y="111157"/>
                  </a:cubicBezTo>
                  <a:cubicBezTo>
                    <a:pt x="164211" y="144970"/>
                    <a:pt x="124968" y="198882"/>
                    <a:pt x="120777" y="276416"/>
                  </a:cubicBezTo>
                  <a:cubicBezTo>
                    <a:pt x="114490" y="273082"/>
                    <a:pt x="110776" y="272415"/>
                    <a:pt x="110014" y="270605"/>
                  </a:cubicBezTo>
                  <a:cubicBezTo>
                    <a:pt x="85249" y="210217"/>
                    <a:pt x="85439" y="210407"/>
                    <a:pt x="26956" y="243745"/>
                  </a:cubicBezTo>
                  <a:cubicBezTo>
                    <a:pt x="19526" y="247745"/>
                    <a:pt x="13716" y="258032"/>
                    <a:pt x="0" y="252413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652E012D-F857-4F40-9E3E-F0E98B75743C}"/>
                </a:ext>
              </a:extLst>
            </p:cNvPr>
            <p:cNvSpPr/>
            <p:nvPr/>
          </p:nvSpPr>
          <p:spPr>
            <a:xfrm>
              <a:off x="1691830" y="946975"/>
              <a:ext cx="229552" cy="292893"/>
            </a:xfrm>
            <a:custGeom>
              <a:avLst/>
              <a:gdLst>
                <a:gd name="connsiteX0" fmla="*/ 150209 w 229552"/>
                <a:gd name="connsiteY0" fmla="*/ 89725 h 292893"/>
                <a:gd name="connsiteX1" fmla="*/ 229553 w 229552"/>
                <a:gd name="connsiteY1" fmla="*/ 62579 h 292893"/>
                <a:gd name="connsiteX2" fmla="*/ 140589 w 229552"/>
                <a:gd name="connsiteY2" fmla="*/ 257747 h 292893"/>
                <a:gd name="connsiteX3" fmla="*/ 2858 w 229552"/>
                <a:gd name="connsiteY3" fmla="*/ 292894 h 292893"/>
                <a:gd name="connsiteX4" fmla="*/ 26670 w 229552"/>
                <a:gd name="connsiteY4" fmla="*/ 242792 h 292893"/>
                <a:gd name="connsiteX5" fmla="*/ 0 w 229552"/>
                <a:gd name="connsiteY5" fmla="*/ 132112 h 292893"/>
                <a:gd name="connsiteX6" fmla="*/ 150686 w 229552"/>
                <a:gd name="connsiteY6" fmla="*/ 0 h 292893"/>
                <a:gd name="connsiteX7" fmla="*/ 150209 w 229552"/>
                <a:gd name="connsiteY7" fmla="*/ 89725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552" h="292893">
                  <a:moveTo>
                    <a:pt x="150209" y="89725"/>
                  </a:moveTo>
                  <a:cubicBezTo>
                    <a:pt x="175832" y="80963"/>
                    <a:pt x="196501" y="73914"/>
                    <a:pt x="229553" y="62579"/>
                  </a:cubicBezTo>
                  <a:cubicBezTo>
                    <a:pt x="173927" y="121349"/>
                    <a:pt x="112300" y="166402"/>
                    <a:pt x="140589" y="257747"/>
                  </a:cubicBezTo>
                  <a:cubicBezTo>
                    <a:pt x="65151" y="176117"/>
                    <a:pt x="49625" y="271939"/>
                    <a:pt x="2858" y="292894"/>
                  </a:cubicBezTo>
                  <a:cubicBezTo>
                    <a:pt x="11811" y="273844"/>
                    <a:pt x="17431" y="257175"/>
                    <a:pt x="26670" y="242792"/>
                  </a:cubicBezTo>
                  <a:cubicBezTo>
                    <a:pt x="51245" y="204883"/>
                    <a:pt x="64865" y="169164"/>
                    <a:pt x="0" y="132112"/>
                  </a:cubicBezTo>
                  <a:cubicBezTo>
                    <a:pt x="100775" y="131254"/>
                    <a:pt x="119825" y="59817"/>
                    <a:pt x="150686" y="0"/>
                  </a:cubicBezTo>
                  <a:cubicBezTo>
                    <a:pt x="153162" y="31052"/>
                    <a:pt x="142685" y="58769"/>
                    <a:pt x="150209" y="89725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560DD7B1-C362-4828-B451-FEDFAB47D063}"/>
                </a:ext>
              </a:extLst>
            </p:cNvPr>
            <p:cNvSpPr/>
            <p:nvPr/>
          </p:nvSpPr>
          <p:spPr>
            <a:xfrm>
              <a:off x="2164461" y="761047"/>
              <a:ext cx="210026" cy="286702"/>
            </a:xfrm>
            <a:custGeom>
              <a:avLst/>
              <a:gdLst>
                <a:gd name="connsiteX0" fmla="*/ 135636 w 210026"/>
                <a:gd name="connsiteY0" fmla="*/ 0 h 286702"/>
                <a:gd name="connsiteX1" fmla="*/ 140398 w 210026"/>
                <a:gd name="connsiteY1" fmla="*/ 75819 h 286702"/>
                <a:gd name="connsiteX2" fmla="*/ 210026 w 210026"/>
                <a:gd name="connsiteY2" fmla="*/ 41434 h 286702"/>
                <a:gd name="connsiteX3" fmla="*/ 152114 w 210026"/>
                <a:gd name="connsiteY3" fmla="*/ 240316 h 286702"/>
                <a:gd name="connsiteX4" fmla="*/ 13430 w 210026"/>
                <a:gd name="connsiteY4" fmla="*/ 286703 h 286702"/>
                <a:gd name="connsiteX5" fmla="*/ 27908 w 210026"/>
                <a:gd name="connsiteY5" fmla="*/ 247840 h 286702"/>
                <a:gd name="connsiteX6" fmla="*/ 0 w 210026"/>
                <a:gd name="connsiteY6" fmla="*/ 141923 h 286702"/>
                <a:gd name="connsiteX7" fmla="*/ 135636 w 210026"/>
                <a:gd name="connsiteY7" fmla="*/ 0 h 28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" h="286702">
                  <a:moveTo>
                    <a:pt x="135636" y="0"/>
                  </a:moveTo>
                  <a:cubicBezTo>
                    <a:pt x="137160" y="23813"/>
                    <a:pt x="138589" y="47720"/>
                    <a:pt x="140398" y="75819"/>
                  </a:cubicBezTo>
                  <a:cubicBezTo>
                    <a:pt x="166592" y="62865"/>
                    <a:pt x="188309" y="52102"/>
                    <a:pt x="210026" y="41434"/>
                  </a:cubicBezTo>
                  <a:cubicBezTo>
                    <a:pt x="168402" y="98203"/>
                    <a:pt x="117824" y="148590"/>
                    <a:pt x="152114" y="240316"/>
                  </a:cubicBezTo>
                  <a:cubicBezTo>
                    <a:pt x="59246" y="164592"/>
                    <a:pt x="59531" y="270700"/>
                    <a:pt x="13430" y="286703"/>
                  </a:cubicBezTo>
                  <a:cubicBezTo>
                    <a:pt x="18097" y="274034"/>
                    <a:pt x="22288" y="260604"/>
                    <a:pt x="27908" y="247840"/>
                  </a:cubicBezTo>
                  <a:cubicBezTo>
                    <a:pt x="45148" y="208407"/>
                    <a:pt x="74200" y="167164"/>
                    <a:pt x="0" y="141923"/>
                  </a:cubicBezTo>
                  <a:cubicBezTo>
                    <a:pt x="88773" y="127730"/>
                    <a:pt x="107632" y="61055"/>
                    <a:pt x="135636" y="0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37DEBFE4-C127-4392-9543-F9A037972F24}"/>
                </a:ext>
              </a:extLst>
            </p:cNvPr>
            <p:cNvSpPr/>
            <p:nvPr/>
          </p:nvSpPr>
          <p:spPr>
            <a:xfrm>
              <a:off x="1559718" y="726852"/>
              <a:ext cx="224504" cy="281374"/>
            </a:xfrm>
            <a:custGeom>
              <a:avLst/>
              <a:gdLst>
                <a:gd name="connsiteX0" fmla="*/ 0 w 224504"/>
                <a:gd name="connsiteY0" fmla="*/ 281369 h 281374"/>
                <a:gd name="connsiteX1" fmla="*/ 8572 w 224504"/>
                <a:gd name="connsiteY1" fmla="*/ 114586 h 281374"/>
                <a:gd name="connsiteX2" fmla="*/ 151638 w 224504"/>
                <a:gd name="connsiteY2" fmla="*/ 0 h 281374"/>
                <a:gd name="connsiteX3" fmla="*/ 147828 w 224504"/>
                <a:gd name="connsiteY3" fmla="*/ 90964 h 281374"/>
                <a:gd name="connsiteX4" fmla="*/ 224504 w 224504"/>
                <a:gd name="connsiteY4" fmla="*/ 73057 h 281374"/>
                <a:gd name="connsiteX5" fmla="*/ 125444 w 224504"/>
                <a:gd name="connsiteY5" fmla="*/ 265843 h 281374"/>
                <a:gd name="connsiteX6" fmla="*/ 0 w 224504"/>
                <a:gd name="connsiteY6" fmla="*/ 281369 h 28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04" h="281374">
                  <a:moveTo>
                    <a:pt x="0" y="281369"/>
                  </a:moveTo>
                  <a:cubicBezTo>
                    <a:pt x="12192" y="230981"/>
                    <a:pt x="91154" y="187357"/>
                    <a:pt x="8572" y="114586"/>
                  </a:cubicBezTo>
                  <a:cubicBezTo>
                    <a:pt x="105823" y="126778"/>
                    <a:pt x="119634" y="56388"/>
                    <a:pt x="151638" y="0"/>
                  </a:cubicBezTo>
                  <a:cubicBezTo>
                    <a:pt x="161734" y="33052"/>
                    <a:pt x="143256" y="59150"/>
                    <a:pt x="147828" y="90964"/>
                  </a:cubicBezTo>
                  <a:cubicBezTo>
                    <a:pt x="168783" y="86011"/>
                    <a:pt x="188976" y="81344"/>
                    <a:pt x="224504" y="73057"/>
                  </a:cubicBezTo>
                  <a:cubicBezTo>
                    <a:pt x="158972" y="127159"/>
                    <a:pt x="112300" y="178403"/>
                    <a:pt x="125444" y="265843"/>
                  </a:cubicBezTo>
                  <a:cubicBezTo>
                    <a:pt x="57817" y="161925"/>
                    <a:pt x="42672" y="282321"/>
                    <a:pt x="0" y="28136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755AACAA-98CC-4A4F-8D3F-2464AB77D9EC}"/>
                </a:ext>
              </a:extLst>
            </p:cNvPr>
            <p:cNvSpPr/>
            <p:nvPr/>
          </p:nvSpPr>
          <p:spPr>
            <a:xfrm>
              <a:off x="1448466" y="474154"/>
              <a:ext cx="219455" cy="287369"/>
            </a:xfrm>
            <a:custGeom>
              <a:avLst/>
              <a:gdLst>
                <a:gd name="connsiteX0" fmla="*/ 81153 w 219455"/>
                <a:gd name="connsiteY0" fmla="*/ 218789 h 287369"/>
                <a:gd name="connsiteX1" fmla="*/ 0 w 219455"/>
                <a:gd name="connsiteY1" fmla="*/ 287369 h 287369"/>
                <a:gd name="connsiteX2" fmla="*/ 22003 w 219455"/>
                <a:gd name="connsiteY2" fmla="*/ 103823 h 287369"/>
                <a:gd name="connsiteX3" fmla="*/ 171831 w 219455"/>
                <a:gd name="connsiteY3" fmla="*/ 0 h 287369"/>
                <a:gd name="connsiteX4" fmla="*/ 152686 w 219455"/>
                <a:gd name="connsiteY4" fmla="*/ 93917 h 287369"/>
                <a:gd name="connsiteX5" fmla="*/ 219456 w 219455"/>
                <a:gd name="connsiteY5" fmla="*/ 94393 h 287369"/>
                <a:gd name="connsiteX6" fmla="*/ 112871 w 219455"/>
                <a:gd name="connsiteY6" fmla="*/ 269558 h 287369"/>
                <a:gd name="connsiteX7" fmla="*/ 81153 w 219455"/>
                <a:gd name="connsiteY7" fmla="*/ 218789 h 28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5" h="287369">
                  <a:moveTo>
                    <a:pt x="81153" y="218789"/>
                  </a:moveTo>
                  <a:cubicBezTo>
                    <a:pt x="56007" y="240030"/>
                    <a:pt x="32004" y="260318"/>
                    <a:pt x="0" y="287369"/>
                  </a:cubicBezTo>
                  <a:cubicBezTo>
                    <a:pt x="23146" y="225266"/>
                    <a:pt x="93535" y="181451"/>
                    <a:pt x="22003" y="103823"/>
                  </a:cubicBezTo>
                  <a:cubicBezTo>
                    <a:pt x="125635" y="130874"/>
                    <a:pt x="128397" y="46577"/>
                    <a:pt x="171831" y="0"/>
                  </a:cubicBezTo>
                  <a:cubicBezTo>
                    <a:pt x="164497" y="35814"/>
                    <a:pt x="158686" y="64484"/>
                    <a:pt x="152686" y="93917"/>
                  </a:cubicBezTo>
                  <a:cubicBezTo>
                    <a:pt x="174022" y="104870"/>
                    <a:pt x="192976" y="85058"/>
                    <a:pt x="219456" y="94393"/>
                  </a:cubicBezTo>
                  <a:cubicBezTo>
                    <a:pt x="157829" y="137541"/>
                    <a:pt x="115443" y="190214"/>
                    <a:pt x="112871" y="269558"/>
                  </a:cubicBezTo>
                  <a:cubicBezTo>
                    <a:pt x="102679" y="253460"/>
                    <a:pt x="92583" y="237173"/>
                    <a:pt x="81153" y="21878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7AA7043B-4C8E-4A86-B6A0-C07898CC5482}"/>
                </a:ext>
              </a:extLst>
            </p:cNvPr>
            <p:cNvSpPr/>
            <p:nvPr/>
          </p:nvSpPr>
          <p:spPr>
            <a:xfrm>
              <a:off x="1372362" y="214312"/>
              <a:ext cx="214883" cy="260222"/>
            </a:xfrm>
            <a:custGeom>
              <a:avLst/>
              <a:gdLst>
                <a:gd name="connsiteX0" fmla="*/ 105442 w 214883"/>
                <a:gd name="connsiteY0" fmla="*/ 260223 h 260222"/>
                <a:gd name="connsiteX1" fmla="*/ 0 w 214883"/>
                <a:gd name="connsiteY1" fmla="*/ 252698 h 260222"/>
                <a:gd name="connsiteX2" fmla="*/ 28956 w 214883"/>
                <a:gd name="connsiteY2" fmla="*/ 209550 h 260222"/>
                <a:gd name="connsiteX3" fmla="*/ 49244 w 214883"/>
                <a:gd name="connsiteY3" fmla="*/ 107347 h 260222"/>
                <a:gd name="connsiteX4" fmla="*/ 58769 w 214883"/>
                <a:gd name="connsiteY4" fmla="*/ 84868 h 260222"/>
                <a:gd name="connsiteX5" fmla="*/ 154781 w 214883"/>
                <a:gd name="connsiteY5" fmla="*/ 15431 h 260222"/>
                <a:gd name="connsiteX6" fmla="*/ 173546 w 214883"/>
                <a:gd name="connsiteY6" fmla="*/ 0 h 260222"/>
                <a:gd name="connsiteX7" fmla="*/ 154305 w 214883"/>
                <a:gd name="connsiteY7" fmla="*/ 81344 h 260222"/>
                <a:gd name="connsiteX8" fmla="*/ 214884 w 214883"/>
                <a:gd name="connsiteY8" fmla="*/ 91630 h 260222"/>
                <a:gd name="connsiteX9" fmla="*/ 105442 w 214883"/>
                <a:gd name="connsiteY9" fmla="*/ 260223 h 2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83" h="260222">
                  <a:moveTo>
                    <a:pt x="105442" y="260223"/>
                  </a:moveTo>
                  <a:cubicBezTo>
                    <a:pt x="79438" y="203359"/>
                    <a:pt x="79438" y="203359"/>
                    <a:pt x="0" y="252698"/>
                  </a:cubicBezTo>
                  <a:cubicBezTo>
                    <a:pt x="9620" y="238316"/>
                    <a:pt x="18574" y="223456"/>
                    <a:pt x="28956" y="209550"/>
                  </a:cubicBezTo>
                  <a:cubicBezTo>
                    <a:pt x="51911" y="178594"/>
                    <a:pt x="72295" y="147923"/>
                    <a:pt x="49244" y="107347"/>
                  </a:cubicBezTo>
                  <a:cubicBezTo>
                    <a:pt x="45244" y="100298"/>
                    <a:pt x="39910" y="80201"/>
                    <a:pt x="58769" y="84868"/>
                  </a:cubicBezTo>
                  <a:cubicBezTo>
                    <a:pt x="120015" y="100013"/>
                    <a:pt x="130683" y="49340"/>
                    <a:pt x="154781" y="15431"/>
                  </a:cubicBezTo>
                  <a:cubicBezTo>
                    <a:pt x="159067" y="9430"/>
                    <a:pt x="163544" y="3619"/>
                    <a:pt x="173546" y="0"/>
                  </a:cubicBezTo>
                  <a:cubicBezTo>
                    <a:pt x="167164" y="27051"/>
                    <a:pt x="160782" y="54102"/>
                    <a:pt x="154305" y="81344"/>
                  </a:cubicBezTo>
                  <a:cubicBezTo>
                    <a:pt x="170879" y="93154"/>
                    <a:pt x="190881" y="79057"/>
                    <a:pt x="214884" y="91630"/>
                  </a:cubicBezTo>
                  <a:cubicBezTo>
                    <a:pt x="148304" y="130016"/>
                    <a:pt x="112776" y="185452"/>
                    <a:pt x="105442" y="260223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F278DC46-3A4D-436F-AB09-47846920AE4B}"/>
                </a:ext>
              </a:extLst>
            </p:cNvPr>
            <p:cNvSpPr/>
            <p:nvPr/>
          </p:nvSpPr>
          <p:spPr>
            <a:xfrm>
              <a:off x="2006060" y="573405"/>
              <a:ext cx="207930" cy="294989"/>
            </a:xfrm>
            <a:custGeom>
              <a:avLst/>
              <a:gdLst>
                <a:gd name="connsiteX0" fmla="*/ 0 w 207930"/>
                <a:gd name="connsiteY0" fmla="*/ 142970 h 294989"/>
                <a:gd name="connsiteX1" fmla="*/ 135350 w 207930"/>
                <a:gd name="connsiteY1" fmla="*/ 0 h 294989"/>
                <a:gd name="connsiteX2" fmla="*/ 135350 w 207930"/>
                <a:gd name="connsiteY2" fmla="*/ 87439 h 294989"/>
                <a:gd name="connsiteX3" fmla="*/ 207931 w 207930"/>
                <a:gd name="connsiteY3" fmla="*/ 64484 h 294989"/>
                <a:gd name="connsiteX4" fmla="*/ 140017 w 207930"/>
                <a:gd name="connsiteY4" fmla="*/ 148590 h 294989"/>
                <a:gd name="connsiteX5" fmla="*/ 124968 w 207930"/>
                <a:gd name="connsiteY5" fmla="*/ 251079 h 294989"/>
                <a:gd name="connsiteX6" fmla="*/ 8763 w 207930"/>
                <a:gd name="connsiteY6" fmla="*/ 294989 h 294989"/>
                <a:gd name="connsiteX7" fmla="*/ 0 w 207930"/>
                <a:gd name="connsiteY7" fmla="*/ 142970 h 29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930" h="294989">
                  <a:moveTo>
                    <a:pt x="0" y="142970"/>
                  </a:moveTo>
                  <a:cubicBezTo>
                    <a:pt x="95726" y="136112"/>
                    <a:pt x="105632" y="66770"/>
                    <a:pt x="135350" y="0"/>
                  </a:cubicBezTo>
                  <a:cubicBezTo>
                    <a:pt x="135350" y="36385"/>
                    <a:pt x="135350" y="61532"/>
                    <a:pt x="135350" y="87439"/>
                  </a:cubicBezTo>
                  <a:cubicBezTo>
                    <a:pt x="161354" y="88487"/>
                    <a:pt x="177546" y="69437"/>
                    <a:pt x="207931" y="64484"/>
                  </a:cubicBezTo>
                  <a:cubicBezTo>
                    <a:pt x="181832" y="96488"/>
                    <a:pt x="158972" y="121158"/>
                    <a:pt x="140017" y="148590"/>
                  </a:cubicBezTo>
                  <a:cubicBezTo>
                    <a:pt x="119348" y="178499"/>
                    <a:pt x="136684" y="216122"/>
                    <a:pt x="124968" y="251079"/>
                  </a:cubicBezTo>
                  <a:cubicBezTo>
                    <a:pt x="47054" y="178499"/>
                    <a:pt x="52483" y="293751"/>
                    <a:pt x="8763" y="294989"/>
                  </a:cubicBezTo>
                  <a:cubicBezTo>
                    <a:pt x="6191" y="249460"/>
                    <a:pt x="91535" y="202311"/>
                    <a:pt x="0" y="14297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A4C7603-B139-483F-AF78-48FA49D3ED6C}"/>
                </a:ext>
              </a:extLst>
            </p:cNvPr>
            <p:cNvSpPr/>
            <p:nvPr/>
          </p:nvSpPr>
          <p:spPr>
            <a:xfrm>
              <a:off x="2288190" y="203644"/>
              <a:ext cx="197072" cy="278034"/>
            </a:xfrm>
            <a:custGeom>
              <a:avLst/>
              <a:gdLst>
                <a:gd name="connsiteX0" fmla="*/ 128969 w 197072"/>
                <a:gd name="connsiteY0" fmla="*/ 236411 h 278034"/>
                <a:gd name="connsiteX1" fmla="*/ 18193 w 197072"/>
                <a:gd name="connsiteY1" fmla="*/ 278035 h 278034"/>
                <a:gd name="connsiteX2" fmla="*/ 0 w 197072"/>
                <a:gd name="connsiteY2" fmla="*/ 141827 h 278034"/>
                <a:gd name="connsiteX3" fmla="*/ 126587 w 197072"/>
                <a:gd name="connsiteY3" fmla="*/ 0 h 278034"/>
                <a:gd name="connsiteX4" fmla="*/ 126587 w 197072"/>
                <a:gd name="connsiteY4" fmla="*/ 74581 h 278034"/>
                <a:gd name="connsiteX5" fmla="*/ 197072 w 197072"/>
                <a:gd name="connsiteY5" fmla="*/ 49530 h 278034"/>
                <a:gd name="connsiteX6" fmla="*/ 128969 w 197072"/>
                <a:gd name="connsiteY6" fmla="*/ 236411 h 2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72" h="278034">
                  <a:moveTo>
                    <a:pt x="128969" y="236411"/>
                  </a:moveTo>
                  <a:cubicBezTo>
                    <a:pt x="50387" y="168021"/>
                    <a:pt x="58483" y="276701"/>
                    <a:pt x="18193" y="278035"/>
                  </a:cubicBezTo>
                  <a:cubicBezTo>
                    <a:pt x="11335" y="236601"/>
                    <a:pt x="91821" y="188500"/>
                    <a:pt x="0" y="141827"/>
                  </a:cubicBezTo>
                  <a:cubicBezTo>
                    <a:pt x="87821" y="124968"/>
                    <a:pt x="102394" y="59817"/>
                    <a:pt x="126587" y="0"/>
                  </a:cubicBezTo>
                  <a:cubicBezTo>
                    <a:pt x="126587" y="24670"/>
                    <a:pt x="126587" y="49244"/>
                    <a:pt x="126587" y="74581"/>
                  </a:cubicBezTo>
                  <a:cubicBezTo>
                    <a:pt x="152686" y="77153"/>
                    <a:pt x="166688" y="54578"/>
                    <a:pt x="197072" y="49530"/>
                  </a:cubicBezTo>
                  <a:cubicBezTo>
                    <a:pt x="150305" y="105918"/>
                    <a:pt x="106966" y="158687"/>
                    <a:pt x="128969" y="236411"/>
                  </a:cubicBezTo>
                  <a:close/>
                </a:path>
              </a:pathLst>
            </a:custGeom>
            <a:solidFill>
              <a:srgbClr val="F7F8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BFAFDC2E-4262-4761-8C6F-070582AEC7B7}"/>
                </a:ext>
              </a:extLst>
            </p:cNvPr>
            <p:cNvSpPr/>
            <p:nvPr/>
          </p:nvSpPr>
          <p:spPr>
            <a:xfrm>
              <a:off x="1876710" y="380523"/>
              <a:ext cx="200406" cy="286607"/>
            </a:xfrm>
            <a:custGeom>
              <a:avLst/>
              <a:gdLst>
                <a:gd name="connsiteX0" fmla="*/ 70485 w 200406"/>
                <a:gd name="connsiteY0" fmla="*/ 215551 h 286607"/>
                <a:gd name="connsiteX1" fmla="*/ 5429 w 200406"/>
                <a:gd name="connsiteY1" fmla="*/ 286607 h 286607"/>
                <a:gd name="connsiteX2" fmla="*/ 0 w 200406"/>
                <a:gd name="connsiteY2" fmla="*/ 283083 h 286607"/>
                <a:gd name="connsiteX3" fmla="*/ 29908 w 200406"/>
                <a:gd name="connsiteY3" fmla="*/ 220980 h 286607"/>
                <a:gd name="connsiteX4" fmla="*/ 27908 w 200406"/>
                <a:gd name="connsiteY4" fmla="*/ 149828 h 286607"/>
                <a:gd name="connsiteX5" fmla="*/ 32099 w 200406"/>
                <a:gd name="connsiteY5" fmla="*/ 123825 h 286607"/>
                <a:gd name="connsiteX6" fmla="*/ 120396 w 200406"/>
                <a:gd name="connsiteY6" fmla="*/ 30956 h 286607"/>
                <a:gd name="connsiteX7" fmla="*/ 140970 w 200406"/>
                <a:gd name="connsiteY7" fmla="*/ 0 h 286607"/>
                <a:gd name="connsiteX8" fmla="*/ 135446 w 200406"/>
                <a:gd name="connsiteY8" fmla="*/ 86201 h 286607"/>
                <a:gd name="connsiteX9" fmla="*/ 200406 w 200406"/>
                <a:gd name="connsiteY9" fmla="*/ 65722 h 286607"/>
                <a:gd name="connsiteX10" fmla="*/ 130778 w 200406"/>
                <a:gd name="connsiteY10" fmla="*/ 149543 h 286607"/>
                <a:gd name="connsiteX11" fmla="*/ 111824 w 200406"/>
                <a:gd name="connsiteY11" fmla="*/ 248222 h 286607"/>
                <a:gd name="connsiteX12" fmla="*/ 70485 w 200406"/>
                <a:gd name="connsiteY12" fmla="*/ 215551 h 2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06" h="286607">
                  <a:moveTo>
                    <a:pt x="70485" y="215551"/>
                  </a:moveTo>
                  <a:cubicBezTo>
                    <a:pt x="49149" y="238887"/>
                    <a:pt x="27337" y="262699"/>
                    <a:pt x="5429" y="286607"/>
                  </a:cubicBezTo>
                  <a:cubicBezTo>
                    <a:pt x="3620" y="285464"/>
                    <a:pt x="1810" y="284321"/>
                    <a:pt x="0" y="283083"/>
                  </a:cubicBezTo>
                  <a:cubicBezTo>
                    <a:pt x="9906" y="262318"/>
                    <a:pt x="18574" y="240887"/>
                    <a:pt x="29908" y="220980"/>
                  </a:cubicBezTo>
                  <a:cubicBezTo>
                    <a:pt x="44005" y="196215"/>
                    <a:pt x="53340" y="173355"/>
                    <a:pt x="27908" y="149828"/>
                  </a:cubicBezTo>
                  <a:cubicBezTo>
                    <a:pt x="17526" y="140303"/>
                    <a:pt x="10763" y="126206"/>
                    <a:pt x="32099" y="123825"/>
                  </a:cubicBezTo>
                  <a:cubicBezTo>
                    <a:pt x="88773" y="117634"/>
                    <a:pt x="100965" y="71247"/>
                    <a:pt x="120396" y="30956"/>
                  </a:cubicBezTo>
                  <a:cubicBezTo>
                    <a:pt x="125635" y="20002"/>
                    <a:pt x="126778" y="6477"/>
                    <a:pt x="140970" y="0"/>
                  </a:cubicBezTo>
                  <a:cubicBezTo>
                    <a:pt x="140208" y="28670"/>
                    <a:pt x="128207" y="56197"/>
                    <a:pt x="135446" y="86201"/>
                  </a:cubicBezTo>
                  <a:cubicBezTo>
                    <a:pt x="153067" y="80677"/>
                    <a:pt x="170497" y="75152"/>
                    <a:pt x="200406" y="65722"/>
                  </a:cubicBezTo>
                  <a:cubicBezTo>
                    <a:pt x="171259" y="99631"/>
                    <a:pt x="143923" y="121348"/>
                    <a:pt x="130778" y="149543"/>
                  </a:cubicBezTo>
                  <a:cubicBezTo>
                    <a:pt x="117348" y="178498"/>
                    <a:pt x="117729" y="213931"/>
                    <a:pt x="111824" y="248222"/>
                  </a:cubicBezTo>
                  <a:cubicBezTo>
                    <a:pt x="91535" y="247174"/>
                    <a:pt x="90107" y="220123"/>
                    <a:pt x="70485" y="215551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43DF0575-26D1-47D1-B05A-A113846BC97E}"/>
                </a:ext>
              </a:extLst>
            </p:cNvPr>
            <p:cNvSpPr/>
            <p:nvPr/>
          </p:nvSpPr>
          <p:spPr>
            <a:xfrm>
              <a:off x="1772507" y="158591"/>
              <a:ext cx="194500" cy="281463"/>
            </a:xfrm>
            <a:custGeom>
              <a:avLst/>
              <a:gdLst>
                <a:gd name="connsiteX0" fmla="*/ 140113 w 194500"/>
                <a:gd name="connsiteY0" fmla="*/ 0 h 281463"/>
                <a:gd name="connsiteX1" fmla="*/ 133826 w 194500"/>
                <a:gd name="connsiteY1" fmla="*/ 82391 h 281463"/>
                <a:gd name="connsiteX2" fmla="*/ 194500 w 194500"/>
                <a:gd name="connsiteY2" fmla="*/ 75629 h 281463"/>
                <a:gd name="connsiteX3" fmla="*/ 105537 w 194500"/>
                <a:gd name="connsiteY3" fmla="*/ 255746 h 281463"/>
                <a:gd name="connsiteX4" fmla="*/ 65151 w 194500"/>
                <a:gd name="connsiteY4" fmla="*/ 211074 h 281463"/>
                <a:gd name="connsiteX5" fmla="*/ 13049 w 194500"/>
                <a:gd name="connsiteY5" fmla="*/ 281464 h 281463"/>
                <a:gd name="connsiteX6" fmla="*/ 0 w 194500"/>
                <a:gd name="connsiteY6" fmla="*/ 272034 h 281463"/>
                <a:gd name="connsiteX7" fmla="*/ 12573 w 194500"/>
                <a:gd name="connsiteY7" fmla="*/ 110109 h 281463"/>
                <a:gd name="connsiteX8" fmla="*/ 140113 w 194500"/>
                <a:gd name="connsiteY8" fmla="*/ 0 h 2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00" h="281463">
                  <a:moveTo>
                    <a:pt x="140113" y="0"/>
                  </a:moveTo>
                  <a:cubicBezTo>
                    <a:pt x="148781" y="30004"/>
                    <a:pt x="129159" y="54578"/>
                    <a:pt x="133826" y="82391"/>
                  </a:cubicBezTo>
                  <a:cubicBezTo>
                    <a:pt x="152971" y="89916"/>
                    <a:pt x="168783" y="72200"/>
                    <a:pt x="194500" y="75629"/>
                  </a:cubicBezTo>
                  <a:cubicBezTo>
                    <a:pt x="137065" y="124682"/>
                    <a:pt x="99727" y="179927"/>
                    <a:pt x="105537" y="255746"/>
                  </a:cubicBezTo>
                  <a:cubicBezTo>
                    <a:pt x="82391" y="248126"/>
                    <a:pt x="83915" y="225742"/>
                    <a:pt x="65151" y="211074"/>
                  </a:cubicBezTo>
                  <a:cubicBezTo>
                    <a:pt x="48292" y="233839"/>
                    <a:pt x="30671" y="257651"/>
                    <a:pt x="13049" y="281464"/>
                  </a:cubicBezTo>
                  <a:cubicBezTo>
                    <a:pt x="8668" y="278321"/>
                    <a:pt x="4382" y="275177"/>
                    <a:pt x="0" y="272034"/>
                  </a:cubicBezTo>
                  <a:cubicBezTo>
                    <a:pt x="14954" y="220694"/>
                    <a:pt x="77533" y="175641"/>
                    <a:pt x="12573" y="110109"/>
                  </a:cubicBezTo>
                  <a:cubicBezTo>
                    <a:pt x="104775" y="120301"/>
                    <a:pt x="107918" y="46482"/>
                    <a:pt x="140113" y="0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F4E82C1-3A0D-459C-816D-71475BE264EA}"/>
                </a:ext>
              </a:extLst>
            </p:cNvPr>
            <p:cNvSpPr/>
            <p:nvPr/>
          </p:nvSpPr>
          <p:spPr>
            <a:xfrm>
              <a:off x="2171033" y="15906"/>
              <a:ext cx="175641" cy="277748"/>
            </a:xfrm>
            <a:custGeom>
              <a:avLst/>
              <a:gdLst>
                <a:gd name="connsiteX0" fmla="*/ 175641 w 175641"/>
                <a:gd name="connsiteY0" fmla="*/ 66008 h 277748"/>
                <a:gd name="connsiteX1" fmla="*/ 104489 w 175641"/>
                <a:gd name="connsiteY1" fmla="*/ 256413 h 277748"/>
                <a:gd name="connsiteX2" fmla="*/ 2858 w 175641"/>
                <a:gd name="connsiteY2" fmla="*/ 277749 h 277748"/>
                <a:gd name="connsiteX3" fmla="*/ 0 w 175641"/>
                <a:gd name="connsiteY3" fmla="*/ 135541 h 277748"/>
                <a:gd name="connsiteX4" fmla="*/ 113062 w 175641"/>
                <a:gd name="connsiteY4" fmla="*/ 0 h 277748"/>
                <a:gd name="connsiteX5" fmla="*/ 113062 w 175641"/>
                <a:gd name="connsiteY5" fmla="*/ 81725 h 277748"/>
                <a:gd name="connsiteX6" fmla="*/ 175641 w 175641"/>
                <a:gd name="connsiteY6" fmla="*/ 66008 h 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641" h="277748">
                  <a:moveTo>
                    <a:pt x="175641" y="66008"/>
                  </a:moveTo>
                  <a:cubicBezTo>
                    <a:pt x="122587" y="116491"/>
                    <a:pt x="92393" y="172784"/>
                    <a:pt x="104489" y="256413"/>
                  </a:cubicBezTo>
                  <a:cubicBezTo>
                    <a:pt x="33814" y="175165"/>
                    <a:pt x="37529" y="277749"/>
                    <a:pt x="2858" y="277749"/>
                  </a:cubicBezTo>
                  <a:cubicBezTo>
                    <a:pt x="26003" y="170974"/>
                    <a:pt x="26003" y="170974"/>
                    <a:pt x="0" y="135541"/>
                  </a:cubicBezTo>
                  <a:cubicBezTo>
                    <a:pt x="78105" y="129159"/>
                    <a:pt x="84773" y="62389"/>
                    <a:pt x="113062" y="0"/>
                  </a:cubicBezTo>
                  <a:cubicBezTo>
                    <a:pt x="113062" y="34481"/>
                    <a:pt x="113062" y="58007"/>
                    <a:pt x="113062" y="81725"/>
                  </a:cubicBezTo>
                  <a:cubicBezTo>
                    <a:pt x="135541" y="87249"/>
                    <a:pt x="149162" y="62675"/>
                    <a:pt x="175641" y="66008"/>
                  </a:cubicBezTo>
                  <a:close/>
                </a:path>
              </a:pathLst>
            </a:custGeom>
            <a:solidFill>
              <a:srgbClr val="F8F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453E42E0-4B4C-4C0F-8D32-330FE4D1DC84}"/>
                </a:ext>
              </a:extLst>
            </p:cNvPr>
            <p:cNvSpPr/>
            <p:nvPr/>
          </p:nvSpPr>
          <p:spPr>
            <a:xfrm>
              <a:off x="7345534" y="-1012"/>
              <a:ext cx="2223690" cy="190499"/>
            </a:xfrm>
            <a:custGeom>
              <a:avLst/>
              <a:gdLst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0243 w 4970811"/>
                <a:gd name="connsiteY7" fmla="*/ 192596 h 998092"/>
                <a:gd name="connsiteX8" fmla="*/ 1455801 w 4970811"/>
                <a:gd name="connsiteY8" fmla="*/ 621221 h 998092"/>
                <a:gd name="connsiteX9" fmla="*/ 1814322 w 4970811"/>
                <a:gd name="connsiteY9" fmla="*/ 664369 h 998092"/>
                <a:gd name="connsiteX10" fmla="*/ 3079623 w 4970811"/>
                <a:gd name="connsiteY10" fmla="*/ 491395 h 998092"/>
                <a:gd name="connsiteX11" fmla="*/ 4017264 w 4970811"/>
                <a:gd name="connsiteY11" fmla="*/ 121063 h 998092"/>
                <a:gd name="connsiteX12" fmla="*/ 4285393 w 4970811"/>
                <a:gd name="connsiteY12" fmla="*/ 0 h 998092"/>
                <a:gd name="connsiteX13" fmla="*/ 4970811 w 4970811"/>
                <a:gd name="connsiteY13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455801 w 4970811"/>
                <a:gd name="connsiteY7" fmla="*/ 621221 h 998092"/>
                <a:gd name="connsiteX8" fmla="*/ 1814322 w 4970811"/>
                <a:gd name="connsiteY8" fmla="*/ 664369 h 998092"/>
                <a:gd name="connsiteX9" fmla="*/ 3079623 w 4970811"/>
                <a:gd name="connsiteY9" fmla="*/ 491395 h 998092"/>
                <a:gd name="connsiteX10" fmla="*/ 4017264 w 4970811"/>
                <a:gd name="connsiteY10" fmla="*/ 121063 h 998092"/>
                <a:gd name="connsiteX11" fmla="*/ 4285393 w 4970811"/>
                <a:gd name="connsiteY11" fmla="*/ 0 h 998092"/>
                <a:gd name="connsiteX12" fmla="*/ 4970811 w 4970811"/>
                <a:gd name="connsiteY12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814322 w 4970811"/>
                <a:gd name="connsiteY7" fmla="*/ 664369 h 998092"/>
                <a:gd name="connsiteX8" fmla="*/ 3079623 w 4970811"/>
                <a:gd name="connsiteY8" fmla="*/ 491395 h 998092"/>
                <a:gd name="connsiteX9" fmla="*/ 4017264 w 4970811"/>
                <a:gd name="connsiteY9" fmla="*/ 121063 h 998092"/>
                <a:gd name="connsiteX10" fmla="*/ 4285393 w 4970811"/>
                <a:gd name="connsiteY10" fmla="*/ 0 h 998092"/>
                <a:gd name="connsiteX11" fmla="*/ 4970811 w 4970811"/>
                <a:gd name="connsiteY11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3079623 w 4970811"/>
                <a:gd name="connsiteY7" fmla="*/ 491395 h 998092"/>
                <a:gd name="connsiteX8" fmla="*/ 4017264 w 4970811"/>
                <a:gd name="connsiteY8" fmla="*/ 121063 h 998092"/>
                <a:gd name="connsiteX9" fmla="*/ 4285393 w 4970811"/>
                <a:gd name="connsiteY9" fmla="*/ 0 h 998092"/>
                <a:gd name="connsiteX10" fmla="*/ 4970811 w 4970811"/>
                <a:gd name="connsiteY10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017264 w 4970811"/>
                <a:gd name="connsiteY7" fmla="*/ 121063 h 998092"/>
                <a:gd name="connsiteX8" fmla="*/ 4285393 w 4970811"/>
                <a:gd name="connsiteY8" fmla="*/ 0 h 998092"/>
                <a:gd name="connsiteX9" fmla="*/ 4970811 w 4970811"/>
                <a:gd name="connsiteY9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85393 w 4970811"/>
                <a:gd name="connsiteY7" fmla="*/ 0 h 998092"/>
                <a:gd name="connsiteX8" fmla="*/ 4970811 w 4970811"/>
                <a:gd name="connsiteY8" fmla="*/ 191 h 998092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142875 w 4970811"/>
                <a:gd name="connsiteY6" fmla="*/ 0 h 997901"/>
                <a:gd name="connsiteX7" fmla="*/ 4970811 w 4970811"/>
                <a:gd name="connsiteY7" fmla="*/ 0 h 997901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4970811 w 4970811"/>
                <a:gd name="connsiteY6" fmla="*/ 0 h 9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0811" h="997901">
                  <a:moveTo>
                    <a:pt x="4970811" y="0"/>
                  </a:moveTo>
                  <a:cubicBezTo>
                    <a:pt x="4802696" y="100965"/>
                    <a:pt x="4628388" y="190595"/>
                    <a:pt x="4454366" y="280892"/>
                  </a:cubicBezTo>
                  <a:cubicBezTo>
                    <a:pt x="4046886" y="492252"/>
                    <a:pt x="3631501" y="685323"/>
                    <a:pt x="3192018" y="822293"/>
                  </a:cubicBezTo>
                  <a:cubicBezTo>
                    <a:pt x="2866930" y="923544"/>
                    <a:pt x="2535460" y="990028"/>
                    <a:pt x="2194370" y="997267"/>
                  </a:cubicBezTo>
                  <a:cubicBezTo>
                    <a:pt x="1549812" y="1010983"/>
                    <a:pt x="979170" y="801909"/>
                    <a:pt x="468535" y="416623"/>
                  </a:cubicBezTo>
                  <a:cubicBezTo>
                    <a:pt x="301180" y="290417"/>
                    <a:pt x="143827" y="152781"/>
                    <a:pt x="0" y="0"/>
                  </a:cubicBezTo>
                  <a:lnTo>
                    <a:pt x="497081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1023270" y="3459469"/>
            <a:ext cx="4922289" cy="2986074"/>
            <a:chOff x="148599" y="1918905"/>
            <a:chExt cx="4838590" cy="2986074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368D18C-4BB9-4A88-B618-03728A36C9FD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aphic 1">
            <a:extLst>
              <a:ext uri="{FF2B5EF4-FFF2-40B4-BE49-F238E27FC236}">
                <a16:creationId xmlns:a16="http://schemas.microsoft.com/office/drawing/2014/main" id="{E2B57110-DE25-4C2B-890B-4AE7D9C9CC12}"/>
              </a:ext>
            </a:extLst>
          </p:cNvPr>
          <p:cNvGrpSpPr/>
          <p:nvPr/>
        </p:nvGrpSpPr>
        <p:grpSpPr>
          <a:xfrm>
            <a:off x="7430255" y="1780092"/>
            <a:ext cx="4869950" cy="5102745"/>
            <a:chOff x="3948132" y="1290398"/>
            <a:chExt cx="4304895" cy="4254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7" name="Graphic 1">
              <a:extLst>
                <a:ext uri="{FF2B5EF4-FFF2-40B4-BE49-F238E27FC236}">
                  <a16:creationId xmlns:a16="http://schemas.microsoft.com/office/drawing/2014/main" id="{834BED63-6D9D-4AF3-8710-A39E86DF33CB}"/>
                </a:ext>
              </a:extLst>
            </p:cNvPr>
            <p:cNvGrpSpPr/>
            <p:nvPr/>
          </p:nvGrpSpPr>
          <p:grpSpPr>
            <a:xfrm>
              <a:off x="3955800" y="1290398"/>
              <a:ext cx="4297227" cy="4245282"/>
              <a:chOff x="3955800" y="1290398"/>
              <a:chExt cx="4297227" cy="4245282"/>
            </a:xfrm>
            <a:solidFill>
              <a:srgbClr val="FAFBFC"/>
            </a:solidFill>
          </p:grpSpPr>
          <p:sp>
            <p:nvSpPr>
              <p:cNvPr id="89" name="Freeform: Shape 4">
                <a:extLst>
                  <a:ext uri="{FF2B5EF4-FFF2-40B4-BE49-F238E27FC236}">
                    <a16:creationId xmlns:a16="http://schemas.microsoft.com/office/drawing/2014/main" id="{642CC67E-121B-48FD-8C25-F10F665B0481}"/>
                  </a:ext>
                </a:extLst>
              </p:cNvPr>
              <p:cNvSpPr/>
              <p:nvPr/>
            </p:nvSpPr>
            <p:spPr>
              <a:xfrm>
                <a:off x="5417343" y="4089273"/>
                <a:ext cx="10953" cy="19907"/>
              </a:xfrm>
              <a:custGeom>
                <a:avLst/>
                <a:gdLst>
                  <a:gd name="connsiteX0" fmla="*/ 10954 w 10953"/>
                  <a:gd name="connsiteY0" fmla="*/ 19907 h 19907"/>
                  <a:gd name="connsiteX1" fmla="*/ 0 w 10953"/>
                  <a:gd name="connsiteY1" fmla="*/ 0 h 19907"/>
                  <a:gd name="connsiteX2" fmla="*/ 10954 w 10953"/>
                  <a:gd name="connsiteY2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" h="19907">
                    <a:moveTo>
                      <a:pt x="10954" y="19907"/>
                    </a:moveTo>
                    <a:cubicBezTo>
                      <a:pt x="7144" y="11525"/>
                      <a:pt x="3429" y="5239"/>
                      <a:pt x="0" y="0"/>
                    </a:cubicBezTo>
                    <a:cubicBezTo>
                      <a:pt x="3238" y="6763"/>
                      <a:pt x="6763" y="13525"/>
                      <a:pt x="10954" y="19907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5">
                <a:extLst>
                  <a:ext uri="{FF2B5EF4-FFF2-40B4-BE49-F238E27FC236}">
                    <a16:creationId xmlns:a16="http://schemas.microsoft.com/office/drawing/2014/main" id="{39BA09DA-8FD0-443C-92A1-794F7D1FD8E6}"/>
                  </a:ext>
                </a:extLst>
              </p:cNvPr>
              <p:cNvSpPr/>
              <p:nvPr/>
            </p:nvSpPr>
            <p:spPr>
              <a:xfrm>
                <a:off x="3955800" y="1290398"/>
                <a:ext cx="4297227" cy="4245282"/>
              </a:xfrm>
              <a:custGeom>
                <a:avLst/>
                <a:gdLst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80291 w 4297227"/>
                  <a:gd name="connsiteY24" fmla="*/ 2804262 h 4245282"/>
                  <a:gd name="connsiteX25" fmla="*/ 1496769 w 4297227"/>
                  <a:gd name="connsiteY25" fmla="*/ 2956662 h 4245282"/>
                  <a:gd name="connsiteX26" fmla="*/ 1435904 w 4297227"/>
                  <a:gd name="connsiteY26" fmla="*/ 3236221 h 4245282"/>
                  <a:gd name="connsiteX27" fmla="*/ 1336082 w 4297227"/>
                  <a:gd name="connsiteY27" fmla="*/ 3679419 h 4245282"/>
                  <a:gd name="connsiteX28" fmla="*/ 1323509 w 4297227"/>
                  <a:gd name="connsiteY28" fmla="*/ 3762572 h 4245282"/>
                  <a:gd name="connsiteX29" fmla="*/ 1260644 w 4297227"/>
                  <a:gd name="connsiteY29" fmla="*/ 4241584 h 4245282"/>
                  <a:gd name="connsiteX30" fmla="*/ 1317223 w 4297227"/>
                  <a:gd name="connsiteY30" fmla="*/ 4244537 h 4245282"/>
                  <a:gd name="connsiteX31" fmla="*/ 4258733 w 4297227"/>
                  <a:gd name="connsiteY31" fmla="*/ 4245204 h 4245282"/>
                  <a:gd name="connsiteX32" fmla="*/ 4297214 w 4297227"/>
                  <a:gd name="connsiteY32" fmla="*/ 4209961 h 4245282"/>
                  <a:gd name="connsiteX33" fmla="*/ 4288070 w 4297227"/>
                  <a:gd name="connsiteY33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96769 w 4297227"/>
                  <a:gd name="connsiteY24" fmla="*/ 2956662 h 4245282"/>
                  <a:gd name="connsiteX25" fmla="*/ 1435904 w 4297227"/>
                  <a:gd name="connsiteY25" fmla="*/ 3236221 h 4245282"/>
                  <a:gd name="connsiteX26" fmla="*/ 1336082 w 4297227"/>
                  <a:gd name="connsiteY26" fmla="*/ 3679419 h 4245282"/>
                  <a:gd name="connsiteX27" fmla="*/ 1323509 w 4297227"/>
                  <a:gd name="connsiteY27" fmla="*/ 3762572 h 4245282"/>
                  <a:gd name="connsiteX28" fmla="*/ 1260644 w 4297227"/>
                  <a:gd name="connsiteY28" fmla="*/ 4241584 h 4245282"/>
                  <a:gd name="connsiteX29" fmla="*/ 1317223 w 4297227"/>
                  <a:gd name="connsiteY29" fmla="*/ 4244537 h 4245282"/>
                  <a:gd name="connsiteX30" fmla="*/ 4258733 w 4297227"/>
                  <a:gd name="connsiteY30" fmla="*/ 4245204 h 4245282"/>
                  <a:gd name="connsiteX31" fmla="*/ 4297214 w 4297227"/>
                  <a:gd name="connsiteY31" fmla="*/ 4209961 h 4245282"/>
                  <a:gd name="connsiteX32" fmla="*/ 4288070 w 4297227"/>
                  <a:gd name="connsiteY32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97227" h="4245282">
                    <a:moveTo>
                      <a:pt x="4288070" y="856209"/>
                    </a:moveTo>
                    <a:cubicBezTo>
                      <a:pt x="4216252" y="784581"/>
                      <a:pt x="4135766" y="722954"/>
                      <a:pt x="4056136" y="660756"/>
                    </a:cubicBezTo>
                    <a:cubicBezTo>
                      <a:pt x="3597127" y="301663"/>
                      <a:pt x="3091159" y="54013"/>
                      <a:pt x="2500037" y="8007"/>
                    </a:cubicBezTo>
                    <a:cubicBezTo>
                      <a:pt x="2167710" y="-17901"/>
                      <a:pt x="1843479" y="18199"/>
                      <a:pt x="1528773" y="128880"/>
                    </a:cubicBezTo>
                    <a:cubicBezTo>
                      <a:pt x="1326462" y="200032"/>
                      <a:pt x="1141963" y="305188"/>
                      <a:pt x="969274" y="431489"/>
                    </a:cubicBezTo>
                    <a:cubicBezTo>
                      <a:pt x="965179" y="430251"/>
                      <a:pt x="960988" y="430156"/>
                      <a:pt x="956892" y="431584"/>
                    </a:cubicBezTo>
                    <a:cubicBezTo>
                      <a:pt x="938794" y="442538"/>
                      <a:pt x="821446" y="553885"/>
                      <a:pt x="793919" y="578936"/>
                    </a:cubicBezTo>
                    <a:cubicBezTo>
                      <a:pt x="698098" y="676567"/>
                      <a:pt x="627136" y="790010"/>
                      <a:pt x="582750" y="919264"/>
                    </a:cubicBezTo>
                    <a:cubicBezTo>
                      <a:pt x="573034" y="947649"/>
                      <a:pt x="555318" y="977462"/>
                      <a:pt x="574368" y="1009276"/>
                    </a:cubicBezTo>
                    <a:cubicBezTo>
                      <a:pt x="537125" y="1047757"/>
                      <a:pt x="554461" y="1092619"/>
                      <a:pt x="557985" y="1135863"/>
                    </a:cubicBezTo>
                    <a:cubicBezTo>
                      <a:pt x="557794" y="1135958"/>
                      <a:pt x="557699" y="1136053"/>
                      <a:pt x="557509" y="1136149"/>
                    </a:cubicBezTo>
                    <a:cubicBezTo>
                      <a:pt x="471593" y="1197966"/>
                      <a:pt x="394917" y="1269975"/>
                      <a:pt x="322432" y="1346651"/>
                    </a:cubicBezTo>
                    <a:cubicBezTo>
                      <a:pt x="172508" y="1504957"/>
                      <a:pt x="68876" y="1688408"/>
                      <a:pt x="26680" y="1903578"/>
                    </a:cubicBezTo>
                    <a:cubicBezTo>
                      <a:pt x="-14658" y="2114366"/>
                      <a:pt x="-6943" y="2325916"/>
                      <a:pt x="42778" y="2533180"/>
                    </a:cubicBezTo>
                    <a:cubicBezTo>
                      <a:pt x="82687" y="2699773"/>
                      <a:pt x="264043" y="3069914"/>
                      <a:pt x="432826" y="3214885"/>
                    </a:cubicBezTo>
                    <a:cubicBezTo>
                      <a:pt x="448352" y="3228315"/>
                      <a:pt x="449114" y="3220885"/>
                      <a:pt x="447304" y="3207360"/>
                    </a:cubicBezTo>
                    <a:cubicBezTo>
                      <a:pt x="446828" y="3203455"/>
                      <a:pt x="446066" y="3198978"/>
                      <a:pt x="445495" y="3194310"/>
                    </a:cubicBezTo>
                    <a:cubicBezTo>
                      <a:pt x="445209" y="3191548"/>
                      <a:pt x="444923" y="3188691"/>
                      <a:pt x="444542" y="3185738"/>
                    </a:cubicBezTo>
                    <a:cubicBezTo>
                      <a:pt x="433112" y="3091822"/>
                      <a:pt x="427111" y="2998000"/>
                      <a:pt x="430826" y="2903036"/>
                    </a:cubicBezTo>
                    <a:cubicBezTo>
                      <a:pt x="435398" y="2784545"/>
                      <a:pt x="487024" y="2696058"/>
                      <a:pt x="585131" y="2632526"/>
                    </a:cubicBezTo>
                    <a:cubicBezTo>
                      <a:pt x="632566" y="2601760"/>
                      <a:pt x="680667" y="2572042"/>
                      <a:pt x="732864" y="2549754"/>
                    </a:cubicBezTo>
                    <a:cubicBezTo>
                      <a:pt x="820113" y="2529370"/>
                      <a:pt x="906314" y="2503939"/>
                      <a:pt x="996230" y="2496033"/>
                    </a:cubicBezTo>
                    <a:cubicBezTo>
                      <a:pt x="1211495" y="2477078"/>
                      <a:pt x="1409329" y="2542515"/>
                      <a:pt x="1475909" y="2776354"/>
                    </a:cubicBezTo>
                    <a:cubicBezTo>
                      <a:pt x="1544949" y="2881893"/>
                      <a:pt x="1503436" y="2880018"/>
                      <a:pt x="1496769" y="2956662"/>
                    </a:cubicBezTo>
                    <a:cubicBezTo>
                      <a:pt x="1485910" y="3051722"/>
                      <a:pt x="1466194" y="3145066"/>
                      <a:pt x="1435904" y="3236221"/>
                    </a:cubicBezTo>
                    <a:cubicBezTo>
                      <a:pt x="1387898" y="3380524"/>
                      <a:pt x="1361800" y="3529972"/>
                      <a:pt x="1336082" y="3679419"/>
                    </a:cubicBezTo>
                    <a:cubicBezTo>
                      <a:pt x="1331891" y="3707137"/>
                      <a:pt x="1328081" y="3734950"/>
                      <a:pt x="1323509" y="3762572"/>
                    </a:cubicBezTo>
                    <a:cubicBezTo>
                      <a:pt x="1297125" y="3921544"/>
                      <a:pt x="1265216" y="4079755"/>
                      <a:pt x="1260644" y="4241584"/>
                    </a:cubicBezTo>
                    <a:cubicBezTo>
                      <a:pt x="1279504" y="4242632"/>
                      <a:pt x="1298363" y="4244537"/>
                      <a:pt x="1317223" y="4244537"/>
                    </a:cubicBezTo>
                    <a:lnTo>
                      <a:pt x="4258733" y="4245204"/>
                    </a:lnTo>
                    <a:cubicBezTo>
                      <a:pt x="4285689" y="4245966"/>
                      <a:pt x="4297691" y="4241680"/>
                      <a:pt x="4297214" y="4209961"/>
                    </a:cubicBezTo>
                    <a:cubicBezTo>
                      <a:pt x="4294833" y="4062895"/>
                      <a:pt x="4287689" y="1317028"/>
                      <a:pt x="4288070" y="85620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6">
                <a:extLst>
                  <a:ext uri="{FF2B5EF4-FFF2-40B4-BE49-F238E27FC236}">
                    <a16:creationId xmlns:a16="http://schemas.microsoft.com/office/drawing/2014/main" id="{67AEAB78-236A-4253-A6C7-149FC7ED1CDC}"/>
                  </a:ext>
                </a:extLst>
              </p:cNvPr>
              <p:cNvSpPr/>
              <p:nvPr/>
            </p:nvSpPr>
            <p:spPr>
              <a:xfrm>
                <a:off x="5428296" y="4109180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  <a:gd name="connsiteX2" fmla="*/ 0 w 952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8" name="Freeform: Shape 7">
              <a:extLst>
                <a:ext uri="{FF2B5EF4-FFF2-40B4-BE49-F238E27FC236}">
                  <a16:creationId xmlns:a16="http://schemas.microsoft.com/office/drawing/2014/main" id="{CF44D108-DCC2-44FF-BFBD-05AC94012E0E}"/>
                </a:ext>
              </a:extLst>
            </p:cNvPr>
            <p:cNvSpPr/>
            <p:nvPr/>
          </p:nvSpPr>
          <p:spPr>
            <a:xfrm>
              <a:off x="4672300" y="3115678"/>
              <a:ext cx="3572933" cy="2428728"/>
            </a:xfrm>
            <a:custGeom>
              <a:avLst/>
              <a:gdLst>
                <a:gd name="connsiteX0" fmla="*/ 536159 w 3572933"/>
                <a:gd name="connsiteY0" fmla="*/ 2425108 h 2428728"/>
                <a:gd name="connsiteX1" fmla="*/ 599024 w 3572933"/>
                <a:gd name="connsiteY1" fmla="*/ 1946096 h 2428728"/>
                <a:gd name="connsiteX2" fmla="*/ 611597 w 3572933"/>
                <a:gd name="connsiteY2" fmla="*/ 1862942 h 2428728"/>
                <a:gd name="connsiteX3" fmla="*/ 711419 w 3572933"/>
                <a:gd name="connsiteY3" fmla="*/ 1419744 h 2428728"/>
                <a:gd name="connsiteX4" fmla="*/ 772284 w 3572933"/>
                <a:gd name="connsiteY4" fmla="*/ 1140185 h 2428728"/>
                <a:gd name="connsiteX5" fmla="*/ 755806 w 3572933"/>
                <a:gd name="connsiteY5" fmla="*/ 987785 h 2428728"/>
                <a:gd name="connsiteX6" fmla="*/ 722278 w 3572933"/>
                <a:gd name="connsiteY6" fmla="*/ 910538 h 2428728"/>
                <a:gd name="connsiteX7" fmla="*/ 280222 w 3572933"/>
                <a:gd name="connsiteY7" fmla="*/ 691653 h 2428728"/>
                <a:gd name="connsiteX8" fmla="*/ 57433 w 3572933"/>
                <a:gd name="connsiteY8" fmla="*/ 735087 h 2428728"/>
                <a:gd name="connsiteX9" fmla="*/ 2569 w 3572933"/>
                <a:gd name="connsiteY9" fmla="*/ 735849 h 2428728"/>
                <a:gd name="connsiteX10" fmla="*/ 37144 w 3572933"/>
                <a:gd name="connsiteY10" fmla="*/ 702511 h 2428728"/>
                <a:gd name="connsiteX11" fmla="*/ 836863 w 3572933"/>
                <a:gd name="connsiteY11" fmla="*/ 268648 h 2428728"/>
                <a:gd name="connsiteX12" fmla="*/ 1327972 w 3572933"/>
                <a:gd name="connsiteY12" fmla="*/ 108152 h 2428728"/>
                <a:gd name="connsiteX13" fmla="*/ 1388170 w 3572933"/>
                <a:gd name="connsiteY13" fmla="*/ 100817 h 2428728"/>
                <a:gd name="connsiteX14" fmla="*/ 1399600 w 3572933"/>
                <a:gd name="connsiteY14" fmla="*/ 97484 h 2428728"/>
                <a:gd name="connsiteX15" fmla="*/ 1364072 w 3572933"/>
                <a:gd name="connsiteY15" fmla="*/ 97007 h 2428728"/>
                <a:gd name="connsiteX16" fmla="*/ 1408840 w 3572933"/>
                <a:gd name="connsiteY16" fmla="*/ 66432 h 2428728"/>
                <a:gd name="connsiteX17" fmla="*/ 1836703 w 3572933"/>
                <a:gd name="connsiteY17" fmla="*/ 2519 h 2428728"/>
                <a:gd name="connsiteX18" fmla="*/ 1860325 w 3572933"/>
                <a:gd name="connsiteY18" fmla="*/ 138 h 2428728"/>
                <a:gd name="connsiteX19" fmla="*/ 1886423 w 3572933"/>
                <a:gd name="connsiteY19" fmla="*/ 14902 h 2428728"/>
                <a:gd name="connsiteX20" fmla="*/ 1866611 w 3572933"/>
                <a:gd name="connsiteY20" fmla="*/ 32618 h 2428728"/>
                <a:gd name="connsiteX21" fmla="*/ 1756407 w 3572933"/>
                <a:gd name="connsiteY21" fmla="*/ 62146 h 2428728"/>
                <a:gd name="connsiteX22" fmla="*/ 869248 w 3572933"/>
                <a:gd name="connsiteY22" fmla="*/ 345610 h 2428728"/>
                <a:gd name="connsiteX23" fmla="*/ 825814 w 3572933"/>
                <a:gd name="connsiteY23" fmla="*/ 359707 h 2428728"/>
                <a:gd name="connsiteX24" fmla="*/ 1118994 w 3572933"/>
                <a:gd name="connsiteY24" fmla="*/ 304938 h 2428728"/>
                <a:gd name="connsiteX25" fmla="*/ 1421603 w 3572933"/>
                <a:gd name="connsiteY25" fmla="*/ 301223 h 2428728"/>
                <a:gd name="connsiteX26" fmla="*/ 693417 w 3572933"/>
                <a:gd name="connsiteY26" fmla="*/ 500105 h 2428728"/>
                <a:gd name="connsiteX27" fmla="*/ 693131 w 3572933"/>
                <a:gd name="connsiteY27" fmla="*/ 502201 h 2428728"/>
                <a:gd name="connsiteX28" fmla="*/ 696465 w 3572933"/>
                <a:gd name="connsiteY28" fmla="*/ 499343 h 2428728"/>
                <a:gd name="connsiteX29" fmla="*/ 846960 w 3572933"/>
                <a:gd name="connsiteY29" fmla="*/ 482389 h 2428728"/>
                <a:gd name="connsiteX30" fmla="*/ 1175191 w 3572933"/>
                <a:gd name="connsiteY30" fmla="*/ 482770 h 2428728"/>
                <a:gd name="connsiteX31" fmla="*/ 1458370 w 3572933"/>
                <a:gd name="connsiteY31" fmla="*/ 513726 h 2428728"/>
                <a:gd name="connsiteX32" fmla="*/ 1476562 w 3572933"/>
                <a:gd name="connsiteY32" fmla="*/ 519060 h 2428728"/>
                <a:gd name="connsiteX33" fmla="*/ 1496374 w 3572933"/>
                <a:gd name="connsiteY33" fmla="*/ 536967 h 2428728"/>
                <a:gd name="connsiteX34" fmla="*/ 1470943 w 3572933"/>
                <a:gd name="connsiteY34" fmla="*/ 552588 h 2428728"/>
                <a:gd name="connsiteX35" fmla="*/ 1290253 w 3572933"/>
                <a:gd name="connsiteY35" fmla="*/ 554303 h 2428728"/>
                <a:gd name="connsiteX36" fmla="*/ 1226626 w 3572933"/>
                <a:gd name="connsiteY36" fmla="*/ 557160 h 2428728"/>
                <a:gd name="connsiteX37" fmla="*/ 1495803 w 3572933"/>
                <a:gd name="connsiteY37" fmla="*/ 704226 h 2428728"/>
                <a:gd name="connsiteX38" fmla="*/ 1724974 w 3572933"/>
                <a:gd name="connsiteY38" fmla="*/ 880534 h 2428728"/>
                <a:gd name="connsiteX39" fmla="*/ 1750120 w 3572933"/>
                <a:gd name="connsiteY39" fmla="*/ 908918 h 2428728"/>
                <a:gd name="connsiteX40" fmla="*/ 1753264 w 3572933"/>
                <a:gd name="connsiteY40" fmla="*/ 938827 h 2428728"/>
                <a:gd name="connsiteX41" fmla="*/ 1726879 w 3572933"/>
                <a:gd name="connsiteY41" fmla="*/ 936255 h 2428728"/>
                <a:gd name="connsiteX42" fmla="*/ 1574670 w 3572933"/>
                <a:gd name="connsiteY42" fmla="*/ 848149 h 2428728"/>
                <a:gd name="connsiteX43" fmla="*/ 1363024 w 3572933"/>
                <a:gd name="connsiteY43" fmla="*/ 779283 h 2428728"/>
                <a:gd name="connsiteX44" fmla="*/ 1477801 w 3572933"/>
                <a:gd name="connsiteY44" fmla="*/ 884153 h 2428728"/>
                <a:gd name="connsiteX45" fmla="*/ 1505899 w 3572933"/>
                <a:gd name="connsiteY45" fmla="*/ 962734 h 2428728"/>
                <a:gd name="connsiteX46" fmla="*/ 1436653 w 3572933"/>
                <a:gd name="connsiteY46" fmla="*/ 932350 h 2428728"/>
                <a:gd name="connsiteX47" fmla="*/ 1222721 w 3572933"/>
                <a:gd name="connsiteY47" fmla="*/ 806334 h 2428728"/>
                <a:gd name="connsiteX48" fmla="*/ 1337307 w 3572933"/>
                <a:gd name="connsiteY48" fmla="*/ 1159711 h 2428728"/>
                <a:gd name="connsiteX49" fmla="*/ 1357500 w 3572933"/>
                <a:gd name="connsiteY49" fmla="*/ 1223053 h 2428728"/>
                <a:gd name="connsiteX50" fmla="*/ 1352642 w 3572933"/>
                <a:gd name="connsiteY50" fmla="*/ 1253152 h 2428728"/>
                <a:gd name="connsiteX51" fmla="*/ 1325972 w 3572933"/>
                <a:gd name="connsiteY51" fmla="*/ 1239055 h 2428728"/>
                <a:gd name="connsiteX52" fmla="*/ 1207195 w 3572933"/>
                <a:gd name="connsiteY52" fmla="*/ 1054746 h 2428728"/>
                <a:gd name="connsiteX53" fmla="*/ 1326544 w 3572933"/>
                <a:gd name="connsiteY53" fmla="*/ 1440032 h 2428728"/>
                <a:gd name="connsiteX54" fmla="*/ 1308446 w 3572933"/>
                <a:gd name="connsiteY54" fmla="*/ 1448033 h 2428728"/>
                <a:gd name="connsiteX55" fmla="*/ 1156046 w 3572933"/>
                <a:gd name="connsiteY55" fmla="*/ 1195811 h 2428728"/>
                <a:gd name="connsiteX56" fmla="*/ 1166714 w 3572933"/>
                <a:gd name="connsiteY56" fmla="*/ 1354402 h 2428728"/>
                <a:gd name="connsiteX57" fmla="*/ 1151284 w 3572933"/>
                <a:gd name="connsiteY57" fmla="*/ 1395551 h 2428728"/>
                <a:gd name="connsiteX58" fmla="*/ 1118232 w 3572933"/>
                <a:gd name="connsiteY58" fmla="*/ 1362880 h 2428728"/>
                <a:gd name="connsiteX59" fmla="*/ 1119375 w 3572933"/>
                <a:gd name="connsiteY59" fmla="*/ 1514994 h 2428728"/>
                <a:gd name="connsiteX60" fmla="*/ 1154427 w 3572933"/>
                <a:gd name="connsiteY60" fmla="*/ 1536806 h 2428728"/>
                <a:gd name="connsiteX61" fmla="*/ 1244152 w 3572933"/>
                <a:gd name="connsiteY61" fmla="*/ 1586241 h 2428728"/>
                <a:gd name="connsiteX62" fmla="*/ 1258345 w 3572933"/>
                <a:gd name="connsiteY62" fmla="*/ 1656059 h 2428728"/>
                <a:gd name="connsiteX63" fmla="*/ 1264917 w 3572933"/>
                <a:gd name="connsiteY63" fmla="*/ 1667108 h 2428728"/>
                <a:gd name="connsiteX64" fmla="*/ 1302636 w 3572933"/>
                <a:gd name="connsiteY64" fmla="*/ 1622912 h 2428728"/>
                <a:gd name="connsiteX65" fmla="*/ 1333878 w 3572933"/>
                <a:gd name="connsiteY65" fmla="*/ 1597766 h 2428728"/>
                <a:gd name="connsiteX66" fmla="*/ 1358548 w 3572933"/>
                <a:gd name="connsiteY66" fmla="*/ 1629675 h 2428728"/>
                <a:gd name="connsiteX67" fmla="*/ 1373121 w 3572933"/>
                <a:gd name="connsiteY67" fmla="*/ 1660727 h 2428728"/>
                <a:gd name="connsiteX68" fmla="*/ 1414840 w 3572933"/>
                <a:gd name="connsiteY68" fmla="*/ 1535759 h 2428728"/>
                <a:gd name="connsiteX69" fmla="*/ 1423127 w 3572933"/>
                <a:gd name="connsiteY69" fmla="*/ 1412981 h 2428728"/>
                <a:gd name="connsiteX70" fmla="*/ 1437700 w 3572933"/>
                <a:gd name="connsiteY70" fmla="*/ 1378977 h 2428728"/>
                <a:gd name="connsiteX71" fmla="*/ 1460560 w 3572933"/>
                <a:gd name="connsiteY71" fmla="*/ 1405647 h 2428728"/>
                <a:gd name="connsiteX72" fmla="*/ 1523235 w 3572933"/>
                <a:gd name="connsiteY72" fmla="*/ 1777027 h 2428728"/>
                <a:gd name="connsiteX73" fmla="*/ 1556191 w 3572933"/>
                <a:gd name="connsiteY73" fmla="*/ 1660727 h 2428728"/>
                <a:gd name="connsiteX74" fmla="*/ 1605912 w 3572933"/>
                <a:gd name="connsiteY74" fmla="*/ 1653773 h 2428728"/>
                <a:gd name="connsiteX75" fmla="*/ 1643250 w 3572933"/>
                <a:gd name="connsiteY75" fmla="*/ 1717210 h 2428728"/>
                <a:gd name="connsiteX76" fmla="*/ 1637821 w 3572933"/>
                <a:gd name="connsiteY76" fmla="*/ 1639867 h 2428728"/>
                <a:gd name="connsiteX77" fmla="*/ 1695923 w 3572933"/>
                <a:gd name="connsiteY77" fmla="*/ 1613292 h 2428728"/>
                <a:gd name="connsiteX78" fmla="*/ 1680874 w 3572933"/>
                <a:gd name="connsiteY78" fmla="*/ 1562333 h 2428728"/>
                <a:gd name="connsiteX79" fmla="*/ 1684588 w 3572933"/>
                <a:gd name="connsiteY79" fmla="*/ 1528710 h 2428728"/>
                <a:gd name="connsiteX80" fmla="*/ 1712592 w 3572933"/>
                <a:gd name="connsiteY80" fmla="*/ 1541664 h 2428728"/>
                <a:gd name="connsiteX81" fmla="*/ 1827273 w 3572933"/>
                <a:gd name="connsiteY81" fmla="*/ 1668823 h 2428728"/>
                <a:gd name="connsiteX82" fmla="*/ 1756312 w 3572933"/>
                <a:gd name="connsiteY82" fmla="*/ 1472513 h 2428728"/>
                <a:gd name="connsiteX83" fmla="*/ 1749644 w 3572933"/>
                <a:gd name="connsiteY83" fmla="*/ 1416506 h 2428728"/>
                <a:gd name="connsiteX84" fmla="*/ 1803746 w 3572933"/>
                <a:gd name="connsiteY84" fmla="*/ 1444128 h 2428728"/>
                <a:gd name="connsiteX85" fmla="*/ 1833178 w 3572933"/>
                <a:gd name="connsiteY85" fmla="*/ 1477085 h 2428728"/>
                <a:gd name="connsiteX86" fmla="*/ 1757359 w 3572933"/>
                <a:gd name="connsiteY86" fmla="*/ 1327733 h 2428728"/>
                <a:gd name="connsiteX87" fmla="*/ 1753931 w 3572933"/>
                <a:gd name="connsiteY87" fmla="*/ 1297062 h 2428728"/>
                <a:gd name="connsiteX88" fmla="*/ 1786696 w 3572933"/>
                <a:gd name="connsiteY88" fmla="*/ 1305158 h 2428728"/>
                <a:gd name="connsiteX89" fmla="*/ 1861944 w 3572933"/>
                <a:gd name="connsiteY89" fmla="*/ 1370309 h 2428728"/>
                <a:gd name="connsiteX90" fmla="*/ 1901282 w 3572933"/>
                <a:gd name="connsiteY90" fmla="*/ 1373929 h 2428728"/>
                <a:gd name="connsiteX91" fmla="*/ 1903568 w 3572933"/>
                <a:gd name="connsiteY91" fmla="*/ 1338115 h 2428728"/>
                <a:gd name="connsiteX92" fmla="*/ 1868992 w 3572933"/>
                <a:gd name="connsiteY92" fmla="*/ 1254866 h 2428728"/>
                <a:gd name="connsiteX93" fmla="*/ 1859086 w 3572933"/>
                <a:gd name="connsiteY93" fmla="*/ 1211718 h 2428728"/>
                <a:gd name="connsiteX94" fmla="*/ 1906997 w 3572933"/>
                <a:gd name="connsiteY94" fmla="*/ 1216576 h 2428728"/>
                <a:gd name="connsiteX95" fmla="*/ 1862611 w 3572933"/>
                <a:gd name="connsiteY95" fmla="*/ 1138566 h 2428728"/>
                <a:gd name="connsiteX96" fmla="*/ 1859944 w 3572933"/>
                <a:gd name="connsiteY96" fmla="*/ 1103514 h 2428728"/>
                <a:gd name="connsiteX97" fmla="*/ 1895472 w 3572933"/>
                <a:gd name="connsiteY97" fmla="*/ 1103609 h 2428728"/>
                <a:gd name="connsiteX98" fmla="*/ 2070446 w 3572933"/>
                <a:gd name="connsiteY98" fmla="*/ 1224958 h 2428728"/>
                <a:gd name="connsiteX99" fmla="*/ 2310286 w 3572933"/>
                <a:gd name="connsiteY99" fmla="*/ 1506136 h 2428728"/>
                <a:gd name="connsiteX100" fmla="*/ 2288474 w 3572933"/>
                <a:gd name="connsiteY100" fmla="*/ 1444223 h 2428728"/>
                <a:gd name="connsiteX101" fmla="*/ 2288378 w 3572933"/>
                <a:gd name="connsiteY101" fmla="*/ 1408981 h 2428728"/>
                <a:gd name="connsiteX102" fmla="*/ 2319334 w 3572933"/>
                <a:gd name="connsiteY102" fmla="*/ 1413839 h 2428728"/>
                <a:gd name="connsiteX103" fmla="*/ 2336765 w 3572933"/>
                <a:gd name="connsiteY103" fmla="*/ 1417553 h 2428728"/>
                <a:gd name="connsiteX104" fmla="*/ 2335527 w 3572933"/>
                <a:gd name="connsiteY104" fmla="*/ 1403647 h 2428728"/>
                <a:gd name="connsiteX105" fmla="*/ 2338194 w 3572933"/>
                <a:gd name="connsiteY105" fmla="*/ 1360499 h 2428728"/>
                <a:gd name="connsiteX106" fmla="*/ 2376675 w 3572933"/>
                <a:gd name="connsiteY106" fmla="*/ 1372976 h 2428728"/>
                <a:gd name="connsiteX107" fmla="*/ 2502976 w 3572933"/>
                <a:gd name="connsiteY107" fmla="*/ 1437651 h 2428728"/>
                <a:gd name="connsiteX108" fmla="*/ 2543648 w 3572933"/>
                <a:gd name="connsiteY108" fmla="*/ 1435556 h 2428728"/>
                <a:gd name="connsiteX109" fmla="*/ 2537648 w 3572933"/>
                <a:gd name="connsiteY109" fmla="*/ 1400694 h 2428728"/>
                <a:gd name="connsiteX110" fmla="*/ 2536790 w 3572933"/>
                <a:gd name="connsiteY110" fmla="*/ 1361546 h 2428728"/>
                <a:gd name="connsiteX111" fmla="*/ 2573842 w 3572933"/>
                <a:gd name="connsiteY111" fmla="*/ 1375453 h 2428728"/>
                <a:gd name="connsiteX112" fmla="*/ 2670140 w 3572933"/>
                <a:gd name="connsiteY112" fmla="*/ 1436032 h 2428728"/>
                <a:gd name="connsiteX113" fmla="*/ 2729957 w 3572933"/>
                <a:gd name="connsiteY113" fmla="*/ 1445176 h 2428728"/>
                <a:gd name="connsiteX114" fmla="*/ 2800157 w 3572933"/>
                <a:gd name="connsiteY114" fmla="*/ 1467750 h 2428728"/>
                <a:gd name="connsiteX115" fmla="*/ 2891692 w 3572933"/>
                <a:gd name="connsiteY115" fmla="*/ 1524329 h 2428728"/>
                <a:gd name="connsiteX116" fmla="*/ 2935888 w 3572933"/>
                <a:gd name="connsiteY116" fmla="*/ 1589480 h 2428728"/>
                <a:gd name="connsiteX117" fmla="*/ 2914361 w 3572933"/>
                <a:gd name="connsiteY117" fmla="*/ 1729402 h 2428728"/>
                <a:gd name="connsiteX118" fmla="*/ 2915314 w 3572933"/>
                <a:gd name="connsiteY118" fmla="*/ 1762263 h 2428728"/>
                <a:gd name="connsiteX119" fmla="*/ 2915790 w 3572933"/>
                <a:gd name="connsiteY119" fmla="*/ 1763882 h 2428728"/>
                <a:gd name="connsiteX120" fmla="*/ 2939317 w 3572933"/>
                <a:gd name="connsiteY120" fmla="*/ 1716067 h 2428728"/>
                <a:gd name="connsiteX121" fmla="*/ 2982846 w 3572933"/>
                <a:gd name="connsiteY121" fmla="*/ 1725592 h 2428728"/>
                <a:gd name="connsiteX122" fmla="*/ 3156868 w 3572933"/>
                <a:gd name="connsiteY122" fmla="*/ 1838558 h 2428728"/>
                <a:gd name="connsiteX123" fmla="*/ 3126769 w 3572933"/>
                <a:gd name="connsiteY123" fmla="*/ 1705208 h 2428728"/>
                <a:gd name="connsiteX124" fmla="*/ 3104194 w 3572933"/>
                <a:gd name="connsiteY124" fmla="*/ 1622722 h 2428728"/>
                <a:gd name="connsiteX125" fmla="*/ 3109433 w 3572933"/>
                <a:gd name="connsiteY125" fmla="*/ 1588813 h 2428728"/>
                <a:gd name="connsiteX126" fmla="*/ 3140866 w 3572933"/>
                <a:gd name="connsiteY126" fmla="*/ 1605005 h 2428728"/>
                <a:gd name="connsiteX127" fmla="*/ 3192206 w 3572933"/>
                <a:gd name="connsiteY127" fmla="*/ 1661108 h 2428728"/>
                <a:gd name="connsiteX128" fmla="*/ 3447857 w 3572933"/>
                <a:gd name="connsiteY128" fmla="*/ 1839606 h 2428728"/>
                <a:gd name="connsiteX129" fmla="*/ 3564442 w 3572933"/>
                <a:gd name="connsiteY129" fmla="*/ 1939619 h 2428728"/>
                <a:gd name="connsiteX130" fmla="*/ 3571205 w 3572933"/>
                <a:gd name="connsiteY130" fmla="*/ 1951906 h 2428728"/>
                <a:gd name="connsiteX131" fmla="*/ 3572920 w 3572933"/>
                <a:gd name="connsiteY131" fmla="*/ 2393390 h 2428728"/>
                <a:gd name="connsiteX132" fmla="*/ 3534439 w 3572933"/>
                <a:gd name="connsiteY132" fmla="*/ 2428632 h 2428728"/>
                <a:gd name="connsiteX133" fmla="*/ 3363370 w 3572933"/>
                <a:gd name="connsiteY133" fmla="*/ 2428156 h 2428728"/>
                <a:gd name="connsiteX134" fmla="*/ 592928 w 3572933"/>
                <a:gd name="connsiteY134" fmla="*/ 2428061 h 2428728"/>
                <a:gd name="connsiteX135" fmla="*/ 536159 w 3572933"/>
                <a:gd name="connsiteY135" fmla="*/ 2425108 h 242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572933" h="2428728">
                  <a:moveTo>
                    <a:pt x="536159" y="2425108"/>
                  </a:moveTo>
                  <a:cubicBezTo>
                    <a:pt x="540731" y="2263278"/>
                    <a:pt x="572735" y="2105068"/>
                    <a:pt x="599024" y="1946096"/>
                  </a:cubicBezTo>
                  <a:cubicBezTo>
                    <a:pt x="603596" y="1918473"/>
                    <a:pt x="607501" y="1890660"/>
                    <a:pt x="611597" y="1862942"/>
                  </a:cubicBezTo>
                  <a:cubicBezTo>
                    <a:pt x="637410" y="1713495"/>
                    <a:pt x="663508" y="1564048"/>
                    <a:pt x="711419" y="1419744"/>
                  </a:cubicBezTo>
                  <a:cubicBezTo>
                    <a:pt x="741709" y="1328590"/>
                    <a:pt x="761425" y="1235245"/>
                    <a:pt x="772284" y="1140185"/>
                  </a:cubicBezTo>
                  <a:cubicBezTo>
                    <a:pt x="778189" y="1088846"/>
                    <a:pt x="772189" y="1037410"/>
                    <a:pt x="755806" y="987785"/>
                  </a:cubicBezTo>
                  <a:cubicBezTo>
                    <a:pt x="740375" y="963973"/>
                    <a:pt x="732850" y="936255"/>
                    <a:pt x="722278" y="910538"/>
                  </a:cubicBezTo>
                  <a:cubicBezTo>
                    <a:pt x="645030" y="722609"/>
                    <a:pt x="449005" y="675937"/>
                    <a:pt x="280222" y="691653"/>
                  </a:cubicBezTo>
                  <a:cubicBezTo>
                    <a:pt x="204880" y="698606"/>
                    <a:pt x="130013" y="711846"/>
                    <a:pt x="57433" y="735087"/>
                  </a:cubicBezTo>
                  <a:cubicBezTo>
                    <a:pt x="43907" y="739468"/>
                    <a:pt x="16475" y="743183"/>
                    <a:pt x="2569" y="735849"/>
                  </a:cubicBezTo>
                  <a:cubicBezTo>
                    <a:pt x="-9814" y="712703"/>
                    <a:pt x="26000" y="709465"/>
                    <a:pt x="37144" y="702511"/>
                  </a:cubicBezTo>
                  <a:cubicBezTo>
                    <a:pt x="294986" y="541825"/>
                    <a:pt x="554923" y="385043"/>
                    <a:pt x="836863" y="268648"/>
                  </a:cubicBezTo>
                  <a:cubicBezTo>
                    <a:pt x="996598" y="202735"/>
                    <a:pt x="1159856" y="148061"/>
                    <a:pt x="1327972" y="108152"/>
                  </a:cubicBezTo>
                  <a:cubicBezTo>
                    <a:pt x="1351023" y="102627"/>
                    <a:pt x="1374645" y="101960"/>
                    <a:pt x="1388170" y="100817"/>
                  </a:cubicBezTo>
                  <a:cubicBezTo>
                    <a:pt x="1404553" y="101008"/>
                    <a:pt x="1400553" y="97198"/>
                    <a:pt x="1399600" y="97484"/>
                  </a:cubicBezTo>
                  <a:cubicBezTo>
                    <a:pt x="1387980" y="100817"/>
                    <a:pt x="1375788" y="102341"/>
                    <a:pt x="1364072" y="97007"/>
                  </a:cubicBezTo>
                  <a:cubicBezTo>
                    <a:pt x="1365501" y="67384"/>
                    <a:pt x="1390552" y="68623"/>
                    <a:pt x="1408840" y="66432"/>
                  </a:cubicBezTo>
                  <a:cubicBezTo>
                    <a:pt x="1552096" y="48906"/>
                    <a:pt x="1694113" y="23665"/>
                    <a:pt x="1836703" y="2519"/>
                  </a:cubicBezTo>
                  <a:cubicBezTo>
                    <a:pt x="1844513" y="1376"/>
                    <a:pt x="1852419" y="-529"/>
                    <a:pt x="1860325" y="138"/>
                  </a:cubicBezTo>
                  <a:cubicBezTo>
                    <a:pt x="1871278" y="1091"/>
                    <a:pt x="1885280" y="1091"/>
                    <a:pt x="1886423" y="14902"/>
                  </a:cubicBezTo>
                  <a:cubicBezTo>
                    <a:pt x="1887281" y="24903"/>
                    <a:pt x="1875565" y="30046"/>
                    <a:pt x="1866611" y="32618"/>
                  </a:cubicBezTo>
                  <a:cubicBezTo>
                    <a:pt x="1830035" y="43000"/>
                    <a:pt x="1793173" y="52335"/>
                    <a:pt x="1756407" y="62146"/>
                  </a:cubicBezTo>
                  <a:cubicBezTo>
                    <a:pt x="1456084" y="142346"/>
                    <a:pt x="1156522" y="224738"/>
                    <a:pt x="869248" y="345610"/>
                  </a:cubicBezTo>
                  <a:cubicBezTo>
                    <a:pt x="851913" y="352944"/>
                    <a:pt x="832958" y="356373"/>
                    <a:pt x="825814" y="359707"/>
                  </a:cubicBezTo>
                  <a:cubicBezTo>
                    <a:pt x="914778" y="334846"/>
                    <a:pt x="1016981" y="319416"/>
                    <a:pt x="1118994" y="304938"/>
                  </a:cubicBezTo>
                  <a:cubicBezTo>
                    <a:pt x="1218721" y="290746"/>
                    <a:pt x="1319209" y="266743"/>
                    <a:pt x="1421603" y="301223"/>
                  </a:cubicBezTo>
                  <a:cubicBezTo>
                    <a:pt x="1174144" y="352468"/>
                    <a:pt x="928684" y="407713"/>
                    <a:pt x="693417" y="500105"/>
                  </a:cubicBezTo>
                  <a:cubicBezTo>
                    <a:pt x="686559" y="498962"/>
                    <a:pt x="696846" y="507344"/>
                    <a:pt x="693131" y="502201"/>
                  </a:cubicBezTo>
                  <a:cubicBezTo>
                    <a:pt x="692369" y="501058"/>
                    <a:pt x="693417" y="499915"/>
                    <a:pt x="696465" y="499343"/>
                  </a:cubicBezTo>
                  <a:cubicBezTo>
                    <a:pt x="746185" y="489818"/>
                    <a:pt x="796192" y="482579"/>
                    <a:pt x="846960" y="482389"/>
                  </a:cubicBezTo>
                  <a:cubicBezTo>
                    <a:pt x="956402" y="482103"/>
                    <a:pt x="1065844" y="480770"/>
                    <a:pt x="1175191" y="482770"/>
                  </a:cubicBezTo>
                  <a:cubicBezTo>
                    <a:pt x="1270346" y="484484"/>
                    <a:pt x="1364263" y="500582"/>
                    <a:pt x="1458370" y="513726"/>
                  </a:cubicBezTo>
                  <a:cubicBezTo>
                    <a:pt x="1464656" y="514583"/>
                    <a:pt x="1470847" y="516393"/>
                    <a:pt x="1476562" y="519060"/>
                  </a:cubicBezTo>
                  <a:cubicBezTo>
                    <a:pt x="1485135" y="523061"/>
                    <a:pt x="1497041" y="526585"/>
                    <a:pt x="1496374" y="536967"/>
                  </a:cubicBezTo>
                  <a:cubicBezTo>
                    <a:pt x="1495517" y="550874"/>
                    <a:pt x="1481420" y="551921"/>
                    <a:pt x="1470943" y="552588"/>
                  </a:cubicBezTo>
                  <a:cubicBezTo>
                    <a:pt x="1410745" y="556208"/>
                    <a:pt x="1350451" y="553255"/>
                    <a:pt x="1290253" y="554303"/>
                  </a:cubicBezTo>
                  <a:cubicBezTo>
                    <a:pt x="1271394" y="554588"/>
                    <a:pt x="1252439" y="552207"/>
                    <a:pt x="1226626" y="557160"/>
                  </a:cubicBezTo>
                  <a:cubicBezTo>
                    <a:pt x="1320162" y="607262"/>
                    <a:pt x="1409602" y="652791"/>
                    <a:pt x="1495803" y="704226"/>
                  </a:cubicBezTo>
                  <a:cubicBezTo>
                    <a:pt x="1579242" y="754137"/>
                    <a:pt x="1656966" y="810906"/>
                    <a:pt x="1724974" y="880534"/>
                  </a:cubicBezTo>
                  <a:cubicBezTo>
                    <a:pt x="1733833" y="889583"/>
                    <a:pt x="1743358" y="898155"/>
                    <a:pt x="1750120" y="908918"/>
                  </a:cubicBezTo>
                  <a:cubicBezTo>
                    <a:pt x="1756026" y="918253"/>
                    <a:pt x="1763551" y="929111"/>
                    <a:pt x="1753264" y="938827"/>
                  </a:cubicBezTo>
                  <a:cubicBezTo>
                    <a:pt x="1745263" y="946351"/>
                    <a:pt x="1734881" y="940636"/>
                    <a:pt x="1726879" y="936255"/>
                  </a:cubicBezTo>
                  <a:cubicBezTo>
                    <a:pt x="1675349" y="908347"/>
                    <a:pt x="1625819" y="876819"/>
                    <a:pt x="1574670" y="848149"/>
                  </a:cubicBezTo>
                  <a:cubicBezTo>
                    <a:pt x="1511329" y="812716"/>
                    <a:pt x="1443606" y="793475"/>
                    <a:pt x="1363024" y="779283"/>
                  </a:cubicBezTo>
                  <a:cubicBezTo>
                    <a:pt x="1409887" y="814526"/>
                    <a:pt x="1448654" y="844815"/>
                    <a:pt x="1477801" y="884153"/>
                  </a:cubicBezTo>
                  <a:cubicBezTo>
                    <a:pt x="1495231" y="907585"/>
                    <a:pt x="1525997" y="941684"/>
                    <a:pt x="1505899" y="962734"/>
                  </a:cubicBezTo>
                  <a:cubicBezTo>
                    <a:pt x="1482944" y="986738"/>
                    <a:pt x="1458179" y="947685"/>
                    <a:pt x="1436653" y="932350"/>
                  </a:cubicBezTo>
                  <a:cubicBezTo>
                    <a:pt x="1371121" y="885582"/>
                    <a:pt x="1305779" y="839005"/>
                    <a:pt x="1222721" y="806334"/>
                  </a:cubicBezTo>
                  <a:cubicBezTo>
                    <a:pt x="1265012" y="927683"/>
                    <a:pt x="1298254" y="1044554"/>
                    <a:pt x="1337307" y="1159711"/>
                  </a:cubicBezTo>
                  <a:cubicBezTo>
                    <a:pt x="1344451" y="1180667"/>
                    <a:pt x="1352356" y="1201431"/>
                    <a:pt x="1357500" y="1223053"/>
                  </a:cubicBezTo>
                  <a:cubicBezTo>
                    <a:pt x="1359976" y="1233626"/>
                    <a:pt x="1364453" y="1246960"/>
                    <a:pt x="1352642" y="1253152"/>
                  </a:cubicBezTo>
                  <a:cubicBezTo>
                    <a:pt x="1340450" y="1259534"/>
                    <a:pt x="1331592" y="1248104"/>
                    <a:pt x="1325972" y="1239055"/>
                  </a:cubicBezTo>
                  <a:cubicBezTo>
                    <a:pt x="1285015" y="1173237"/>
                    <a:pt x="1235866" y="1112563"/>
                    <a:pt x="1207195" y="1054746"/>
                  </a:cubicBezTo>
                  <a:cubicBezTo>
                    <a:pt x="1246248" y="1174094"/>
                    <a:pt x="1292920" y="1305254"/>
                    <a:pt x="1326544" y="1440032"/>
                  </a:cubicBezTo>
                  <a:cubicBezTo>
                    <a:pt x="1320543" y="1442699"/>
                    <a:pt x="1314447" y="1445366"/>
                    <a:pt x="1308446" y="1448033"/>
                  </a:cubicBezTo>
                  <a:cubicBezTo>
                    <a:pt x="1249486" y="1372119"/>
                    <a:pt x="1211863" y="1282394"/>
                    <a:pt x="1156046" y="1195811"/>
                  </a:cubicBezTo>
                  <a:cubicBezTo>
                    <a:pt x="1164619" y="1252485"/>
                    <a:pt x="1169857" y="1303253"/>
                    <a:pt x="1166714" y="1354402"/>
                  </a:cubicBezTo>
                  <a:cubicBezTo>
                    <a:pt x="1165762" y="1369833"/>
                    <a:pt x="1168714" y="1392026"/>
                    <a:pt x="1151284" y="1395551"/>
                  </a:cubicBezTo>
                  <a:cubicBezTo>
                    <a:pt x="1133472" y="1399170"/>
                    <a:pt x="1125376" y="1379168"/>
                    <a:pt x="1118232" y="1362880"/>
                  </a:cubicBezTo>
                  <a:cubicBezTo>
                    <a:pt x="1120613" y="1414124"/>
                    <a:pt x="1119375" y="1464511"/>
                    <a:pt x="1119375" y="1514994"/>
                  </a:cubicBezTo>
                  <a:cubicBezTo>
                    <a:pt x="1119375" y="1542521"/>
                    <a:pt x="1129186" y="1547189"/>
                    <a:pt x="1154427" y="1536806"/>
                  </a:cubicBezTo>
                  <a:cubicBezTo>
                    <a:pt x="1227674" y="1506517"/>
                    <a:pt x="1227960" y="1507374"/>
                    <a:pt x="1244152" y="1586241"/>
                  </a:cubicBezTo>
                  <a:cubicBezTo>
                    <a:pt x="1248915" y="1609482"/>
                    <a:pt x="1252725" y="1633009"/>
                    <a:pt x="1258345" y="1656059"/>
                  </a:cubicBezTo>
                  <a:cubicBezTo>
                    <a:pt x="1259107" y="1659202"/>
                    <a:pt x="1260440" y="1662060"/>
                    <a:pt x="1264917" y="1667108"/>
                  </a:cubicBezTo>
                  <a:cubicBezTo>
                    <a:pt x="1283110" y="1657488"/>
                    <a:pt x="1289872" y="1637295"/>
                    <a:pt x="1302636" y="1622912"/>
                  </a:cubicBezTo>
                  <a:cubicBezTo>
                    <a:pt x="1311685" y="1612721"/>
                    <a:pt x="1316638" y="1595290"/>
                    <a:pt x="1333878" y="1597766"/>
                  </a:cubicBezTo>
                  <a:cubicBezTo>
                    <a:pt x="1350356" y="1600148"/>
                    <a:pt x="1353976" y="1616150"/>
                    <a:pt x="1358548" y="1629675"/>
                  </a:cubicBezTo>
                  <a:cubicBezTo>
                    <a:pt x="1361596" y="1638533"/>
                    <a:pt x="1363310" y="1647963"/>
                    <a:pt x="1373121" y="1660727"/>
                  </a:cubicBezTo>
                  <a:cubicBezTo>
                    <a:pt x="1400267" y="1621293"/>
                    <a:pt x="1409030" y="1578050"/>
                    <a:pt x="1414840" y="1535759"/>
                  </a:cubicBezTo>
                  <a:cubicBezTo>
                    <a:pt x="1420365" y="1495373"/>
                    <a:pt x="1428747" y="1454606"/>
                    <a:pt x="1423127" y="1412981"/>
                  </a:cubicBezTo>
                  <a:cubicBezTo>
                    <a:pt x="1421317" y="1399646"/>
                    <a:pt x="1418079" y="1380787"/>
                    <a:pt x="1437700" y="1378977"/>
                  </a:cubicBezTo>
                  <a:cubicBezTo>
                    <a:pt x="1451607" y="1377644"/>
                    <a:pt x="1457322" y="1392979"/>
                    <a:pt x="1460560" y="1405647"/>
                  </a:cubicBezTo>
                  <a:cubicBezTo>
                    <a:pt x="1491707" y="1531377"/>
                    <a:pt x="1521139" y="1657393"/>
                    <a:pt x="1523235" y="1777027"/>
                  </a:cubicBezTo>
                  <a:cubicBezTo>
                    <a:pt x="1525045" y="1743118"/>
                    <a:pt x="1542666" y="1702256"/>
                    <a:pt x="1556191" y="1660727"/>
                  </a:cubicBezTo>
                  <a:cubicBezTo>
                    <a:pt x="1567145" y="1627008"/>
                    <a:pt x="1582957" y="1625960"/>
                    <a:pt x="1605912" y="1653773"/>
                  </a:cubicBezTo>
                  <a:cubicBezTo>
                    <a:pt x="1620961" y="1671966"/>
                    <a:pt x="1629915" y="1693874"/>
                    <a:pt x="1643250" y="1717210"/>
                  </a:cubicBezTo>
                  <a:cubicBezTo>
                    <a:pt x="1637154" y="1689397"/>
                    <a:pt x="1636678" y="1664632"/>
                    <a:pt x="1637821" y="1639867"/>
                  </a:cubicBezTo>
                  <a:cubicBezTo>
                    <a:pt x="1640011" y="1591670"/>
                    <a:pt x="1645917" y="1588622"/>
                    <a:pt x="1695923" y="1613292"/>
                  </a:cubicBezTo>
                  <a:cubicBezTo>
                    <a:pt x="1692780" y="1593766"/>
                    <a:pt x="1684684" y="1578526"/>
                    <a:pt x="1680874" y="1562333"/>
                  </a:cubicBezTo>
                  <a:cubicBezTo>
                    <a:pt x="1678111" y="1550808"/>
                    <a:pt x="1668872" y="1536521"/>
                    <a:pt x="1684588" y="1528710"/>
                  </a:cubicBezTo>
                  <a:cubicBezTo>
                    <a:pt x="1696304" y="1522900"/>
                    <a:pt x="1705258" y="1533568"/>
                    <a:pt x="1712592" y="1541664"/>
                  </a:cubicBezTo>
                  <a:cubicBezTo>
                    <a:pt x="1749740" y="1582717"/>
                    <a:pt x="1793840" y="1617483"/>
                    <a:pt x="1827273" y="1668823"/>
                  </a:cubicBezTo>
                  <a:cubicBezTo>
                    <a:pt x="1807175" y="1598433"/>
                    <a:pt x="1780600" y="1535949"/>
                    <a:pt x="1756312" y="1472513"/>
                  </a:cubicBezTo>
                  <a:cubicBezTo>
                    <a:pt x="1749358" y="1454415"/>
                    <a:pt x="1730690" y="1429079"/>
                    <a:pt x="1749644" y="1416506"/>
                  </a:cubicBezTo>
                  <a:cubicBezTo>
                    <a:pt x="1771742" y="1401837"/>
                    <a:pt x="1787554" y="1430412"/>
                    <a:pt x="1803746" y="1444128"/>
                  </a:cubicBezTo>
                  <a:cubicBezTo>
                    <a:pt x="1813366" y="1452224"/>
                    <a:pt x="1822415" y="1461273"/>
                    <a:pt x="1833178" y="1477085"/>
                  </a:cubicBezTo>
                  <a:cubicBezTo>
                    <a:pt x="1805937" y="1423649"/>
                    <a:pt x="1782410" y="1375262"/>
                    <a:pt x="1757359" y="1327733"/>
                  </a:cubicBezTo>
                  <a:cubicBezTo>
                    <a:pt x="1752311" y="1318112"/>
                    <a:pt x="1744786" y="1305825"/>
                    <a:pt x="1753931" y="1297062"/>
                  </a:cubicBezTo>
                  <a:cubicBezTo>
                    <a:pt x="1766313" y="1285060"/>
                    <a:pt x="1777362" y="1297824"/>
                    <a:pt x="1786696" y="1305158"/>
                  </a:cubicBezTo>
                  <a:cubicBezTo>
                    <a:pt x="1812795" y="1325637"/>
                    <a:pt x="1832131" y="1354117"/>
                    <a:pt x="1861944" y="1370309"/>
                  </a:cubicBezTo>
                  <a:cubicBezTo>
                    <a:pt x="1874231" y="1377072"/>
                    <a:pt x="1888042" y="1386121"/>
                    <a:pt x="1901282" y="1373929"/>
                  </a:cubicBezTo>
                  <a:cubicBezTo>
                    <a:pt x="1912236" y="1363832"/>
                    <a:pt x="1906997" y="1350307"/>
                    <a:pt x="1903568" y="1338115"/>
                  </a:cubicBezTo>
                  <a:cubicBezTo>
                    <a:pt x="1895281" y="1309064"/>
                    <a:pt x="1882899" y="1281727"/>
                    <a:pt x="1868992" y="1254866"/>
                  </a:cubicBezTo>
                  <a:cubicBezTo>
                    <a:pt x="1861944" y="1241436"/>
                    <a:pt x="1846894" y="1226196"/>
                    <a:pt x="1859086" y="1211718"/>
                  </a:cubicBezTo>
                  <a:cubicBezTo>
                    <a:pt x="1872326" y="1196002"/>
                    <a:pt x="1887281" y="1217814"/>
                    <a:pt x="1906997" y="1216576"/>
                  </a:cubicBezTo>
                  <a:cubicBezTo>
                    <a:pt x="1893853" y="1188382"/>
                    <a:pt x="1875469" y="1164855"/>
                    <a:pt x="1862611" y="1138566"/>
                  </a:cubicBezTo>
                  <a:cubicBezTo>
                    <a:pt x="1857086" y="1127327"/>
                    <a:pt x="1848990" y="1114849"/>
                    <a:pt x="1859944" y="1103514"/>
                  </a:cubicBezTo>
                  <a:cubicBezTo>
                    <a:pt x="1870516" y="1092560"/>
                    <a:pt x="1884042" y="1098371"/>
                    <a:pt x="1895472" y="1103609"/>
                  </a:cubicBezTo>
                  <a:cubicBezTo>
                    <a:pt x="1961194" y="1133327"/>
                    <a:pt x="2017868" y="1175904"/>
                    <a:pt x="2070446" y="1224958"/>
                  </a:cubicBezTo>
                  <a:cubicBezTo>
                    <a:pt x="2159791" y="1308397"/>
                    <a:pt x="2234752" y="1404028"/>
                    <a:pt x="2310286" y="1506136"/>
                  </a:cubicBezTo>
                  <a:cubicBezTo>
                    <a:pt x="2305142" y="1480704"/>
                    <a:pt x="2295522" y="1462892"/>
                    <a:pt x="2288474" y="1444223"/>
                  </a:cubicBezTo>
                  <a:cubicBezTo>
                    <a:pt x="2284092" y="1432508"/>
                    <a:pt x="2276758" y="1418792"/>
                    <a:pt x="2288378" y="1408981"/>
                  </a:cubicBezTo>
                  <a:cubicBezTo>
                    <a:pt x="2297903" y="1400885"/>
                    <a:pt x="2309238" y="1409743"/>
                    <a:pt x="2319334" y="1413839"/>
                  </a:cubicBezTo>
                  <a:cubicBezTo>
                    <a:pt x="2324859" y="1416125"/>
                    <a:pt x="2329907" y="1421363"/>
                    <a:pt x="2336765" y="1417553"/>
                  </a:cubicBezTo>
                  <a:cubicBezTo>
                    <a:pt x="2338575" y="1412696"/>
                    <a:pt x="2336289" y="1408219"/>
                    <a:pt x="2335527" y="1403647"/>
                  </a:cubicBezTo>
                  <a:cubicBezTo>
                    <a:pt x="2333050" y="1388883"/>
                    <a:pt x="2320668" y="1371167"/>
                    <a:pt x="2338194" y="1360499"/>
                  </a:cubicBezTo>
                  <a:cubicBezTo>
                    <a:pt x="2351624" y="1352307"/>
                    <a:pt x="2365054" y="1365452"/>
                    <a:pt x="2376675" y="1372976"/>
                  </a:cubicBezTo>
                  <a:cubicBezTo>
                    <a:pt x="2416585" y="1398884"/>
                    <a:pt x="2455828" y="1426126"/>
                    <a:pt x="2502976" y="1437651"/>
                  </a:cubicBezTo>
                  <a:cubicBezTo>
                    <a:pt x="2516597" y="1440985"/>
                    <a:pt x="2532790" y="1447271"/>
                    <a:pt x="2543648" y="1435556"/>
                  </a:cubicBezTo>
                  <a:cubicBezTo>
                    <a:pt x="2554126" y="1424316"/>
                    <a:pt x="2541362" y="1412219"/>
                    <a:pt x="2537648" y="1400694"/>
                  </a:cubicBezTo>
                  <a:cubicBezTo>
                    <a:pt x="2533457" y="1387454"/>
                    <a:pt x="2522503" y="1371357"/>
                    <a:pt x="2536790" y="1361546"/>
                  </a:cubicBezTo>
                  <a:cubicBezTo>
                    <a:pt x="2550411" y="1352212"/>
                    <a:pt x="2562889" y="1367261"/>
                    <a:pt x="2573842" y="1375453"/>
                  </a:cubicBezTo>
                  <a:cubicBezTo>
                    <a:pt x="2604323" y="1398218"/>
                    <a:pt x="2634231" y="1421840"/>
                    <a:pt x="2670140" y="1436032"/>
                  </a:cubicBezTo>
                  <a:cubicBezTo>
                    <a:pt x="2689476" y="1443652"/>
                    <a:pt x="2709478" y="1452796"/>
                    <a:pt x="2729957" y="1445176"/>
                  </a:cubicBezTo>
                  <a:cubicBezTo>
                    <a:pt x="2760437" y="1433841"/>
                    <a:pt x="2781011" y="1444319"/>
                    <a:pt x="2800157" y="1467750"/>
                  </a:cubicBezTo>
                  <a:cubicBezTo>
                    <a:pt x="2823969" y="1496706"/>
                    <a:pt x="2855497" y="1516613"/>
                    <a:pt x="2891692" y="1524329"/>
                  </a:cubicBezTo>
                  <a:cubicBezTo>
                    <a:pt x="2929792" y="1532425"/>
                    <a:pt x="2942936" y="1555761"/>
                    <a:pt x="2935888" y="1589480"/>
                  </a:cubicBezTo>
                  <a:cubicBezTo>
                    <a:pt x="2926172" y="1635771"/>
                    <a:pt x="2935792" y="1684825"/>
                    <a:pt x="2914361" y="1729402"/>
                  </a:cubicBezTo>
                  <a:cubicBezTo>
                    <a:pt x="2909503" y="1739498"/>
                    <a:pt x="2916552" y="1751214"/>
                    <a:pt x="2915314" y="1762263"/>
                  </a:cubicBezTo>
                  <a:cubicBezTo>
                    <a:pt x="2915409" y="1755881"/>
                    <a:pt x="2909599" y="1765406"/>
                    <a:pt x="2915790" y="1763882"/>
                  </a:cubicBezTo>
                  <a:cubicBezTo>
                    <a:pt x="2904836" y="1738451"/>
                    <a:pt x="2928839" y="1731211"/>
                    <a:pt x="2939317" y="1716067"/>
                  </a:cubicBezTo>
                  <a:cubicBezTo>
                    <a:pt x="2963034" y="1681586"/>
                    <a:pt x="2972083" y="1716448"/>
                    <a:pt x="2982846" y="1725592"/>
                  </a:cubicBezTo>
                  <a:cubicBezTo>
                    <a:pt x="3034757" y="1769788"/>
                    <a:pt x="3085907" y="1814651"/>
                    <a:pt x="3156868" y="1838558"/>
                  </a:cubicBezTo>
                  <a:cubicBezTo>
                    <a:pt x="3153248" y="1790743"/>
                    <a:pt x="3137532" y="1748357"/>
                    <a:pt x="3126769" y="1705208"/>
                  </a:cubicBezTo>
                  <a:cubicBezTo>
                    <a:pt x="3119816" y="1677586"/>
                    <a:pt x="3110957" y="1650440"/>
                    <a:pt x="3104194" y="1622722"/>
                  </a:cubicBezTo>
                  <a:cubicBezTo>
                    <a:pt x="3101337" y="1611006"/>
                    <a:pt x="3094765" y="1595480"/>
                    <a:pt x="3109433" y="1588813"/>
                  </a:cubicBezTo>
                  <a:cubicBezTo>
                    <a:pt x="3122768" y="1582812"/>
                    <a:pt x="3132865" y="1595385"/>
                    <a:pt x="3140866" y="1605005"/>
                  </a:cubicBezTo>
                  <a:cubicBezTo>
                    <a:pt x="3157058" y="1624532"/>
                    <a:pt x="3174965" y="1642534"/>
                    <a:pt x="3192206" y="1661108"/>
                  </a:cubicBezTo>
                  <a:cubicBezTo>
                    <a:pt x="3264595" y="1739022"/>
                    <a:pt x="3351749" y="1795601"/>
                    <a:pt x="3447857" y="1839606"/>
                  </a:cubicBezTo>
                  <a:cubicBezTo>
                    <a:pt x="3496243" y="1861799"/>
                    <a:pt x="3539201" y="1890469"/>
                    <a:pt x="3564442" y="1939619"/>
                  </a:cubicBezTo>
                  <a:cubicBezTo>
                    <a:pt x="3566824" y="1943619"/>
                    <a:pt x="3569110" y="1947715"/>
                    <a:pt x="3571205" y="1951906"/>
                  </a:cubicBezTo>
                  <a:cubicBezTo>
                    <a:pt x="3571491" y="2099067"/>
                    <a:pt x="3570729" y="2246228"/>
                    <a:pt x="3572920" y="2393390"/>
                  </a:cubicBezTo>
                  <a:cubicBezTo>
                    <a:pt x="3573396" y="2425203"/>
                    <a:pt x="3561394" y="2429490"/>
                    <a:pt x="3534439" y="2428632"/>
                  </a:cubicBezTo>
                  <a:cubicBezTo>
                    <a:pt x="3477479" y="2426918"/>
                    <a:pt x="3420425" y="2428156"/>
                    <a:pt x="3363370" y="2428156"/>
                  </a:cubicBezTo>
                  <a:cubicBezTo>
                    <a:pt x="2439921" y="2428156"/>
                    <a:pt x="1516377" y="2428156"/>
                    <a:pt x="592928" y="2428061"/>
                  </a:cubicBezTo>
                  <a:cubicBezTo>
                    <a:pt x="573973" y="2428156"/>
                    <a:pt x="555114" y="2426156"/>
                    <a:pt x="536159" y="2425108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8">
              <a:extLst>
                <a:ext uri="{FF2B5EF4-FFF2-40B4-BE49-F238E27FC236}">
                  <a16:creationId xmlns:a16="http://schemas.microsoft.com/office/drawing/2014/main" id="{3A8C0593-BB95-49D3-A9DA-E9FEF92B6F74}"/>
                </a:ext>
              </a:extLst>
            </p:cNvPr>
            <p:cNvSpPr/>
            <p:nvPr/>
          </p:nvSpPr>
          <p:spPr>
            <a:xfrm>
              <a:off x="3948132" y="2377708"/>
              <a:ext cx="2460743" cy="2143373"/>
            </a:xfrm>
            <a:custGeom>
              <a:avLst/>
              <a:gdLst>
                <a:gd name="connsiteX0" fmla="*/ 432796 w 2460743"/>
                <a:gd name="connsiteY0" fmla="*/ 2136284 h 2143373"/>
                <a:gd name="connsiteX1" fmla="*/ 42747 w 2460743"/>
                <a:gd name="connsiteY1" fmla="*/ 1454580 h 2143373"/>
                <a:gd name="connsiteX2" fmla="*/ 26650 w 2460743"/>
                <a:gd name="connsiteY2" fmla="*/ 824978 h 2143373"/>
                <a:gd name="connsiteX3" fmla="*/ 322496 w 2460743"/>
                <a:gd name="connsiteY3" fmla="*/ 268051 h 2143373"/>
                <a:gd name="connsiteX4" fmla="*/ 557573 w 2460743"/>
                <a:gd name="connsiteY4" fmla="*/ 57548 h 2143373"/>
                <a:gd name="connsiteX5" fmla="*/ 891234 w 2460743"/>
                <a:gd name="connsiteY5" fmla="*/ 23735 h 2143373"/>
                <a:gd name="connsiteX6" fmla="*/ 939526 w 2460743"/>
                <a:gd name="connsiteY6" fmla="*/ 61644 h 2143373"/>
                <a:gd name="connsiteX7" fmla="*/ 1266424 w 2460743"/>
                <a:gd name="connsiteY7" fmla="*/ 294054 h 2143373"/>
                <a:gd name="connsiteX8" fmla="*/ 1794585 w 2460743"/>
                <a:gd name="connsiteY8" fmla="*/ 494079 h 2143373"/>
                <a:gd name="connsiteX9" fmla="*/ 2119102 w 2460743"/>
                <a:gd name="connsiteY9" fmla="*/ 537132 h 2143373"/>
                <a:gd name="connsiteX10" fmla="*/ 2408186 w 2460743"/>
                <a:gd name="connsiteY10" fmla="*/ 535322 h 2143373"/>
                <a:gd name="connsiteX11" fmla="*/ 2459049 w 2460743"/>
                <a:gd name="connsiteY11" fmla="*/ 551515 h 2143373"/>
                <a:gd name="connsiteX12" fmla="*/ 2432665 w 2460743"/>
                <a:gd name="connsiteY12" fmla="*/ 603712 h 2143373"/>
                <a:gd name="connsiteX13" fmla="*/ 2249975 w 2460743"/>
                <a:gd name="connsiteY13" fmla="*/ 691913 h 2143373"/>
                <a:gd name="connsiteX14" fmla="*/ 2083955 w 2460743"/>
                <a:gd name="connsiteY14" fmla="*/ 732395 h 2143373"/>
                <a:gd name="connsiteX15" fmla="*/ 1841258 w 2460743"/>
                <a:gd name="connsiteY15" fmla="*/ 796498 h 2143373"/>
                <a:gd name="connsiteX16" fmla="*/ 1998420 w 2460743"/>
                <a:gd name="connsiteY16" fmla="*/ 810976 h 2143373"/>
                <a:gd name="connsiteX17" fmla="*/ 2084526 w 2460743"/>
                <a:gd name="connsiteY17" fmla="*/ 828788 h 2143373"/>
                <a:gd name="connsiteX18" fmla="*/ 2145962 w 2460743"/>
                <a:gd name="connsiteY18" fmla="*/ 834598 h 2143373"/>
                <a:gd name="connsiteX19" fmla="*/ 732738 w 2460743"/>
                <a:gd name="connsiteY19" fmla="*/ 1471439 h 2143373"/>
                <a:gd name="connsiteX20" fmla="*/ 681779 w 2460743"/>
                <a:gd name="connsiteY20" fmla="*/ 1511825 h 2143373"/>
                <a:gd name="connsiteX21" fmla="*/ 568718 w 2460743"/>
                <a:gd name="connsiteY21" fmla="*/ 1581453 h 2143373"/>
                <a:gd name="connsiteX22" fmla="*/ 444893 w 2460743"/>
                <a:gd name="connsiteY22" fmla="*/ 1821197 h 2143373"/>
                <a:gd name="connsiteX23" fmla="*/ 452608 w 2460743"/>
                <a:gd name="connsiteY23" fmla="*/ 2062180 h 2143373"/>
                <a:gd name="connsiteX24" fmla="*/ 444512 w 2460743"/>
                <a:gd name="connsiteY24" fmla="*/ 2107328 h 2143373"/>
                <a:gd name="connsiteX25" fmla="*/ 432796 w 2460743"/>
                <a:gd name="connsiteY25" fmla="*/ 2136284 h 214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60743" h="2143373">
                  <a:moveTo>
                    <a:pt x="432796" y="2136284"/>
                  </a:moveTo>
                  <a:cubicBezTo>
                    <a:pt x="264013" y="1991314"/>
                    <a:pt x="82657" y="1621172"/>
                    <a:pt x="42747" y="1454580"/>
                  </a:cubicBezTo>
                  <a:cubicBezTo>
                    <a:pt x="-6878" y="1247316"/>
                    <a:pt x="-14689" y="1035766"/>
                    <a:pt x="26650" y="824978"/>
                  </a:cubicBezTo>
                  <a:cubicBezTo>
                    <a:pt x="68846" y="609808"/>
                    <a:pt x="172478" y="426451"/>
                    <a:pt x="322496" y="268051"/>
                  </a:cubicBezTo>
                  <a:cubicBezTo>
                    <a:pt x="394982" y="191374"/>
                    <a:pt x="471658" y="119366"/>
                    <a:pt x="557573" y="57548"/>
                  </a:cubicBezTo>
                  <a:cubicBezTo>
                    <a:pt x="662539" y="-15890"/>
                    <a:pt x="775505" y="-9413"/>
                    <a:pt x="891234" y="23735"/>
                  </a:cubicBezTo>
                  <a:cubicBezTo>
                    <a:pt x="910570" y="32116"/>
                    <a:pt x="925810" y="46309"/>
                    <a:pt x="939526" y="61644"/>
                  </a:cubicBezTo>
                  <a:cubicBezTo>
                    <a:pt x="1031156" y="163562"/>
                    <a:pt x="1141932" y="238428"/>
                    <a:pt x="1266424" y="294054"/>
                  </a:cubicBezTo>
                  <a:cubicBezTo>
                    <a:pt x="1438636" y="370921"/>
                    <a:pt x="1608848" y="453312"/>
                    <a:pt x="1794585" y="494079"/>
                  </a:cubicBezTo>
                  <a:cubicBezTo>
                    <a:pt x="1901456" y="517511"/>
                    <a:pt x="2009564" y="529893"/>
                    <a:pt x="2119102" y="537132"/>
                  </a:cubicBezTo>
                  <a:cubicBezTo>
                    <a:pt x="2216066" y="543514"/>
                    <a:pt x="2311888" y="532274"/>
                    <a:pt x="2408186" y="535322"/>
                  </a:cubicBezTo>
                  <a:cubicBezTo>
                    <a:pt x="2426759" y="535894"/>
                    <a:pt x="2451906" y="531226"/>
                    <a:pt x="2459049" y="551515"/>
                  </a:cubicBezTo>
                  <a:cubicBezTo>
                    <a:pt x="2466383" y="572279"/>
                    <a:pt x="2448476" y="590567"/>
                    <a:pt x="2432665" y="603712"/>
                  </a:cubicBezTo>
                  <a:cubicBezTo>
                    <a:pt x="2379134" y="648003"/>
                    <a:pt x="2316174" y="673435"/>
                    <a:pt x="2249975" y="691913"/>
                  </a:cubicBezTo>
                  <a:cubicBezTo>
                    <a:pt x="2195111" y="707249"/>
                    <a:pt x="2139485" y="719631"/>
                    <a:pt x="2083955" y="732395"/>
                  </a:cubicBezTo>
                  <a:cubicBezTo>
                    <a:pt x="2000039" y="751921"/>
                    <a:pt x="1916029" y="771352"/>
                    <a:pt x="1841258" y="796498"/>
                  </a:cubicBezTo>
                  <a:cubicBezTo>
                    <a:pt x="1885930" y="813452"/>
                    <a:pt x="1942318" y="810595"/>
                    <a:pt x="1998420" y="810976"/>
                  </a:cubicBezTo>
                  <a:cubicBezTo>
                    <a:pt x="2028138" y="811166"/>
                    <a:pt x="2058999" y="807737"/>
                    <a:pt x="2084526" y="828788"/>
                  </a:cubicBezTo>
                  <a:cubicBezTo>
                    <a:pt x="2105005" y="830692"/>
                    <a:pt x="2125484" y="832693"/>
                    <a:pt x="2145962" y="834598"/>
                  </a:cubicBezTo>
                  <a:cubicBezTo>
                    <a:pt x="1624945" y="936896"/>
                    <a:pt x="1174508" y="1194643"/>
                    <a:pt x="732738" y="1471439"/>
                  </a:cubicBezTo>
                  <a:cubicBezTo>
                    <a:pt x="722737" y="1493728"/>
                    <a:pt x="701115" y="1501538"/>
                    <a:pt x="681779" y="1511825"/>
                  </a:cubicBezTo>
                  <a:cubicBezTo>
                    <a:pt x="642632" y="1532685"/>
                    <a:pt x="604436" y="1554974"/>
                    <a:pt x="568718" y="1581453"/>
                  </a:cubicBezTo>
                  <a:cubicBezTo>
                    <a:pt x="488136" y="1641270"/>
                    <a:pt x="449560" y="1721375"/>
                    <a:pt x="444893" y="1821197"/>
                  </a:cubicBezTo>
                  <a:cubicBezTo>
                    <a:pt x="441083" y="1901969"/>
                    <a:pt x="443654" y="1982075"/>
                    <a:pt x="452608" y="2062180"/>
                  </a:cubicBezTo>
                  <a:cubicBezTo>
                    <a:pt x="454418" y="2077896"/>
                    <a:pt x="456323" y="2093898"/>
                    <a:pt x="444512" y="2107328"/>
                  </a:cubicBezTo>
                  <a:cubicBezTo>
                    <a:pt x="446417" y="2130760"/>
                    <a:pt x="455656" y="2156001"/>
                    <a:pt x="432796" y="2136284"/>
                  </a:cubicBezTo>
                  <a:close/>
                </a:path>
              </a:pathLst>
            </a:custGeom>
            <a:solidFill>
              <a:srgbClr val="FDBA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9">
              <a:extLst>
                <a:ext uri="{FF2B5EF4-FFF2-40B4-BE49-F238E27FC236}">
                  <a16:creationId xmlns:a16="http://schemas.microsoft.com/office/drawing/2014/main" id="{2FC61BD3-737C-450D-BDBE-993BC053DFC5}"/>
                </a:ext>
              </a:extLst>
            </p:cNvPr>
            <p:cNvSpPr/>
            <p:nvPr/>
          </p:nvSpPr>
          <p:spPr>
            <a:xfrm>
              <a:off x="5350287" y="3001552"/>
              <a:ext cx="2884265" cy="2058603"/>
            </a:xfrm>
            <a:custGeom>
              <a:avLst/>
              <a:gdLst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83694 w 2884265"/>
                <a:gd name="connsiteY28" fmla="*/ 1755328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884265" h="2058603">
                  <a:moveTo>
                    <a:pt x="676180" y="97596"/>
                  </a:moveTo>
                  <a:cubicBezTo>
                    <a:pt x="810673" y="111408"/>
                    <a:pt x="945261" y="107026"/>
                    <a:pt x="1078992" y="91691"/>
                  </a:cubicBezTo>
                  <a:cubicBezTo>
                    <a:pt x="1281589" y="68545"/>
                    <a:pt x="1483519" y="40066"/>
                    <a:pt x="1686687" y="16634"/>
                  </a:cubicBezTo>
                  <a:cubicBezTo>
                    <a:pt x="1618107" y="56449"/>
                    <a:pt x="1539621" y="67974"/>
                    <a:pt x="1465231" y="92167"/>
                  </a:cubicBezTo>
                  <a:cubicBezTo>
                    <a:pt x="1567243" y="100359"/>
                    <a:pt x="1664399" y="73975"/>
                    <a:pt x="1762125" y="52829"/>
                  </a:cubicBezTo>
                  <a:cubicBezTo>
                    <a:pt x="1896523" y="23778"/>
                    <a:pt x="2029682" y="-13941"/>
                    <a:pt x="2170652" y="5204"/>
                  </a:cubicBezTo>
                  <a:cubicBezTo>
                    <a:pt x="1747171" y="91310"/>
                    <a:pt x="1315307" y="144936"/>
                    <a:pt x="921639" y="329340"/>
                  </a:cubicBezTo>
                  <a:cubicBezTo>
                    <a:pt x="1066324" y="347628"/>
                    <a:pt x="1219010" y="340579"/>
                    <a:pt x="1370838" y="357153"/>
                  </a:cubicBezTo>
                  <a:cubicBezTo>
                    <a:pt x="1270444" y="376012"/>
                    <a:pt x="1180052" y="436020"/>
                    <a:pt x="1067276" y="406778"/>
                  </a:cubicBezTo>
                  <a:cubicBezTo>
                    <a:pt x="975741" y="382966"/>
                    <a:pt x="880491" y="397063"/>
                    <a:pt x="789718" y="430305"/>
                  </a:cubicBezTo>
                  <a:cubicBezTo>
                    <a:pt x="894493" y="438592"/>
                    <a:pt x="999363" y="442592"/>
                    <a:pt x="1102995" y="459642"/>
                  </a:cubicBezTo>
                  <a:cubicBezTo>
                    <a:pt x="1208056" y="476977"/>
                    <a:pt x="1306830" y="510601"/>
                    <a:pt x="1392745" y="577180"/>
                  </a:cubicBezTo>
                  <a:cubicBezTo>
                    <a:pt x="1217485" y="520792"/>
                    <a:pt x="1038796" y="502219"/>
                    <a:pt x="854964" y="522602"/>
                  </a:cubicBezTo>
                  <a:cubicBezTo>
                    <a:pt x="1052512" y="546796"/>
                    <a:pt x="1201674" y="670621"/>
                    <a:pt x="1372838" y="766537"/>
                  </a:cubicBezTo>
                  <a:cubicBezTo>
                    <a:pt x="1329214" y="775300"/>
                    <a:pt x="1296829" y="758917"/>
                    <a:pt x="1263110" y="751869"/>
                  </a:cubicBezTo>
                  <a:cubicBezTo>
                    <a:pt x="1229582" y="744915"/>
                    <a:pt x="1197578" y="728818"/>
                    <a:pt x="1149001" y="732247"/>
                  </a:cubicBezTo>
                  <a:cubicBezTo>
                    <a:pt x="1253680" y="766537"/>
                    <a:pt x="1358360" y="774824"/>
                    <a:pt x="1425226" y="872551"/>
                  </a:cubicBezTo>
                  <a:cubicBezTo>
                    <a:pt x="1359979" y="874456"/>
                    <a:pt x="1302258" y="882647"/>
                    <a:pt x="1248632" y="917413"/>
                  </a:cubicBezTo>
                  <a:cubicBezTo>
                    <a:pt x="1344454" y="967229"/>
                    <a:pt x="1444847" y="997614"/>
                    <a:pt x="1540097" y="1039905"/>
                  </a:cubicBezTo>
                  <a:cubicBezTo>
                    <a:pt x="1632299" y="1080862"/>
                    <a:pt x="1632394" y="1080005"/>
                    <a:pt x="1636585" y="978850"/>
                  </a:cubicBezTo>
                  <a:cubicBezTo>
                    <a:pt x="1637252" y="963705"/>
                    <a:pt x="1632871" y="947607"/>
                    <a:pt x="1644110" y="928557"/>
                  </a:cubicBezTo>
                  <a:cubicBezTo>
                    <a:pt x="1864709" y="1056669"/>
                    <a:pt x="2039112" y="1238311"/>
                    <a:pt x="2225135" y="1417666"/>
                  </a:cubicBezTo>
                  <a:cubicBezTo>
                    <a:pt x="2214944" y="1360231"/>
                    <a:pt x="2242280" y="1379376"/>
                    <a:pt x="2265807" y="1390330"/>
                  </a:cubicBezTo>
                  <a:cubicBezTo>
                    <a:pt x="2346674" y="1428239"/>
                    <a:pt x="2417064" y="1482151"/>
                    <a:pt x="2490121" y="1542158"/>
                  </a:cubicBezTo>
                  <a:cubicBezTo>
                    <a:pt x="2493454" y="1528061"/>
                    <a:pt x="2495836" y="1517584"/>
                    <a:pt x="2498693" y="1505582"/>
                  </a:cubicBezTo>
                  <a:cubicBezTo>
                    <a:pt x="2543937" y="1525775"/>
                    <a:pt x="2577179" y="1558541"/>
                    <a:pt x="2610612" y="1599022"/>
                  </a:cubicBezTo>
                  <a:cubicBezTo>
                    <a:pt x="2613470" y="1569400"/>
                    <a:pt x="2615755" y="1546254"/>
                    <a:pt x="2618708" y="1515774"/>
                  </a:cubicBezTo>
                  <a:cubicBezTo>
                    <a:pt x="2663476" y="1568447"/>
                    <a:pt x="2702433" y="1617787"/>
                    <a:pt x="2745295" y="1663506"/>
                  </a:cubicBezTo>
                  <a:cubicBezTo>
                    <a:pt x="2783681" y="1704464"/>
                    <a:pt x="2819686" y="1751613"/>
                    <a:pt x="2883694" y="1755328"/>
                  </a:cubicBezTo>
                  <a:cubicBezTo>
                    <a:pt x="2883884" y="1856388"/>
                    <a:pt x="2884075" y="1957543"/>
                    <a:pt x="2884265" y="2058604"/>
                  </a:cubicBezTo>
                  <a:cubicBezTo>
                    <a:pt x="2845213" y="2012312"/>
                    <a:pt x="2799397" y="1976879"/>
                    <a:pt x="2741771" y="1954400"/>
                  </a:cubicBezTo>
                  <a:cubicBezTo>
                    <a:pt x="2679573" y="1930111"/>
                    <a:pt x="2625090" y="1890773"/>
                    <a:pt x="2573560" y="1848577"/>
                  </a:cubicBezTo>
                  <a:cubicBezTo>
                    <a:pt x="2522125" y="1806477"/>
                    <a:pt x="2475929" y="1758947"/>
                    <a:pt x="2428018" y="1693796"/>
                  </a:cubicBezTo>
                  <a:cubicBezTo>
                    <a:pt x="2455259" y="1796095"/>
                    <a:pt x="2478881" y="1884582"/>
                    <a:pt x="2504504" y="1980498"/>
                  </a:cubicBezTo>
                  <a:cubicBezTo>
                    <a:pt x="2411444" y="1942398"/>
                    <a:pt x="2334196" y="1894012"/>
                    <a:pt x="2272665" y="1820288"/>
                  </a:cubicBezTo>
                  <a:cubicBezTo>
                    <a:pt x="2265521" y="1838100"/>
                    <a:pt x="2284762" y="1848196"/>
                    <a:pt x="2282762" y="1868485"/>
                  </a:cubicBezTo>
                  <a:cubicBezTo>
                    <a:pt x="2270570" y="1860674"/>
                    <a:pt x="2259997" y="1853911"/>
                    <a:pt x="2249329" y="1846958"/>
                  </a:cubicBezTo>
                  <a:cubicBezTo>
                    <a:pt x="2246852" y="1850863"/>
                    <a:pt x="2244185" y="1853149"/>
                    <a:pt x="2244090" y="1855626"/>
                  </a:cubicBezTo>
                  <a:cubicBezTo>
                    <a:pt x="2243042" y="1876200"/>
                    <a:pt x="2256092" y="1915157"/>
                    <a:pt x="2239804" y="1913538"/>
                  </a:cubicBezTo>
                  <a:cubicBezTo>
                    <a:pt x="2205323" y="1910204"/>
                    <a:pt x="2228660" y="1874485"/>
                    <a:pt x="2229326" y="1855245"/>
                  </a:cubicBezTo>
                  <a:cubicBezTo>
                    <a:pt x="2231327" y="1798571"/>
                    <a:pt x="2240470" y="1742088"/>
                    <a:pt x="2247329" y="1685605"/>
                  </a:cubicBezTo>
                  <a:cubicBezTo>
                    <a:pt x="2249805" y="1665031"/>
                    <a:pt x="2245424" y="1655791"/>
                    <a:pt x="2221040" y="1652648"/>
                  </a:cubicBezTo>
                  <a:cubicBezTo>
                    <a:pt x="2171986" y="1646362"/>
                    <a:pt x="2133410" y="1618739"/>
                    <a:pt x="2101977" y="1580734"/>
                  </a:cubicBezTo>
                  <a:cubicBezTo>
                    <a:pt x="2095881" y="1573400"/>
                    <a:pt x="2093404" y="1555684"/>
                    <a:pt x="2078641" y="1562827"/>
                  </a:cubicBezTo>
                  <a:cubicBezTo>
                    <a:pt x="2011013" y="1595403"/>
                    <a:pt x="1964722" y="1550731"/>
                    <a:pt x="1915192" y="1518822"/>
                  </a:cubicBezTo>
                  <a:cubicBezTo>
                    <a:pt x="1896713" y="1506915"/>
                    <a:pt x="1880330" y="1491580"/>
                    <a:pt x="1853851" y="1470530"/>
                  </a:cubicBezTo>
                  <a:cubicBezTo>
                    <a:pt x="1870329" y="1506249"/>
                    <a:pt x="1882616" y="1532728"/>
                    <a:pt x="1897190" y="1564447"/>
                  </a:cubicBezTo>
                  <a:cubicBezTo>
                    <a:pt x="1798701" y="1581020"/>
                    <a:pt x="1732978" y="1524156"/>
                    <a:pt x="1656112" y="1471387"/>
                  </a:cubicBezTo>
                  <a:cubicBezTo>
                    <a:pt x="1666685" y="1503772"/>
                    <a:pt x="1674781" y="1528823"/>
                    <a:pt x="1686020" y="1563399"/>
                  </a:cubicBezTo>
                  <a:cubicBezTo>
                    <a:pt x="1657541" y="1548254"/>
                    <a:pt x="1635538" y="1536538"/>
                    <a:pt x="1608772" y="1522346"/>
                  </a:cubicBezTo>
                  <a:cubicBezTo>
                    <a:pt x="1624775" y="1566732"/>
                    <a:pt x="1651349" y="1603404"/>
                    <a:pt x="1646110" y="1656458"/>
                  </a:cubicBezTo>
                  <a:cubicBezTo>
                    <a:pt x="1511808" y="1483770"/>
                    <a:pt x="1391412" y="1305843"/>
                    <a:pt x="1181005" y="1221737"/>
                  </a:cubicBezTo>
                  <a:cubicBezTo>
                    <a:pt x="1207008" y="1265552"/>
                    <a:pt x="1233011" y="1309462"/>
                    <a:pt x="1265492" y="1364231"/>
                  </a:cubicBezTo>
                  <a:cubicBezTo>
                    <a:pt x="1233011" y="1349372"/>
                    <a:pt x="1211104" y="1339371"/>
                    <a:pt x="1183767" y="1326893"/>
                  </a:cubicBezTo>
                  <a:cubicBezTo>
                    <a:pt x="1204246" y="1371280"/>
                    <a:pt x="1229487" y="1408903"/>
                    <a:pt x="1240250" y="1452814"/>
                  </a:cubicBezTo>
                  <a:cubicBezTo>
                    <a:pt x="1244918" y="1471864"/>
                    <a:pt x="1251680" y="1491390"/>
                    <a:pt x="1233964" y="1505487"/>
                  </a:cubicBezTo>
                  <a:cubicBezTo>
                    <a:pt x="1215485" y="1520251"/>
                    <a:pt x="1197293" y="1506249"/>
                    <a:pt x="1181195" y="1497676"/>
                  </a:cubicBezTo>
                  <a:cubicBezTo>
                    <a:pt x="1141667" y="1476626"/>
                    <a:pt x="1113758" y="1441574"/>
                    <a:pt x="1078420" y="1412809"/>
                  </a:cubicBezTo>
                  <a:cubicBezTo>
                    <a:pt x="1112901" y="1480246"/>
                    <a:pt x="1147477" y="1547778"/>
                    <a:pt x="1181957" y="1615215"/>
                  </a:cubicBezTo>
                  <a:cubicBezTo>
                    <a:pt x="1179957" y="1616644"/>
                    <a:pt x="1177957" y="1618072"/>
                    <a:pt x="1175957" y="1619501"/>
                  </a:cubicBezTo>
                  <a:cubicBezTo>
                    <a:pt x="1142810" y="1589973"/>
                    <a:pt x="1109662" y="1560446"/>
                    <a:pt x="1065943" y="1521489"/>
                  </a:cubicBezTo>
                  <a:cubicBezTo>
                    <a:pt x="1104900" y="1625406"/>
                    <a:pt x="1148239" y="1712465"/>
                    <a:pt x="1169670" y="1817240"/>
                  </a:cubicBezTo>
                  <a:cubicBezTo>
                    <a:pt x="1112996" y="1756185"/>
                    <a:pt x="1062704" y="1701988"/>
                    <a:pt x="1003268" y="1637980"/>
                  </a:cubicBezTo>
                  <a:cubicBezTo>
                    <a:pt x="1018127" y="1684366"/>
                    <a:pt x="1029176" y="1718847"/>
                    <a:pt x="1044416" y="1766281"/>
                  </a:cubicBezTo>
                  <a:cubicBezTo>
                    <a:pt x="1016032" y="1744374"/>
                    <a:pt x="998125" y="1730467"/>
                    <a:pt x="976598" y="1713798"/>
                  </a:cubicBezTo>
                  <a:cubicBezTo>
                    <a:pt x="965930" y="1765805"/>
                    <a:pt x="979360" y="1815811"/>
                    <a:pt x="978884" y="1880772"/>
                  </a:cubicBezTo>
                  <a:cubicBezTo>
                    <a:pt x="950119" y="1829432"/>
                    <a:pt x="928211" y="1790380"/>
                    <a:pt x="901636" y="1742945"/>
                  </a:cubicBezTo>
                  <a:cubicBezTo>
                    <a:pt x="880491" y="1808572"/>
                    <a:pt x="862203" y="1865627"/>
                    <a:pt x="839343" y="1936493"/>
                  </a:cubicBezTo>
                  <a:cubicBezTo>
                    <a:pt x="828103" y="1779045"/>
                    <a:pt x="804101" y="1638456"/>
                    <a:pt x="760762" y="1501010"/>
                  </a:cubicBezTo>
                  <a:cubicBezTo>
                    <a:pt x="761428" y="1553969"/>
                    <a:pt x="757904" y="1606356"/>
                    <a:pt x="749998" y="1658077"/>
                  </a:cubicBezTo>
                  <a:cubicBezTo>
                    <a:pt x="742093" y="1709703"/>
                    <a:pt x="725234" y="1758947"/>
                    <a:pt x="690181" y="1807525"/>
                  </a:cubicBezTo>
                  <a:cubicBezTo>
                    <a:pt x="678847" y="1774854"/>
                    <a:pt x="669036" y="1746469"/>
                    <a:pt x="657511" y="1713227"/>
                  </a:cubicBezTo>
                  <a:cubicBezTo>
                    <a:pt x="631603" y="1749231"/>
                    <a:pt x="608362" y="1781617"/>
                    <a:pt x="579977" y="1821050"/>
                  </a:cubicBezTo>
                  <a:cubicBezTo>
                    <a:pt x="565404" y="1754661"/>
                    <a:pt x="552355" y="1695606"/>
                    <a:pt x="538543" y="1632931"/>
                  </a:cubicBezTo>
                  <a:cubicBezTo>
                    <a:pt x="503110" y="1650172"/>
                    <a:pt x="469773" y="1666459"/>
                    <a:pt x="432530" y="1684557"/>
                  </a:cubicBezTo>
                  <a:cubicBezTo>
                    <a:pt x="432530" y="1605404"/>
                    <a:pt x="432530" y="1530633"/>
                    <a:pt x="432530" y="1448432"/>
                  </a:cubicBezTo>
                  <a:cubicBezTo>
                    <a:pt x="447389" y="1471102"/>
                    <a:pt x="458914" y="1488723"/>
                    <a:pt x="474155" y="1512059"/>
                  </a:cubicBezTo>
                  <a:cubicBezTo>
                    <a:pt x="484156" y="1430335"/>
                    <a:pt x="466534" y="1355182"/>
                    <a:pt x="468630" y="1265076"/>
                  </a:cubicBezTo>
                  <a:cubicBezTo>
                    <a:pt x="527494" y="1368136"/>
                    <a:pt x="579406" y="1459100"/>
                    <a:pt x="631412" y="1550064"/>
                  </a:cubicBezTo>
                  <a:cubicBezTo>
                    <a:pt x="633413" y="1549397"/>
                    <a:pt x="635508" y="1548635"/>
                    <a:pt x="637508" y="1547968"/>
                  </a:cubicBezTo>
                  <a:cubicBezTo>
                    <a:pt x="593503" y="1407379"/>
                    <a:pt x="549497" y="1266790"/>
                    <a:pt x="505396" y="1126201"/>
                  </a:cubicBezTo>
                  <a:cubicBezTo>
                    <a:pt x="507587" y="1125249"/>
                    <a:pt x="509778" y="1124201"/>
                    <a:pt x="511969" y="1123248"/>
                  </a:cubicBezTo>
                  <a:cubicBezTo>
                    <a:pt x="564356" y="1203354"/>
                    <a:pt x="616744" y="1283459"/>
                    <a:pt x="669036" y="1363564"/>
                  </a:cubicBezTo>
                  <a:cubicBezTo>
                    <a:pt x="670941" y="1362802"/>
                    <a:pt x="672751" y="1362040"/>
                    <a:pt x="674656" y="1361278"/>
                  </a:cubicBezTo>
                  <a:cubicBezTo>
                    <a:pt x="625793" y="1209736"/>
                    <a:pt x="576834" y="1058098"/>
                    <a:pt x="525399" y="898744"/>
                  </a:cubicBezTo>
                  <a:cubicBezTo>
                    <a:pt x="643223" y="938940"/>
                    <a:pt x="732092" y="1011711"/>
                    <a:pt x="829913" y="1086958"/>
                  </a:cubicBezTo>
                  <a:cubicBezTo>
                    <a:pt x="800576" y="990089"/>
                    <a:pt x="729996" y="941797"/>
                    <a:pt x="661892" y="891505"/>
                  </a:cubicBezTo>
                  <a:cubicBezTo>
                    <a:pt x="727138" y="869122"/>
                    <a:pt x="775335" y="887505"/>
                    <a:pt x="1083564" y="1054859"/>
                  </a:cubicBezTo>
                  <a:cubicBezTo>
                    <a:pt x="1002506" y="956847"/>
                    <a:pt x="913638" y="888267"/>
                    <a:pt x="815816" y="831307"/>
                  </a:cubicBezTo>
                  <a:cubicBezTo>
                    <a:pt x="718471" y="774729"/>
                    <a:pt x="618934" y="721675"/>
                    <a:pt x="522732" y="658429"/>
                  </a:cubicBezTo>
                  <a:cubicBezTo>
                    <a:pt x="618649" y="658429"/>
                    <a:pt x="714470" y="658429"/>
                    <a:pt x="810387" y="658429"/>
                  </a:cubicBezTo>
                  <a:cubicBezTo>
                    <a:pt x="542734" y="593563"/>
                    <a:pt x="272034" y="600898"/>
                    <a:pt x="0" y="615757"/>
                  </a:cubicBezTo>
                  <a:cubicBezTo>
                    <a:pt x="234886" y="514982"/>
                    <a:pt x="480060" y="452879"/>
                    <a:pt x="731901" y="413350"/>
                  </a:cubicBezTo>
                  <a:cubicBezTo>
                    <a:pt x="680085" y="413350"/>
                    <a:pt x="628078" y="410493"/>
                    <a:pt x="576548" y="414112"/>
                  </a:cubicBezTo>
                  <a:cubicBezTo>
                    <a:pt x="523113" y="417922"/>
                    <a:pt x="469963" y="427257"/>
                    <a:pt x="416814" y="435353"/>
                  </a:cubicBezTo>
                  <a:cubicBezTo>
                    <a:pt x="365284" y="443259"/>
                    <a:pt x="314039" y="452593"/>
                    <a:pt x="262699" y="461642"/>
                  </a:cubicBezTo>
                  <a:cubicBezTo>
                    <a:pt x="209931" y="470977"/>
                    <a:pt x="157258" y="480692"/>
                    <a:pt x="103727" y="487169"/>
                  </a:cubicBezTo>
                  <a:cubicBezTo>
                    <a:pt x="455581" y="325434"/>
                    <a:pt x="828675" y="228470"/>
                    <a:pt x="1199864" y="123505"/>
                  </a:cubicBezTo>
                  <a:cubicBezTo>
                    <a:pt x="1109948" y="136744"/>
                    <a:pt x="1020032" y="149317"/>
                    <a:pt x="930211" y="163319"/>
                  </a:cubicBezTo>
                  <a:cubicBezTo>
                    <a:pt x="847439" y="176273"/>
                    <a:pt x="764953" y="190751"/>
                    <a:pt x="682276" y="204562"/>
                  </a:cubicBezTo>
                  <a:cubicBezTo>
                    <a:pt x="594741" y="196466"/>
                    <a:pt x="504730" y="213135"/>
                    <a:pt x="411766" y="175321"/>
                  </a:cubicBezTo>
                  <a:cubicBezTo>
                    <a:pt x="499015" y="130458"/>
                    <a:pt x="589026" y="118552"/>
                    <a:pt x="676180" y="97596"/>
                  </a:cubicBezTo>
                  <a:close/>
                </a:path>
              </a:pathLst>
            </a:custGeom>
            <a:solidFill>
              <a:srgbClr val="8383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0">
              <a:extLst>
                <a:ext uri="{FF2B5EF4-FFF2-40B4-BE49-F238E27FC236}">
                  <a16:creationId xmlns:a16="http://schemas.microsoft.com/office/drawing/2014/main" id="{1642E819-9A3F-4EDC-BA93-ADFA9F95592B}"/>
                </a:ext>
              </a:extLst>
            </p:cNvPr>
            <p:cNvSpPr/>
            <p:nvPr/>
          </p:nvSpPr>
          <p:spPr>
            <a:xfrm>
              <a:off x="7643145" y="3447190"/>
              <a:ext cx="591026" cy="296039"/>
            </a:xfrm>
            <a:custGeom>
              <a:avLst/>
              <a:gdLst>
                <a:gd name="connsiteX0" fmla="*/ 591026 w 591026"/>
                <a:gd name="connsiteY0" fmla="*/ 296039 h 296039"/>
                <a:gd name="connsiteX1" fmla="*/ 197263 w 591026"/>
                <a:gd name="connsiteY1" fmla="*/ 70392 h 296039"/>
                <a:gd name="connsiteX2" fmla="*/ 0 w 591026"/>
                <a:gd name="connsiteY2" fmla="*/ 18290 h 296039"/>
                <a:gd name="connsiteX3" fmla="*/ 590931 w 591026"/>
                <a:gd name="connsiteY3" fmla="*/ 152402 h 296039"/>
                <a:gd name="connsiteX4" fmla="*/ 591026 w 591026"/>
                <a:gd name="connsiteY4" fmla="*/ 296039 h 29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26" h="296039">
                  <a:moveTo>
                    <a:pt x="591026" y="296039"/>
                  </a:moveTo>
                  <a:cubicBezTo>
                    <a:pt x="469106" y="204599"/>
                    <a:pt x="340138" y="124875"/>
                    <a:pt x="197263" y="70392"/>
                  </a:cubicBezTo>
                  <a:cubicBezTo>
                    <a:pt x="134112" y="46294"/>
                    <a:pt x="69628" y="24767"/>
                    <a:pt x="0" y="18290"/>
                  </a:cubicBezTo>
                  <a:cubicBezTo>
                    <a:pt x="77438" y="-33907"/>
                    <a:pt x="356521" y="30196"/>
                    <a:pt x="590931" y="152402"/>
                  </a:cubicBezTo>
                  <a:cubicBezTo>
                    <a:pt x="591026" y="200313"/>
                    <a:pt x="591026" y="248129"/>
                    <a:pt x="591026" y="296039"/>
                  </a:cubicBezTo>
                  <a:close/>
                </a:path>
              </a:pathLst>
            </a:custGeom>
            <a:solidFill>
              <a:srgbClr val="AB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1">
              <a:extLst>
                <a:ext uri="{FF2B5EF4-FFF2-40B4-BE49-F238E27FC236}">
                  <a16:creationId xmlns:a16="http://schemas.microsoft.com/office/drawing/2014/main" id="{FD55C74C-4C55-4B29-BC0E-9FEBA45F8957}"/>
                </a:ext>
              </a:extLst>
            </p:cNvPr>
            <p:cNvSpPr/>
            <p:nvPr/>
          </p:nvSpPr>
          <p:spPr>
            <a:xfrm>
              <a:off x="4587525" y="2962941"/>
              <a:ext cx="1672494" cy="683609"/>
            </a:xfrm>
            <a:custGeom>
              <a:avLst/>
              <a:gdLst>
                <a:gd name="connsiteX0" fmla="*/ 1672495 w 1672494"/>
                <a:gd name="connsiteY0" fmla="*/ 0 h 683609"/>
                <a:gd name="connsiteX1" fmla="*/ 1553813 w 1672494"/>
                <a:gd name="connsiteY1" fmla="*/ 47815 h 683609"/>
                <a:gd name="connsiteX2" fmla="*/ 857155 w 1672494"/>
                <a:gd name="connsiteY2" fmla="*/ 198977 h 683609"/>
                <a:gd name="connsiteX3" fmla="*/ 390620 w 1672494"/>
                <a:gd name="connsiteY3" fmla="*/ 435769 h 683609"/>
                <a:gd name="connsiteX4" fmla="*/ 0 w 1672494"/>
                <a:gd name="connsiteY4" fmla="*/ 683609 h 683609"/>
                <a:gd name="connsiteX5" fmla="*/ 1672495 w 1672494"/>
                <a:gd name="connsiteY5" fmla="*/ 0 h 68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94" h="683609">
                  <a:moveTo>
                    <a:pt x="1672495" y="0"/>
                  </a:moveTo>
                  <a:cubicBezTo>
                    <a:pt x="1633157" y="31909"/>
                    <a:pt x="1593533" y="43624"/>
                    <a:pt x="1553813" y="47815"/>
                  </a:cubicBezTo>
                  <a:cubicBezTo>
                    <a:pt x="1315974" y="72771"/>
                    <a:pt x="1084993" y="127730"/>
                    <a:pt x="857155" y="198977"/>
                  </a:cubicBezTo>
                  <a:cubicBezTo>
                    <a:pt x="687991" y="251936"/>
                    <a:pt x="537020" y="338709"/>
                    <a:pt x="390620" y="435769"/>
                  </a:cubicBezTo>
                  <a:cubicBezTo>
                    <a:pt x="261938" y="521017"/>
                    <a:pt x="136970" y="612172"/>
                    <a:pt x="0" y="683609"/>
                  </a:cubicBezTo>
                  <a:cubicBezTo>
                    <a:pt x="463106" y="234029"/>
                    <a:pt x="1044797" y="72580"/>
                    <a:pt x="1672495" y="0"/>
                  </a:cubicBezTo>
                  <a:close/>
                </a:path>
              </a:pathLst>
            </a:custGeom>
            <a:solidFill>
              <a:srgbClr val="0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2">
              <a:extLst>
                <a:ext uri="{FF2B5EF4-FFF2-40B4-BE49-F238E27FC236}">
                  <a16:creationId xmlns:a16="http://schemas.microsoft.com/office/drawing/2014/main" id="{BA200C20-4620-47A5-A665-CF9083E0BC9E}"/>
                </a:ext>
              </a:extLst>
            </p:cNvPr>
            <p:cNvSpPr/>
            <p:nvPr/>
          </p:nvSpPr>
          <p:spPr>
            <a:xfrm>
              <a:off x="4499093" y="2287029"/>
              <a:ext cx="339130" cy="160800"/>
            </a:xfrm>
            <a:custGeom>
              <a:avLst/>
              <a:gdLst>
                <a:gd name="connsiteX0" fmla="*/ 7660 w 339130"/>
                <a:gd name="connsiteY0" fmla="*/ 160800 h 160800"/>
                <a:gd name="connsiteX1" fmla="*/ 24043 w 339130"/>
                <a:gd name="connsiteY1" fmla="*/ 20783 h 160800"/>
                <a:gd name="connsiteX2" fmla="*/ 108911 w 339130"/>
                <a:gd name="connsiteY2" fmla="*/ 3257 h 160800"/>
                <a:gd name="connsiteX3" fmla="*/ 339130 w 339130"/>
                <a:gd name="connsiteY3" fmla="*/ 125748 h 160800"/>
                <a:gd name="connsiteX4" fmla="*/ 7660 w 339130"/>
                <a:gd name="connsiteY4" fmla="*/ 160800 h 1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30" h="160800">
                  <a:moveTo>
                    <a:pt x="7660" y="160800"/>
                  </a:moveTo>
                  <a:cubicBezTo>
                    <a:pt x="7660" y="113461"/>
                    <a:pt x="-17772" y="63169"/>
                    <a:pt x="24043" y="20783"/>
                  </a:cubicBezTo>
                  <a:cubicBezTo>
                    <a:pt x="48999" y="-1315"/>
                    <a:pt x="79383" y="-3220"/>
                    <a:pt x="108911" y="3257"/>
                  </a:cubicBezTo>
                  <a:cubicBezTo>
                    <a:pt x="196731" y="22592"/>
                    <a:pt x="274741" y="61835"/>
                    <a:pt x="339130" y="125748"/>
                  </a:cubicBezTo>
                  <a:cubicBezTo>
                    <a:pt x="224163" y="95268"/>
                    <a:pt x="111578" y="87743"/>
                    <a:pt x="7660" y="16080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3">
              <a:extLst>
                <a:ext uri="{FF2B5EF4-FFF2-40B4-BE49-F238E27FC236}">
                  <a16:creationId xmlns:a16="http://schemas.microsoft.com/office/drawing/2014/main" id="{9888D2BF-99DA-4E2E-9A76-F3E495DE10BD}"/>
                </a:ext>
              </a:extLst>
            </p:cNvPr>
            <p:cNvSpPr/>
            <p:nvPr/>
          </p:nvSpPr>
          <p:spPr>
            <a:xfrm>
              <a:off x="4604105" y="2786648"/>
              <a:ext cx="340893" cy="150956"/>
            </a:xfrm>
            <a:custGeom>
              <a:avLst/>
              <a:gdLst>
                <a:gd name="connsiteX0" fmla="*/ 340893 w 340893"/>
                <a:gd name="connsiteY0" fmla="*/ 150956 h 150956"/>
                <a:gd name="connsiteX1" fmla="*/ 111341 w 340893"/>
                <a:gd name="connsiteY1" fmla="*/ 100283 h 150956"/>
                <a:gd name="connsiteX2" fmla="*/ 14757 w 340893"/>
                <a:gd name="connsiteY2" fmla="*/ 52087 h 150956"/>
                <a:gd name="connsiteX3" fmla="*/ 19710 w 340893"/>
                <a:gd name="connsiteY3" fmla="*/ 11891 h 150956"/>
                <a:gd name="connsiteX4" fmla="*/ 132677 w 340893"/>
                <a:gd name="connsiteY4" fmla="*/ 19130 h 150956"/>
                <a:gd name="connsiteX5" fmla="*/ 340893 w 340893"/>
                <a:gd name="connsiteY5" fmla="*/ 150956 h 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93" h="150956">
                  <a:moveTo>
                    <a:pt x="340893" y="150956"/>
                  </a:moveTo>
                  <a:cubicBezTo>
                    <a:pt x="265836" y="127906"/>
                    <a:pt x="186779" y="121810"/>
                    <a:pt x="111341" y="100283"/>
                  </a:cubicBezTo>
                  <a:cubicBezTo>
                    <a:pt x="76289" y="90282"/>
                    <a:pt x="44285" y="74471"/>
                    <a:pt x="14757" y="52087"/>
                  </a:cubicBezTo>
                  <a:cubicBezTo>
                    <a:pt x="-9817" y="33418"/>
                    <a:pt x="-578" y="23512"/>
                    <a:pt x="19710" y="11891"/>
                  </a:cubicBezTo>
                  <a:cubicBezTo>
                    <a:pt x="59144" y="-10778"/>
                    <a:pt x="96672" y="3128"/>
                    <a:pt x="132677" y="19130"/>
                  </a:cubicBezTo>
                  <a:cubicBezTo>
                    <a:pt x="208115" y="52563"/>
                    <a:pt x="270789" y="106570"/>
                    <a:pt x="340893" y="150956"/>
                  </a:cubicBezTo>
                  <a:close/>
                </a:path>
              </a:pathLst>
            </a:custGeom>
            <a:solidFill>
              <a:srgbClr val="0C08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4">
              <a:extLst>
                <a:ext uri="{FF2B5EF4-FFF2-40B4-BE49-F238E27FC236}">
                  <a16:creationId xmlns:a16="http://schemas.microsoft.com/office/drawing/2014/main" id="{06A3A994-B126-40F6-94D4-28DE3484A7CF}"/>
                </a:ext>
              </a:extLst>
            </p:cNvPr>
            <p:cNvSpPr/>
            <p:nvPr/>
          </p:nvSpPr>
          <p:spPr>
            <a:xfrm>
              <a:off x="5074824" y="1956525"/>
              <a:ext cx="1193004" cy="637766"/>
            </a:xfrm>
            <a:custGeom>
              <a:avLst/>
              <a:gdLst>
                <a:gd name="connsiteX0" fmla="*/ 977360 w 1193004"/>
                <a:gd name="connsiteY0" fmla="*/ 2862 h 637766"/>
                <a:gd name="connsiteX1" fmla="*/ 934688 w 1193004"/>
                <a:gd name="connsiteY1" fmla="*/ 110304 h 637766"/>
                <a:gd name="connsiteX2" fmla="*/ 1168527 w 1193004"/>
                <a:gd name="connsiteY2" fmla="*/ 245273 h 637766"/>
                <a:gd name="connsiteX3" fmla="*/ 1125093 w 1193004"/>
                <a:gd name="connsiteY3" fmla="*/ 498353 h 637766"/>
                <a:gd name="connsiteX4" fmla="*/ 878395 w 1193004"/>
                <a:gd name="connsiteY4" fmla="*/ 635131 h 637766"/>
                <a:gd name="connsiteX5" fmla="*/ 718376 w 1193004"/>
                <a:gd name="connsiteY5" fmla="*/ 574076 h 637766"/>
                <a:gd name="connsiteX6" fmla="*/ 607124 w 1193004"/>
                <a:gd name="connsiteY6" fmla="*/ 512259 h 637766"/>
                <a:gd name="connsiteX7" fmla="*/ 513493 w 1193004"/>
                <a:gd name="connsiteY7" fmla="*/ 614462 h 637766"/>
                <a:gd name="connsiteX8" fmla="*/ 0 w 1193004"/>
                <a:gd name="connsiteY8" fmla="*/ 499114 h 637766"/>
                <a:gd name="connsiteX9" fmla="*/ 952 w 1193004"/>
                <a:gd name="connsiteY9" fmla="*/ 493209 h 637766"/>
                <a:gd name="connsiteX10" fmla="*/ 27146 w 1193004"/>
                <a:gd name="connsiteY10" fmla="*/ 474349 h 637766"/>
                <a:gd name="connsiteX11" fmla="*/ 437293 w 1193004"/>
                <a:gd name="connsiteY11" fmla="*/ 262132 h 637766"/>
                <a:gd name="connsiteX12" fmla="*/ 709422 w 1193004"/>
                <a:gd name="connsiteY12" fmla="*/ 101255 h 637766"/>
                <a:gd name="connsiteX13" fmla="*/ 917353 w 1193004"/>
                <a:gd name="connsiteY13" fmla="*/ 3624 h 637766"/>
                <a:gd name="connsiteX14" fmla="*/ 977360 w 1193004"/>
                <a:gd name="connsiteY14" fmla="*/ 2862 h 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3004" h="637766">
                  <a:moveTo>
                    <a:pt x="977360" y="2862"/>
                  </a:moveTo>
                  <a:cubicBezTo>
                    <a:pt x="946880" y="35342"/>
                    <a:pt x="943832" y="71918"/>
                    <a:pt x="934688" y="110304"/>
                  </a:cubicBezTo>
                  <a:cubicBezTo>
                    <a:pt x="1056894" y="79443"/>
                    <a:pt x="1119569" y="153833"/>
                    <a:pt x="1168527" y="245273"/>
                  </a:cubicBezTo>
                  <a:cubicBezTo>
                    <a:pt x="1218629" y="338809"/>
                    <a:pt x="1185672" y="422343"/>
                    <a:pt x="1125093" y="498353"/>
                  </a:cubicBezTo>
                  <a:cubicBezTo>
                    <a:pt x="1061942" y="577601"/>
                    <a:pt x="976694" y="619225"/>
                    <a:pt x="878395" y="635131"/>
                  </a:cubicBezTo>
                  <a:cubicBezTo>
                    <a:pt x="814197" y="645514"/>
                    <a:pt x="760476" y="625226"/>
                    <a:pt x="718376" y="574076"/>
                  </a:cubicBezTo>
                  <a:cubicBezTo>
                    <a:pt x="689801" y="539310"/>
                    <a:pt x="657511" y="510354"/>
                    <a:pt x="607124" y="512259"/>
                  </a:cubicBezTo>
                  <a:cubicBezTo>
                    <a:pt x="544258" y="514735"/>
                    <a:pt x="512159" y="546835"/>
                    <a:pt x="513493" y="614462"/>
                  </a:cubicBezTo>
                  <a:cubicBezTo>
                    <a:pt x="360807" y="488066"/>
                    <a:pt x="186881" y="465491"/>
                    <a:pt x="0" y="499114"/>
                  </a:cubicBezTo>
                  <a:cubicBezTo>
                    <a:pt x="286" y="497019"/>
                    <a:pt x="-191" y="494066"/>
                    <a:pt x="952" y="493209"/>
                  </a:cubicBezTo>
                  <a:cubicBezTo>
                    <a:pt x="9430" y="486637"/>
                    <a:pt x="17907" y="479874"/>
                    <a:pt x="27146" y="474349"/>
                  </a:cubicBezTo>
                  <a:cubicBezTo>
                    <a:pt x="158972" y="394149"/>
                    <a:pt x="294132" y="320140"/>
                    <a:pt x="437293" y="262132"/>
                  </a:cubicBezTo>
                  <a:cubicBezTo>
                    <a:pt x="536448" y="222032"/>
                    <a:pt x="621030" y="158786"/>
                    <a:pt x="709422" y="101255"/>
                  </a:cubicBezTo>
                  <a:cubicBezTo>
                    <a:pt x="774287" y="59059"/>
                    <a:pt x="839819" y="18959"/>
                    <a:pt x="917353" y="3624"/>
                  </a:cubicBezTo>
                  <a:cubicBezTo>
                    <a:pt x="934688" y="195"/>
                    <a:pt x="951643" y="-2091"/>
                    <a:pt x="977360" y="2862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5">
              <a:extLst>
                <a:ext uri="{FF2B5EF4-FFF2-40B4-BE49-F238E27FC236}">
                  <a16:creationId xmlns:a16="http://schemas.microsoft.com/office/drawing/2014/main" id="{61D9835B-B369-4681-85C3-908ADF2B4CBD}"/>
                </a:ext>
              </a:extLst>
            </p:cNvPr>
            <p:cNvSpPr/>
            <p:nvPr/>
          </p:nvSpPr>
          <p:spPr>
            <a:xfrm>
              <a:off x="6075616" y="1956496"/>
              <a:ext cx="542067" cy="188609"/>
            </a:xfrm>
            <a:custGeom>
              <a:avLst/>
              <a:gdLst>
                <a:gd name="connsiteX0" fmla="*/ 542068 w 542067"/>
                <a:gd name="connsiteY0" fmla="*/ 185105 h 188609"/>
                <a:gd name="connsiteX1" fmla="*/ 345758 w 542067"/>
                <a:gd name="connsiteY1" fmla="*/ 148339 h 188609"/>
                <a:gd name="connsiteX2" fmla="*/ 199644 w 542067"/>
                <a:gd name="connsiteY2" fmla="*/ 70710 h 188609"/>
                <a:gd name="connsiteX3" fmla="*/ 0 w 542067"/>
                <a:gd name="connsiteY3" fmla="*/ 4416 h 188609"/>
                <a:gd name="connsiteX4" fmla="*/ 203930 w 542067"/>
                <a:gd name="connsiteY4" fmla="*/ 34896 h 188609"/>
                <a:gd name="connsiteX5" fmla="*/ 441008 w 542067"/>
                <a:gd name="connsiteY5" fmla="*/ 152720 h 188609"/>
                <a:gd name="connsiteX6" fmla="*/ 542068 w 542067"/>
                <a:gd name="connsiteY6" fmla="*/ 185105 h 1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67" h="188609">
                  <a:moveTo>
                    <a:pt x="542068" y="185105"/>
                  </a:moveTo>
                  <a:cubicBezTo>
                    <a:pt x="471773" y="196630"/>
                    <a:pt x="407194" y="178533"/>
                    <a:pt x="345758" y="148339"/>
                  </a:cubicBezTo>
                  <a:cubicBezTo>
                    <a:pt x="296228" y="124050"/>
                    <a:pt x="247841" y="97475"/>
                    <a:pt x="199644" y="70710"/>
                  </a:cubicBezTo>
                  <a:cubicBezTo>
                    <a:pt x="137255" y="36134"/>
                    <a:pt x="70295" y="15941"/>
                    <a:pt x="0" y="4416"/>
                  </a:cubicBezTo>
                  <a:cubicBezTo>
                    <a:pt x="71342" y="-6252"/>
                    <a:pt x="139255" y="1844"/>
                    <a:pt x="203930" y="34896"/>
                  </a:cubicBezTo>
                  <a:cubicBezTo>
                    <a:pt x="282512" y="74996"/>
                    <a:pt x="361474" y="114525"/>
                    <a:pt x="441008" y="152720"/>
                  </a:cubicBezTo>
                  <a:cubicBezTo>
                    <a:pt x="472821" y="167865"/>
                    <a:pt x="506825" y="178628"/>
                    <a:pt x="542068" y="185105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6">
              <a:extLst>
                <a:ext uri="{FF2B5EF4-FFF2-40B4-BE49-F238E27FC236}">
                  <a16:creationId xmlns:a16="http://schemas.microsoft.com/office/drawing/2014/main" id="{738250AA-7AC4-4295-95A5-DE6C94D56843}"/>
                </a:ext>
              </a:extLst>
            </p:cNvPr>
            <p:cNvSpPr/>
            <p:nvPr/>
          </p:nvSpPr>
          <p:spPr>
            <a:xfrm>
              <a:off x="5838919" y="2486596"/>
              <a:ext cx="573119" cy="200063"/>
            </a:xfrm>
            <a:custGeom>
              <a:avLst/>
              <a:gdLst>
                <a:gd name="connsiteX0" fmla="*/ 0 w 573119"/>
                <a:gd name="connsiteY0" fmla="*/ 176403 h 200063"/>
                <a:gd name="connsiteX1" fmla="*/ 196501 w 573119"/>
                <a:gd name="connsiteY1" fmla="*/ 168783 h 200063"/>
                <a:gd name="connsiteX2" fmla="*/ 382143 w 573119"/>
                <a:gd name="connsiteY2" fmla="*/ 78677 h 200063"/>
                <a:gd name="connsiteX3" fmla="*/ 573119 w 573119"/>
                <a:gd name="connsiteY3" fmla="*/ 0 h 200063"/>
                <a:gd name="connsiteX4" fmla="*/ 444818 w 573119"/>
                <a:gd name="connsiteY4" fmla="*/ 78296 h 200063"/>
                <a:gd name="connsiteX5" fmla="*/ 262509 w 573119"/>
                <a:gd name="connsiteY5" fmla="*/ 178117 h 200063"/>
                <a:gd name="connsiteX6" fmla="*/ 0 w 573119"/>
                <a:gd name="connsiteY6" fmla="*/ 176403 h 2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9" h="200063">
                  <a:moveTo>
                    <a:pt x="0" y="176403"/>
                  </a:moveTo>
                  <a:cubicBezTo>
                    <a:pt x="65627" y="172212"/>
                    <a:pt x="131254" y="180975"/>
                    <a:pt x="196501" y="168783"/>
                  </a:cubicBezTo>
                  <a:cubicBezTo>
                    <a:pt x="266891" y="155638"/>
                    <a:pt x="321755" y="111633"/>
                    <a:pt x="382143" y="78677"/>
                  </a:cubicBezTo>
                  <a:cubicBezTo>
                    <a:pt x="442436" y="45720"/>
                    <a:pt x="501682" y="10382"/>
                    <a:pt x="573119" y="0"/>
                  </a:cubicBezTo>
                  <a:cubicBezTo>
                    <a:pt x="530257" y="26003"/>
                    <a:pt x="486823" y="50959"/>
                    <a:pt x="444818" y="78296"/>
                  </a:cubicBezTo>
                  <a:cubicBezTo>
                    <a:pt x="386525" y="116205"/>
                    <a:pt x="325565" y="149066"/>
                    <a:pt x="262509" y="178117"/>
                  </a:cubicBezTo>
                  <a:cubicBezTo>
                    <a:pt x="175070" y="218504"/>
                    <a:pt x="87344" y="194120"/>
                    <a:pt x="0" y="176403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7">
              <a:extLst>
                <a:ext uri="{FF2B5EF4-FFF2-40B4-BE49-F238E27FC236}">
                  <a16:creationId xmlns:a16="http://schemas.microsoft.com/office/drawing/2014/main" id="{74A9C82E-86A5-4E98-A6E0-F00319A4707E}"/>
                </a:ext>
              </a:extLst>
            </p:cNvPr>
            <p:cNvSpPr/>
            <p:nvPr/>
          </p:nvSpPr>
          <p:spPr>
            <a:xfrm>
              <a:off x="5772704" y="2139362"/>
              <a:ext cx="389693" cy="387524"/>
            </a:xfrm>
            <a:custGeom>
              <a:avLst/>
              <a:gdLst>
                <a:gd name="connsiteX0" fmla="*/ 162417 w 389693"/>
                <a:gd name="connsiteY0" fmla="*/ 387525 h 387524"/>
                <a:gd name="connsiteX1" fmla="*/ 25924 w 389693"/>
                <a:gd name="connsiteY1" fmla="*/ 336852 h 387524"/>
                <a:gd name="connsiteX2" fmla="*/ 5350 w 389693"/>
                <a:gd name="connsiteY2" fmla="*/ 250650 h 387524"/>
                <a:gd name="connsiteX3" fmla="*/ 78312 w 389693"/>
                <a:gd name="connsiteY3" fmla="*/ 229981 h 387524"/>
                <a:gd name="connsiteX4" fmla="*/ 209471 w 389693"/>
                <a:gd name="connsiteY4" fmla="*/ 280273 h 387524"/>
                <a:gd name="connsiteX5" fmla="*/ 302149 w 389693"/>
                <a:gd name="connsiteY5" fmla="*/ 178165 h 387524"/>
                <a:gd name="connsiteX6" fmla="*/ 240332 w 389693"/>
                <a:gd name="connsiteY6" fmla="*/ 66818 h 387524"/>
                <a:gd name="connsiteX7" fmla="*/ 218139 w 389693"/>
                <a:gd name="connsiteY7" fmla="*/ 32337 h 387524"/>
                <a:gd name="connsiteX8" fmla="*/ 270050 w 389693"/>
                <a:gd name="connsiteY8" fmla="*/ 1286 h 387524"/>
                <a:gd name="connsiteX9" fmla="*/ 389493 w 389693"/>
                <a:gd name="connsiteY9" fmla="*/ 158829 h 387524"/>
                <a:gd name="connsiteX10" fmla="*/ 201565 w 389693"/>
                <a:gd name="connsiteY10" fmla="*/ 384286 h 387524"/>
                <a:gd name="connsiteX11" fmla="*/ 162417 w 389693"/>
                <a:gd name="connsiteY11" fmla="*/ 387525 h 3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93" h="387524">
                  <a:moveTo>
                    <a:pt x="162417" y="387525"/>
                  </a:moveTo>
                  <a:cubicBezTo>
                    <a:pt x="108601" y="386572"/>
                    <a:pt x="62024" y="374475"/>
                    <a:pt x="25924" y="336852"/>
                  </a:cubicBezTo>
                  <a:cubicBezTo>
                    <a:pt x="2778" y="312658"/>
                    <a:pt x="-6937" y="285036"/>
                    <a:pt x="5350" y="250650"/>
                  </a:cubicBezTo>
                  <a:cubicBezTo>
                    <a:pt x="24876" y="195786"/>
                    <a:pt x="37068" y="191881"/>
                    <a:pt x="78312" y="229981"/>
                  </a:cubicBezTo>
                  <a:cubicBezTo>
                    <a:pt x="115173" y="263985"/>
                    <a:pt x="155654" y="291227"/>
                    <a:pt x="209471" y="280273"/>
                  </a:cubicBezTo>
                  <a:cubicBezTo>
                    <a:pt x="256524" y="270653"/>
                    <a:pt x="295862" y="225600"/>
                    <a:pt x="302149" y="178165"/>
                  </a:cubicBezTo>
                  <a:cubicBezTo>
                    <a:pt x="309198" y="125587"/>
                    <a:pt x="284814" y="90440"/>
                    <a:pt x="240332" y="66818"/>
                  </a:cubicBezTo>
                  <a:cubicBezTo>
                    <a:pt x="225663" y="59007"/>
                    <a:pt x="203565" y="56721"/>
                    <a:pt x="218139" y="32337"/>
                  </a:cubicBezTo>
                  <a:cubicBezTo>
                    <a:pt x="229378" y="13383"/>
                    <a:pt x="242046" y="-5096"/>
                    <a:pt x="270050" y="1286"/>
                  </a:cubicBezTo>
                  <a:cubicBezTo>
                    <a:pt x="313103" y="11001"/>
                    <a:pt x="394256" y="106918"/>
                    <a:pt x="389493" y="158829"/>
                  </a:cubicBezTo>
                  <a:cubicBezTo>
                    <a:pt x="381016" y="250936"/>
                    <a:pt x="291386" y="365141"/>
                    <a:pt x="201565" y="384286"/>
                  </a:cubicBezTo>
                  <a:cubicBezTo>
                    <a:pt x="187849" y="387048"/>
                    <a:pt x="173371" y="386667"/>
                    <a:pt x="162417" y="387525"/>
                  </a:cubicBezTo>
                  <a:close/>
                </a:path>
              </a:pathLst>
            </a:custGeom>
            <a:solidFill>
              <a:srgbClr val="FBF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BADC5FF-3DB2-434B-8C89-3F071BE14D72}"/>
              </a:ext>
            </a:extLst>
          </p:cNvPr>
          <p:cNvGrpSpPr/>
          <p:nvPr/>
        </p:nvGrpSpPr>
        <p:grpSpPr>
          <a:xfrm>
            <a:off x="1146720" y="1810606"/>
            <a:ext cx="1868742" cy="1868742"/>
            <a:chOff x="5890595" y="4654213"/>
            <a:chExt cx="3638550" cy="363855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92D00788-9D65-4B23-92FA-F66F6320BEBF}"/>
                </a:ext>
              </a:extLst>
            </p:cNvPr>
            <p:cNvSpPr/>
            <p:nvPr/>
          </p:nvSpPr>
          <p:spPr>
            <a:xfrm>
              <a:off x="5890595" y="4654213"/>
              <a:ext cx="3638550" cy="3638550"/>
            </a:xfrm>
            <a:custGeom>
              <a:avLst/>
              <a:gdLst>
                <a:gd name="connsiteX0" fmla="*/ 3638550 w 3638550"/>
                <a:gd name="connsiteY0" fmla="*/ 1819275 h 3638550"/>
                <a:gd name="connsiteX1" fmla="*/ 1819275 w 3638550"/>
                <a:gd name="connsiteY1" fmla="*/ 3638550 h 3638550"/>
                <a:gd name="connsiteX2" fmla="*/ 0 w 3638550"/>
                <a:gd name="connsiteY2" fmla="*/ 1819275 h 3638550"/>
                <a:gd name="connsiteX3" fmla="*/ 1819275 w 3638550"/>
                <a:gd name="connsiteY3" fmla="*/ 0 h 3638550"/>
                <a:gd name="connsiteX4" fmla="*/ 3638550 w 3638550"/>
                <a:gd name="connsiteY4" fmla="*/ 1819275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550" h="3638550">
                  <a:moveTo>
                    <a:pt x="3638550" y="1819275"/>
                  </a:moveTo>
                  <a:cubicBezTo>
                    <a:pt x="3638550" y="2824033"/>
                    <a:pt x="2824033" y="3638550"/>
                    <a:pt x="1819275" y="3638550"/>
                  </a:cubicBezTo>
                  <a:cubicBezTo>
                    <a:pt x="814517" y="3638550"/>
                    <a:pt x="0" y="2824033"/>
                    <a:pt x="0" y="1819275"/>
                  </a:cubicBezTo>
                  <a:cubicBezTo>
                    <a:pt x="0" y="814517"/>
                    <a:pt x="814517" y="0"/>
                    <a:pt x="1819275" y="0"/>
                  </a:cubicBezTo>
                  <a:cubicBezTo>
                    <a:pt x="2824033" y="0"/>
                    <a:pt x="3638550" y="814517"/>
                    <a:pt x="3638550" y="1819275"/>
                  </a:cubicBezTo>
                  <a:close/>
                </a:path>
              </a:pathLst>
            </a:custGeom>
            <a:solidFill>
              <a:srgbClr val="354A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C1244D98-E4B1-43B7-B8E7-8533ECC23948}"/>
                </a:ext>
              </a:extLst>
            </p:cNvPr>
            <p:cNvSpPr/>
            <p:nvPr/>
          </p:nvSpPr>
          <p:spPr>
            <a:xfrm>
              <a:off x="5962032" y="4730413"/>
              <a:ext cx="3495675" cy="3486150"/>
            </a:xfrm>
            <a:custGeom>
              <a:avLst/>
              <a:gdLst>
                <a:gd name="connsiteX0" fmla="*/ 523875 w 3495675"/>
                <a:gd name="connsiteY0" fmla="*/ 466725 h 3486150"/>
                <a:gd name="connsiteX1" fmla="*/ 1028700 w 3495675"/>
                <a:gd name="connsiteY1" fmla="*/ 733425 h 3486150"/>
                <a:gd name="connsiteX2" fmla="*/ 1038225 w 3495675"/>
                <a:gd name="connsiteY2" fmla="*/ 333375 h 3486150"/>
                <a:gd name="connsiteX3" fmla="*/ 1323975 w 3495675"/>
                <a:gd name="connsiteY3" fmla="*/ 466725 h 3486150"/>
                <a:gd name="connsiteX4" fmla="*/ 1524000 w 3495675"/>
                <a:gd name="connsiteY4" fmla="*/ 0 h 3486150"/>
                <a:gd name="connsiteX5" fmla="*/ 1762125 w 3495675"/>
                <a:gd name="connsiteY5" fmla="*/ 457200 h 3486150"/>
                <a:gd name="connsiteX6" fmla="*/ 2038350 w 3495675"/>
                <a:gd name="connsiteY6" fmla="*/ 190500 h 3486150"/>
                <a:gd name="connsiteX7" fmla="*/ 2171700 w 3495675"/>
                <a:gd name="connsiteY7" fmla="*/ 466725 h 3486150"/>
                <a:gd name="connsiteX8" fmla="*/ 2609850 w 3495675"/>
                <a:gd name="connsiteY8" fmla="*/ 57150 h 3486150"/>
                <a:gd name="connsiteX9" fmla="*/ 2486025 w 3495675"/>
                <a:gd name="connsiteY9" fmla="*/ 733425 h 3486150"/>
                <a:gd name="connsiteX10" fmla="*/ 2886075 w 3495675"/>
                <a:gd name="connsiteY10" fmla="*/ 533400 h 3486150"/>
                <a:gd name="connsiteX11" fmla="*/ 2827973 w 3495675"/>
                <a:gd name="connsiteY11" fmla="*/ 897160 h 3486150"/>
                <a:gd name="connsiteX12" fmla="*/ 3381375 w 3495675"/>
                <a:gd name="connsiteY12" fmla="*/ 981075 h 3486150"/>
                <a:gd name="connsiteX13" fmla="*/ 3105150 w 3495675"/>
                <a:gd name="connsiteY13" fmla="*/ 1285875 h 3486150"/>
                <a:gd name="connsiteX14" fmla="*/ 3299746 w 3495675"/>
                <a:gd name="connsiteY14" fmla="*/ 1446657 h 3486150"/>
                <a:gd name="connsiteX15" fmla="*/ 3175540 w 3495675"/>
                <a:gd name="connsiteY15" fmla="*/ 1682687 h 3486150"/>
                <a:gd name="connsiteX16" fmla="*/ 3495675 w 3495675"/>
                <a:gd name="connsiteY16" fmla="*/ 2047875 h 3486150"/>
                <a:gd name="connsiteX17" fmla="*/ 2943225 w 3495675"/>
                <a:gd name="connsiteY17" fmla="*/ 2076450 h 3486150"/>
                <a:gd name="connsiteX18" fmla="*/ 3171825 w 3495675"/>
                <a:gd name="connsiteY18" fmla="*/ 2419350 h 3486150"/>
                <a:gd name="connsiteX19" fmla="*/ 2921508 w 3495675"/>
                <a:gd name="connsiteY19" fmla="*/ 2481929 h 3486150"/>
                <a:gd name="connsiteX20" fmla="*/ 3019425 w 3495675"/>
                <a:gd name="connsiteY20" fmla="*/ 2962275 h 3486150"/>
                <a:gd name="connsiteX21" fmla="*/ 2484787 w 3495675"/>
                <a:gd name="connsiteY21" fmla="*/ 2705957 h 3486150"/>
                <a:gd name="connsiteX22" fmla="*/ 2476500 w 3495675"/>
                <a:gd name="connsiteY22" fmla="*/ 3095625 h 3486150"/>
                <a:gd name="connsiteX23" fmla="*/ 2162175 w 3495675"/>
                <a:gd name="connsiteY23" fmla="*/ 2962275 h 3486150"/>
                <a:gd name="connsiteX24" fmla="*/ 2028825 w 3495675"/>
                <a:gd name="connsiteY24" fmla="*/ 3486150 h 3486150"/>
                <a:gd name="connsiteX25" fmla="*/ 1762125 w 3495675"/>
                <a:gd name="connsiteY25" fmla="*/ 2905125 h 3486150"/>
                <a:gd name="connsiteX26" fmla="*/ 1524000 w 3495675"/>
                <a:gd name="connsiteY26" fmla="*/ 3324225 h 3486150"/>
                <a:gd name="connsiteX27" fmla="*/ 1323975 w 3495675"/>
                <a:gd name="connsiteY27" fmla="*/ 2962275 h 3486150"/>
                <a:gd name="connsiteX28" fmla="*/ 962025 w 3495675"/>
                <a:gd name="connsiteY28" fmla="*/ 3305175 h 3486150"/>
                <a:gd name="connsiteX29" fmla="*/ 1057275 w 3495675"/>
                <a:gd name="connsiteY29" fmla="*/ 2762250 h 3486150"/>
                <a:gd name="connsiteX30" fmla="*/ 685800 w 3495675"/>
                <a:gd name="connsiteY30" fmla="*/ 2802922 h 3486150"/>
                <a:gd name="connsiteX31" fmla="*/ 685800 w 3495675"/>
                <a:gd name="connsiteY31" fmla="*/ 2466975 h 3486150"/>
                <a:gd name="connsiteX32" fmla="*/ 152400 w 3495675"/>
                <a:gd name="connsiteY32" fmla="*/ 2505075 h 3486150"/>
                <a:gd name="connsiteX33" fmla="*/ 571500 w 3495675"/>
                <a:gd name="connsiteY33" fmla="*/ 2105025 h 3486150"/>
                <a:gd name="connsiteX34" fmla="*/ 228600 w 3495675"/>
                <a:gd name="connsiteY34" fmla="*/ 1943100 h 3486150"/>
                <a:gd name="connsiteX35" fmla="*/ 381000 w 3495675"/>
                <a:gd name="connsiteY35" fmla="*/ 1724025 h 3486150"/>
                <a:gd name="connsiteX36" fmla="*/ 0 w 3495675"/>
                <a:gd name="connsiteY36" fmla="*/ 1371600 h 3486150"/>
                <a:gd name="connsiteX37" fmla="*/ 600075 w 3495675"/>
                <a:gd name="connsiteY37" fmla="*/ 1343025 h 3486150"/>
                <a:gd name="connsiteX38" fmla="*/ 409575 w 3495675"/>
                <a:gd name="connsiteY38" fmla="*/ 962025 h 3486150"/>
                <a:gd name="connsiteX39" fmla="*/ 687419 w 3495675"/>
                <a:gd name="connsiteY39" fmla="*/ 896874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75" h="3486150">
                  <a:moveTo>
                    <a:pt x="523875" y="466725"/>
                  </a:moveTo>
                  <a:lnTo>
                    <a:pt x="1028700" y="733425"/>
                  </a:lnTo>
                  <a:lnTo>
                    <a:pt x="1038225" y="333375"/>
                  </a:lnTo>
                  <a:lnTo>
                    <a:pt x="1323975" y="466725"/>
                  </a:lnTo>
                  <a:lnTo>
                    <a:pt x="1524000" y="0"/>
                  </a:lnTo>
                  <a:lnTo>
                    <a:pt x="1762125" y="457200"/>
                  </a:lnTo>
                  <a:lnTo>
                    <a:pt x="2038350" y="190500"/>
                  </a:lnTo>
                  <a:lnTo>
                    <a:pt x="2171700" y="466725"/>
                  </a:lnTo>
                  <a:lnTo>
                    <a:pt x="2609850" y="57150"/>
                  </a:lnTo>
                  <a:lnTo>
                    <a:pt x="2486025" y="733425"/>
                  </a:lnTo>
                  <a:lnTo>
                    <a:pt x="2886075" y="533400"/>
                  </a:lnTo>
                  <a:lnTo>
                    <a:pt x="2827973" y="897160"/>
                  </a:lnTo>
                  <a:lnTo>
                    <a:pt x="3381375" y="981075"/>
                  </a:lnTo>
                  <a:lnTo>
                    <a:pt x="3105150" y="1285875"/>
                  </a:lnTo>
                  <a:lnTo>
                    <a:pt x="3299746" y="1446657"/>
                  </a:lnTo>
                  <a:lnTo>
                    <a:pt x="3175540" y="1682687"/>
                  </a:lnTo>
                  <a:lnTo>
                    <a:pt x="3495675" y="2047875"/>
                  </a:lnTo>
                  <a:lnTo>
                    <a:pt x="2943225" y="2076450"/>
                  </a:lnTo>
                  <a:lnTo>
                    <a:pt x="3171825" y="2419350"/>
                  </a:lnTo>
                  <a:lnTo>
                    <a:pt x="2921508" y="2481929"/>
                  </a:lnTo>
                  <a:lnTo>
                    <a:pt x="3019425" y="2962275"/>
                  </a:lnTo>
                  <a:lnTo>
                    <a:pt x="2484787" y="2705957"/>
                  </a:lnTo>
                  <a:lnTo>
                    <a:pt x="2476500" y="3095625"/>
                  </a:lnTo>
                  <a:lnTo>
                    <a:pt x="2162175" y="2962275"/>
                  </a:lnTo>
                  <a:lnTo>
                    <a:pt x="2028825" y="3486150"/>
                  </a:lnTo>
                  <a:lnTo>
                    <a:pt x="1762125" y="2905125"/>
                  </a:lnTo>
                  <a:lnTo>
                    <a:pt x="1524000" y="3324225"/>
                  </a:lnTo>
                  <a:lnTo>
                    <a:pt x="1323975" y="2962275"/>
                  </a:lnTo>
                  <a:lnTo>
                    <a:pt x="962025" y="3305175"/>
                  </a:lnTo>
                  <a:lnTo>
                    <a:pt x="1057275" y="2762250"/>
                  </a:lnTo>
                  <a:lnTo>
                    <a:pt x="685800" y="2802922"/>
                  </a:lnTo>
                  <a:lnTo>
                    <a:pt x="685800" y="2466975"/>
                  </a:lnTo>
                  <a:lnTo>
                    <a:pt x="152400" y="2505075"/>
                  </a:lnTo>
                  <a:lnTo>
                    <a:pt x="571500" y="2105025"/>
                  </a:lnTo>
                  <a:lnTo>
                    <a:pt x="228600" y="1943100"/>
                  </a:lnTo>
                  <a:lnTo>
                    <a:pt x="381000" y="1724025"/>
                  </a:lnTo>
                  <a:lnTo>
                    <a:pt x="0" y="1371600"/>
                  </a:lnTo>
                  <a:lnTo>
                    <a:pt x="600075" y="1343025"/>
                  </a:lnTo>
                  <a:lnTo>
                    <a:pt x="409575" y="962025"/>
                  </a:lnTo>
                  <a:lnTo>
                    <a:pt x="687419" y="89687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006A662-79E9-4975-9C5F-970C84E31040}"/>
                </a:ext>
              </a:extLst>
            </p:cNvPr>
            <p:cNvGrpSpPr/>
            <p:nvPr/>
          </p:nvGrpSpPr>
          <p:grpSpPr>
            <a:xfrm>
              <a:off x="6102497" y="5032667"/>
              <a:ext cx="2959473" cy="3011908"/>
              <a:chOff x="4904278" y="3518587"/>
              <a:chExt cx="2959473" cy="3011908"/>
            </a:xfrm>
            <a:solidFill>
              <a:schemeClr val="bg1"/>
            </a:solidFill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20598335-BD23-4CB4-8828-0013E08DF386}"/>
                  </a:ext>
                </a:extLst>
              </p:cNvPr>
              <p:cNvSpPr/>
              <p:nvPr/>
            </p:nvSpPr>
            <p:spPr>
              <a:xfrm>
                <a:off x="6102974" y="3518587"/>
                <a:ext cx="168876" cy="224801"/>
              </a:xfrm>
              <a:custGeom>
                <a:avLst/>
                <a:gdLst>
                  <a:gd name="connsiteX0" fmla="*/ 148730 w 168876"/>
                  <a:gd name="connsiteY0" fmla="*/ 0 h 224801"/>
                  <a:gd name="connsiteX1" fmla="*/ 103307 w 168876"/>
                  <a:gd name="connsiteY1" fmla="*/ 85867 h 224801"/>
                  <a:gd name="connsiteX2" fmla="*/ 168876 w 168876"/>
                  <a:gd name="connsiteY2" fmla="*/ 151552 h 224801"/>
                  <a:gd name="connsiteX3" fmla="*/ 75234 w 168876"/>
                  <a:gd name="connsiteY3" fmla="*/ 138935 h 224801"/>
                  <a:gd name="connsiteX4" fmla="*/ 29811 w 168876"/>
                  <a:gd name="connsiteY4" fmla="*/ 224801 h 224801"/>
                  <a:gd name="connsiteX5" fmla="*/ 17361 w 168876"/>
                  <a:gd name="connsiteY5" fmla="*/ 131137 h 224801"/>
                  <a:gd name="connsiteX6" fmla="*/ 0 w 168876"/>
                  <a:gd name="connsiteY6" fmla="*/ 128798 h 224801"/>
                  <a:gd name="connsiteX7" fmla="*/ 43903 w 168876"/>
                  <a:gd name="connsiteY7" fmla="*/ 26358 h 224801"/>
                  <a:gd name="connsiteX8" fmla="*/ 62783 w 168876"/>
                  <a:gd name="connsiteY8" fmla="*/ 45271 h 224801"/>
                  <a:gd name="connsiteX9" fmla="*/ 148730 w 168876"/>
                  <a:gd name="connsiteY9" fmla="*/ 0 h 22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876" h="224801">
                    <a:moveTo>
                      <a:pt x="148730" y="0"/>
                    </a:moveTo>
                    <a:lnTo>
                      <a:pt x="103307" y="85867"/>
                    </a:lnTo>
                    <a:lnTo>
                      <a:pt x="168876" y="151552"/>
                    </a:lnTo>
                    <a:lnTo>
                      <a:pt x="75234" y="138935"/>
                    </a:lnTo>
                    <a:lnTo>
                      <a:pt x="29811" y="224801"/>
                    </a:lnTo>
                    <a:lnTo>
                      <a:pt x="17361" y="131137"/>
                    </a:lnTo>
                    <a:lnTo>
                      <a:pt x="0" y="128798"/>
                    </a:lnTo>
                    <a:lnTo>
                      <a:pt x="43903" y="26358"/>
                    </a:lnTo>
                    <a:lnTo>
                      <a:pt x="62783" y="45271"/>
                    </a:lnTo>
                    <a:lnTo>
                      <a:pt x="1487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92EEAA9-C920-4985-855F-5100BF62FD08}"/>
                  </a:ext>
                </a:extLst>
              </p:cNvPr>
              <p:cNvSpPr/>
              <p:nvPr/>
            </p:nvSpPr>
            <p:spPr>
              <a:xfrm>
                <a:off x="6823084" y="3598890"/>
                <a:ext cx="245158" cy="145023"/>
              </a:xfrm>
              <a:custGeom>
                <a:avLst/>
                <a:gdLst>
                  <a:gd name="connsiteX0" fmla="*/ 73554 w 245158"/>
                  <a:gd name="connsiteY0" fmla="*/ 0 h 145023"/>
                  <a:gd name="connsiteX1" fmla="*/ 113201 w 245158"/>
                  <a:gd name="connsiteY1" fmla="*/ 82127 h 145023"/>
                  <a:gd name="connsiteX2" fmla="*/ 186808 w 245158"/>
                  <a:gd name="connsiteY2" fmla="*/ 13321 h 145023"/>
                  <a:gd name="connsiteX3" fmla="*/ 245158 w 245158"/>
                  <a:gd name="connsiteY3" fmla="*/ 71774 h 145023"/>
                  <a:gd name="connsiteX4" fmla="*/ 151515 w 245158"/>
                  <a:gd name="connsiteY4" fmla="*/ 59157 h 145023"/>
                  <a:gd name="connsiteX5" fmla="*/ 106093 w 245158"/>
                  <a:gd name="connsiteY5" fmla="*/ 145023 h 145023"/>
                  <a:gd name="connsiteX6" fmla="*/ 93643 w 245158"/>
                  <a:gd name="connsiteY6" fmla="*/ 51359 h 145023"/>
                  <a:gd name="connsiteX7" fmla="*/ 0 w 245158"/>
                  <a:gd name="connsiteY7" fmla="*/ 38743 h 145023"/>
                  <a:gd name="connsiteX8" fmla="*/ 73554 w 245158"/>
                  <a:gd name="connsiteY8" fmla="*/ 0 h 14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158" h="145023">
                    <a:moveTo>
                      <a:pt x="73554" y="0"/>
                    </a:moveTo>
                    <a:lnTo>
                      <a:pt x="113201" y="82127"/>
                    </a:lnTo>
                    <a:lnTo>
                      <a:pt x="186808" y="13321"/>
                    </a:lnTo>
                    <a:lnTo>
                      <a:pt x="245158" y="71774"/>
                    </a:lnTo>
                    <a:lnTo>
                      <a:pt x="151515" y="59157"/>
                    </a:lnTo>
                    <a:lnTo>
                      <a:pt x="106093" y="145023"/>
                    </a:lnTo>
                    <a:lnTo>
                      <a:pt x="93643" y="51359"/>
                    </a:lnTo>
                    <a:lnTo>
                      <a:pt x="0" y="38743"/>
                    </a:lnTo>
                    <a:lnTo>
                      <a:pt x="7355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09D283C-97E4-4014-A253-415279429BED}"/>
                  </a:ext>
                </a:extLst>
              </p:cNvPr>
              <p:cNvSpPr/>
              <p:nvPr/>
            </p:nvSpPr>
            <p:spPr>
              <a:xfrm>
                <a:off x="5331172" y="3703582"/>
                <a:ext cx="20323" cy="39283"/>
              </a:xfrm>
              <a:custGeom>
                <a:avLst/>
                <a:gdLst>
                  <a:gd name="connsiteX0" fmla="*/ 0 w 20323"/>
                  <a:gd name="connsiteY0" fmla="*/ 0 h 39283"/>
                  <a:gd name="connsiteX1" fmla="*/ 20323 w 20323"/>
                  <a:gd name="connsiteY1" fmla="*/ 10737 h 39283"/>
                  <a:gd name="connsiteX2" fmla="*/ 5222 w 20323"/>
                  <a:gd name="connsiteY2" fmla="*/ 39283 h 39283"/>
                  <a:gd name="connsiteX3" fmla="*/ 0 w 20323"/>
                  <a:gd name="connsiteY3" fmla="*/ 0 h 3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3" h="39283">
                    <a:moveTo>
                      <a:pt x="0" y="0"/>
                    </a:moveTo>
                    <a:lnTo>
                      <a:pt x="20323" y="10737"/>
                    </a:lnTo>
                    <a:lnTo>
                      <a:pt x="5222" y="39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7276C5B8-DBDE-4F63-A8CC-E133CC5E1B08}"/>
                  </a:ext>
                </a:extLst>
              </p:cNvPr>
              <p:cNvSpPr/>
              <p:nvPr/>
            </p:nvSpPr>
            <p:spPr>
              <a:xfrm>
                <a:off x="6424447" y="3896632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4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A52149C9-9CDC-4C6E-9D60-9B41387CA9EB}"/>
                  </a:ext>
                </a:extLst>
              </p:cNvPr>
              <p:cNvSpPr/>
              <p:nvPr/>
            </p:nvSpPr>
            <p:spPr>
              <a:xfrm>
                <a:off x="5628056" y="3899491"/>
                <a:ext cx="245157" cy="241830"/>
              </a:xfrm>
              <a:custGeom>
                <a:avLst/>
                <a:gdLst>
                  <a:gd name="connsiteX0" fmla="*/ 73945 w 245157"/>
                  <a:gd name="connsiteY0" fmla="*/ 0 h 241830"/>
                  <a:gd name="connsiteX1" fmla="*/ 80141 w 245157"/>
                  <a:gd name="connsiteY1" fmla="*/ 3273 h 241830"/>
                  <a:gd name="connsiteX2" fmla="*/ 139064 w 245157"/>
                  <a:gd name="connsiteY2" fmla="*/ 62300 h 241830"/>
                  <a:gd name="connsiteX3" fmla="*/ 225011 w 245157"/>
                  <a:gd name="connsiteY3" fmla="*/ 17029 h 241830"/>
                  <a:gd name="connsiteX4" fmla="*/ 179588 w 245157"/>
                  <a:gd name="connsiteY4" fmla="*/ 102896 h 241830"/>
                  <a:gd name="connsiteX5" fmla="*/ 245157 w 245157"/>
                  <a:gd name="connsiteY5" fmla="*/ 168581 h 241830"/>
                  <a:gd name="connsiteX6" fmla="*/ 151515 w 245157"/>
                  <a:gd name="connsiteY6" fmla="*/ 155964 h 241830"/>
                  <a:gd name="connsiteX7" fmla="*/ 106092 w 245157"/>
                  <a:gd name="connsiteY7" fmla="*/ 241830 h 241830"/>
                  <a:gd name="connsiteX8" fmla="*/ 93642 w 245157"/>
                  <a:gd name="connsiteY8" fmla="*/ 148166 h 241830"/>
                  <a:gd name="connsiteX9" fmla="*/ 0 w 245157"/>
                  <a:gd name="connsiteY9" fmla="*/ 135550 h 241830"/>
                  <a:gd name="connsiteX10" fmla="*/ 85946 w 245157"/>
                  <a:gd name="connsiteY10" fmla="*/ 90279 h 241830"/>
                  <a:gd name="connsiteX11" fmla="*/ 73945 w 245157"/>
                  <a:gd name="connsiteY11" fmla="*/ 0 h 24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41830">
                    <a:moveTo>
                      <a:pt x="73945" y="0"/>
                    </a:moveTo>
                    <a:lnTo>
                      <a:pt x="80141" y="3273"/>
                    </a:lnTo>
                    <a:lnTo>
                      <a:pt x="139064" y="62300"/>
                    </a:lnTo>
                    <a:lnTo>
                      <a:pt x="225011" y="17029"/>
                    </a:lnTo>
                    <a:lnTo>
                      <a:pt x="179588" y="102896"/>
                    </a:lnTo>
                    <a:lnTo>
                      <a:pt x="245157" y="168581"/>
                    </a:lnTo>
                    <a:lnTo>
                      <a:pt x="151515" y="155964"/>
                    </a:lnTo>
                    <a:lnTo>
                      <a:pt x="106092" y="241830"/>
                    </a:lnTo>
                    <a:lnTo>
                      <a:pt x="93642" y="148166"/>
                    </a:lnTo>
                    <a:lnTo>
                      <a:pt x="0" y="135550"/>
                    </a:lnTo>
                    <a:lnTo>
                      <a:pt x="85946" y="90279"/>
                    </a:lnTo>
                    <a:lnTo>
                      <a:pt x="7394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72584F7B-F23E-4D98-A29E-BBB44957C0A6}"/>
                  </a:ext>
                </a:extLst>
              </p:cNvPr>
              <p:cNvSpPr/>
              <p:nvPr/>
            </p:nvSpPr>
            <p:spPr>
              <a:xfrm>
                <a:off x="7220840" y="3916300"/>
                <a:ext cx="245157" cy="226071"/>
              </a:xfrm>
              <a:custGeom>
                <a:avLst/>
                <a:gdLst>
                  <a:gd name="connsiteX0" fmla="*/ 92604 w 245157"/>
                  <a:gd name="connsiteY0" fmla="*/ 0 h 226071"/>
                  <a:gd name="connsiteX1" fmla="*/ 139064 w 245157"/>
                  <a:gd name="connsiteY1" fmla="*/ 46541 h 226071"/>
                  <a:gd name="connsiteX2" fmla="*/ 225011 w 245157"/>
                  <a:gd name="connsiteY2" fmla="*/ 1270 h 226071"/>
                  <a:gd name="connsiteX3" fmla="*/ 179588 w 245157"/>
                  <a:gd name="connsiteY3" fmla="*/ 87137 h 226071"/>
                  <a:gd name="connsiteX4" fmla="*/ 245157 w 245157"/>
                  <a:gd name="connsiteY4" fmla="*/ 152822 h 226071"/>
                  <a:gd name="connsiteX5" fmla="*/ 151515 w 245157"/>
                  <a:gd name="connsiteY5" fmla="*/ 140205 h 226071"/>
                  <a:gd name="connsiteX6" fmla="*/ 106092 w 245157"/>
                  <a:gd name="connsiteY6" fmla="*/ 226071 h 226071"/>
                  <a:gd name="connsiteX7" fmla="*/ 93642 w 245157"/>
                  <a:gd name="connsiteY7" fmla="*/ 132407 h 226071"/>
                  <a:gd name="connsiteX8" fmla="*/ 0 w 245157"/>
                  <a:gd name="connsiteY8" fmla="*/ 119791 h 226071"/>
                  <a:gd name="connsiteX9" fmla="*/ 85946 w 245157"/>
                  <a:gd name="connsiteY9" fmla="*/ 74521 h 226071"/>
                  <a:gd name="connsiteX10" fmla="*/ 77072 w 245157"/>
                  <a:gd name="connsiteY10" fmla="*/ 7766 h 226071"/>
                  <a:gd name="connsiteX11" fmla="*/ 92604 w 245157"/>
                  <a:gd name="connsiteY11" fmla="*/ 0 h 22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26071">
                    <a:moveTo>
                      <a:pt x="92604" y="0"/>
                    </a:moveTo>
                    <a:lnTo>
                      <a:pt x="139064" y="46541"/>
                    </a:lnTo>
                    <a:lnTo>
                      <a:pt x="225011" y="1270"/>
                    </a:lnTo>
                    <a:lnTo>
                      <a:pt x="179588" y="87137"/>
                    </a:lnTo>
                    <a:lnTo>
                      <a:pt x="245157" y="152822"/>
                    </a:lnTo>
                    <a:lnTo>
                      <a:pt x="151515" y="140205"/>
                    </a:lnTo>
                    <a:lnTo>
                      <a:pt x="106092" y="226071"/>
                    </a:lnTo>
                    <a:lnTo>
                      <a:pt x="93642" y="132407"/>
                    </a:lnTo>
                    <a:lnTo>
                      <a:pt x="0" y="119791"/>
                    </a:lnTo>
                    <a:lnTo>
                      <a:pt x="85946" y="74521"/>
                    </a:lnTo>
                    <a:lnTo>
                      <a:pt x="77072" y="7766"/>
                    </a:lnTo>
                    <a:lnTo>
                      <a:pt x="9260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39A6095-06EE-4792-83FA-F97073E9075D}"/>
                  </a:ext>
                </a:extLst>
              </p:cNvPr>
              <p:cNvSpPr/>
              <p:nvPr/>
            </p:nvSpPr>
            <p:spPr>
              <a:xfrm>
                <a:off x="5287257" y="4294038"/>
                <a:ext cx="187321" cy="225668"/>
              </a:xfrm>
              <a:custGeom>
                <a:avLst/>
                <a:gdLst>
                  <a:gd name="connsiteX0" fmla="*/ 15659 w 187321"/>
                  <a:gd name="connsiteY0" fmla="*/ 0 h 225668"/>
                  <a:gd name="connsiteX1" fmla="*/ 81229 w 187321"/>
                  <a:gd name="connsiteY1" fmla="*/ 65687 h 225668"/>
                  <a:gd name="connsiteX2" fmla="*/ 167175 w 187321"/>
                  <a:gd name="connsiteY2" fmla="*/ 20415 h 225668"/>
                  <a:gd name="connsiteX3" fmla="*/ 121752 w 187321"/>
                  <a:gd name="connsiteY3" fmla="*/ 106282 h 225668"/>
                  <a:gd name="connsiteX4" fmla="*/ 187321 w 187321"/>
                  <a:gd name="connsiteY4" fmla="*/ 171967 h 225668"/>
                  <a:gd name="connsiteX5" fmla="*/ 93679 w 187321"/>
                  <a:gd name="connsiteY5" fmla="*/ 159350 h 225668"/>
                  <a:gd name="connsiteX6" fmla="*/ 58598 w 187321"/>
                  <a:gd name="connsiteY6" fmla="*/ 225668 h 225668"/>
                  <a:gd name="connsiteX7" fmla="*/ 40972 w 187321"/>
                  <a:gd name="connsiteY7" fmla="*/ 190416 h 225668"/>
                  <a:gd name="connsiteX8" fmla="*/ 35806 w 187321"/>
                  <a:gd name="connsiteY8" fmla="*/ 151552 h 225668"/>
                  <a:gd name="connsiteX9" fmla="*/ 20510 w 187321"/>
                  <a:gd name="connsiteY9" fmla="*/ 149492 h 225668"/>
                  <a:gd name="connsiteX10" fmla="*/ 0 w 187321"/>
                  <a:gd name="connsiteY10" fmla="*/ 108472 h 225668"/>
                  <a:gd name="connsiteX11" fmla="*/ 28111 w 187321"/>
                  <a:gd name="connsiteY11" fmla="*/ 93665 h 225668"/>
                  <a:gd name="connsiteX12" fmla="*/ 15659 w 187321"/>
                  <a:gd name="connsiteY12" fmla="*/ 0 h 22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321" h="225668">
                    <a:moveTo>
                      <a:pt x="15659" y="0"/>
                    </a:moveTo>
                    <a:lnTo>
                      <a:pt x="81229" y="65687"/>
                    </a:lnTo>
                    <a:lnTo>
                      <a:pt x="167175" y="20415"/>
                    </a:lnTo>
                    <a:lnTo>
                      <a:pt x="121752" y="106282"/>
                    </a:lnTo>
                    <a:lnTo>
                      <a:pt x="187321" y="171967"/>
                    </a:lnTo>
                    <a:lnTo>
                      <a:pt x="93679" y="159350"/>
                    </a:lnTo>
                    <a:lnTo>
                      <a:pt x="58598" y="225668"/>
                    </a:lnTo>
                    <a:lnTo>
                      <a:pt x="40972" y="190416"/>
                    </a:lnTo>
                    <a:lnTo>
                      <a:pt x="35806" y="151552"/>
                    </a:lnTo>
                    <a:lnTo>
                      <a:pt x="20510" y="149492"/>
                    </a:lnTo>
                    <a:lnTo>
                      <a:pt x="0" y="108472"/>
                    </a:lnTo>
                    <a:lnTo>
                      <a:pt x="28111" y="93665"/>
                    </a:lnTo>
                    <a:lnTo>
                      <a:pt x="156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0767E335-BC00-4594-8F22-D21395C69F34}"/>
                  </a:ext>
                </a:extLst>
              </p:cNvPr>
              <p:cNvSpPr/>
              <p:nvPr/>
            </p:nvSpPr>
            <p:spPr>
              <a:xfrm>
                <a:off x="6025811" y="4294565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6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82C790A4-6DA2-4E04-A5CD-4A4AFC74FEFD}"/>
                  </a:ext>
                </a:extLst>
              </p:cNvPr>
              <p:cNvSpPr/>
              <p:nvPr/>
            </p:nvSpPr>
            <p:spPr>
              <a:xfrm>
                <a:off x="6822202" y="4295090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5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2D60256F-F22C-46DB-9AF2-17C4731CA6E2}"/>
                  </a:ext>
                </a:extLst>
              </p:cNvPr>
              <p:cNvSpPr/>
              <p:nvPr/>
            </p:nvSpPr>
            <p:spPr>
              <a:xfrm>
                <a:off x="7618593" y="4295613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2D8B4904-02DA-4BC5-A5FC-09FE25046A7E}"/>
                  </a:ext>
                </a:extLst>
              </p:cNvPr>
              <p:cNvSpPr/>
              <p:nvPr/>
            </p:nvSpPr>
            <p:spPr>
              <a:xfrm>
                <a:off x="4904278" y="4691973"/>
                <a:ext cx="171663" cy="171966"/>
              </a:xfrm>
              <a:custGeom>
                <a:avLst/>
                <a:gdLst>
                  <a:gd name="connsiteX0" fmla="*/ 0 w 171663"/>
                  <a:gd name="connsiteY0" fmla="*/ 0 h 171966"/>
                  <a:gd name="connsiteX1" fmla="*/ 65570 w 171663"/>
                  <a:gd name="connsiteY1" fmla="*/ 65685 h 171966"/>
                  <a:gd name="connsiteX2" fmla="*/ 151517 w 171663"/>
                  <a:gd name="connsiteY2" fmla="*/ 20414 h 171966"/>
                  <a:gd name="connsiteX3" fmla="*/ 106093 w 171663"/>
                  <a:gd name="connsiteY3" fmla="*/ 106281 h 171966"/>
                  <a:gd name="connsiteX4" fmla="*/ 171663 w 171663"/>
                  <a:gd name="connsiteY4" fmla="*/ 171966 h 171966"/>
                  <a:gd name="connsiteX5" fmla="*/ 159064 w 171663"/>
                  <a:gd name="connsiteY5" fmla="*/ 170269 h 171966"/>
                  <a:gd name="connsiteX6" fmla="*/ 3507 w 171663"/>
                  <a:gd name="connsiteY6" fmla="*/ 26378 h 171966"/>
                  <a:gd name="connsiteX7" fmla="*/ 0 w 171663"/>
                  <a:gd name="connsiteY7" fmla="*/ 0 h 1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71966">
                    <a:moveTo>
                      <a:pt x="0" y="0"/>
                    </a:moveTo>
                    <a:lnTo>
                      <a:pt x="65570" y="65685"/>
                    </a:lnTo>
                    <a:lnTo>
                      <a:pt x="151517" y="20414"/>
                    </a:lnTo>
                    <a:lnTo>
                      <a:pt x="106093" y="106281"/>
                    </a:lnTo>
                    <a:lnTo>
                      <a:pt x="171663" y="171966"/>
                    </a:lnTo>
                    <a:lnTo>
                      <a:pt x="159064" y="170269"/>
                    </a:lnTo>
                    <a:lnTo>
                      <a:pt x="3507" y="263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3F184A85-3CAC-4A43-A63C-1F608BE4E072}"/>
                  </a:ext>
                </a:extLst>
              </p:cNvPr>
              <p:cNvSpPr/>
              <p:nvPr/>
            </p:nvSpPr>
            <p:spPr>
              <a:xfrm>
                <a:off x="5627175" y="4692498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0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CDDBD202-5F9B-4CD9-861A-C825D60E5C45}"/>
                  </a:ext>
                </a:extLst>
              </p:cNvPr>
              <p:cNvSpPr/>
              <p:nvPr/>
            </p:nvSpPr>
            <p:spPr>
              <a:xfrm>
                <a:off x="6423565" y="4693023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5 h 245215"/>
                  <a:gd name="connsiteX5" fmla="*/ 151515 w 245158"/>
                  <a:gd name="connsiteY5" fmla="*/ 159348 h 245215"/>
                  <a:gd name="connsiteX6" fmla="*/ 106093 w 245158"/>
                  <a:gd name="connsiteY6" fmla="*/ 245215 h 245215"/>
                  <a:gd name="connsiteX7" fmla="*/ 93643 w 245158"/>
                  <a:gd name="connsiteY7" fmla="*/ 151550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5"/>
                    </a:lnTo>
                    <a:lnTo>
                      <a:pt x="151515" y="159348"/>
                    </a:lnTo>
                    <a:lnTo>
                      <a:pt x="106093" y="245215"/>
                    </a:lnTo>
                    <a:lnTo>
                      <a:pt x="93643" y="151550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C679720-7F9F-414E-A41E-FF196FC6DC60}"/>
                  </a:ext>
                </a:extLst>
              </p:cNvPr>
              <p:cNvSpPr/>
              <p:nvPr/>
            </p:nvSpPr>
            <p:spPr>
              <a:xfrm>
                <a:off x="7219957" y="4693546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5 w 245157"/>
                  <a:gd name="connsiteY1" fmla="*/ 65686 h 245215"/>
                  <a:gd name="connsiteX2" fmla="*/ 225012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E80A228F-935E-44A4-820A-19868656062F}"/>
                  </a:ext>
                </a:extLst>
              </p:cNvPr>
              <p:cNvSpPr/>
              <p:nvPr/>
            </p:nvSpPr>
            <p:spPr>
              <a:xfrm>
                <a:off x="5228538" y="5090432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8 h 245215"/>
                  <a:gd name="connsiteX6" fmla="*/ 106092 w 245157"/>
                  <a:gd name="connsiteY6" fmla="*/ 245215 h 245215"/>
                  <a:gd name="connsiteX7" fmla="*/ 104330 w 245157"/>
                  <a:gd name="connsiteY7" fmla="*/ 231956 h 245215"/>
                  <a:gd name="connsiteX8" fmla="*/ 107547 w 245157"/>
                  <a:gd name="connsiteY8" fmla="*/ 228885 h 245215"/>
                  <a:gd name="connsiteX9" fmla="*/ 103679 w 245157"/>
                  <a:gd name="connsiteY9" fmla="*/ 227059 h 245215"/>
                  <a:gd name="connsiteX10" fmla="*/ 93642 w 245157"/>
                  <a:gd name="connsiteY10" fmla="*/ 151550 h 245215"/>
                  <a:gd name="connsiteX11" fmla="*/ 0 w 245157"/>
                  <a:gd name="connsiteY11" fmla="*/ 138935 h 245215"/>
                  <a:gd name="connsiteX12" fmla="*/ 85946 w 245157"/>
                  <a:gd name="connsiteY12" fmla="*/ 93664 h 245215"/>
                  <a:gd name="connsiteX13" fmla="*/ 73495 w 245157"/>
                  <a:gd name="connsiteY13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8"/>
                    </a:lnTo>
                    <a:lnTo>
                      <a:pt x="106092" y="245215"/>
                    </a:lnTo>
                    <a:lnTo>
                      <a:pt x="104330" y="231956"/>
                    </a:lnTo>
                    <a:lnTo>
                      <a:pt x="107547" y="228885"/>
                    </a:lnTo>
                    <a:lnTo>
                      <a:pt x="103679" y="227059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BFF74C42-7657-4DED-A16F-0D745B9B53B3}"/>
                  </a:ext>
                </a:extLst>
              </p:cNvPr>
              <p:cNvSpPr/>
              <p:nvPr/>
            </p:nvSpPr>
            <p:spPr>
              <a:xfrm>
                <a:off x="6024929" y="5090955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6 h 245216"/>
                  <a:gd name="connsiteX2" fmla="*/ 225012 w 245158"/>
                  <a:gd name="connsiteY2" fmla="*/ 20414 h 245216"/>
                  <a:gd name="connsiteX3" fmla="*/ 179589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5 h 245216"/>
                  <a:gd name="connsiteX9" fmla="*/ 85946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9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9667DC8B-EF29-4253-8C85-89D2BAFC979B}"/>
                  </a:ext>
                </a:extLst>
              </p:cNvPr>
              <p:cNvSpPr/>
              <p:nvPr/>
            </p:nvSpPr>
            <p:spPr>
              <a:xfrm>
                <a:off x="6821321" y="5091480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4 w 245158"/>
                  <a:gd name="connsiteY1" fmla="*/ 65686 h 245216"/>
                  <a:gd name="connsiteX2" fmla="*/ 225011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2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83AB07BA-82FE-441B-9CD4-77623D7995C8}"/>
                  </a:ext>
                </a:extLst>
              </p:cNvPr>
              <p:cNvSpPr/>
              <p:nvPr/>
            </p:nvSpPr>
            <p:spPr>
              <a:xfrm>
                <a:off x="7617712" y="5092005"/>
                <a:ext cx="245157" cy="198233"/>
              </a:xfrm>
              <a:custGeom>
                <a:avLst/>
                <a:gdLst>
                  <a:gd name="connsiteX0" fmla="*/ 73495 w 245157"/>
                  <a:gd name="connsiteY0" fmla="*/ 0 h 198233"/>
                  <a:gd name="connsiteX1" fmla="*/ 139064 w 245157"/>
                  <a:gd name="connsiteY1" fmla="*/ 65686 h 198233"/>
                  <a:gd name="connsiteX2" fmla="*/ 225011 w 245157"/>
                  <a:gd name="connsiteY2" fmla="*/ 20414 h 198233"/>
                  <a:gd name="connsiteX3" fmla="*/ 179588 w 245157"/>
                  <a:gd name="connsiteY3" fmla="*/ 106281 h 198233"/>
                  <a:gd name="connsiteX4" fmla="*/ 245157 w 245157"/>
                  <a:gd name="connsiteY4" fmla="*/ 171966 h 198233"/>
                  <a:gd name="connsiteX5" fmla="*/ 151515 w 245157"/>
                  <a:gd name="connsiteY5" fmla="*/ 159349 h 198233"/>
                  <a:gd name="connsiteX6" fmla="*/ 131821 w 245157"/>
                  <a:gd name="connsiteY6" fmla="*/ 196579 h 198233"/>
                  <a:gd name="connsiteX7" fmla="*/ 99847 w 245157"/>
                  <a:gd name="connsiteY7" fmla="*/ 198233 h 198233"/>
                  <a:gd name="connsiteX8" fmla="*/ 93642 w 245157"/>
                  <a:gd name="connsiteY8" fmla="*/ 151551 h 198233"/>
                  <a:gd name="connsiteX9" fmla="*/ 0 w 245157"/>
                  <a:gd name="connsiteY9" fmla="*/ 138936 h 198233"/>
                  <a:gd name="connsiteX10" fmla="*/ 85946 w 245157"/>
                  <a:gd name="connsiteY10" fmla="*/ 93665 h 198233"/>
                  <a:gd name="connsiteX11" fmla="*/ 73495 w 245157"/>
                  <a:gd name="connsiteY11" fmla="*/ 0 h 19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198233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31821" y="196579"/>
                    </a:lnTo>
                    <a:lnTo>
                      <a:pt x="99847" y="198233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CAB58882-9357-4C0A-8CBD-132EA556562B}"/>
                  </a:ext>
                </a:extLst>
              </p:cNvPr>
              <p:cNvSpPr/>
              <p:nvPr/>
            </p:nvSpPr>
            <p:spPr>
              <a:xfrm>
                <a:off x="7707810" y="5290238"/>
                <a:ext cx="12261" cy="18895"/>
              </a:xfrm>
              <a:custGeom>
                <a:avLst/>
                <a:gdLst>
                  <a:gd name="connsiteX0" fmla="*/ 9749 w 12261"/>
                  <a:gd name="connsiteY0" fmla="*/ 0 h 18895"/>
                  <a:gd name="connsiteX1" fmla="*/ 12261 w 12261"/>
                  <a:gd name="connsiteY1" fmla="*/ 18895 h 18895"/>
                  <a:gd name="connsiteX2" fmla="*/ 0 w 12261"/>
                  <a:gd name="connsiteY2" fmla="*/ 504 h 18895"/>
                  <a:gd name="connsiteX3" fmla="*/ 9749 w 12261"/>
                  <a:gd name="connsiteY3" fmla="*/ 0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1" h="18895">
                    <a:moveTo>
                      <a:pt x="9749" y="0"/>
                    </a:moveTo>
                    <a:lnTo>
                      <a:pt x="12261" y="18895"/>
                    </a:lnTo>
                    <a:lnTo>
                      <a:pt x="0" y="504"/>
                    </a:lnTo>
                    <a:lnTo>
                      <a:pt x="974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A8C95668-D962-4539-B128-9DD858C8542D}"/>
                  </a:ext>
                </a:extLst>
              </p:cNvPr>
              <p:cNvSpPr/>
              <p:nvPr/>
            </p:nvSpPr>
            <p:spPr>
              <a:xfrm>
                <a:off x="7720071" y="5309132"/>
                <a:ext cx="10366" cy="28088"/>
              </a:xfrm>
              <a:custGeom>
                <a:avLst/>
                <a:gdLst>
                  <a:gd name="connsiteX0" fmla="*/ 0 w 10366"/>
                  <a:gd name="connsiteY0" fmla="*/ 0 h 28088"/>
                  <a:gd name="connsiteX1" fmla="*/ 10366 w 10366"/>
                  <a:gd name="connsiteY1" fmla="*/ 15550 h 28088"/>
                  <a:gd name="connsiteX2" fmla="*/ 3733 w 10366"/>
                  <a:gd name="connsiteY2" fmla="*/ 28088 h 28088"/>
                  <a:gd name="connsiteX3" fmla="*/ 0 w 10366"/>
                  <a:gd name="connsiteY3" fmla="*/ 0 h 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6" h="28088">
                    <a:moveTo>
                      <a:pt x="0" y="0"/>
                    </a:moveTo>
                    <a:lnTo>
                      <a:pt x="10366" y="15550"/>
                    </a:lnTo>
                    <a:lnTo>
                      <a:pt x="3733" y="28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915F19C-49F8-4070-B039-32B9FCB926F1}"/>
                  </a:ext>
                </a:extLst>
              </p:cNvPr>
              <p:cNvSpPr/>
              <p:nvPr/>
            </p:nvSpPr>
            <p:spPr>
              <a:xfrm>
                <a:off x="5626292" y="5488889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4CE2C89F-009E-4CB7-B829-D6F21F6B6B91}"/>
                  </a:ext>
                </a:extLst>
              </p:cNvPr>
              <p:cNvSpPr/>
              <p:nvPr/>
            </p:nvSpPr>
            <p:spPr>
              <a:xfrm>
                <a:off x="6422685" y="5489413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0 w 245157"/>
                  <a:gd name="connsiteY2" fmla="*/ 20414 h 245215"/>
                  <a:gd name="connsiteX3" fmla="*/ 179587 w 245157"/>
                  <a:gd name="connsiteY3" fmla="*/ 106281 h 245215"/>
                  <a:gd name="connsiteX4" fmla="*/ 245157 w 245157"/>
                  <a:gd name="connsiteY4" fmla="*/ 171966 h 245215"/>
                  <a:gd name="connsiteX5" fmla="*/ 151514 w 245157"/>
                  <a:gd name="connsiteY5" fmla="*/ 159348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0" y="20414"/>
                    </a:lnTo>
                    <a:lnTo>
                      <a:pt x="179587" y="106281"/>
                    </a:lnTo>
                    <a:lnTo>
                      <a:pt x="245157" y="171966"/>
                    </a:lnTo>
                    <a:lnTo>
                      <a:pt x="151514" y="159348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FE684222-6D31-4DB1-93CB-E0E1ED0D1A59}"/>
                  </a:ext>
                </a:extLst>
              </p:cNvPr>
              <p:cNvSpPr/>
              <p:nvPr/>
            </p:nvSpPr>
            <p:spPr>
              <a:xfrm>
                <a:off x="7219076" y="5489936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5 h 245216"/>
                  <a:gd name="connsiteX3" fmla="*/ 179588 w 245158"/>
                  <a:gd name="connsiteY3" fmla="*/ 106281 h 245216"/>
                  <a:gd name="connsiteX4" fmla="*/ 245158 w 245158"/>
                  <a:gd name="connsiteY4" fmla="*/ 171965 h 245216"/>
                  <a:gd name="connsiteX5" fmla="*/ 151515 w 245158"/>
                  <a:gd name="connsiteY5" fmla="*/ 159349 h 245216"/>
                  <a:gd name="connsiteX6" fmla="*/ 106092 w 245158"/>
                  <a:gd name="connsiteY6" fmla="*/ 245216 h 245216"/>
                  <a:gd name="connsiteX7" fmla="*/ 93643 w 245158"/>
                  <a:gd name="connsiteY7" fmla="*/ 151550 h 245216"/>
                  <a:gd name="connsiteX8" fmla="*/ 0 w 245158"/>
                  <a:gd name="connsiteY8" fmla="*/ 138936 h 245216"/>
                  <a:gd name="connsiteX9" fmla="*/ 85947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5"/>
                    </a:lnTo>
                    <a:lnTo>
                      <a:pt x="179588" y="106281"/>
                    </a:lnTo>
                    <a:lnTo>
                      <a:pt x="245158" y="171965"/>
                    </a:lnTo>
                    <a:lnTo>
                      <a:pt x="151515" y="159349"/>
                    </a:lnTo>
                    <a:lnTo>
                      <a:pt x="106092" y="245216"/>
                    </a:lnTo>
                    <a:lnTo>
                      <a:pt x="93643" y="151550"/>
                    </a:lnTo>
                    <a:lnTo>
                      <a:pt x="0" y="138936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9DEABF40-2FBD-4D97-902E-2C25623B9979}"/>
                  </a:ext>
                </a:extLst>
              </p:cNvPr>
              <p:cNvSpPr/>
              <p:nvPr/>
            </p:nvSpPr>
            <p:spPr>
              <a:xfrm>
                <a:off x="4990735" y="5613296"/>
                <a:ext cx="84323" cy="47034"/>
              </a:xfrm>
              <a:custGeom>
                <a:avLst/>
                <a:gdLst>
                  <a:gd name="connsiteX0" fmla="*/ 37372 w 84323"/>
                  <a:gd name="connsiteY0" fmla="*/ 0 h 47034"/>
                  <a:gd name="connsiteX1" fmla="*/ 84323 w 84323"/>
                  <a:gd name="connsiteY1" fmla="*/ 47034 h 47034"/>
                  <a:gd name="connsiteX2" fmla="*/ 0 w 84323"/>
                  <a:gd name="connsiteY2" fmla="*/ 35673 h 47034"/>
                  <a:gd name="connsiteX3" fmla="*/ 37372 w 84323"/>
                  <a:gd name="connsiteY3" fmla="*/ 0 h 4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23" h="47034">
                    <a:moveTo>
                      <a:pt x="37372" y="0"/>
                    </a:moveTo>
                    <a:lnTo>
                      <a:pt x="84323" y="47034"/>
                    </a:lnTo>
                    <a:lnTo>
                      <a:pt x="0" y="35673"/>
                    </a:lnTo>
                    <a:lnTo>
                      <a:pt x="3737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3F880C38-8416-4BB9-887E-588F14F57491}"/>
                  </a:ext>
                </a:extLst>
              </p:cNvPr>
              <p:cNvSpPr/>
              <p:nvPr/>
            </p:nvSpPr>
            <p:spPr>
              <a:xfrm>
                <a:off x="4970569" y="5647713"/>
                <a:ext cx="20166" cy="20504"/>
              </a:xfrm>
              <a:custGeom>
                <a:avLst/>
                <a:gdLst>
                  <a:gd name="connsiteX0" fmla="*/ 10847 w 20166"/>
                  <a:gd name="connsiteY0" fmla="*/ 0 h 20504"/>
                  <a:gd name="connsiteX1" fmla="*/ 20166 w 20166"/>
                  <a:gd name="connsiteY1" fmla="*/ 1256 h 20504"/>
                  <a:gd name="connsiteX2" fmla="*/ 0 w 20166"/>
                  <a:gd name="connsiteY2" fmla="*/ 20504 h 20504"/>
                  <a:gd name="connsiteX3" fmla="*/ 10847 w 20166"/>
                  <a:gd name="connsiteY3" fmla="*/ 0 h 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6" h="20504">
                    <a:moveTo>
                      <a:pt x="10847" y="0"/>
                    </a:moveTo>
                    <a:lnTo>
                      <a:pt x="20166" y="1256"/>
                    </a:lnTo>
                    <a:lnTo>
                      <a:pt x="0" y="20504"/>
                    </a:lnTo>
                    <a:lnTo>
                      <a:pt x="108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28FAB39-77FC-46AA-9DAB-5329F7431606}"/>
                  </a:ext>
                </a:extLst>
              </p:cNvPr>
              <p:cNvSpPr/>
              <p:nvPr/>
            </p:nvSpPr>
            <p:spPr>
              <a:xfrm>
                <a:off x="4932176" y="5668217"/>
                <a:ext cx="38393" cy="49938"/>
              </a:xfrm>
              <a:custGeom>
                <a:avLst/>
                <a:gdLst>
                  <a:gd name="connsiteX0" fmla="*/ 38393 w 38393"/>
                  <a:gd name="connsiteY0" fmla="*/ 0 h 49938"/>
                  <a:gd name="connsiteX1" fmla="*/ 12378 w 38393"/>
                  <a:gd name="connsiteY1" fmla="*/ 49180 h 49938"/>
                  <a:gd name="connsiteX2" fmla="*/ 1767 w 38393"/>
                  <a:gd name="connsiteY2" fmla="*/ 49938 h 49938"/>
                  <a:gd name="connsiteX3" fmla="*/ 0 w 38393"/>
                  <a:gd name="connsiteY3" fmla="*/ 36649 h 49938"/>
                  <a:gd name="connsiteX4" fmla="*/ 38393 w 38393"/>
                  <a:gd name="connsiteY4" fmla="*/ 0 h 4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93" h="49938">
                    <a:moveTo>
                      <a:pt x="38393" y="0"/>
                    </a:moveTo>
                    <a:lnTo>
                      <a:pt x="12378" y="49180"/>
                    </a:lnTo>
                    <a:lnTo>
                      <a:pt x="1767" y="49938"/>
                    </a:lnTo>
                    <a:lnTo>
                      <a:pt x="0" y="36649"/>
                    </a:lnTo>
                    <a:lnTo>
                      <a:pt x="3839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8074EB2B-E782-4948-B3A2-110944C8566C}"/>
                  </a:ext>
                </a:extLst>
              </p:cNvPr>
              <p:cNvSpPr/>
              <p:nvPr/>
            </p:nvSpPr>
            <p:spPr>
              <a:xfrm>
                <a:off x="6024047" y="5887347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1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6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6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AC0DA7EC-E8C7-44A8-9929-4AEAA89E63DB}"/>
                  </a:ext>
                </a:extLst>
              </p:cNvPr>
              <p:cNvSpPr/>
              <p:nvPr/>
            </p:nvSpPr>
            <p:spPr>
              <a:xfrm>
                <a:off x="6820438" y="5887869"/>
                <a:ext cx="245159" cy="245216"/>
              </a:xfrm>
              <a:custGeom>
                <a:avLst/>
                <a:gdLst>
                  <a:gd name="connsiteX0" fmla="*/ 73496 w 245159"/>
                  <a:gd name="connsiteY0" fmla="*/ 0 h 245216"/>
                  <a:gd name="connsiteX1" fmla="*/ 139066 w 245159"/>
                  <a:gd name="connsiteY1" fmla="*/ 65686 h 245216"/>
                  <a:gd name="connsiteX2" fmla="*/ 225012 w 245159"/>
                  <a:gd name="connsiteY2" fmla="*/ 20415 h 245216"/>
                  <a:gd name="connsiteX3" fmla="*/ 179589 w 245159"/>
                  <a:gd name="connsiteY3" fmla="*/ 106283 h 245216"/>
                  <a:gd name="connsiteX4" fmla="*/ 245159 w 245159"/>
                  <a:gd name="connsiteY4" fmla="*/ 171967 h 245216"/>
                  <a:gd name="connsiteX5" fmla="*/ 151516 w 245159"/>
                  <a:gd name="connsiteY5" fmla="*/ 159349 h 245216"/>
                  <a:gd name="connsiteX6" fmla="*/ 106093 w 245159"/>
                  <a:gd name="connsiteY6" fmla="*/ 245216 h 245216"/>
                  <a:gd name="connsiteX7" fmla="*/ 93644 w 245159"/>
                  <a:gd name="connsiteY7" fmla="*/ 151552 h 245216"/>
                  <a:gd name="connsiteX8" fmla="*/ 0 w 245159"/>
                  <a:gd name="connsiteY8" fmla="*/ 138937 h 245216"/>
                  <a:gd name="connsiteX9" fmla="*/ 85948 w 245159"/>
                  <a:gd name="connsiteY9" fmla="*/ 93665 h 245216"/>
                  <a:gd name="connsiteX10" fmla="*/ 73496 w 245159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9" h="245216">
                    <a:moveTo>
                      <a:pt x="73496" y="0"/>
                    </a:moveTo>
                    <a:lnTo>
                      <a:pt x="139066" y="65686"/>
                    </a:lnTo>
                    <a:lnTo>
                      <a:pt x="225012" y="20415"/>
                    </a:lnTo>
                    <a:lnTo>
                      <a:pt x="179589" y="106283"/>
                    </a:lnTo>
                    <a:lnTo>
                      <a:pt x="245159" y="171967"/>
                    </a:lnTo>
                    <a:lnTo>
                      <a:pt x="151516" y="159349"/>
                    </a:lnTo>
                    <a:lnTo>
                      <a:pt x="106093" y="245216"/>
                    </a:lnTo>
                    <a:lnTo>
                      <a:pt x="93644" y="151552"/>
                    </a:lnTo>
                    <a:lnTo>
                      <a:pt x="0" y="138937"/>
                    </a:lnTo>
                    <a:lnTo>
                      <a:pt x="85948" y="93665"/>
                    </a:lnTo>
                    <a:lnTo>
                      <a:pt x="7349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ED729D49-00C3-40B8-A7CB-8C9FBAAF2C91}"/>
                  </a:ext>
                </a:extLst>
              </p:cNvPr>
              <p:cNvSpPr/>
              <p:nvPr/>
            </p:nvSpPr>
            <p:spPr>
              <a:xfrm>
                <a:off x="7616830" y="5888395"/>
                <a:ext cx="143867" cy="245215"/>
              </a:xfrm>
              <a:custGeom>
                <a:avLst/>
                <a:gdLst>
                  <a:gd name="connsiteX0" fmla="*/ 73495 w 143867"/>
                  <a:gd name="connsiteY0" fmla="*/ 0 h 245215"/>
                  <a:gd name="connsiteX1" fmla="*/ 117404 w 143867"/>
                  <a:gd name="connsiteY1" fmla="*/ 43986 h 245215"/>
                  <a:gd name="connsiteX2" fmla="*/ 143867 w 143867"/>
                  <a:gd name="connsiteY2" fmla="*/ 173807 h 245215"/>
                  <a:gd name="connsiteX3" fmla="*/ 106092 w 143867"/>
                  <a:gd name="connsiteY3" fmla="*/ 245215 h 245215"/>
                  <a:gd name="connsiteX4" fmla="*/ 93642 w 143867"/>
                  <a:gd name="connsiteY4" fmla="*/ 151550 h 245215"/>
                  <a:gd name="connsiteX5" fmla="*/ 0 w 143867"/>
                  <a:gd name="connsiteY5" fmla="*/ 138935 h 245215"/>
                  <a:gd name="connsiteX6" fmla="*/ 85946 w 143867"/>
                  <a:gd name="connsiteY6" fmla="*/ 93664 h 245215"/>
                  <a:gd name="connsiteX7" fmla="*/ 73495 w 143867"/>
                  <a:gd name="connsiteY7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67" h="245215">
                    <a:moveTo>
                      <a:pt x="73495" y="0"/>
                    </a:moveTo>
                    <a:lnTo>
                      <a:pt x="117404" y="43986"/>
                    </a:lnTo>
                    <a:lnTo>
                      <a:pt x="143867" y="173807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FC161236-045F-42EE-B3F3-05C356D9FBE7}"/>
                  </a:ext>
                </a:extLst>
              </p:cNvPr>
              <p:cNvSpPr/>
              <p:nvPr/>
            </p:nvSpPr>
            <p:spPr>
              <a:xfrm>
                <a:off x="5450385" y="5907236"/>
                <a:ext cx="2282" cy="4314"/>
              </a:xfrm>
              <a:custGeom>
                <a:avLst/>
                <a:gdLst>
                  <a:gd name="connsiteX0" fmla="*/ 2282 w 2282"/>
                  <a:gd name="connsiteY0" fmla="*/ 0 h 4314"/>
                  <a:gd name="connsiteX1" fmla="*/ 0 w 2282"/>
                  <a:gd name="connsiteY1" fmla="*/ 4314 h 4314"/>
                  <a:gd name="connsiteX2" fmla="*/ 0 w 2282"/>
                  <a:gd name="connsiteY2" fmla="*/ 1202 h 4314"/>
                  <a:gd name="connsiteX3" fmla="*/ 2282 w 2282"/>
                  <a:gd name="connsiteY3" fmla="*/ 0 h 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4314">
                    <a:moveTo>
                      <a:pt x="2282" y="0"/>
                    </a:moveTo>
                    <a:lnTo>
                      <a:pt x="0" y="4314"/>
                    </a:lnTo>
                    <a:lnTo>
                      <a:pt x="0" y="1202"/>
                    </a:lnTo>
                    <a:lnTo>
                      <a:pt x="228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BBC946A3-C225-4CE7-BAAB-4D925465E204}"/>
                  </a:ext>
                </a:extLst>
              </p:cNvPr>
              <p:cNvSpPr/>
              <p:nvPr/>
            </p:nvSpPr>
            <p:spPr>
              <a:xfrm>
                <a:off x="5728560" y="6305693"/>
                <a:ext cx="121862" cy="210890"/>
              </a:xfrm>
              <a:custGeom>
                <a:avLst/>
                <a:gdLst>
                  <a:gd name="connsiteX0" fmla="*/ 121862 w 121862"/>
                  <a:gd name="connsiteY0" fmla="*/ 0 h 210890"/>
                  <a:gd name="connsiteX1" fmla="*/ 76439 w 121862"/>
                  <a:gd name="connsiteY1" fmla="*/ 85867 h 210890"/>
                  <a:gd name="connsiteX2" fmla="*/ 103960 w 121862"/>
                  <a:gd name="connsiteY2" fmla="*/ 113437 h 210890"/>
                  <a:gd name="connsiteX3" fmla="*/ 73475 w 121862"/>
                  <a:gd name="connsiteY3" fmla="*/ 142318 h 210890"/>
                  <a:gd name="connsiteX4" fmla="*/ 48366 w 121862"/>
                  <a:gd name="connsiteY4" fmla="*/ 138935 h 210890"/>
                  <a:gd name="connsiteX5" fmla="*/ 19553 w 121862"/>
                  <a:gd name="connsiteY5" fmla="*/ 193402 h 210890"/>
                  <a:gd name="connsiteX6" fmla="*/ 1094 w 121862"/>
                  <a:gd name="connsiteY6" fmla="*/ 210890 h 210890"/>
                  <a:gd name="connsiteX7" fmla="*/ 0 w 121862"/>
                  <a:gd name="connsiteY7" fmla="*/ 202659 h 210890"/>
                  <a:gd name="connsiteX8" fmla="*/ 28853 w 121862"/>
                  <a:gd name="connsiteY8" fmla="*/ 38197 h 210890"/>
                  <a:gd name="connsiteX9" fmla="*/ 35915 w 121862"/>
                  <a:gd name="connsiteY9" fmla="*/ 45271 h 210890"/>
                  <a:gd name="connsiteX10" fmla="*/ 121862 w 121862"/>
                  <a:gd name="connsiteY10" fmla="*/ 0 h 21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62" h="210890">
                    <a:moveTo>
                      <a:pt x="121862" y="0"/>
                    </a:moveTo>
                    <a:lnTo>
                      <a:pt x="76439" y="85867"/>
                    </a:lnTo>
                    <a:lnTo>
                      <a:pt x="103960" y="113437"/>
                    </a:lnTo>
                    <a:lnTo>
                      <a:pt x="73475" y="142318"/>
                    </a:lnTo>
                    <a:lnTo>
                      <a:pt x="48366" y="138935"/>
                    </a:lnTo>
                    <a:lnTo>
                      <a:pt x="19553" y="193402"/>
                    </a:lnTo>
                    <a:lnTo>
                      <a:pt x="1094" y="210890"/>
                    </a:lnTo>
                    <a:lnTo>
                      <a:pt x="0" y="202659"/>
                    </a:lnTo>
                    <a:lnTo>
                      <a:pt x="28853" y="38197"/>
                    </a:lnTo>
                    <a:lnTo>
                      <a:pt x="35915" y="45271"/>
                    </a:lnTo>
                    <a:lnTo>
                      <a:pt x="1218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9C1E4B0F-D0AC-43A8-827B-2128F3A41E70}"/>
                  </a:ext>
                </a:extLst>
              </p:cNvPr>
              <p:cNvSpPr/>
              <p:nvPr/>
            </p:nvSpPr>
            <p:spPr>
              <a:xfrm>
                <a:off x="6619145" y="6306219"/>
                <a:ext cx="27668" cy="34775"/>
              </a:xfrm>
              <a:custGeom>
                <a:avLst/>
                <a:gdLst>
                  <a:gd name="connsiteX0" fmla="*/ 27668 w 27668"/>
                  <a:gd name="connsiteY0" fmla="*/ 0 h 34775"/>
                  <a:gd name="connsiteX1" fmla="*/ 9273 w 27668"/>
                  <a:gd name="connsiteY1" fmla="*/ 34775 h 34775"/>
                  <a:gd name="connsiteX2" fmla="*/ 0 w 27668"/>
                  <a:gd name="connsiteY2" fmla="*/ 14574 h 34775"/>
                  <a:gd name="connsiteX3" fmla="*/ 27668 w 27668"/>
                  <a:gd name="connsiteY3" fmla="*/ 0 h 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68" h="34775">
                    <a:moveTo>
                      <a:pt x="27668" y="0"/>
                    </a:moveTo>
                    <a:lnTo>
                      <a:pt x="9273" y="34775"/>
                    </a:lnTo>
                    <a:lnTo>
                      <a:pt x="0" y="14574"/>
                    </a:lnTo>
                    <a:lnTo>
                      <a:pt x="276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AE95503E-2B6F-4006-8BF9-3E79454DEC36}"/>
                  </a:ext>
                </a:extLst>
              </p:cNvPr>
              <p:cNvSpPr/>
              <p:nvPr/>
            </p:nvSpPr>
            <p:spPr>
              <a:xfrm>
                <a:off x="5701551" y="3896106"/>
                <a:ext cx="6646" cy="6658"/>
              </a:xfrm>
              <a:custGeom>
                <a:avLst/>
                <a:gdLst>
                  <a:gd name="connsiteX0" fmla="*/ 0 w 6646"/>
                  <a:gd name="connsiteY0" fmla="*/ 0 h 6658"/>
                  <a:gd name="connsiteX1" fmla="*/ 6646 w 6646"/>
                  <a:gd name="connsiteY1" fmla="*/ 6658 h 6658"/>
                  <a:gd name="connsiteX2" fmla="*/ 450 w 6646"/>
                  <a:gd name="connsiteY2" fmla="*/ 3385 h 6658"/>
                  <a:gd name="connsiteX3" fmla="*/ 0 w 6646"/>
                  <a:gd name="connsiteY3" fmla="*/ 0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6" h="6658">
                    <a:moveTo>
                      <a:pt x="0" y="0"/>
                    </a:moveTo>
                    <a:lnTo>
                      <a:pt x="6646" y="6658"/>
                    </a:lnTo>
                    <a:lnTo>
                      <a:pt x="450" y="33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FB1A9A0-D5B0-4A09-95C1-024770F58884}"/>
                  </a:ext>
                </a:extLst>
              </p:cNvPr>
              <p:cNvSpPr/>
              <p:nvPr/>
            </p:nvSpPr>
            <p:spPr>
              <a:xfrm>
                <a:off x="7294334" y="3897155"/>
                <a:ext cx="19110" cy="26910"/>
              </a:xfrm>
              <a:custGeom>
                <a:avLst/>
                <a:gdLst>
                  <a:gd name="connsiteX0" fmla="*/ 0 w 19110"/>
                  <a:gd name="connsiteY0" fmla="*/ 0 h 26910"/>
                  <a:gd name="connsiteX1" fmla="*/ 19110 w 19110"/>
                  <a:gd name="connsiteY1" fmla="*/ 19144 h 26910"/>
                  <a:gd name="connsiteX2" fmla="*/ 3578 w 19110"/>
                  <a:gd name="connsiteY2" fmla="*/ 26910 h 26910"/>
                  <a:gd name="connsiteX3" fmla="*/ 0 w 19110"/>
                  <a:gd name="connsiteY3" fmla="*/ 0 h 2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10" h="26910">
                    <a:moveTo>
                      <a:pt x="0" y="0"/>
                    </a:moveTo>
                    <a:lnTo>
                      <a:pt x="19110" y="19144"/>
                    </a:lnTo>
                    <a:lnTo>
                      <a:pt x="3578" y="26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806F59ED-BAD3-4002-A9FB-6497089A851E}"/>
                  </a:ext>
                </a:extLst>
              </p:cNvPr>
              <p:cNvSpPr/>
              <p:nvPr/>
            </p:nvSpPr>
            <p:spPr>
              <a:xfrm>
                <a:off x="5307767" y="4443530"/>
                <a:ext cx="20462" cy="40924"/>
              </a:xfrm>
              <a:custGeom>
                <a:avLst/>
                <a:gdLst>
                  <a:gd name="connsiteX0" fmla="*/ 0 w 20462"/>
                  <a:gd name="connsiteY0" fmla="*/ 0 h 40924"/>
                  <a:gd name="connsiteX1" fmla="*/ 15296 w 20462"/>
                  <a:gd name="connsiteY1" fmla="*/ 2060 h 40924"/>
                  <a:gd name="connsiteX2" fmla="*/ 20462 w 20462"/>
                  <a:gd name="connsiteY2" fmla="*/ 40924 h 40924"/>
                  <a:gd name="connsiteX3" fmla="*/ 0 w 20462"/>
                  <a:gd name="connsiteY3" fmla="*/ 0 h 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2" h="40924">
                    <a:moveTo>
                      <a:pt x="0" y="0"/>
                    </a:moveTo>
                    <a:lnTo>
                      <a:pt x="15296" y="2060"/>
                    </a:lnTo>
                    <a:lnTo>
                      <a:pt x="20462" y="409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F478D9B7-0B6A-4C06-A07B-9633BAFFC8C5}"/>
                  </a:ext>
                </a:extLst>
              </p:cNvPr>
              <p:cNvSpPr/>
              <p:nvPr/>
            </p:nvSpPr>
            <p:spPr>
              <a:xfrm>
                <a:off x="5328229" y="4484455"/>
                <a:ext cx="17626" cy="54801"/>
              </a:xfrm>
              <a:custGeom>
                <a:avLst/>
                <a:gdLst>
                  <a:gd name="connsiteX0" fmla="*/ 0 w 17626"/>
                  <a:gd name="connsiteY0" fmla="*/ 0 h 54801"/>
                  <a:gd name="connsiteX1" fmla="*/ 17626 w 17626"/>
                  <a:gd name="connsiteY1" fmla="*/ 35252 h 54801"/>
                  <a:gd name="connsiteX2" fmla="*/ 7284 w 17626"/>
                  <a:gd name="connsiteY2" fmla="*/ 54801 h 54801"/>
                  <a:gd name="connsiteX3" fmla="*/ 0 w 17626"/>
                  <a:gd name="connsiteY3" fmla="*/ 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6" h="54801">
                    <a:moveTo>
                      <a:pt x="0" y="0"/>
                    </a:moveTo>
                    <a:lnTo>
                      <a:pt x="17626" y="35252"/>
                    </a:lnTo>
                    <a:lnTo>
                      <a:pt x="7284" y="548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E15E47C5-D4B2-4FFF-94C8-3AC03A47A692}"/>
                  </a:ext>
                </a:extLst>
              </p:cNvPr>
              <p:cNvSpPr/>
              <p:nvPr/>
            </p:nvSpPr>
            <p:spPr>
              <a:xfrm>
                <a:off x="7717559" y="5288584"/>
                <a:ext cx="31974" cy="36099"/>
              </a:xfrm>
              <a:custGeom>
                <a:avLst/>
                <a:gdLst>
                  <a:gd name="connsiteX0" fmla="*/ 31974 w 31974"/>
                  <a:gd name="connsiteY0" fmla="*/ 0 h 36099"/>
                  <a:gd name="connsiteX1" fmla="*/ 12878 w 31974"/>
                  <a:gd name="connsiteY1" fmla="*/ 36099 h 36099"/>
                  <a:gd name="connsiteX2" fmla="*/ 2512 w 31974"/>
                  <a:gd name="connsiteY2" fmla="*/ 20549 h 36099"/>
                  <a:gd name="connsiteX3" fmla="*/ 0 w 31974"/>
                  <a:gd name="connsiteY3" fmla="*/ 1654 h 36099"/>
                  <a:gd name="connsiteX4" fmla="*/ 31974 w 31974"/>
                  <a:gd name="connsiteY4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74" h="36099">
                    <a:moveTo>
                      <a:pt x="31974" y="0"/>
                    </a:moveTo>
                    <a:lnTo>
                      <a:pt x="12878" y="36099"/>
                    </a:lnTo>
                    <a:lnTo>
                      <a:pt x="2512" y="20549"/>
                    </a:lnTo>
                    <a:lnTo>
                      <a:pt x="0" y="1654"/>
                    </a:lnTo>
                    <a:lnTo>
                      <a:pt x="3197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7B9F9BB8-450D-40F9-9FBA-F5EF3ACBC4AA}"/>
                  </a:ext>
                </a:extLst>
              </p:cNvPr>
              <p:cNvSpPr/>
              <p:nvPr/>
            </p:nvSpPr>
            <p:spPr>
              <a:xfrm>
                <a:off x="5332217" y="5317491"/>
                <a:ext cx="3868" cy="4897"/>
              </a:xfrm>
              <a:custGeom>
                <a:avLst/>
                <a:gdLst>
                  <a:gd name="connsiteX0" fmla="*/ 0 w 3868"/>
                  <a:gd name="connsiteY0" fmla="*/ 0 h 4897"/>
                  <a:gd name="connsiteX1" fmla="*/ 3868 w 3868"/>
                  <a:gd name="connsiteY1" fmla="*/ 1826 h 4897"/>
                  <a:gd name="connsiteX2" fmla="*/ 651 w 3868"/>
                  <a:gd name="connsiteY2" fmla="*/ 4897 h 4897"/>
                  <a:gd name="connsiteX3" fmla="*/ 0 w 3868"/>
                  <a:gd name="connsiteY3" fmla="*/ 0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8" h="4897">
                    <a:moveTo>
                      <a:pt x="0" y="0"/>
                    </a:moveTo>
                    <a:lnTo>
                      <a:pt x="3868" y="1826"/>
                    </a:lnTo>
                    <a:lnTo>
                      <a:pt x="651" y="48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B1B164EA-A6DF-41C5-B7BC-66C037FD6496}"/>
                  </a:ext>
                </a:extLst>
              </p:cNvPr>
              <p:cNvSpPr/>
              <p:nvPr/>
            </p:nvSpPr>
            <p:spPr>
              <a:xfrm>
                <a:off x="4916985" y="5704866"/>
                <a:ext cx="16958" cy="14500"/>
              </a:xfrm>
              <a:custGeom>
                <a:avLst/>
                <a:gdLst>
                  <a:gd name="connsiteX0" fmla="*/ 15191 w 16958"/>
                  <a:gd name="connsiteY0" fmla="*/ 0 h 14500"/>
                  <a:gd name="connsiteX1" fmla="*/ 16958 w 16958"/>
                  <a:gd name="connsiteY1" fmla="*/ 13289 h 14500"/>
                  <a:gd name="connsiteX2" fmla="*/ 0 w 16958"/>
                  <a:gd name="connsiteY2" fmla="*/ 14500 h 14500"/>
                  <a:gd name="connsiteX3" fmla="*/ 15191 w 16958"/>
                  <a:gd name="connsiteY3" fmla="*/ 0 h 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8" h="14500">
                    <a:moveTo>
                      <a:pt x="15191" y="0"/>
                    </a:moveTo>
                    <a:lnTo>
                      <a:pt x="16958" y="13289"/>
                    </a:lnTo>
                    <a:lnTo>
                      <a:pt x="0" y="14500"/>
                    </a:lnTo>
                    <a:lnTo>
                      <a:pt x="1519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288DFCD-E705-4E26-9909-286E377A1C8F}"/>
                  </a:ext>
                </a:extLst>
              </p:cNvPr>
              <p:cNvSpPr/>
              <p:nvPr/>
            </p:nvSpPr>
            <p:spPr>
              <a:xfrm>
                <a:off x="4933943" y="5717398"/>
                <a:ext cx="10611" cy="16183"/>
              </a:xfrm>
              <a:custGeom>
                <a:avLst/>
                <a:gdLst>
                  <a:gd name="connsiteX0" fmla="*/ 10611 w 10611"/>
                  <a:gd name="connsiteY0" fmla="*/ 0 h 16183"/>
                  <a:gd name="connsiteX1" fmla="*/ 2050 w 10611"/>
                  <a:gd name="connsiteY1" fmla="*/ 16183 h 16183"/>
                  <a:gd name="connsiteX2" fmla="*/ 0 w 10611"/>
                  <a:gd name="connsiteY2" fmla="*/ 758 h 16183"/>
                  <a:gd name="connsiteX3" fmla="*/ 10611 w 10611"/>
                  <a:gd name="connsiteY3" fmla="*/ 0 h 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11" h="16183">
                    <a:moveTo>
                      <a:pt x="10611" y="0"/>
                    </a:moveTo>
                    <a:lnTo>
                      <a:pt x="2050" y="16183"/>
                    </a:lnTo>
                    <a:lnTo>
                      <a:pt x="0" y="758"/>
                    </a:lnTo>
                    <a:lnTo>
                      <a:pt x="1061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F1D29B24-D6F5-4836-9737-62F329DD6711}"/>
                  </a:ext>
                </a:extLst>
              </p:cNvPr>
              <p:cNvSpPr/>
              <p:nvPr/>
            </p:nvSpPr>
            <p:spPr>
              <a:xfrm>
                <a:off x="5748113" y="6444629"/>
                <a:ext cx="53922" cy="54467"/>
              </a:xfrm>
              <a:custGeom>
                <a:avLst/>
                <a:gdLst>
                  <a:gd name="connsiteX0" fmla="*/ 28813 w 53922"/>
                  <a:gd name="connsiteY0" fmla="*/ 0 h 54467"/>
                  <a:gd name="connsiteX1" fmla="*/ 53922 w 53922"/>
                  <a:gd name="connsiteY1" fmla="*/ 3383 h 54467"/>
                  <a:gd name="connsiteX2" fmla="*/ 0 w 53922"/>
                  <a:gd name="connsiteY2" fmla="*/ 54467 h 54467"/>
                  <a:gd name="connsiteX3" fmla="*/ 28813 w 53922"/>
                  <a:gd name="connsiteY3" fmla="*/ 0 h 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22" h="54467">
                    <a:moveTo>
                      <a:pt x="28813" y="0"/>
                    </a:moveTo>
                    <a:lnTo>
                      <a:pt x="53922" y="3383"/>
                    </a:lnTo>
                    <a:lnTo>
                      <a:pt x="0" y="54467"/>
                    </a:lnTo>
                    <a:lnTo>
                      <a:pt x="2881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31C605A-A4DF-45D9-9714-D1F680EFCBDA}"/>
                  </a:ext>
                </a:extLst>
              </p:cNvPr>
              <p:cNvSpPr/>
              <p:nvPr/>
            </p:nvSpPr>
            <p:spPr>
              <a:xfrm>
                <a:off x="5729654" y="6499096"/>
                <a:ext cx="18459" cy="31399"/>
              </a:xfrm>
              <a:custGeom>
                <a:avLst/>
                <a:gdLst>
                  <a:gd name="connsiteX0" fmla="*/ 18459 w 18459"/>
                  <a:gd name="connsiteY0" fmla="*/ 0 h 31399"/>
                  <a:gd name="connsiteX1" fmla="*/ 1849 w 18459"/>
                  <a:gd name="connsiteY1" fmla="*/ 31399 h 31399"/>
                  <a:gd name="connsiteX2" fmla="*/ 0 w 18459"/>
                  <a:gd name="connsiteY2" fmla="*/ 17488 h 31399"/>
                  <a:gd name="connsiteX3" fmla="*/ 18459 w 18459"/>
                  <a:gd name="connsiteY3" fmla="*/ 0 h 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59" h="31399">
                    <a:moveTo>
                      <a:pt x="18459" y="0"/>
                    </a:moveTo>
                    <a:lnTo>
                      <a:pt x="1849" y="31399"/>
                    </a:lnTo>
                    <a:lnTo>
                      <a:pt x="0" y="17488"/>
                    </a:lnTo>
                    <a:lnTo>
                      <a:pt x="184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2AF89681-2FF0-4BA7-BD23-116676902A73}"/>
                  </a:ext>
                </a:extLst>
              </p:cNvPr>
              <p:cNvSpPr/>
              <p:nvPr/>
            </p:nvSpPr>
            <p:spPr>
              <a:xfrm>
                <a:off x="5726610" y="6508352"/>
                <a:ext cx="3044" cy="11114"/>
              </a:xfrm>
              <a:custGeom>
                <a:avLst/>
                <a:gdLst>
                  <a:gd name="connsiteX0" fmla="*/ 1950 w 3044"/>
                  <a:gd name="connsiteY0" fmla="*/ 0 h 11114"/>
                  <a:gd name="connsiteX1" fmla="*/ 3044 w 3044"/>
                  <a:gd name="connsiteY1" fmla="*/ 8231 h 11114"/>
                  <a:gd name="connsiteX2" fmla="*/ 0 w 3044"/>
                  <a:gd name="connsiteY2" fmla="*/ 11114 h 11114"/>
                  <a:gd name="connsiteX3" fmla="*/ 1950 w 3044"/>
                  <a:gd name="connsiteY3" fmla="*/ 0 h 1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11114">
                    <a:moveTo>
                      <a:pt x="1950" y="0"/>
                    </a:moveTo>
                    <a:lnTo>
                      <a:pt x="3044" y="8231"/>
                    </a:lnTo>
                    <a:lnTo>
                      <a:pt x="0" y="11114"/>
                    </a:lnTo>
                    <a:lnTo>
                      <a:pt x="195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7094988-827F-47DC-8B59-860EDD63199C}"/>
              </a:ext>
            </a:extLst>
          </p:cNvPr>
          <p:cNvGrpSpPr/>
          <p:nvPr/>
        </p:nvGrpSpPr>
        <p:grpSpPr>
          <a:xfrm>
            <a:off x="3814536" y="1810606"/>
            <a:ext cx="1868742" cy="1868742"/>
            <a:chOff x="5890595" y="4654213"/>
            <a:chExt cx="3638550" cy="3638550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733A60EB-7112-4F09-8E59-87568912A2C2}"/>
                </a:ext>
              </a:extLst>
            </p:cNvPr>
            <p:cNvSpPr/>
            <p:nvPr/>
          </p:nvSpPr>
          <p:spPr>
            <a:xfrm>
              <a:off x="5890595" y="4654213"/>
              <a:ext cx="3638550" cy="3638550"/>
            </a:xfrm>
            <a:custGeom>
              <a:avLst/>
              <a:gdLst>
                <a:gd name="connsiteX0" fmla="*/ 3638550 w 3638550"/>
                <a:gd name="connsiteY0" fmla="*/ 1819275 h 3638550"/>
                <a:gd name="connsiteX1" fmla="*/ 1819275 w 3638550"/>
                <a:gd name="connsiteY1" fmla="*/ 3638550 h 3638550"/>
                <a:gd name="connsiteX2" fmla="*/ 0 w 3638550"/>
                <a:gd name="connsiteY2" fmla="*/ 1819275 h 3638550"/>
                <a:gd name="connsiteX3" fmla="*/ 1819275 w 3638550"/>
                <a:gd name="connsiteY3" fmla="*/ 0 h 3638550"/>
                <a:gd name="connsiteX4" fmla="*/ 3638550 w 3638550"/>
                <a:gd name="connsiteY4" fmla="*/ 1819275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550" h="3638550">
                  <a:moveTo>
                    <a:pt x="3638550" y="1819275"/>
                  </a:moveTo>
                  <a:cubicBezTo>
                    <a:pt x="3638550" y="2824033"/>
                    <a:pt x="2824033" y="3638550"/>
                    <a:pt x="1819275" y="3638550"/>
                  </a:cubicBezTo>
                  <a:cubicBezTo>
                    <a:pt x="814517" y="3638550"/>
                    <a:pt x="0" y="2824033"/>
                    <a:pt x="0" y="1819275"/>
                  </a:cubicBezTo>
                  <a:cubicBezTo>
                    <a:pt x="0" y="814517"/>
                    <a:pt x="814517" y="0"/>
                    <a:pt x="1819275" y="0"/>
                  </a:cubicBezTo>
                  <a:cubicBezTo>
                    <a:pt x="2824033" y="0"/>
                    <a:pt x="3638550" y="814517"/>
                    <a:pt x="3638550" y="18192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1C4BF74-1014-4405-A68F-9130057E4900}"/>
                </a:ext>
              </a:extLst>
            </p:cNvPr>
            <p:cNvSpPr/>
            <p:nvPr/>
          </p:nvSpPr>
          <p:spPr>
            <a:xfrm>
              <a:off x="5962032" y="4730413"/>
              <a:ext cx="3495675" cy="3486150"/>
            </a:xfrm>
            <a:custGeom>
              <a:avLst/>
              <a:gdLst>
                <a:gd name="connsiteX0" fmla="*/ 523875 w 3495675"/>
                <a:gd name="connsiteY0" fmla="*/ 466725 h 3486150"/>
                <a:gd name="connsiteX1" fmla="*/ 1028700 w 3495675"/>
                <a:gd name="connsiteY1" fmla="*/ 733425 h 3486150"/>
                <a:gd name="connsiteX2" fmla="*/ 1038225 w 3495675"/>
                <a:gd name="connsiteY2" fmla="*/ 333375 h 3486150"/>
                <a:gd name="connsiteX3" fmla="*/ 1323975 w 3495675"/>
                <a:gd name="connsiteY3" fmla="*/ 466725 h 3486150"/>
                <a:gd name="connsiteX4" fmla="*/ 1524000 w 3495675"/>
                <a:gd name="connsiteY4" fmla="*/ 0 h 3486150"/>
                <a:gd name="connsiteX5" fmla="*/ 1762125 w 3495675"/>
                <a:gd name="connsiteY5" fmla="*/ 457200 h 3486150"/>
                <a:gd name="connsiteX6" fmla="*/ 2038350 w 3495675"/>
                <a:gd name="connsiteY6" fmla="*/ 190500 h 3486150"/>
                <a:gd name="connsiteX7" fmla="*/ 2171700 w 3495675"/>
                <a:gd name="connsiteY7" fmla="*/ 466725 h 3486150"/>
                <a:gd name="connsiteX8" fmla="*/ 2609850 w 3495675"/>
                <a:gd name="connsiteY8" fmla="*/ 57150 h 3486150"/>
                <a:gd name="connsiteX9" fmla="*/ 2486025 w 3495675"/>
                <a:gd name="connsiteY9" fmla="*/ 733425 h 3486150"/>
                <a:gd name="connsiteX10" fmla="*/ 2886075 w 3495675"/>
                <a:gd name="connsiteY10" fmla="*/ 533400 h 3486150"/>
                <a:gd name="connsiteX11" fmla="*/ 2827973 w 3495675"/>
                <a:gd name="connsiteY11" fmla="*/ 897160 h 3486150"/>
                <a:gd name="connsiteX12" fmla="*/ 3381375 w 3495675"/>
                <a:gd name="connsiteY12" fmla="*/ 981075 h 3486150"/>
                <a:gd name="connsiteX13" fmla="*/ 3105150 w 3495675"/>
                <a:gd name="connsiteY13" fmla="*/ 1285875 h 3486150"/>
                <a:gd name="connsiteX14" fmla="*/ 3299746 w 3495675"/>
                <a:gd name="connsiteY14" fmla="*/ 1446657 h 3486150"/>
                <a:gd name="connsiteX15" fmla="*/ 3175540 w 3495675"/>
                <a:gd name="connsiteY15" fmla="*/ 1682687 h 3486150"/>
                <a:gd name="connsiteX16" fmla="*/ 3495675 w 3495675"/>
                <a:gd name="connsiteY16" fmla="*/ 2047875 h 3486150"/>
                <a:gd name="connsiteX17" fmla="*/ 2943225 w 3495675"/>
                <a:gd name="connsiteY17" fmla="*/ 2076450 h 3486150"/>
                <a:gd name="connsiteX18" fmla="*/ 3171825 w 3495675"/>
                <a:gd name="connsiteY18" fmla="*/ 2419350 h 3486150"/>
                <a:gd name="connsiteX19" fmla="*/ 2921508 w 3495675"/>
                <a:gd name="connsiteY19" fmla="*/ 2481929 h 3486150"/>
                <a:gd name="connsiteX20" fmla="*/ 3019425 w 3495675"/>
                <a:gd name="connsiteY20" fmla="*/ 2962275 h 3486150"/>
                <a:gd name="connsiteX21" fmla="*/ 2484787 w 3495675"/>
                <a:gd name="connsiteY21" fmla="*/ 2705957 h 3486150"/>
                <a:gd name="connsiteX22" fmla="*/ 2476500 w 3495675"/>
                <a:gd name="connsiteY22" fmla="*/ 3095625 h 3486150"/>
                <a:gd name="connsiteX23" fmla="*/ 2162175 w 3495675"/>
                <a:gd name="connsiteY23" fmla="*/ 2962275 h 3486150"/>
                <a:gd name="connsiteX24" fmla="*/ 2028825 w 3495675"/>
                <a:gd name="connsiteY24" fmla="*/ 3486150 h 3486150"/>
                <a:gd name="connsiteX25" fmla="*/ 1762125 w 3495675"/>
                <a:gd name="connsiteY25" fmla="*/ 2905125 h 3486150"/>
                <a:gd name="connsiteX26" fmla="*/ 1524000 w 3495675"/>
                <a:gd name="connsiteY26" fmla="*/ 3324225 h 3486150"/>
                <a:gd name="connsiteX27" fmla="*/ 1323975 w 3495675"/>
                <a:gd name="connsiteY27" fmla="*/ 2962275 h 3486150"/>
                <a:gd name="connsiteX28" fmla="*/ 962025 w 3495675"/>
                <a:gd name="connsiteY28" fmla="*/ 3305175 h 3486150"/>
                <a:gd name="connsiteX29" fmla="*/ 1057275 w 3495675"/>
                <a:gd name="connsiteY29" fmla="*/ 2762250 h 3486150"/>
                <a:gd name="connsiteX30" fmla="*/ 685800 w 3495675"/>
                <a:gd name="connsiteY30" fmla="*/ 2802922 h 3486150"/>
                <a:gd name="connsiteX31" fmla="*/ 685800 w 3495675"/>
                <a:gd name="connsiteY31" fmla="*/ 2466975 h 3486150"/>
                <a:gd name="connsiteX32" fmla="*/ 152400 w 3495675"/>
                <a:gd name="connsiteY32" fmla="*/ 2505075 h 3486150"/>
                <a:gd name="connsiteX33" fmla="*/ 571500 w 3495675"/>
                <a:gd name="connsiteY33" fmla="*/ 2105025 h 3486150"/>
                <a:gd name="connsiteX34" fmla="*/ 228600 w 3495675"/>
                <a:gd name="connsiteY34" fmla="*/ 1943100 h 3486150"/>
                <a:gd name="connsiteX35" fmla="*/ 381000 w 3495675"/>
                <a:gd name="connsiteY35" fmla="*/ 1724025 h 3486150"/>
                <a:gd name="connsiteX36" fmla="*/ 0 w 3495675"/>
                <a:gd name="connsiteY36" fmla="*/ 1371600 h 3486150"/>
                <a:gd name="connsiteX37" fmla="*/ 600075 w 3495675"/>
                <a:gd name="connsiteY37" fmla="*/ 1343025 h 3486150"/>
                <a:gd name="connsiteX38" fmla="*/ 409575 w 3495675"/>
                <a:gd name="connsiteY38" fmla="*/ 962025 h 3486150"/>
                <a:gd name="connsiteX39" fmla="*/ 687419 w 3495675"/>
                <a:gd name="connsiteY39" fmla="*/ 896874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75" h="3486150">
                  <a:moveTo>
                    <a:pt x="523875" y="466725"/>
                  </a:moveTo>
                  <a:lnTo>
                    <a:pt x="1028700" y="733425"/>
                  </a:lnTo>
                  <a:lnTo>
                    <a:pt x="1038225" y="333375"/>
                  </a:lnTo>
                  <a:lnTo>
                    <a:pt x="1323975" y="466725"/>
                  </a:lnTo>
                  <a:lnTo>
                    <a:pt x="1524000" y="0"/>
                  </a:lnTo>
                  <a:lnTo>
                    <a:pt x="1762125" y="457200"/>
                  </a:lnTo>
                  <a:lnTo>
                    <a:pt x="2038350" y="190500"/>
                  </a:lnTo>
                  <a:lnTo>
                    <a:pt x="2171700" y="466725"/>
                  </a:lnTo>
                  <a:lnTo>
                    <a:pt x="2609850" y="57150"/>
                  </a:lnTo>
                  <a:lnTo>
                    <a:pt x="2486025" y="733425"/>
                  </a:lnTo>
                  <a:lnTo>
                    <a:pt x="2886075" y="533400"/>
                  </a:lnTo>
                  <a:lnTo>
                    <a:pt x="2827973" y="897160"/>
                  </a:lnTo>
                  <a:lnTo>
                    <a:pt x="3381375" y="981075"/>
                  </a:lnTo>
                  <a:lnTo>
                    <a:pt x="3105150" y="1285875"/>
                  </a:lnTo>
                  <a:lnTo>
                    <a:pt x="3299746" y="1446657"/>
                  </a:lnTo>
                  <a:lnTo>
                    <a:pt x="3175540" y="1682687"/>
                  </a:lnTo>
                  <a:lnTo>
                    <a:pt x="3495675" y="2047875"/>
                  </a:lnTo>
                  <a:lnTo>
                    <a:pt x="2943225" y="2076450"/>
                  </a:lnTo>
                  <a:lnTo>
                    <a:pt x="3171825" y="2419350"/>
                  </a:lnTo>
                  <a:lnTo>
                    <a:pt x="2921508" y="2481929"/>
                  </a:lnTo>
                  <a:lnTo>
                    <a:pt x="3019425" y="2962275"/>
                  </a:lnTo>
                  <a:lnTo>
                    <a:pt x="2484787" y="2705957"/>
                  </a:lnTo>
                  <a:lnTo>
                    <a:pt x="2476500" y="3095625"/>
                  </a:lnTo>
                  <a:lnTo>
                    <a:pt x="2162175" y="2962275"/>
                  </a:lnTo>
                  <a:lnTo>
                    <a:pt x="2028825" y="3486150"/>
                  </a:lnTo>
                  <a:lnTo>
                    <a:pt x="1762125" y="2905125"/>
                  </a:lnTo>
                  <a:lnTo>
                    <a:pt x="1524000" y="3324225"/>
                  </a:lnTo>
                  <a:lnTo>
                    <a:pt x="1323975" y="2962275"/>
                  </a:lnTo>
                  <a:lnTo>
                    <a:pt x="962025" y="3305175"/>
                  </a:lnTo>
                  <a:lnTo>
                    <a:pt x="1057275" y="2762250"/>
                  </a:lnTo>
                  <a:lnTo>
                    <a:pt x="685800" y="2802922"/>
                  </a:lnTo>
                  <a:lnTo>
                    <a:pt x="685800" y="2466975"/>
                  </a:lnTo>
                  <a:lnTo>
                    <a:pt x="152400" y="2505075"/>
                  </a:lnTo>
                  <a:lnTo>
                    <a:pt x="571500" y="2105025"/>
                  </a:lnTo>
                  <a:lnTo>
                    <a:pt x="228600" y="1943100"/>
                  </a:lnTo>
                  <a:lnTo>
                    <a:pt x="381000" y="1724025"/>
                  </a:lnTo>
                  <a:lnTo>
                    <a:pt x="0" y="1371600"/>
                  </a:lnTo>
                  <a:lnTo>
                    <a:pt x="600075" y="1343025"/>
                  </a:lnTo>
                  <a:lnTo>
                    <a:pt x="409575" y="962025"/>
                  </a:lnTo>
                  <a:lnTo>
                    <a:pt x="687419" y="89687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315AE2BA-FA3D-4E07-B5C8-39F94172C3AA}"/>
                </a:ext>
              </a:extLst>
            </p:cNvPr>
            <p:cNvGrpSpPr/>
            <p:nvPr/>
          </p:nvGrpSpPr>
          <p:grpSpPr>
            <a:xfrm>
              <a:off x="6102497" y="5032667"/>
              <a:ext cx="2959473" cy="3011908"/>
              <a:chOff x="4904278" y="3518587"/>
              <a:chExt cx="2959473" cy="3011908"/>
            </a:xfrm>
            <a:solidFill>
              <a:schemeClr val="bg1"/>
            </a:solidFill>
          </p:grpSpPr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D0CF8D04-94B4-493F-AF85-386F2E25A410}"/>
                  </a:ext>
                </a:extLst>
              </p:cNvPr>
              <p:cNvSpPr/>
              <p:nvPr/>
            </p:nvSpPr>
            <p:spPr>
              <a:xfrm>
                <a:off x="6102974" y="3518587"/>
                <a:ext cx="168876" cy="224801"/>
              </a:xfrm>
              <a:custGeom>
                <a:avLst/>
                <a:gdLst>
                  <a:gd name="connsiteX0" fmla="*/ 148730 w 168876"/>
                  <a:gd name="connsiteY0" fmla="*/ 0 h 224801"/>
                  <a:gd name="connsiteX1" fmla="*/ 103307 w 168876"/>
                  <a:gd name="connsiteY1" fmla="*/ 85867 h 224801"/>
                  <a:gd name="connsiteX2" fmla="*/ 168876 w 168876"/>
                  <a:gd name="connsiteY2" fmla="*/ 151552 h 224801"/>
                  <a:gd name="connsiteX3" fmla="*/ 75234 w 168876"/>
                  <a:gd name="connsiteY3" fmla="*/ 138935 h 224801"/>
                  <a:gd name="connsiteX4" fmla="*/ 29811 w 168876"/>
                  <a:gd name="connsiteY4" fmla="*/ 224801 h 224801"/>
                  <a:gd name="connsiteX5" fmla="*/ 17361 w 168876"/>
                  <a:gd name="connsiteY5" fmla="*/ 131137 h 224801"/>
                  <a:gd name="connsiteX6" fmla="*/ 0 w 168876"/>
                  <a:gd name="connsiteY6" fmla="*/ 128798 h 224801"/>
                  <a:gd name="connsiteX7" fmla="*/ 43903 w 168876"/>
                  <a:gd name="connsiteY7" fmla="*/ 26358 h 224801"/>
                  <a:gd name="connsiteX8" fmla="*/ 62783 w 168876"/>
                  <a:gd name="connsiteY8" fmla="*/ 45271 h 224801"/>
                  <a:gd name="connsiteX9" fmla="*/ 148730 w 168876"/>
                  <a:gd name="connsiteY9" fmla="*/ 0 h 22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876" h="224801">
                    <a:moveTo>
                      <a:pt x="148730" y="0"/>
                    </a:moveTo>
                    <a:lnTo>
                      <a:pt x="103307" y="85867"/>
                    </a:lnTo>
                    <a:lnTo>
                      <a:pt x="168876" y="151552"/>
                    </a:lnTo>
                    <a:lnTo>
                      <a:pt x="75234" y="138935"/>
                    </a:lnTo>
                    <a:lnTo>
                      <a:pt x="29811" y="224801"/>
                    </a:lnTo>
                    <a:lnTo>
                      <a:pt x="17361" y="131137"/>
                    </a:lnTo>
                    <a:lnTo>
                      <a:pt x="0" y="128798"/>
                    </a:lnTo>
                    <a:lnTo>
                      <a:pt x="43903" y="26358"/>
                    </a:lnTo>
                    <a:lnTo>
                      <a:pt x="62783" y="45271"/>
                    </a:lnTo>
                    <a:lnTo>
                      <a:pt x="1487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921FD7D6-8E93-448C-ADBF-9A6994F63644}"/>
                  </a:ext>
                </a:extLst>
              </p:cNvPr>
              <p:cNvSpPr/>
              <p:nvPr/>
            </p:nvSpPr>
            <p:spPr>
              <a:xfrm>
                <a:off x="6823084" y="3598890"/>
                <a:ext cx="245158" cy="145023"/>
              </a:xfrm>
              <a:custGeom>
                <a:avLst/>
                <a:gdLst>
                  <a:gd name="connsiteX0" fmla="*/ 73554 w 245158"/>
                  <a:gd name="connsiteY0" fmla="*/ 0 h 145023"/>
                  <a:gd name="connsiteX1" fmla="*/ 113201 w 245158"/>
                  <a:gd name="connsiteY1" fmla="*/ 82127 h 145023"/>
                  <a:gd name="connsiteX2" fmla="*/ 186808 w 245158"/>
                  <a:gd name="connsiteY2" fmla="*/ 13321 h 145023"/>
                  <a:gd name="connsiteX3" fmla="*/ 245158 w 245158"/>
                  <a:gd name="connsiteY3" fmla="*/ 71774 h 145023"/>
                  <a:gd name="connsiteX4" fmla="*/ 151515 w 245158"/>
                  <a:gd name="connsiteY4" fmla="*/ 59157 h 145023"/>
                  <a:gd name="connsiteX5" fmla="*/ 106093 w 245158"/>
                  <a:gd name="connsiteY5" fmla="*/ 145023 h 145023"/>
                  <a:gd name="connsiteX6" fmla="*/ 93643 w 245158"/>
                  <a:gd name="connsiteY6" fmla="*/ 51359 h 145023"/>
                  <a:gd name="connsiteX7" fmla="*/ 0 w 245158"/>
                  <a:gd name="connsiteY7" fmla="*/ 38743 h 145023"/>
                  <a:gd name="connsiteX8" fmla="*/ 73554 w 245158"/>
                  <a:gd name="connsiteY8" fmla="*/ 0 h 14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158" h="145023">
                    <a:moveTo>
                      <a:pt x="73554" y="0"/>
                    </a:moveTo>
                    <a:lnTo>
                      <a:pt x="113201" y="82127"/>
                    </a:lnTo>
                    <a:lnTo>
                      <a:pt x="186808" y="13321"/>
                    </a:lnTo>
                    <a:lnTo>
                      <a:pt x="245158" y="71774"/>
                    </a:lnTo>
                    <a:lnTo>
                      <a:pt x="151515" y="59157"/>
                    </a:lnTo>
                    <a:lnTo>
                      <a:pt x="106093" y="145023"/>
                    </a:lnTo>
                    <a:lnTo>
                      <a:pt x="93643" y="51359"/>
                    </a:lnTo>
                    <a:lnTo>
                      <a:pt x="0" y="38743"/>
                    </a:lnTo>
                    <a:lnTo>
                      <a:pt x="7355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059AA0E4-D479-45C7-B534-E2EE1899123D}"/>
                  </a:ext>
                </a:extLst>
              </p:cNvPr>
              <p:cNvSpPr/>
              <p:nvPr/>
            </p:nvSpPr>
            <p:spPr>
              <a:xfrm>
                <a:off x="5331172" y="3703582"/>
                <a:ext cx="20323" cy="39283"/>
              </a:xfrm>
              <a:custGeom>
                <a:avLst/>
                <a:gdLst>
                  <a:gd name="connsiteX0" fmla="*/ 0 w 20323"/>
                  <a:gd name="connsiteY0" fmla="*/ 0 h 39283"/>
                  <a:gd name="connsiteX1" fmla="*/ 20323 w 20323"/>
                  <a:gd name="connsiteY1" fmla="*/ 10737 h 39283"/>
                  <a:gd name="connsiteX2" fmla="*/ 5222 w 20323"/>
                  <a:gd name="connsiteY2" fmla="*/ 39283 h 39283"/>
                  <a:gd name="connsiteX3" fmla="*/ 0 w 20323"/>
                  <a:gd name="connsiteY3" fmla="*/ 0 h 3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3" h="39283">
                    <a:moveTo>
                      <a:pt x="0" y="0"/>
                    </a:moveTo>
                    <a:lnTo>
                      <a:pt x="20323" y="10737"/>
                    </a:lnTo>
                    <a:lnTo>
                      <a:pt x="5222" y="39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6195A69B-BBBD-412F-A568-B7E5494F9ADA}"/>
                  </a:ext>
                </a:extLst>
              </p:cNvPr>
              <p:cNvSpPr/>
              <p:nvPr/>
            </p:nvSpPr>
            <p:spPr>
              <a:xfrm>
                <a:off x="6424447" y="3896632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4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1B8DD131-EE92-406C-B0F5-7BF49FDDEFC3}"/>
                  </a:ext>
                </a:extLst>
              </p:cNvPr>
              <p:cNvSpPr/>
              <p:nvPr/>
            </p:nvSpPr>
            <p:spPr>
              <a:xfrm>
                <a:off x="5628056" y="3899491"/>
                <a:ext cx="245157" cy="241830"/>
              </a:xfrm>
              <a:custGeom>
                <a:avLst/>
                <a:gdLst>
                  <a:gd name="connsiteX0" fmla="*/ 73945 w 245157"/>
                  <a:gd name="connsiteY0" fmla="*/ 0 h 241830"/>
                  <a:gd name="connsiteX1" fmla="*/ 80141 w 245157"/>
                  <a:gd name="connsiteY1" fmla="*/ 3273 h 241830"/>
                  <a:gd name="connsiteX2" fmla="*/ 139064 w 245157"/>
                  <a:gd name="connsiteY2" fmla="*/ 62300 h 241830"/>
                  <a:gd name="connsiteX3" fmla="*/ 225011 w 245157"/>
                  <a:gd name="connsiteY3" fmla="*/ 17029 h 241830"/>
                  <a:gd name="connsiteX4" fmla="*/ 179588 w 245157"/>
                  <a:gd name="connsiteY4" fmla="*/ 102896 h 241830"/>
                  <a:gd name="connsiteX5" fmla="*/ 245157 w 245157"/>
                  <a:gd name="connsiteY5" fmla="*/ 168581 h 241830"/>
                  <a:gd name="connsiteX6" fmla="*/ 151515 w 245157"/>
                  <a:gd name="connsiteY6" fmla="*/ 155964 h 241830"/>
                  <a:gd name="connsiteX7" fmla="*/ 106092 w 245157"/>
                  <a:gd name="connsiteY7" fmla="*/ 241830 h 241830"/>
                  <a:gd name="connsiteX8" fmla="*/ 93642 w 245157"/>
                  <a:gd name="connsiteY8" fmla="*/ 148166 h 241830"/>
                  <a:gd name="connsiteX9" fmla="*/ 0 w 245157"/>
                  <a:gd name="connsiteY9" fmla="*/ 135550 h 241830"/>
                  <a:gd name="connsiteX10" fmla="*/ 85946 w 245157"/>
                  <a:gd name="connsiteY10" fmla="*/ 90279 h 241830"/>
                  <a:gd name="connsiteX11" fmla="*/ 73945 w 245157"/>
                  <a:gd name="connsiteY11" fmla="*/ 0 h 24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41830">
                    <a:moveTo>
                      <a:pt x="73945" y="0"/>
                    </a:moveTo>
                    <a:lnTo>
                      <a:pt x="80141" y="3273"/>
                    </a:lnTo>
                    <a:lnTo>
                      <a:pt x="139064" y="62300"/>
                    </a:lnTo>
                    <a:lnTo>
                      <a:pt x="225011" y="17029"/>
                    </a:lnTo>
                    <a:lnTo>
                      <a:pt x="179588" y="102896"/>
                    </a:lnTo>
                    <a:lnTo>
                      <a:pt x="245157" y="168581"/>
                    </a:lnTo>
                    <a:lnTo>
                      <a:pt x="151515" y="155964"/>
                    </a:lnTo>
                    <a:lnTo>
                      <a:pt x="106092" y="241830"/>
                    </a:lnTo>
                    <a:lnTo>
                      <a:pt x="93642" y="148166"/>
                    </a:lnTo>
                    <a:lnTo>
                      <a:pt x="0" y="135550"/>
                    </a:lnTo>
                    <a:lnTo>
                      <a:pt x="85946" y="90279"/>
                    </a:lnTo>
                    <a:lnTo>
                      <a:pt x="7394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805A680C-5C43-48B7-8684-F033774372A7}"/>
                  </a:ext>
                </a:extLst>
              </p:cNvPr>
              <p:cNvSpPr/>
              <p:nvPr/>
            </p:nvSpPr>
            <p:spPr>
              <a:xfrm>
                <a:off x="7220840" y="3916300"/>
                <a:ext cx="245157" cy="226071"/>
              </a:xfrm>
              <a:custGeom>
                <a:avLst/>
                <a:gdLst>
                  <a:gd name="connsiteX0" fmla="*/ 92604 w 245157"/>
                  <a:gd name="connsiteY0" fmla="*/ 0 h 226071"/>
                  <a:gd name="connsiteX1" fmla="*/ 139064 w 245157"/>
                  <a:gd name="connsiteY1" fmla="*/ 46541 h 226071"/>
                  <a:gd name="connsiteX2" fmla="*/ 225011 w 245157"/>
                  <a:gd name="connsiteY2" fmla="*/ 1270 h 226071"/>
                  <a:gd name="connsiteX3" fmla="*/ 179588 w 245157"/>
                  <a:gd name="connsiteY3" fmla="*/ 87137 h 226071"/>
                  <a:gd name="connsiteX4" fmla="*/ 245157 w 245157"/>
                  <a:gd name="connsiteY4" fmla="*/ 152822 h 226071"/>
                  <a:gd name="connsiteX5" fmla="*/ 151515 w 245157"/>
                  <a:gd name="connsiteY5" fmla="*/ 140205 h 226071"/>
                  <a:gd name="connsiteX6" fmla="*/ 106092 w 245157"/>
                  <a:gd name="connsiteY6" fmla="*/ 226071 h 226071"/>
                  <a:gd name="connsiteX7" fmla="*/ 93642 w 245157"/>
                  <a:gd name="connsiteY7" fmla="*/ 132407 h 226071"/>
                  <a:gd name="connsiteX8" fmla="*/ 0 w 245157"/>
                  <a:gd name="connsiteY8" fmla="*/ 119791 h 226071"/>
                  <a:gd name="connsiteX9" fmla="*/ 85946 w 245157"/>
                  <a:gd name="connsiteY9" fmla="*/ 74521 h 226071"/>
                  <a:gd name="connsiteX10" fmla="*/ 77072 w 245157"/>
                  <a:gd name="connsiteY10" fmla="*/ 7766 h 226071"/>
                  <a:gd name="connsiteX11" fmla="*/ 92604 w 245157"/>
                  <a:gd name="connsiteY11" fmla="*/ 0 h 22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26071">
                    <a:moveTo>
                      <a:pt x="92604" y="0"/>
                    </a:moveTo>
                    <a:lnTo>
                      <a:pt x="139064" y="46541"/>
                    </a:lnTo>
                    <a:lnTo>
                      <a:pt x="225011" y="1270"/>
                    </a:lnTo>
                    <a:lnTo>
                      <a:pt x="179588" y="87137"/>
                    </a:lnTo>
                    <a:lnTo>
                      <a:pt x="245157" y="152822"/>
                    </a:lnTo>
                    <a:lnTo>
                      <a:pt x="151515" y="140205"/>
                    </a:lnTo>
                    <a:lnTo>
                      <a:pt x="106092" y="226071"/>
                    </a:lnTo>
                    <a:lnTo>
                      <a:pt x="93642" y="132407"/>
                    </a:lnTo>
                    <a:lnTo>
                      <a:pt x="0" y="119791"/>
                    </a:lnTo>
                    <a:lnTo>
                      <a:pt x="85946" y="74521"/>
                    </a:lnTo>
                    <a:lnTo>
                      <a:pt x="77072" y="7766"/>
                    </a:lnTo>
                    <a:lnTo>
                      <a:pt x="9260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F31771C6-66C7-40D7-92AB-96B8AE1F2EC7}"/>
                  </a:ext>
                </a:extLst>
              </p:cNvPr>
              <p:cNvSpPr/>
              <p:nvPr/>
            </p:nvSpPr>
            <p:spPr>
              <a:xfrm>
                <a:off x="5287257" y="4294038"/>
                <a:ext cx="187321" cy="225668"/>
              </a:xfrm>
              <a:custGeom>
                <a:avLst/>
                <a:gdLst>
                  <a:gd name="connsiteX0" fmla="*/ 15659 w 187321"/>
                  <a:gd name="connsiteY0" fmla="*/ 0 h 225668"/>
                  <a:gd name="connsiteX1" fmla="*/ 81229 w 187321"/>
                  <a:gd name="connsiteY1" fmla="*/ 65687 h 225668"/>
                  <a:gd name="connsiteX2" fmla="*/ 167175 w 187321"/>
                  <a:gd name="connsiteY2" fmla="*/ 20415 h 225668"/>
                  <a:gd name="connsiteX3" fmla="*/ 121752 w 187321"/>
                  <a:gd name="connsiteY3" fmla="*/ 106282 h 225668"/>
                  <a:gd name="connsiteX4" fmla="*/ 187321 w 187321"/>
                  <a:gd name="connsiteY4" fmla="*/ 171967 h 225668"/>
                  <a:gd name="connsiteX5" fmla="*/ 93679 w 187321"/>
                  <a:gd name="connsiteY5" fmla="*/ 159350 h 225668"/>
                  <a:gd name="connsiteX6" fmla="*/ 58598 w 187321"/>
                  <a:gd name="connsiteY6" fmla="*/ 225668 h 225668"/>
                  <a:gd name="connsiteX7" fmla="*/ 40972 w 187321"/>
                  <a:gd name="connsiteY7" fmla="*/ 190416 h 225668"/>
                  <a:gd name="connsiteX8" fmla="*/ 35806 w 187321"/>
                  <a:gd name="connsiteY8" fmla="*/ 151552 h 225668"/>
                  <a:gd name="connsiteX9" fmla="*/ 20510 w 187321"/>
                  <a:gd name="connsiteY9" fmla="*/ 149492 h 225668"/>
                  <a:gd name="connsiteX10" fmla="*/ 0 w 187321"/>
                  <a:gd name="connsiteY10" fmla="*/ 108472 h 225668"/>
                  <a:gd name="connsiteX11" fmla="*/ 28111 w 187321"/>
                  <a:gd name="connsiteY11" fmla="*/ 93665 h 225668"/>
                  <a:gd name="connsiteX12" fmla="*/ 15659 w 187321"/>
                  <a:gd name="connsiteY12" fmla="*/ 0 h 22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321" h="225668">
                    <a:moveTo>
                      <a:pt x="15659" y="0"/>
                    </a:moveTo>
                    <a:lnTo>
                      <a:pt x="81229" y="65687"/>
                    </a:lnTo>
                    <a:lnTo>
                      <a:pt x="167175" y="20415"/>
                    </a:lnTo>
                    <a:lnTo>
                      <a:pt x="121752" y="106282"/>
                    </a:lnTo>
                    <a:lnTo>
                      <a:pt x="187321" y="171967"/>
                    </a:lnTo>
                    <a:lnTo>
                      <a:pt x="93679" y="159350"/>
                    </a:lnTo>
                    <a:lnTo>
                      <a:pt x="58598" y="225668"/>
                    </a:lnTo>
                    <a:lnTo>
                      <a:pt x="40972" y="190416"/>
                    </a:lnTo>
                    <a:lnTo>
                      <a:pt x="35806" y="151552"/>
                    </a:lnTo>
                    <a:lnTo>
                      <a:pt x="20510" y="149492"/>
                    </a:lnTo>
                    <a:lnTo>
                      <a:pt x="0" y="108472"/>
                    </a:lnTo>
                    <a:lnTo>
                      <a:pt x="28111" y="93665"/>
                    </a:lnTo>
                    <a:lnTo>
                      <a:pt x="156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ACEEE67D-326C-46BA-8DA0-F06DFDA28C1D}"/>
                  </a:ext>
                </a:extLst>
              </p:cNvPr>
              <p:cNvSpPr/>
              <p:nvPr/>
            </p:nvSpPr>
            <p:spPr>
              <a:xfrm>
                <a:off x="6025811" y="4294565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6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1D88A033-48C1-4861-BA87-E3516B9210A9}"/>
                  </a:ext>
                </a:extLst>
              </p:cNvPr>
              <p:cNvSpPr/>
              <p:nvPr/>
            </p:nvSpPr>
            <p:spPr>
              <a:xfrm>
                <a:off x="6822202" y="4295090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5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AD9B1D0-63E4-4523-AA17-40816CE00190}"/>
                  </a:ext>
                </a:extLst>
              </p:cNvPr>
              <p:cNvSpPr/>
              <p:nvPr/>
            </p:nvSpPr>
            <p:spPr>
              <a:xfrm>
                <a:off x="7618593" y="4295613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6E0E3FDB-4C57-4522-8745-CD62586B385D}"/>
                  </a:ext>
                </a:extLst>
              </p:cNvPr>
              <p:cNvSpPr/>
              <p:nvPr/>
            </p:nvSpPr>
            <p:spPr>
              <a:xfrm>
                <a:off x="4904278" y="4691973"/>
                <a:ext cx="171663" cy="171966"/>
              </a:xfrm>
              <a:custGeom>
                <a:avLst/>
                <a:gdLst>
                  <a:gd name="connsiteX0" fmla="*/ 0 w 171663"/>
                  <a:gd name="connsiteY0" fmla="*/ 0 h 171966"/>
                  <a:gd name="connsiteX1" fmla="*/ 65570 w 171663"/>
                  <a:gd name="connsiteY1" fmla="*/ 65685 h 171966"/>
                  <a:gd name="connsiteX2" fmla="*/ 151517 w 171663"/>
                  <a:gd name="connsiteY2" fmla="*/ 20414 h 171966"/>
                  <a:gd name="connsiteX3" fmla="*/ 106093 w 171663"/>
                  <a:gd name="connsiteY3" fmla="*/ 106281 h 171966"/>
                  <a:gd name="connsiteX4" fmla="*/ 171663 w 171663"/>
                  <a:gd name="connsiteY4" fmla="*/ 171966 h 171966"/>
                  <a:gd name="connsiteX5" fmla="*/ 159064 w 171663"/>
                  <a:gd name="connsiteY5" fmla="*/ 170269 h 171966"/>
                  <a:gd name="connsiteX6" fmla="*/ 3507 w 171663"/>
                  <a:gd name="connsiteY6" fmla="*/ 26378 h 171966"/>
                  <a:gd name="connsiteX7" fmla="*/ 0 w 171663"/>
                  <a:gd name="connsiteY7" fmla="*/ 0 h 1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71966">
                    <a:moveTo>
                      <a:pt x="0" y="0"/>
                    </a:moveTo>
                    <a:lnTo>
                      <a:pt x="65570" y="65685"/>
                    </a:lnTo>
                    <a:lnTo>
                      <a:pt x="151517" y="20414"/>
                    </a:lnTo>
                    <a:lnTo>
                      <a:pt x="106093" y="106281"/>
                    </a:lnTo>
                    <a:lnTo>
                      <a:pt x="171663" y="171966"/>
                    </a:lnTo>
                    <a:lnTo>
                      <a:pt x="159064" y="170269"/>
                    </a:lnTo>
                    <a:lnTo>
                      <a:pt x="3507" y="263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078C0648-5140-49B6-B0A0-D7BF7AABDA53}"/>
                  </a:ext>
                </a:extLst>
              </p:cNvPr>
              <p:cNvSpPr/>
              <p:nvPr/>
            </p:nvSpPr>
            <p:spPr>
              <a:xfrm>
                <a:off x="5627175" y="4692498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0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C8F606A8-7ACE-452D-A57A-3539A6ABD8AD}"/>
                  </a:ext>
                </a:extLst>
              </p:cNvPr>
              <p:cNvSpPr/>
              <p:nvPr/>
            </p:nvSpPr>
            <p:spPr>
              <a:xfrm>
                <a:off x="6423565" y="4693023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5 h 245215"/>
                  <a:gd name="connsiteX5" fmla="*/ 151515 w 245158"/>
                  <a:gd name="connsiteY5" fmla="*/ 159348 h 245215"/>
                  <a:gd name="connsiteX6" fmla="*/ 106093 w 245158"/>
                  <a:gd name="connsiteY6" fmla="*/ 245215 h 245215"/>
                  <a:gd name="connsiteX7" fmla="*/ 93643 w 245158"/>
                  <a:gd name="connsiteY7" fmla="*/ 151550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5"/>
                    </a:lnTo>
                    <a:lnTo>
                      <a:pt x="151515" y="159348"/>
                    </a:lnTo>
                    <a:lnTo>
                      <a:pt x="106093" y="245215"/>
                    </a:lnTo>
                    <a:lnTo>
                      <a:pt x="93643" y="151550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A066B0BD-8E94-40F5-B0E6-E7D623EFFA9E}"/>
                  </a:ext>
                </a:extLst>
              </p:cNvPr>
              <p:cNvSpPr/>
              <p:nvPr/>
            </p:nvSpPr>
            <p:spPr>
              <a:xfrm>
                <a:off x="7219957" y="4693546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5 w 245157"/>
                  <a:gd name="connsiteY1" fmla="*/ 65686 h 245215"/>
                  <a:gd name="connsiteX2" fmla="*/ 225012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DB4FA725-9B81-4A6A-9E73-5BA1CCB5F855}"/>
                  </a:ext>
                </a:extLst>
              </p:cNvPr>
              <p:cNvSpPr/>
              <p:nvPr/>
            </p:nvSpPr>
            <p:spPr>
              <a:xfrm>
                <a:off x="5228538" y="5090432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8 h 245215"/>
                  <a:gd name="connsiteX6" fmla="*/ 106092 w 245157"/>
                  <a:gd name="connsiteY6" fmla="*/ 245215 h 245215"/>
                  <a:gd name="connsiteX7" fmla="*/ 104330 w 245157"/>
                  <a:gd name="connsiteY7" fmla="*/ 231956 h 245215"/>
                  <a:gd name="connsiteX8" fmla="*/ 107547 w 245157"/>
                  <a:gd name="connsiteY8" fmla="*/ 228885 h 245215"/>
                  <a:gd name="connsiteX9" fmla="*/ 103679 w 245157"/>
                  <a:gd name="connsiteY9" fmla="*/ 227059 h 245215"/>
                  <a:gd name="connsiteX10" fmla="*/ 93642 w 245157"/>
                  <a:gd name="connsiteY10" fmla="*/ 151550 h 245215"/>
                  <a:gd name="connsiteX11" fmla="*/ 0 w 245157"/>
                  <a:gd name="connsiteY11" fmla="*/ 138935 h 245215"/>
                  <a:gd name="connsiteX12" fmla="*/ 85946 w 245157"/>
                  <a:gd name="connsiteY12" fmla="*/ 93664 h 245215"/>
                  <a:gd name="connsiteX13" fmla="*/ 73495 w 245157"/>
                  <a:gd name="connsiteY13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8"/>
                    </a:lnTo>
                    <a:lnTo>
                      <a:pt x="106092" y="245215"/>
                    </a:lnTo>
                    <a:lnTo>
                      <a:pt x="104330" y="231956"/>
                    </a:lnTo>
                    <a:lnTo>
                      <a:pt x="107547" y="228885"/>
                    </a:lnTo>
                    <a:lnTo>
                      <a:pt x="103679" y="227059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4DAC9B62-7A88-421F-B391-3440CDAC4B16}"/>
                  </a:ext>
                </a:extLst>
              </p:cNvPr>
              <p:cNvSpPr/>
              <p:nvPr/>
            </p:nvSpPr>
            <p:spPr>
              <a:xfrm>
                <a:off x="6024929" y="5090955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6 h 245216"/>
                  <a:gd name="connsiteX2" fmla="*/ 225012 w 245158"/>
                  <a:gd name="connsiteY2" fmla="*/ 20414 h 245216"/>
                  <a:gd name="connsiteX3" fmla="*/ 179589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5 h 245216"/>
                  <a:gd name="connsiteX9" fmla="*/ 85946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9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927D3B80-02CD-4377-918F-8FD9435F005E}"/>
                  </a:ext>
                </a:extLst>
              </p:cNvPr>
              <p:cNvSpPr/>
              <p:nvPr/>
            </p:nvSpPr>
            <p:spPr>
              <a:xfrm>
                <a:off x="6821321" y="5091480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4 w 245158"/>
                  <a:gd name="connsiteY1" fmla="*/ 65686 h 245216"/>
                  <a:gd name="connsiteX2" fmla="*/ 225011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2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55446F99-32E5-4E94-A87E-6E9EC08360E5}"/>
                  </a:ext>
                </a:extLst>
              </p:cNvPr>
              <p:cNvSpPr/>
              <p:nvPr/>
            </p:nvSpPr>
            <p:spPr>
              <a:xfrm>
                <a:off x="7617712" y="5092005"/>
                <a:ext cx="245157" cy="198233"/>
              </a:xfrm>
              <a:custGeom>
                <a:avLst/>
                <a:gdLst>
                  <a:gd name="connsiteX0" fmla="*/ 73495 w 245157"/>
                  <a:gd name="connsiteY0" fmla="*/ 0 h 198233"/>
                  <a:gd name="connsiteX1" fmla="*/ 139064 w 245157"/>
                  <a:gd name="connsiteY1" fmla="*/ 65686 h 198233"/>
                  <a:gd name="connsiteX2" fmla="*/ 225011 w 245157"/>
                  <a:gd name="connsiteY2" fmla="*/ 20414 h 198233"/>
                  <a:gd name="connsiteX3" fmla="*/ 179588 w 245157"/>
                  <a:gd name="connsiteY3" fmla="*/ 106281 h 198233"/>
                  <a:gd name="connsiteX4" fmla="*/ 245157 w 245157"/>
                  <a:gd name="connsiteY4" fmla="*/ 171966 h 198233"/>
                  <a:gd name="connsiteX5" fmla="*/ 151515 w 245157"/>
                  <a:gd name="connsiteY5" fmla="*/ 159349 h 198233"/>
                  <a:gd name="connsiteX6" fmla="*/ 131821 w 245157"/>
                  <a:gd name="connsiteY6" fmla="*/ 196579 h 198233"/>
                  <a:gd name="connsiteX7" fmla="*/ 99847 w 245157"/>
                  <a:gd name="connsiteY7" fmla="*/ 198233 h 198233"/>
                  <a:gd name="connsiteX8" fmla="*/ 93642 w 245157"/>
                  <a:gd name="connsiteY8" fmla="*/ 151551 h 198233"/>
                  <a:gd name="connsiteX9" fmla="*/ 0 w 245157"/>
                  <a:gd name="connsiteY9" fmla="*/ 138936 h 198233"/>
                  <a:gd name="connsiteX10" fmla="*/ 85946 w 245157"/>
                  <a:gd name="connsiteY10" fmla="*/ 93665 h 198233"/>
                  <a:gd name="connsiteX11" fmla="*/ 73495 w 245157"/>
                  <a:gd name="connsiteY11" fmla="*/ 0 h 19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198233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31821" y="196579"/>
                    </a:lnTo>
                    <a:lnTo>
                      <a:pt x="99847" y="198233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1C5F1BA5-A356-46C7-8D63-B083B3936356}"/>
                  </a:ext>
                </a:extLst>
              </p:cNvPr>
              <p:cNvSpPr/>
              <p:nvPr/>
            </p:nvSpPr>
            <p:spPr>
              <a:xfrm>
                <a:off x="7707810" y="5290238"/>
                <a:ext cx="12261" cy="18895"/>
              </a:xfrm>
              <a:custGeom>
                <a:avLst/>
                <a:gdLst>
                  <a:gd name="connsiteX0" fmla="*/ 9749 w 12261"/>
                  <a:gd name="connsiteY0" fmla="*/ 0 h 18895"/>
                  <a:gd name="connsiteX1" fmla="*/ 12261 w 12261"/>
                  <a:gd name="connsiteY1" fmla="*/ 18895 h 18895"/>
                  <a:gd name="connsiteX2" fmla="*/ 0 w 12261"/>
                  <a:gd name="connsiteY2" fmla="*/ 504 h 18895"/>
                  <a:gd name="connsiteX3" fmla="*/ 9749 w 12261"/>
                  <a:gd name="connsiteY3" fmla="*/ 0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1" h="18895">
                    <a:moveTo>
                      <a:pt x="9749" y="0"/>
                    </a:moveTo>
                    <a:lnTo>
                      <a:pt x="12261" y="18895"/>
                    </a:lnTo>
                    <a:lnTo>
                      <a:pt x="0" y="504"/>
                    </a:lnTo>
                    <a:lnTo>
                      <a:pt x="974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A58B6BFE-AC63-43CE-AE34-223F227463E7}"/>
                  </a:ext>
                </a:extLst>
              </p:cNvPr>
              <p:cNvSpPr/>
              <p:nvPr/>
            </p:nvSpPr>
            <p:spPr>
              <a:xfrm>
                <a:off x="7720071" y="5309132"/>
                <a:ext cx="10366" cy="28088"/>
              </a:xfrm>
              <a:custGeom>
                <a:avLst/>
                <a:gdLst>
                  <a:gd name="connsiteX0" fmla="*/ 0 w 10366"/>
                  <a:gd name="connsiteY0" fmla="*/ 0 h 28088"/>
                  <a:gd name="connsiteX1" fmla="*/ 10366 w 10366"/>
                  <a:gd name="connsiteY1" fmla="*/ 15550 h 28088"/>
                  <a:gd name="connsiteX2" fmla="*/ 3733 w 10366"/>
                  <a:gd name="connsiteY2" fmla="*/ 28088 h 28088"/>
                  <a:gd name="connsiteX3" fmla="*/ 0 w 10366"/>
                  <a:gd name="connsiteY3" fmla="*/ 0 h 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6" h="28088">
                    <a:moveTo>
                      <a:pt x="0" y="0"/>
                    </a:moveTo>
                    <a:lnTo>
                      <a:pt x="10366" y="15550"/>
                    </a:lnTo>
                    <a:lnTo>
                      <a:pt x="3733" y="28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B9382A67-6F6F-4039-984B-B6E4649BFB3F}"/>
                  </a:ext>
                </a:extLst>
              </p:cNvPr>
              <p:cNvSpPr/>
              <p:nvPr/>
            </p:nvSpPr>
            <p:spPr>
              <a:xfrm>
                <a:off x="5626292" y="5488889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D5AB280F-0E57-404B-9338-0EA38A6B0F96}"/>
                  </a:ext>
                </a:extLst>
              </p:cNvPr>
              <p:cNvSpPr/>
              <p:nvPr/>
            </p:nvSpPr>
            <p:spPr>
              <a:xfrm>
                <a:off x="6422685" y="5489413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0 w 245157"/>
                  <a:gd name="connsiteY2" fmla="*/ 20414 h 245215"/>
                  <a:gd name="connsiteX3" fmla="*/ 179587 w 245157"/>
                  <a:gd name="connsiteY3" fmla="*/ 106281 h 245215"/>
                  <a:gd name="connsiteX4" fmla="*/ 245157 w 245157"/>
                  <a:gd name="connsiteY4" fmla="*/ 171966 h 245215"/>
                  <a:gd name="connsiteX5" fmla="*/ 151514 w 245157"/>
                  <a:gd name="connsiteY5" fmla="*/ 159348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0" y="20414"/>
                    </a:lnTo>
                    <a:lnTo>
                      <a:pt x="179587" y="106281"/>
                    </a:lnTo>
                    <a:lnTo>
                      <a:pt x="245157" y="171966"/>
                    </a:lnTo>
                    <a:lnTo>
                      <a:pt x="151514" y="159348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23F1825-6B9A-4F56-9E88-A160650F0280}"/>
                  </a:ext>
                </a:extLst>
              </p:cNvPr>
              <p:cNvSpPr/>
              <p:nvPr/>
            </p:nvSpPr>
            <p:spPr>
              <a:xfrm>
                <a:off x="7219076" y="5489936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5 h 245216"/>
                  <a:gd name="connsiteX3" fmla="*/ 179588 w 245158"/>
                  <a:gd name="connsiteY3" fmla="*/ 106281 h 245216"/>
                  <a:gd name="connsiteX4" fmla="*/ 245158 w 245158"/>
                  <a:gd name="connsiteY4" fmla="*/ 171965 h 245216"/>
                  <a:gd name="connsiteX5" fmla="*/ 151515 w 245158"/>
                  <a:gd name="connsiteY5" fmla="*/ 159349 h 245216"/>
                  <a:gd name="connsiteX6" fmla="*/ 106092 w 245158"/>
                  <a:gd name="connsiteY6" fmla="*/ 245216 h 245216"/>
                  <a:gd name="connsiteX7" fmla="*/ 93643 w 245158"/>
                  <a:gd name="connsiteY7" fmla="*/ 151550 h 245216"/>
                  <a:gd name="connsiteX8" fmla="*/ 0 w 245158"/>
                  <a:gd name="connsiteY8" fmla="*/ 138936 h 245216"/>
                  <a:gd name="connsiteX9" fmla="*/ 85947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5"/>
                    </a:lnTo>
                    <a:lnTo>
                      <a:pt x="179588" y="106281"/>
                    </a:lnTo>
                    <a:lnTo>
                      <a:pt x="245158" y="171965"/>
                    </a:lnTo>
                    <a:lnTo>
                      <a:pt x="151515" y="159349"/>
                    </a:lnTo>
                    <a:lnTo>
                      <a:pt x="106092" y="245216"/>
                    </a:lnTo>
                    <a:lnTo>
                      <a:pt x="93643" y="151550"/>
                    </a:lnTo>
                    <a:lnTo>
                      <a:pt x="0" y="138936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3EFCFFA2-111F-4070-BA20-FFD0D26930BB}"/>
                  </a:ext>
                </a:extLst>
              </p:cNvPr>
              <p:cNvSpPr/>
              <p:nvPr/>
            </p:nvSpPr>
            <p:spPr>
              <a:xfrm>
                <a:off x="4990735" y="5613296"/>
                <a:ext cx="84323" cy="47034"/>
              </a:xfrm>
              <a:custGeom>
                <a:avLst/>
                <a:gdLst>
                  <a:gd name="connsiteX0" fmla="*/ 37372 w 84323"/>
                  <a:gd name="connsiteY0" fmla="*/ 0 h 47034"/>
                  <a:gd name="connsiteX1" fmla="*/ 84323 w 84323"/>
                  <a:gd name="connsiteY1" fmla="*/ 47034 h 47034"/>
                  <a:gd name="connsiteX2" fmla="*/ 0 w 84323"/>
                  <a:gd name="connsiteY2" fmla="*/ 35673 h 47034"/>
                  <a:gd name="connsiteX3" fmla="*/ 37372 w 84323"/>
                  <a:gd name="connsiteY3" fmla="*/ 0 h 4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23" h="47034">
                    <a:moveTo>
                      <a:pt x="37372" y="0"/>
                    </a:moveTo>
                    <a:lnTo>
                      <a:pt x="84323" y="47034"/>
                    </a:lnTo>
                    <a:lnTo>
                      <a:pt x="0" y="35673"/>
                    </a:lnTo>
                    <a:lnTo>
                      <a:pt x="3737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91BDE82A-AC34-4EC1-8CC8-2B5A5F002AF4}"/>
                  </a:ext>
                </a:extLst>
              </p:cNvPr>
              <p:cNvSpPr/>
              <p:nvPr/>
            </p:nvSpPr>
            <p:spPr>
              <a:xfrm>
                <a:off x="4970569" y="5647713"/>
                <a:ext cx="20166" cy="20504"/>
              </a:xfrm>
              <a:custGeom>
                <a:avLst/>
                <a:gdLst>
                  <a:gd name="connsiteX0" fmla="*/ 10847 w 20166"/>
                  <a:gd name="connsiteY0" fmla="*/ 0 h 20504"/>
                  <a:gd name="connsiteX1" fmla="*/ 20166 w 20166"/>
                  <a:gd name="connsiteY1" fmla="*/ 1256 h 20504"/>
                  <a:gd name="connsiteX2" fmla="*/ 0 w 20166"/>
                  <a:gd name="connsiteY2" fmla="*/ 20504 h 20504"/>
                  <a:gd name="connsiteX3" fmla="*/ 10847 w 20166"/>
                  <a:gd name="connsiteY3" fmla="*/ 0 h 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6" h="20504">
                    <a:moveTo>
                      <a:pt x="10847" y="0"/>
                    </a:moveTo>
                    <a:lnTo>
                      <a:pt x="20166" y="1256"/>
                    </a:lnTo>
                    <a:lnTo>
                      <a:pt x="0" y="20504"/>
                    </a:lnTo>
                    <a:lnTo>
                      <a:pt x="108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56DC868D-283C-4627-9D75-DA90F2049A14}"/>
                  </a:ext>
                </a:extLst>
              </p:cNvPr>
              <p:cNvSpPr/>
              <p:nvPr/>
            </p:nvSpPr>
            <p:spPr>
              <a:xfrm>
                <a:off x="4932176" y="5668217"/>
                <a:ext cx="38393" cy="49938"/>
              </a:xfrm>
              <a:custGeom>
                <a:avLst/>
                <a:gdLst>
                  <a:gd name="connsiteX0" fmla="*/ 38393 w 38393"/>
                  <a:gd name="connsiteY0" fmla="*/ 0 h 49938"/>
                  <a:gd name="connsiteX1" fmla="*/ 12378 w 38393"/>
                  <a:gd name="connsiteY1" fmla="*/ 49180 h 49938"/>
                  <a:gd name="connsiteX2" fmla="*/ 1767 w 38393"/>
                  <a:gd name="connsiteY2" fmla="*/ 49938 h 49938"/>
                  <a:gd name="connsiteX3" fmla="*/ 0 w 38393"/>
                  <a:gd name="connsiteY3" fmla="*/ 36649 h 49938"/>
                  <a:gd name="connsiteX4" fmla="*/ 38393 w 38393"/>
                  <a:gd name="connsiteY4" fmla="*/ 0 h 4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93" h="49938">
                    <a:moveTo>
                      <a:pt x="38393" y="0"/>
                    </a:moveTo>
                    <a:lnTo>
                      <a:pt x="12378" y="49180"/>
                    </a:lnTo>
                    <a:lnTo>
                      <a:pt x="1767" y="49938"/>
                    </a:lnTo>
                    <a:lnTo>
                      <a:pt x="0" y="36649"/>
                    </a:lnTo>
                    <a:lnTo>
                      <a:pt x="3839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156190A0-1AB0-4112-8F2A-1B1B7E373BBF}"/>
                  </a:ext>
                </a:extLst>
              </p:cNvPr>
              <p:cNvSpPr/>
              <p:nvPr/>
            </p:nvSpPr>
            <p:spPr>
              <a:xfrm>
                <a:off x="6024047" y="5887347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1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6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6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F21A3400-1CCE-43B3-8CE5-F2E8A6838114}"/>
                  </a:ext>
                </a:extLst>
              </p:cNvPr>
              <p:cNvSpPr/>
              <p:nvPr/>
            </p:nvSpPr>
            <p:spPr>
              <a:xfrm>
                <a:off x="6820438" y="5887869"/>
                <a:ext cx="245159" cy="245216"/>
              </a:xfrm>
              <a:custGeom>
                <a:avLst/>
                <a:gdLst>
                  <a:gd name="connsiteX0" fmla="*/ 73496 w 245159"/>
                  <a:gd name="connsiteY0" fmla="*/ 0 h 245216"/>
                  <a:gd name="connsiteX1" fmla="*/ 139066 w 245159"/>
                  <a:gd name="connsiteY1" fmla="*/ 65686 h 245216"/>
                  <a:gd name="connsiteX2" fmla="*/ 225012 w 245159"/>
                  <a:gd name="connsiteY2" fmla="*/ 20415 h 245216"/>
                  <a:gd name="connsiteX3" fmla="*/ 179589 w 245159"/>
                  <a:gd name="connsiteY3" fmla="*/ 106283 h 245216"/>
                  <a:gd name="connsiteX4" fmla="*/ 245159 w 245159"/>
                  <a:gd name="connsiteY4" fmla="*/ 171967 h 245216"/>
                  <a:gd name="connsiteX5" fmla="*/ 151516 w 245159"/>
                  <a:gd name="connsiteY5" fmla="*/ 159349 h 245216"/>
                  <a:gd name="connsiteX6" fmla="*/ 106093 w 245159"/>
                  <a:gd name="connsiteY6" fmla="*/ 245216 h 245216"/>
                  <a:gd name="connsiteX7" fmla="*/ 93644 w 245159"/>
                  <a:gd name="connsiteY7" fmla="*/ 151552 h 245216"/>
                  <a:gd name="connsiteX8" fmla="*/ 0 w 245159"/>
                  <a:gd name="connsiteY8" fmla="*/ 138937 h 245216"/>
                  <a:gd name="connsiteX9" fmla="*/ 85948 w 245159"/>
                  <a:gd name="connsiteY9" fmla="*/ 93665 h 245216"/>
                  <a:gd name="connsiteX10" fmla="*/ 73496 w 245159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9" h="245216">
                    <a:moveTo>
                      <a:pt x="73496" y="0"/>
                    </a:moveTo>
                    <a:lnTo>
                      <a:pt x="139066" y="65686"/>
                    </a:lnTo>
                    <a:lnTo>
                      <a:pt x="225012" y="20415"/>
                    </a:lnTo>
                    <a:lnTo>
                      <a:pt x="179589" y="106283"/>
                    </a:lnTo>
                    <a:lnTo>
                      <a:pt x="245159" y="171967"/>
                    </a:lnTo>
                    <a:lnTo>
                      <a:pt x="151516" y="159349"/>
                    </a:lnTo>
                    <a:lnTo>
                      <a:pt x="106093" y="245216"/>
                    </a:lnTo>
                    <a:lnTo>
                      <a:pt x="93644" y="151552"/>
                    </a:lnTo>
                    <a:lnTo>
                      <a:pt x="0" y="138937"/>
                    </a:lnTo>
                    <a:lnTo>
                      <a:pt x="85948" y="93665"/>
                    </a:lnTo>
                    <a:lnTo>
                      <a:pt x="7349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F133BFD4-2EE3-43CF-B3FD-068B246DA49D}"/>
                  </a:ext>
                </a:extLst>
              </p:cNvPr>
              <p:cNvSpPr/>
              <p:nvPr/>
            </p:nvSpPr>
            <p:spPr>
              <a:xfrm>
                <a:off x="7616830" y="5888395"/>
                <a:ext cx="143867" cy="245215"/>
              </a:xfrm>
              <a:custGeom>
                <a:avLst/>
                <a:gdLst>
                  <a:gd name="connsiteX0" fmla="*/ 73495 w 143867"/>
                  <a:gd name="connsiteY0" fmla="*/ 0 h 245215"/>
                  <a:gd name="connsiteX1" fmla="*/ 117404 w 143867"/>
                  <a:gd name="connsiteY1" fmla="*/ 43986 h 245215"/>
                  <a:gd name="connsiteX2" fmla="*/ 143867 w 143867"/>
                  <a:gd name="connsiteY2" fmla="*/ 173807 h 245215"/>
                  <a:gd name="connsiteX3" fmla="*/ 106092 w 143867"/>
                  <a:gd name="connsiteY3" fmla="*/ 245215 h 245215"/>
                  <a:gd name="connsiteX4" fmla="*/ 93642 w 143867"/>
                  <a:gd name="connsiteY4" fmla="*/ 151550 h 245215"/>
                  <a:gd name="connsiteX5" fmla="*/ 0 w 143867"/>
                  <a:gd name="connsiteY5" fmla="*/ 138935 h 245215"/>
                  <a:gd name="connsiteX6" fmla="*/ 85946 w 143867"/>
                  <a:gd name="connsiteY6" fmla="*/ 93664 h 245215"/>
                  <a:gd name="connsiteX7" fmla="*/ 73495 w 143867"/>
                  <a:gd name="connsiteY7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67" h="245215">
                    <a:moveTo>
                      <a:pt x="73495" y="0"/>
                    </a:moveTo>
                    <a:lnTo>
                      <a:pt x="117404" y="43986"/>
                    </a:lnTo>
                    <a:lnTo>
                      <a:pt x="143867" y="173807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270095C5-BFB2-4290-81F6-6F7D72448E8E}"/>
                  </a:ext>
                </a:extLst>
              </p:cNvPr>
              <p:cNvSpPr/>
              <p:nvPr/>
            </p:nvSpPr>
            <p:spPr>
              <a:xfrm>
                <a:off x="5450385" y="5907236"/>
                <a:ext cx="2282" cy="4314"/>
              </a:xfrm>
              <a:custGeom>
                <a:avLst/>
                <a:gdLst>
                  <a:gd name="connsiteX0" fmla="*/ 2282 w 2282"/>
                  <a:gd name="connsiteY0" fmla="*/ 0 h 4314"/>
                  <a:gd name="connsiteX1" fmla="*/ 0 w 2282"/>
                  <a:gd name="connsiteY1" fmla="*/ 4314 h 4314"/>
                  <a:gd name="connsiteX2" fmla="*/ 0 w 2282"/>
                  <a:gd name="connsiteY2" fmla="*/ 1202 h 4314"/>
                  <a:gd name="connsiteX3" fmla="*/ 2282 w 2282"/>
                  <a:gd name="connsiteY3" fmla="*/ 0 h 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4314">
                    <a:moveTo>
                      <a:pt x="2282" y="0"/>
                    </a:moveTo>
                    <a:lnTo>
                      <a:pt x="0" y="4314"/>
                    </a:lnTo>
                    <a:lnTo>
                      <a:pt x="0" y="1202"/>
                    </a:lnTo>
                    <a:lnTo>
                      <a:pt x="228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EDB9E684-9C86-4BD6-A78E-A6E187890E10}"/>
                  </a:ext>
                </a:extLst>
              </p:cNvPr>
              <p:cNvSpPr/>
              <p:nvPr/>
            </p:nvSpPr>
            <p:spPr>
              <a:xfrm>
                <a:off x="5728560" y="6305693"/>
                <a:ext cx="121862" cy="210890"/>
              </a:xfrm>
              <a:custGeom>
                <a:avLst/>
                <a:gdLst>
                  <a:gd name="connsiteX0" fmla="*/ 121862 w 121862"/>
                  <a:gd name="connsiteY0" fmla="*/ 0 h 210890"/>
                  <a:gd name="connsiteX1" fmla="*/ 76439 w 121862"/>
                  <a:gd name="connsiteY1" fmla="*/ 85867 h 210890"/>
                  <a:gd name="connsiteX2" fmla="*/ 103960 w 121862"/>
                  <a:gd name="connsiteY2" fmla="*/ 113437 h 210890"/>
                  <a:gd name="connsiteX3" fmla="*/ 73475 w 121862"/>
                  <a:gd name="connsiteY3" fmla="*/ 142318 h 210890"/>
                  <a:gd name="connsiteX4" fmla="*/ 48366 w 121862"/>
                  <a:gd name="connsiteY4" fmla="*/ 138935 h 210890"/>
                  <a:gd name="connsiteX5" fmla="*/ 19553 w 121862"/>
                  <a:gd name="connsiteY5" fmla="*/ 193402 h 210890"/>
                  <a:gd name="connsiteX6" fmla="*/ 1094 w 121862"/>
                  <a:gd name="connsiteY6" fmla="*/ 210890 h 210890"/>
                  <a:gd name="connsiteX7" fmla="*/ 0 w 121862"/>
                  <a:gd name="connsiteY7" fmla="*/ 202659 h 210890"/>
                  <a:gd name="connsiteX8" fmla="*/ 28853 w 121862"/>
                  <a:gd name="connsiteY8" fmla="*/ 38197 h 210890"/>
                  <a:gd name="connsiteX9" fmla="*/ 35915 w 121862"/>
                  <a:gd name="connsiteY9" fmla="*/ 45271 h 210890"/>
                  <a:gd name="connsiteX10" fmla="*/ 121862 w 121862"/>
                  <a:gd name="connsiteY10" fmla="*/ 0 h 21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62" h="210890">
                    <a:moveTo>
                      <a:pt x="121862" y="0"/>
                    </a:moveTo>
                    <a:lnTo>
                      <a:pt x="76439" y="85867"/>
                    </a:lnTo>
                    <a:lnTo>
                      <a:pt x="103960" y="113437"/>
                    </a:lnTo>
                    <a:lnTo>
                      <a:pt x="73475" y="142318"/>
                    </a:lnTo>
                    <a:lnTo>
                      <a:pt x="48366" y="138935"/>
                    </a:lnTo>
                    <a:lnTo>
                      <a:pt x="19553" y="193402"/>
                    </a:lnTo>
                    <a:lnTo>
                      <a:pt x="1094" y="210890"/>
                    </a:lnTo>
                    <a:lnTo>
                      <a:pt x="0" y="202659"/>
                    </a:lnTo>
                    <a:lnTo>
                      <a:pt x="28853" y="38197"/>
                    </a:lnTo>
                    <a:lnTo>
                      <a:pt x="35915" y="45271"/>
                    </a:lnTo>
                    <a:lnTo>
                      <a:pt x="1218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67AAD075-00BC-4AA8-B103-19A6A4027EE9}"/>
                  </a:ext>
                </a:extLst>
              </p:cNvPr>
              <p:cNvSpPr/>
              <p:nvPr/>
            </p:nvSpPr>
            <p:spPr>
              <a:xfrm>
                <a:off x="6619145" y="6306219"/>
                <a:ext cx="27668" cy="34775"/>
              </a:xfrm>
              <a:custGeom>
                <a:avLst/>
                <a:gdLst>
                  <a:gd name="connsiteX0" fmla="*/ 27668 w 27668"/>
                  <a:gd name="connsiteY0" fmla="*/ 0 h 34775"/>
                  <a:gd name="connsiteX1" fmla="*/ 9273 w 27668"/>
                  <a:gd name="connsiteY1" fmla="*/ 34775 h 34775"/>
                  <a:gd name="connsiteX2" fmla="*/ 0 w 27668"/>
                  <a:gd name="connsiteY2" fmla="*/ 14574 h 34775"/>
                  <a:gd name="connsiteX3" fmla="*/ 27668 w 27668"/>
                  <a:gd name="connsiteY3" fmla="*/ 0 h 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68" h="34775">
                    <a:moveTo>
                      <a:pt x="27668" y="0"/>
                    </a:moveTo>
                    <a:lnTo>
                      <a:pt x="9273" y="34775"/>
                    </a:lnTo>
                    <a:lnTo>
                      <a:pt x="0" y="14574"/>
                    </a:lnTo>
                    <a:lnTo>
                      <a:pt x="276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D5F91BAF-2759-4B9C-9117-E38775499939}"/>
                  </a:ext>
                </a:extLst>
              </p:cNvPr>
              <p:cNvSpPr/>
              <p:nvPr/>
            </p:nvSpPr>
            <p:spPr>
              <a:xfrm>
                <a:off x="5701551" y="3896106"/>
                <a:ext cx="6646" cy="6658"/>
              </a:xfrm>
              <a:custGeom>
                <a:avLst/>
                <a:gdLst>
                  <a:gd name="connsiteX0" fmla="*/ 0 w 6646"/>
                  <a:gd name="connsiteY0" fmla="*/ 0 h 6658"/>
                  <a:gd name="connsiteX1" fmla="*/ 6646 w 6646"/>
                  <a:gd name="connsiteY1" fmla="*/ 6658 h 6658"/>
                  <a:gd name="connsiteX2" fmla="*/ 450 w 6646"/>
                  <a:gd name="connsiteY2" fmla="*/ 3385 h 6658"/>
                  <a:gd name="connsiteX3" fmla="*/ 0 w 6646"/>
                  <a:gd name="connsiteY3" fmla="*/ 0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6" h="6658">
                    <a:moveTo>
                      <a:pt x="0" y="0"/>
                    </a:moveTo>
                    <a:lnTo>
                      <a:pt x="6646" y="6658"/>
                    </a:lnTo>
                    <a:lnTo>
                      <a:pt x="450" y="33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69B15599-4160-45E7-A7FB-8A84A2564436}"/>
                  </a:ext>
                </a:extLst>
              </p:cNvPr>
              <p:cNvSpPr/>
              <p:nvPr/>
            </p:nvSpPr>
            <p:spPr>
              <a:xfrm>
                <a:off x="7294334" y="3897155"/>
                <a:ext cx="19110" cy="26910"/>
              </a:xfrm>
              <a:custGeom>
                <a:avLst/>
                <a:gdLst>
                  <a:gd name="connsiteX0" fmla="*/ 0 w 19110"/>
                  <a:gd name="connsiteY0" fmla="*/ 0 h 26910"/>
                  <a:gd name="connsiteX1" fmla="*/ 19110 w 19110"/>
                  <a:gd name="connsiteY1" fmla="*/ 19144 h 26910"/>
                  <a:gd name="connsiteX2" fmla="*/ 3578 w 19110"/>
                  <a:gd name="connsiteY2" fmla="*/ 26910 h 26910"/>
                  <a:gd name="connsiteX3" fmla="*/ 0 w 19110"/>
                  <a:gd name="connsiteY3" fmla="*/ 0 h 2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10" h="26910">
                    <a:moveTo>
                      <a:pt x="0" y="0"/>
                    </a:moveTo>
                    <a:lnTo>
                      <a:pt x="19110" y="19144"/>
                    </a:lnTo>
                    <a:lnTo>
                      <a:pt x="3578" y="26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CCAD8FE0-AF52-4F7C-9439-6FB4C87BDD1E}"/>
                  </a:ext>
                </a:extLst>
              </p:cNvPr>
              <p:cNvSpPr/>
              <p:nvPr/>
            </p:nvSpPr>
            <p:spPr>
              <a:xfrm>
                <a:off x="5307767" y="4443530"/>
                <a:ext cx="20462" cy="40924"/>
              </a:xfrm>
              <a:custGeom>
                <a:avLst/>
                <a:gdLst>
                  <a:gd name="connsiteX0" fmla="*/ 0 w 20462"/>
                  <a:gd name="connsiteY0" fmla="*/ 0 h 40924"/>
                  <a:gd name="connsiteX1" fmla="*/ 15296 w 20462"/>
                  <a:gd name="connsiteY1" fmla="*/ 2060 h 40924"/>
                  <a:gd name="connsiteX2" fmla="*/ 20462 w 20462"/>
                  <a:gd name="connsiteY2" fmla="*/ 40924 h 40924"/>
                  <a:gd name="connsiteX3" fmla="*/ 0 w 20462"/>
                  <a:gd name="connsiteY3" fmla="*/ 0 h 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2" h="40924">
                    <a:moveTo>
                      <a:pt x="0" y="0"/>
                    </a:moveTo>
                    <a:lnTo>
                      <a:pt x="15296" y="2060"/>
                    </a:lnTo>
                    <a:lnTo>
                      <a:pt x="20462" y="409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6A059981-9B46-4D1C-8E7A-BE41DEF0D191}"/>
                  </a:ext>
                </a:extLst>
              </p:cNvPr>
              <p:cNvSpPr/>
              <p:nvPr/>
            </p:nvSpPr>
            <p:spPr>
              <a:xfrm>
                <a:off x="5328229" y="4484455"/>
                <a:ext cx="17626" cy="54801"/>
              </a:xfrm>
              <a:custGeom>
                <a:avLst/>
                <a:gdLst>
                  <a:gd name="connsiteX0" fmla="*/ 0 w 17626"/>
                  <a:gd name="connsiteY0" fmla="*/ 0 h 54801"/>
                  <a:gd name="connsiteX1" fmla="*/ 17626 w 17626"/>
                  <a:gd name="connsiteY1" fmla="*/ 35252 h 54801"/>
                  <a:gd name="connsiteX2" fmla="*/ 7284 w 17626"/>
                  <a:gd name="connsiteY2" fmla="*/ 54801 h 54801"/>
                  <a:gd name="connsiteX3" fmla="*/ 0 w 17626"/>
                  <a:gd name="connsiteY3" fmla="*/ 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6" h="54801">
                    <a:moveTo>
                      <a:pt x="0" y="0"/>
                    </a:moveTo>
                    <a:lnTo>
                      <a:pt x="17626" y="35252"/>
                    </a:lnTo>
                    <a:lnTo>
                      <a:pt x="7284" y="548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C70DBE69-F7B8-49CB-B484-9F772E1C5FAC}"/>
                  </a:ext>
                </a:extLst>
              </p:cNvPr>
              <p:cNvSpPr/>
              <p:nvPr/>
            </p:nvSpPr>
            <p:spPr>
              <a:xfrm>
                <a:off x="7717559" y="5288584"/>
                <a:ext cx="31974" cy="36099"/>
              </a:xfrm>
              <a:custGeom>
                <a:avLst/>
                <a:gdLst>
                  <a:gd name="connsiteX0" fmla="*/ 31974 w 31974"/>
                  <a:gd name="connsiteY0" fmla="*/ 0 h 36099"/>
                  <a:gd name="connsiteX1" fmla="*/ 12878 w 31974"/>
                  <a:gd name="connsiteY1" fmla="*/ 36099 h 36099"/>
                  <a:gd name="connsiteX2" fmla="*/ 2512 w 31974"/>
                  <a:gd name="connsiteY2" fmla="*/ 20549 h 36099"/>
                  <a:gd name="connsiteX3" fmla="*/ 0 w 31974"/>
                  <a:gd name="connsiteY3" fmla="*/ 1654 h 36099"/>
                  <a:gd name="connsiteX4" fmla="*/ 31974 w 31974"/>
                  <a:gd name="connsiteY4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74" h="36099">
                    <a:moveTo>
                      <a:pt x="31974" y="0"/>
                    </a:moveTo>
                    <a:lnTo>
                      <a:pt x="12878" y="36099"/>
                    </a:lnTo>
                    <a:lnTo>
                      <a:pt x="2512" y="20549"/>
                    </a:lnTo>
                    <a:lnTo>
                      <a:pt x="0" y="1654"/>
                    </a:lnTo>
                    <a:lnTo>
                      <a:pt x="3197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EA971C9A-054A-4BD1-82D4-F00D43F0B0F2}"/>
                  </a:ext>
                </a:extLst>
              </p:cNvPr>
              <p:cNvSpPr/>
              <p:nvPr/>
            </p:nvSpPr>
            <p:spPr>
              <a:xfrm>
                <a:off x="5332217" y="5317491"/>
                <a:ext cx="3868" cy="4897"/>
              </a:xfrm>
              <a:custGeom>
                <a:avLst/>
                <a:gdLst>
                  <a:gd name="connsiteX0" fmla="*/ 0 w 3868"/>
                  <a:gd name="connsiteY0" fmla="*/ 0 h 4897"/>
                  <a:gd name="connsiteX1" fmla="*/ 3868 w 3868"/>
                  <a:gd name="connsiteY1" fmla="*/ 1826 h 4897"/>
                  <a:gd name="connsiteX2" fmla="*/ 651 w 3868"/>
                  <a:gd name="connsiteY2" fmla="*/ 4897 h 4897"/>
                  <a:gd name="connsiteX3" fmla="*/ 0 w 3868"/>
                  <a:gd name="connsiteY3" fmla="*/ 0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8" h="4897">
                    <a:moveTo>
                      <a:pt x="0" y="0"/>
                    </a:moveTo>
                    <a:lnTo>
                      <a:pt x="3868" y="1826"/>
                    </a:lnTo>
                    <a:lnTo>
                      <a:pt x="651" y="48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2A758D2B-AE56-4201-B2B3-53617330A3C0}"/>
                  </a:ext>
                </a:extLst>
              </p:cNvPr>
              <p:cNvSpPr/>
              <p:nvPr/>
            </p:nvSpPr>
            <p:spPr>
              <a:xfrm>
                <a:off x="4916985" y="5704866"/>
                <a:ext cx="16958" cy="14500"/>
              </a:xfrm>
              <a:custGeom>
                <a:avLst/>
                <a:gdLst>
                  <a:gd name="connsiteX0" fmla="*/ 15191 w 16958"/>
                  <a:gd name="connsiteY0" fmla="*/ 0 h 14500"/>
                  <a:gd name="connsiteX1" fmla="*/ 16958 w 16958"/>
                  <a:gd name="connsiteY1" fmla="*/ 13289 h 14500"/>
                  <a:gd name="connsiteX2" fmla="*/ 0 w 16958"/>
                  <a:gd name="connsiteY2" fmla="*/ 14500 h 14500"/>
                  <a:gd name="connsiteX3" fmla="*/ 15191 w 16958"/>
                  <a:gd name="connsiteY3" fmla="*/ 0 h 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8" h="14500">
                    <a:moveTo>
                      <a:pt x="15191" y="0"/>
                    </a:moveTo>
                    <a:lnTo>
                      <a:pt x="16958" y="13289"/>
                    </a:lnTo>
                    <a:lnTo>
                      <a:pt x="0" y="14500"/>
                    </a:lnTo>
                    <a:lnTo>
                      <a:pt x="1519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BD0B73E6-B674-4841-A880-9773CDCE89C2}"/>
                  </a:ext>
                </a:extLst>
              </p:cNvPr>
              <p:cNvSpPr/>
              <p:nvPr/>
            </p:nvSpPr>
            <p:spPr>
              <a:xfrm>
                <a:off x="4933943" y="5717398"/>
                <a:ext cx="10611" cy="16183"/>
              </a:xfrm>
              <a:custGeom>
                <a:avLst/>
                <a:gdLst>
                  <a:gd name="connsiteX0" fmla="*/ 10611 w 10611"/>
                  <a:gd name="connsiteY0" fmla="*/ 0 h 16183"/>
                  <a:gd name="connsiteX1" fmla="*/ 2050 w 10611"/>
                  <a:gd name="connsiteY1" fmla="*/ 16183 h 16183"/>
                  <a:gd name="connsiteX2" fmla="*/ 0 w 10611"/>
                  <a:gd name="connsiteY2" fmla="*/ 758 h 16183"/>
                  <a:gd name="connsiteX3" fmla="*/ 10611 w 10611"/>
                  <a:gd name="connsiteY3" fmla="*/ 0 h 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11" h="16183">
                    <a:moveTo>
                      <a:pt x="10611" y="0"/>
                    </a:moveTo>
                    <a:lnTo>
                      <a:pt x="2050" y="16183"/>
                    </a:lnTo>
                    <a:lnTo>
                      <a:pt x="0" y="758"/>
                    </a:lnTo>
                    <a:lnTo>
                      <a:pt x="1061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F14ECAFE-DEE6-4D88-8AEE-BA31C60A3EB6}"/>
                  </a:ext>
                </a:extLst>
              </p:cNvPr>
              <p:cNvSpPr/>
              <p:nvPr/>
            </p:nvSpPr>
            <p:spPr>
              <a:xfrm>
                <a:off x="5748113" y="6444629"/>
                <a:ext cx="53922" cy="54467"/>
              </a:xfrm>
              <a:custGeom>
                <a:avLst/>
                <a:gdLst>
                  <a:gd name="connsiteX0" fmla="*/ 28813 w 53922"/>
                  <a:gd name="connsiteY0" fmla="*/ 0 h 54467"/>
                  <a:gd name="connsiteX1" fmla="*/ 53922 w 53922"/>
                  <a:gd name="connsiteY1" fmla="*/ 3383 h 54467"/>
                  <a:gd name="connsiteX2" fmla="*/ 0 w 53922"/>
                  <a:gd name="connsiteY2" fmla="*/ 54467 h 54467"/>
                  <a:gd name="connsiteX3" fmla="*/ 28813 w 53922"/>
                  <a:gd name="connsiteY3" fmla="*/ 0 h 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22" h="54467">
                    <a:moveTo>
                      <a:pt x="28813" y="0"/>
                    </a:moveTo>
                    <a:lnTo>
                      <a:pt x="53922" y="3383"/>
                    </a:lnTo>
                    <a:lnTo>
                      <a:pt x="0" y="54467"/>
                    </a:lnTo>
                    <a:lnTo>
                      <a:pt x="2881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B1AC1BF1-A687-418B-88B6-28BCEA5BC703}"/>
                  </a:ext>
                </a:extLst>
              </p:cNvPr>
              <p:cNvSpPr/>
              <p:nvPr/>
            </p:nvSpPr>
            <p:spPr>
              <a:xfrm>
                <a:off x="5729654" y="6499096"/>
                <a:ext cx="18459" cy="31399"/>
              </a:xfrm>
              <a:custGeom>
                <a:avLst/>
                <a:gdLst>
                  <a:gd name="connsiteX0" fmla="*/ 18459 w 18459"/>
                  <a:gd name="connsiteY0" fmla="*/ 0 h 31399"/>
                  <a:gd name="connsiteX1" fmla="*/ 1849 w 18459"/>
                  <a:gd name="connsiteY1" fmla="*/ 31399 h 31399"/>
                  <a:gd name="connsiteX2" fmla="*/ 0 w 18459"/>
                  <a:gd name="connsiteY2" fmla="*/ 17488 h 31399"/>
                  <a:gd name="connsiteX3" fmla="*/ 18459 w 18459"/>
                  <a:gd name="connsiteY3" fmla="*/ 0 h 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59" h="31399">
                    <a:moveTo>
                      <a:pt x="18459" y="0"/>
                    </a:moveTo>
                    <a:lnTo>
                      <a:pt x="1849" y="31399"/>
                    </a:lnTo>
                    <a:lnTo>
                      <a:pt x="0" y="17488"/>
                    </a:lnTo>
                    <a:lnTo>
                      <a:pt x="184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02A6A870-B092-43D0-9F67-10C66DCAF464}"/>
                  </a:ext>
                </a:extLst>
              </p:cNvPr>
              <p:cNvSpPr/>
              <p:nvPr/>
            </p:nvSpPr>
            <p:spPr>
              <a:xfrm>
                <a:off x="5726610" y="6508352"/>
                <a:ext cx="3044" cy="11114"/>
              </a:xfrm>
              <a:custGeom>
                <a:avLst/>
                <a:gdLst>
                  <a:gd name="connsiteX0" fmla="*/ 1950 w 3044"/>
                  <a:gd name="connsiteY0" fmla="*/ 0 h 11114"/>
                  <a:gd name="connsiteX1" fmla="*/ 3044 w 3044"/>
                  <a:gd name="connsiteY1" fmla="*/ 8231 h 11114"/>
                  <a:gd name="connsiteX2" fmla="*/ 0 w 3044"/>
                  <a:gd name="connsiteY2" fmla="*/ 11114 h 11114"/>
                  <a:gd name="connsiteX3" fmla="*/ 1950 w 3044"/>
                  <a:gd name="connsiteY3" fmla="*/ 0 h 1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11114">
                    <a:moveTo>
                      <a:pt x="1950" y="0"/>
                    </a:moveTo>
                    <a:lnTo>
                      <a:pt x="3044" y="8231"/>
                    </a:lnTo>
                    <a:lnTo>
                      <a:pt x="0" y="11114"/>
                    </a:lnTo>
                    <a:lnTo>
                      <a:pt x="195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64387285-63DC-4851-9D39-2FA93D3FF416}"/>
              </a:ext>
            </a:extLst>
          </p:cNvPr>
          <p:cNvGrpSpPr/>
          <p:nvPr/>
        </p:nvGrpSpPr>
        <p:grpSpPr>
          <a:xfrm>
            <a:off x="6482352" y="1810606"/>
            <a:ext cx="1868742" cy="1868742"/>
            <a:chOff x="5890595" y="4654213"/>
            <a:chExt cx="3638550" cy="3638550"/>
          </a:xfrm>
        </p:grpSpPr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E5288EA0-25B7-4E5D-8470-E74873EC96CB}"/>
                </a:ext>
              </a:extLst>
            </p:cNvPr>
            <p:cNvSpPr/>
            <p:nvPr/>
          </p:nvSpPr>
          <p:spPr>
            <a:xfrm>
              <a:off x="5890595" y="4654213"/>
              <a:ext cx="3638550" cy="3638550"/>
            </a:xfrm>
            <a:custGeom>
              <a:avLst/>
              <a:gdLst>
                <a:gd name="connsiteX0" fmla="*/ 3638550 w 3638550"/>
                <a:gd name="connsiteY0" fmla="*/ 1819275 h 3638550"/>
                <a:gd name="connsiteX1" fmla="*/ 1819275 w 3638550"/>
                <a:gd name="connsiteY1" fmla="*/ 3638550 h 3638550"/>
                <a:gd name="connsiteX2" fmla="*/ 0 w 3638550"/>
                <a:gd name="connsiteY2" fmla="*/ 1819275 h 3638550"/>
                <a:gd name="connsiteX3" fmla="*/ 1819275 w 3638550"/>
                <a:gd name="connsiteY3" fmla="*/ 0 h 3638550"/>
                <a:gd name="connsiteX4" fmla="*/ 3638550 w 3638550"/>
                <a:gd name="connsiteY4" fmla="*/ 1819275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550" h="3638550">
                  <a:moveTo>
                    <a:pt x="3638550" y="1819275"/>
                  </a:moveTo>
                  <a:cubicBezTo>
                    <a:pt x="3638550" y="2824033"/>
                    <a:pt x="2824033" y="3638550"/>
                    <a:pt x="1819275" y="3638550"/>
                  </a:cubicBezTo>
                  <a:cubicBezTo>
                    <a:pt x="814517" y="3638550"/>
                    <a:pt x="0" y="2824033"/>
                    <a:pt x="0" y="1819275"/>
                  </a:cubicBezTo>
                  <a:cubicBezTo>
                    <a:pt x="0" y="814517"/>
                    <a:pt x="814517" y="0"/>
                    <a:pt x="1819275" y="0"/>
                  </a:cubicBezTo>
                  <a:cubicBezTo>
                    <a:pt x="2824033" y="0"/>
                    <a:pt x="3638550" y="814517"/>
                    <a:pt x="3638550" y="18192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BAFEE11D-13DE-40FA-B19A-D105084DA544}"/>
                </a:ext>
              </a:extLst>
            </p:cNvPr>
            <p:cNvSpPr/>
            <p:nvPr/>
          </p:nvSpPr>
          <p:spPr>
            <a:xfrm>
              <a:off x="5962032" y="4730413"/>
              <a:ext cx="3495675" cy="3486150"/>
            </a:xfrm>
            <a:custGeom>
              <a:avLst/>
              <a:gdLst>
                <a:gd name="connsiteX0" fmla="*/ 523875 w 3495675"/>
                <a:gd name="connsiteY0" fmla="*/ 466725 h 3486150"/>
                <a:gd name="connsiteX1" fmla="*/ 1028700 w 3495675"/>
                <a:gd name="connsiteY1" fmla="*/ 733425 h 3486150"/>
                <a:gd name="connsiteX2" fmla="*/ 1038225 w 3495675"/>
                <a:gd name="connsiteY2" fmla="*/ 333375 h 3486150"/>
                <a:gd name="connsiteX3" fmla="*/ 1323975 w 3495675"/>
                <a:gd name="connsiteY3" fmla="*/ 466725 h 3486150"/>
                <a:gd name="connsiteX4" fmla="*/ 1524000 w 3495675"/>
                <a:gd name="connsiteY4" fmla="*/ 0 h 3486150"/>
                <a:gd name="connsiteX5" fmla="*/ 1762125 w 3495675"/>
                <a:gd name="connsiteY5" fmla="*/ 457200 h 3486150"/>
                <a:gd name="connsiteX6" fmla="*/ 2038350 w 3495675"/>
                <a:gd name="connsiteY6" fmla="*/ 190500 h 3486150"/>
                <a:gd name="connsiteX7" fmla="*/ 2171700 w 3495675"/>
                <a:gd name="connsiteY7" fmla="*/ 466725 h 3486150"/>
                <a:gd name="connsiteX8" fmla="*/ 2609850 w 3495675"/>
                <a:gd name="connsiteY8" fmla="*/ 57150 h 3486150"/>
                <a:gd name="connsiteX9" fmla="*/ 2486025 w 3495675"/>
                <a:gd name="connsiteY9" fmla="*/ 733425 h 3486150"/>
                <a:gd name="connsiteX10" fmla="*/ 2886075 w 3495675"/>
                <a:gd name="connsiteY10" fmla="*/ 533400 h 3486150"/>
                <a:gd name="connsiteX11" fmla="*/ 2827973 w 3495675"/>
                <a:gd name="connsiteY11" fmla="*/ 897160 h 3486150"/>
                <a:gd name="connsiteX12" fmla="*/ 3381375 w 3495675"/>
                <a:gd name="connsiteY12" fmla="*/ 981075 h 3486150"/>
                <a:gd name="connsiteX13" fmla="*/ 3105150 w 3495675"/>
                <a:gd name="connsiteY13" fmla="*/ 1285875 h 3486150"/>
                <a:gd name="connsiteX14" fmla="*/ 3299746 w 3495675"/>
                <a:gd name="connsiteY14" fmla="*/ 1446657 h 3486150"/>
                <a:gd name="connsiteX15" fmla="*/ 3175540 w 3495675"/>
                <a:gd name="connsiteY15" fmla="*/ 1682687 h 3486150"/>
                <a:gd name="connsiteX16" fmla="*/ 3495675 w 3495675"/>
                <a:gd name="connsiteY16" fmla="*/ 2047875 h 3486150"/>
                <a:gd name="connsiteX17" fmla="*/ 2943225 w 3495675"/>
                <a:gd name="connsiteY17" fmla="*/ 2076450 h 3486150"/>
                <a:gd name="connsiteX18" fmla="*/ 3171825 w 3495675"/>
                <a:gd name="connsiteY18" fmla="*/ 2419350 h 3486150"/>
                <a:gd name="connsiteX19" fmla="*/ 2921508 w 3495675"/>
                <a:gd name="connsiteY19" fmla="*/ 2481929 h 3486150"/>
                <a:gd name="connsiteX20" fmla="*/ 3019425 w 3495675"/>
                <a:gd name="connsiteY20" fmla="*/ 2962275 h 3486150"/>
                <a:gd name="connsiteX21" fmla="*/ 2484787 w 3495675"/>
                <a:gd name="connsiteY21" fmla="*/ 2705957 h 3486150"/>
                <a:gd name="connsiteX22" fmla="*/ 2476500 w 3495675"/>
                <a:gd name="connsiteY22" fmla="*/ 3095625 h 3486150"/>
                <a:gd name="connsiteX23" fmla="*/ 2162175 w 3495675"/>
                <a:gd name="connsiteY23" fmla="*/ 2962275 h 3486150"/>
                <a:gd name="connsiteX24" fmla="*/ 2028825 w 3495675"/>
                <a:gd name="connsiteY24" fmla="*/ 3486150 h 3486150"/>
                <a:gd name="connsiteX25" fmla="*/ 1762125 w 3495675"/>
                <a:gd name="connsiteY25" fmla="*/ 2905125 h 3486150"/>
                <a:gd name="connsiteX26" fmla="*/ 1524000 w 3495675"/>
                <a:gd name="connsiteY26" fmla="*/ 3324225 h 3486150"/>
                <a:gd name="connsiteX27" fmla="*/ 1323975 w 3495675"/>
                <a:gd name="connsiteY27" fmla="*/ 2962275 h 3486150"/>
                <a:gd name="connsiteX28" fmla="*/ 962025 w 3495675"/>
                <a:gd name="connsiteY28" fmla="*/ 3305175 h 3486150"/>
                <a:gd name="connsiteX29" fmla="*/ 1057275 w 3495675"/>
                <a:gd name="connsiteY29" fmla="*/ 2762250 h 3486150"/>
                <a:gd name="connsiteX30" fmla="*/ 685800 w 3495675"/>
                <a:gd name="connsiteY30" fmla="*/ 2802922 h 3486150"/>
                <a:gd name="connsiteX31" fmla="*/ 685800 w 3495675"/>
                <a:gd name="connsiteY31" fmla="*/ 2466975 h 3486150"/>
                <a:gd name="connsiteX32" fmla="*/ 152400 w 3495675"/>
                <a:gd name="connsiteY32" fmla="*/ 2505075 h 3486150"/>
                <a:gd name="connsiteX33" fmla="*/ 571500 w 3495675"/>
                <a:gd name="connsiteY33" fmla="*/ 2105025 h 3486150"/>
                <a:gd name="connsiteX34" fmla="*/ 228600 w 3495675"/>
                <a:gd name="connsiteY34" fmla="*/ 1943100 h 3486150"/>
                <a:gd name="connsiteX35" fmla="*/ 381000 w 3495675"/>
                <a:gd name="connsiteY35" fmla="*/ 1724025 h 3486150"/>
                <a:gd name="connsiteX36" fmla="*/ 0 w 3495675"/>
                <a:gd name="connsiteY36" fmla="*/ 1371600 h 3486150"/>
                <a:gd name="connsiteX37" fmla="*/ 600075 w 3495675"/>
                <a:gd name="connsiteY37" fmla="*/ 1343025 h 3486150"/>
                <a:gd name="connsiteX38" fmla="*/ 409575 w 3495675"/>
                <a:gd name="connsiteY38" fmla="*/ 962025 h 3486150"/>
                <a:gd name="connsiteX39" fmla="*/ 687419 w 3495675"/>
                <a:gd name="connsiteY39" fmla="*/ 896874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75" h="3486150">
                  <a:moveTo>
                    <a:pt x="523875" y="466725"/>
                  </a:moveTo>
                  <a:lnTo>
                    <a:pt x="1028700" y="733425"/>
                  </a:lnTo>
                  <a:lnTo>
                    <a:pt x="1038225" y="333375"/>
                  </a:lnTo>
                  <a:lnTo>
                    <a:pt x="1323975" y="466725"/>
                  </a:lnTo>
                  <a:lnTo>
                    <a:pt x="1524000" y="0"/>
                  </a:lnTo>
                  <a:lnTo>
                    <a:pt x="1762125" y="457200"/>
                  </a:lnTo>
                  <a:lnTo>
                    <a:pt x="2038350" y="190500"/>
                  </a:lnTo>
                  <a:lnTo>
                    <a:pt x="2171700" y="466725"/>
                  </a:lnTo>
                  <a:lnTo>
                    <a:pt x="2609850" y="57150"/>
                  </a:lnTo>
                  <a:lnTo>
                    <a:pt x="2486025" y="733425"/>
                  </a:lnTo>
                  <a:lnTo>
                    <a:pt x="2886075" y="533400"/>
                  </a:lnTo>
                  <a:lnTo>
                    <a:pt x="2827973" y="897160"/>
                  </a:lnTo>
                  <a:lnTo>
                    <a:pt x="3381375" y="981075"/>
                  </a:lnTo>
                  <a:lnTo>
                    <a:pt x="3105150" y="1285875"/>
                  </a:lnTo>
                  <a:lnTo>
                    <a:pt x="3299746" y="1446657"/>
                  </a:lnTo>
                  <a:lnTo>
                    <a:pt x="3175540" y="1682687"/>
                  </a:lnTo>
                  <a:lnTo>
                    <a:pt x="3495675" y="2047875"/>
                  </a:lnTo>
                  <a:lnTo>
                    <a:pt x="2943225" y="2076450"/>
                  </a:lnTo>
                  <a:lnTo>
                    <a:pt x="3171825" y="2419350"/>
                  </a:lnTo>
                  <a:lnTo>
                    <a:pt x="2921508" y="2481929"/>
                  </a:lnTo>
                  <a:lnTo>
                    <a:pt x="3019425" y="2962275"/>
                  </a:lnTo>
                  <a:lnTo>
                    <a:pt x="2484787" y="2705957"/>
                  </a:lnTo>
                  <a:lnTo>
                    <a:pt x="2476500" y="3095625"/>
                  </a:lnTo>
                  <a:lnTo>
                    <a:pt x="2162175" y="2962275"/>
                  </a:lnTo>
                  <a:lnTo>
                    <a:pt x="2028825" y="3486150"/>
                  </a:lnTo>
                  <a:lnTo>
                    <a:pt x="1762125" y="2905125"/>
                  </a:lnTo>
                  <a:lnTo>
                    <a:pt x="1524000" y="3324225"/>
                  </a:lnTo>
                  <a:lnTo>
                    <a:pt x="1323975" y="2962275"/>
                  </a:lnTo>
                  <a:lnTo>
                    <a:pt x="962025" y="3305175"/>
                  </a:lnTo>
                  <a:lnTo>
                    <a:pt x="1057275" y="2762250"/>
                  </a:lnTo>
                  <a:lnTo>
                    <a:pt x="685800" y="2802922"/>
                  </a:lnTo>
                  <a:lnTo>
                    <a:pt x="685800" y="2466975"/>
                  </a:lnTo>
                  <a:lnTo>
                    <a:pt x="152400" y="2505075"/>
                  </a:lnTo>
                  <a:lnTo>
                    <a:pt x="571500" y="2105025"/>
                  </a:lnTo>
                  <a:lnTo>
                    <a:pt x="228600" y="1943100"/>
                  </a:lnTo>
                  <a:lnTo>
                    <a:pt x="381000" y="1724025"/>
                  </a:lnTo>
                  <a:lnTo>
                    <a:pt x="0" y="1371600"/>
                  </a:lnTo>
                  <a:lnTo>
                    <a:pt x="600075" y="1343025"/>
                  </a:lnTo>
                  <a:lnTo>
                    <a:pt x="409575" y="962025"/>
                  </a:lnTo>
                  <a:lnTo>
                    <a:pt x="687419" y="89687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AC6D3207-A1F0-45ED-A8C5-F7826A8B1275}"/>
                </a:ext>
              </a:extLst>
            </p:cNvPr>
            <p:cNvGrpSpPr/>
            <p:nvPr/>
          </p:nvGrpSpPr>
          <p:grpSpPr>
            <a:xfrm>
              <a:off x="6102497" y="5032667"/>
              <a:ext cx="2959473" cy="3011908"/>
              <a:chOff x="4904278" y="3518587"/>
              <a:chExt cx="2959473" cy="3011908"/>
            </a:xfrm>
            <a:solidFill>
              <a:schemeClr val="bg1"/>
            </a:solidFill>
          </p:grpSpPr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ACD8B86F-9474-4A68-BC98-4B1EB92FB630}"/>
                  </a:ext>
                </a:extLst>
              </p:cNvPr>
              <p:cNvSpPr/>
              <p:nvPr/>
            </p:nvSpPr>
            <p:spPr>
              <a:xfrm>
                <a:off x="6102974" y="3518587"/>
                <a:ext cx="168876" cy="224801"/>
              </a:xfrm>
              <a:custGeom>
                <a:avLst/>
                <a:gdLst>
                  <a:gd name="connsiteX0" fmla="*/ 148730 w 168876"/>
                  <a:gd name="connsiteY0" fmla="*/ 0 h 224801"/>
                  <a:gd name="connsiteX1" fmla="*/ 103307 w 168876"/>
                  <a:gd name="connsiteY1" fmla="*/ 85867 h 224801"/>
                  <a:gd name="connsiteX2" fmla="*/ 168876 w 168876"/>
                  <a:gd name="connsiteY2" fmla="*/ 151552 h 224801"/>
                  <a:gd name="connsiteX3" fmla="*/ 75234 w 168876"/>
                  <a:gd name="connsiteY3" fmla="*/ 138935 h 224801"/>
                  <a:gd name="connsiteX4" fmla="*/ 29811 w 168876"/>
                  <a:gd name="connsiteY4" fmla="*/ 224801 h 224801"/>
                  <a:gd name="connsiteX5" fmla="*/ 17361 w 168876"/>
                  <a:gd name="connsiteY5" fmla="*/ 131137 h 224801"/>
                  <a:gd name="connsiteX6" fmla="*/ 0 w 168876"/>
                  <a:gd name="connsiteY6" fmla="*/ 128798 h 224801"/>
                  <a:gd name="connsiteX7" fmla="*/ 43903 w 168876"/>
                  <a:gd name="connsiteY7" fmla="*/ 26358 h 224801"/>
                  <a:gd name="connsiteX8" fmla="*/ 62783 w 168876"/>
                  <a:gd name="connsiteY8" fmla="*/ 45271 h 224801"/>
                  <a:gd name="connsiteX9" fmla="*/ 148730 w 168876"/>
                  <a:gd name="connsiteY9" fmla="*/ 0 h 22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876" h="224801">
                    <a:moveTo>
                      <a:pt x="148730" y="0"/>
                    </a:moveTo>
                    <a:lnTo>
                      <a:pt x="103307" y="85867"/>
                    </a:lnTo>
                    <a:lnTo>
                      <a:pt x="168876" y="151552"/>
                    </a:lnTo>
                    <a:lnTo>
                      <a:pt x="75234" y="138935"/>
                    </a:lnTo>
                    <a:lnTo>
                      <a:pt x="29811" y="224801"/>
                    </a:lnTo>
                    <a:lnTo>
                      <a:pt x="17361" y="131137"/>
                    </a:lnTo>
                    <a:lnTo>
                      <a:pt x="0" y="128798"/>
                    </a:lnTo>
                    <a:lnTo>
                      <a:pt x="43903" y="26358"/>
                    </a:lnTo>
                    <a:lnTo>
                      <a:pt x="62783" y="45271"/>
                    </a:lnTo>
                    <a:lnTo>
                      <a:pt x="1487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7EAC1D19-0AE6-4588-ACFB-4D59B6F042E2}"/>
                  </a:ext>
                </a:extLst>
              </p:cNvPr>
              <p:cNvSpPr/>
              <p:nvPr/>
            </p:nvSpPr>
            <p:spPr>
              <a:xfrm>
                <a:off x="6823084" y="3598890"/>
                <a:ext cx="245158" cy="145023"/>
              </a:xfrm>
              <a:custGeom>
                <a:avLst/>
                <a:gdLst>
                  <a:gd name="connsiteX0" fmla="*/ 73554 w 245158"/>
                  <a:gd name="connsiteY0" fmla="*/ 0 h 145023"/>
                  <a:gd name="connsiteX1" fmla="*/ 113201 w 245158"/>
                  <a:gd name="connsiteY1" fmla="*/ 82127 h 145023"/>
                  <a:gd name="connsiteX2" fmla="*/ 186808 w 245158"/>
                  <a:gd name="connsiteY2" fmla="*/ 13321 h 145023"/>
                  <a:gd name="connsiteX3" fmla="*/ 245158 w 245158"/>
                  <a:gd name="connsiteY3" fmla="*/ 71774 h 145023"/>
                  <a:gd name="connsiteX4" fmla="*/ 151515 w 245158"/>
                  <a:gd name="connsiteY4" fmla="*/ 59157 h 145023"/>
                  <a:gd name="connsiteX5" fmla="*/ 106093 w 245158"/>
                  <a:gd name="connsiteY5" fmla="*/ 145023 h 145023"/>
                  <a:gd name="connsiteX6" fmla="*/ 93643 w 245158"/>
                  <a:gd name="connsiteY6" fmla="*/ 51359 h 145023"/>
                  <a:gd name="connsiteX7" fmla="*/ 0 w 245158"/>
                  <a:gd name="connsiteY7" fmla="*/ 38743 h 145023"/>
                  <a:gd name="connsiteX8" fmla="*/ 73554 w 245158"/>
                  <a:gd name="connsiteY8" fmla="*/ 0 h 14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158" h="145023">
                    <a:moveTo>
                      <a:pt x="73554" y="0"/>
                    </a:moveTo>
                    <a:lnTo>
                      <a:pt x="113201" y="82127"/>
                    </a:lnTo>
                    <a:lnTo>
                      <a:pt x="186808" y="13321"/>
                    </a:lnTo>
                    <a:lnTo>
                      <a:pt x="245158" y="71774"/>
                    </a:lnTo>
                    <a:lnTo>
                      <a:pt x="151515" y="59157"/>
                    </a:lnTo>
                    <a:lnTo>
                      <a:pt x="106093" y="145023"/>
                    </a:lnTo>
                    <a:lnTo>
                      <a:pt x="93643" y="51359"/>
                    </a:lnTo>
                    <a:lnTo>
                      <a:pt x="0" y="38743"/>
                    </a:lnTo>
                    <a:lnTo>
                      <a:pt x="7355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9EAA1539-B322-4DDA-8725-4962A30A5C76}"/>
                  </a:ext>
                </a:extLst>
              </p:cNvPr>
              <p:cNvSpPr/>
              <p:nvPr/>
            </p:nvSpPr>
            <p:spPr>
              <a:xfrm>
                <a:off x="5331172" y="3703582"/>
                <a:ext cx="20323" cy="39283"/>
              </a:xfrm>
              <a:custGeom>
                <a:avLst/>
                <a:gdLst>
                  <a:gd name="connsiteX0" fmla="*/ 0 w 20323"/>
                  <a:gd name="connsiteY0" fmla="*/ 0 h 39283"/>
                  <a:gd name="connsiteX1" fmla="*/ 20323 w 20323"/>
                  <a:gd name="connsiteY1" fmla="*/ 10737 h 39283"/>
                  <a:gd name="connsiteX2" fmla="*/ 5222 w 20323"/>
                  <a:gd name="connsiteY2" fmla="*/ 39283 h 39283"/>
                  <a:gd name="connsiteX3" fmla="*/ 0 w 20323"/>
                  <a:gd name="connsiteY3" fmla="*/ 0 h 3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3" h="39283">
                    <a:moveTo>
                      <a:pt x="0" y="0"/>
                    </a:moveTo>
                    <a:lnTo>
                      <a:pt x="20323" y="10737"/>
                    </a:lnTo>
                    <a:lnTo>
                      <a:pt x="5222" y="39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FDEB6BED-CE11-4F5E-8765-181B0F944143}"/>
                  </a:ext>
                </a:extLst>
              </p:cNvPr>
              <p:cNvSpPr/>
              <p:nvPr/>
            </p:nvSpPr>
            <p:spPr>
              <a:xfrm>
                <a:off x="6424447" y="3896632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4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07A7EBA5-C649-43D6-A8D7-B0B9FEEBF4EA}"/>
                  </a:ext>
                </a:extLst>
              </p:cNvPr>
              <p:cNvSpPr/>
              <p:nvPr/>
            </p:nvSpPr>
            <p:spPr>
              <a:xfrm>
                <a:off x="5628056" y="3899491"/>
                <a:ext cx="245157" cy="241830"/>
              </a:xfrm>
              <a:custGeom>
                <a:avLst/>
                <a:gdLst>
                  <a:gd name="connsiteX0" fmla="*/ 73945 w 245157"/>
                  <a:gd name="connsiteY0" fmla="*/ 0 h 241830"/>
                  <a:gd name="connsiteX1" fmla="*/ 80141 w 245157"/>
                  <a:gd name="connsiteY1" fmla="*/ 3273 h 241830"/>
                  <a:gd name="connsiteX2" fmla="*/ 139064 w 245157"/>
                  <a:gd name="connsiteY2" fmla="*/ 62300 h 241830"/>
                  <a:gd name="connsiteX3" fmla="*/ 225011 w 245157"/>
                  <a:gd name="connsiteY3" fmla="*/ 17029 h 241830"/>
                  <a:gd name="connsiteX4" fmla="*/ 179588 w 245157"/>
                  <a:gd name="connsiteY4" fmla="*/ 102896 h 241830"/>
                  <a:gd name="connsiteX5" fmla="*/ 245157 w 245157"/>
                  <a:gd name="connsiteY5" fmla="*/ 168581 h 241830"/>
                  <a:gd name="connsiteX6" fmla="*/ 151515 w 245157"/>
                  <a:gd name="connsiteY6" fmla="*/ 155964 h 241830"/>
                  <a:gd name="connsiteX7" fmla="*/ 106092 w 245157"/>
                  <a:gd name="connsiteY7" fmla="*/ 241830 h 241830"/>
                  <a:gd name="connsiteX8" fmla="*/ 93642 w 245157"/>
                  <a:gd name="connsiteY8" fmla="*/ 148166 h 241830"/>
                  <a:gd name="connsiteX9" fmla="*/ 0 w 245157"/>
                  <a:gd name="connsiteY9" fmla="*/ 135550 h 241830"/>
                  <a:gd name="connsiteX10" fmla="*/ 85946 w 245157"/>
                  <a:gd name="connsiteY10" fmla="*/ 90279 h 241830"/>
                  <a:gd name="connsiteX11" fmla="*/ 73945 w 245157"/>
                  <a:gd name="connsiteY11" fmla="*/ 0 h 24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41830">
                    <a:moveTo>
                      <a:pt x="73945" y="0"/>
                    </a:moveTo>
                    <a:lnTo>
                      <a:pt x="80141" y="3273"/>
                    </a:lnTo>
                    <a:lnTo>
                      <a:pt x="139064" y="62300"/>
                    </a:lnTo>
                    <a:lnTo>
                      <a:pt x="225011" y="17029"/>
                    </a:lnTo>
                    <a:lnTo>
                      <a:pt x="179588" y="102896"/>
                    </a:lnTo>
                    <a:lnTo>
                      <a:pt x="245157" y="168581"/>
                    </a:lnTo>
                    <a:lnTo>
                      <a:pt x="151515" y="155964"/>
                    </a:lnTo>
                    <a:lnTo>
                      <a:pt x="106092" y="241830"/>
                    </a:lnTo>
                    <a:lnTo>
                      <a:pt x="93642" y="148166"/>
                    </a:lnTo>
                    <a:lnTo>
                      <a:pt x="0" y="135550"/>
                    </a:lnTo>
                    <a:lnTo>
                      <a:pt x="85946" y="90279"/>
                    </a:lnTo>
                    <a:lnTo>
                      <a:pt x="7394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917CB0AC-4256-4AFF-9C94-ED17334E2D28}"/>
                  </a:ext>
                </a:extLst>
              </p:cNvPr>
              <p:cNvSpPr/>
              <p:nvPr/>
            </p:nvSpPr>
            <p:spPr>
              <a:xfrm>
                <a:off x="7220840" y="3916300"/>
                <a:ext cx="245157" cy="226071"/>
              </a:xfrm>
              <a:custGeom>
                <a:avLst/>
                <a:gdLst>
                  <a:gd name="connsiteX0" fmla="*/ 92604 w 245157"/>
                  <a:gd name="connsiteY0" fmla="*/ 0 h 226071"/>
                  <a:gd name="connsiteX1" fmla="*/ 139064 w 245157"/>
                  <a:gd name="connsiteY1" fmla="*/ 46541 h 226071"/>
                  <a:gd name="connsiteX2" fmla="*/ 225011 w 245157"/>
                  <a:gd name="connsiteY2" fmla="*/ 1270 h 226071"/>
                  <a:gd name="connsiteX3" fmla="*/ 179588 w 245157"/>
                  <a:gd name="connsiteY3" fmla="*/ 87137 h 226071"/>
                  <a:gd name="connsiteX4" fmla="*/ 245157 w 245157"/>
                  <a:gd name="connsiteY4" fmla="*/ 152822 h 226071"/>
                  <a:gd name="connsiteX5" fmla="*/ 151515 w 245157"/>
                  <a:gd name="connsiteY5" fmla="*/ 140205 h 226071"/>
                  <a:gd name="connsiteX6" fmla="*/ 106092 w 245157"/>
                  <a:gd name="connsiteY6" fmla="*/ 226071 h 226071"/>
                  <a:gd name="connsiteX7" fmla="*/ 93642 w 245157"/>
                  <a:gd name="connsiteY7" fmla="*/ 132407 h 226071"/>
                  <a:gd name="connsiteX8" fmla="*/ 0 w 245157"/>
                  <a:gd name="connsiteY8" fmla="*/ 119791 h 226071"/>
                  <a:gd name="connsiteX9" fmla="*/ 85946 w 245157"/>
                  <a:gd name="connsiteY9" fmla="*/ 74521 h 226071"/>
                  <a:gd name="connsiteX10" fmla="*/ 77072 w 245157"/>
                  <a:gd name="connsiteY10" fmla="*/ 7766 h 226071"/>
                  <a:gd name="connsiteX11" fmla="*/ 92604 w 245157"/>
                  <a:gd name="connsiteY11" fmla="*/ 0 h 22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26071">
                    <a:moveTo>
                      <a:pt x="92604" y="0"/>
                    </a:moveTo>
                    <a:lnTo>
                      <a:pt x="139064" y="46541"/>
                    </a:lnTo>
                    <a:lnTo>
                      <a:pt x="225011" y="1270"/>
                    </a:lnTo>
                    <a:lnTo>
                      <a:pt x="179588" y="87137"/>
                    </a:lnTo>
                    <a:lnTo>
                      <a:pt x="245157" y="152822"/>
                    </a:lnTo>
                    <a:lnTo>
                      <a:pt x="151515" y="140205"/>
                    </a:lnTo>
                    <a:lnTo>
                      <a:pt x="106092" y="226071"/>
                    </a:lnTo>
                    <a:lnTo>
                      <a:pt x="93642" y="132407"/>
                    </a:lnTo>
                    <a:lnTo>
                      <a:pt x="0" y="119791"/>
                    </a:lnTo>
                    <a:lnTo>
                      <a:pt x="85946" y="74521"/>
                    </a:lnTo>
                    <a:lnTo>
                      <a:pt x="77072" y="7766"/>
                    </a:lnTo>
                    <a:lnTo>
                      <a:pt x="9260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A82609C3-0959-498E-8D0F-C6A657AE0AAE}"/>
                  </a:ext>
                </a:extLst>
              </p:cNvPr>
              <p:cNvSpPr/>
              <p:nvPr/>
            </p:nvSpPr>
            <p:spPr>
              <a:xfrm>
                <a:off x="5287257" y="4294038"/>
                <a:ext cx="187321" cy="225668"/>
              </a:xfrm>
              <a:custGeom>
                <a:avLst/>
                <a:gdLst>
                  <a:gd name="connsiteX0" fmla="*/ 15659 w 187321"/>
                  <a:gd name="connsiteY0" fmla="*/ 0 h 225668"/>
                  <a:gd name="connsiteX1" fmla="*/ 81229 w 187321"/>
                  <a:gd name="connsiteY1" fmla="*/ 65687 h 225668"/>
                  <a:gd name="connsiteX2" fmla="*/ 167175 w 187321"/>
                  <a:gd name="connsiteY2" fmla="*/ 20415 h 225668"/>
                  <a:gd name="connsiteX3" fmla="*/ 121752 w 187321"/>
                  <a:gd name="connsiteY3" fmla="*/ 106282 h 225668"/>
                  <a:gd name="connsiteX4" fmla="*/ 187321 w 187321"/>
                  <a:gd name="connsiteY4" fmla="*/ 171967 h 225668"/>
                  <a:gd name="connsiteX5" fmla="*/ 93679 w 187321"/>
                  <a:gd name="connsiteY5" fmla="*/ 159350 h 225668"/>
                  <a:gd name="connsiteX6" fmla="*/ 58598 w 187321"/>
                  <a:gd name="connsiteY6" fmla="*/ 225668 h 225668"/>
                  <a:gd name="connsiteX7" fmla="*/ 40972 w 187321"/>
                  <a:gd name="connsiteY7" fmla="*/ 190416 h 225668"/>
                  <a:gd name="connsiteX8" fmla="*/ 35806 w 187321"/>
                  <a:gd name="connsiteY8" fmla="*/ 151552 h 225668"/>
                  <a:gd name="connsiteX9" fmla="*/ 20510 w 187321"/>
                  <a:gd name="connsiteY9" fmla="*/ 149492 h 225668"/>
                  <a:gd name="connsiteX10" fmla="*/ 0 w 187321"/>
                  <a:gd name="connsiteY10" fmla="*/ 108472 h 225668"/>
                  <a:gd name="connsiteX11" fmla="*/ 28111 w 187321"/>
                  <a:gd name="connsiteY11" fmla="*/ 93665 h 225668"/>
                  <a:gd name="connsiteX12" fmla="*/ 15659 w 187321"/>
                  <a:gd name="connsiteY12" fmla="*/ 0 h 22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321" h="225668">
                    <a:moveTo>
                      <a:pt x="15659" y="0"/>
                    </a:moveTo>
                    <a:lnTo>
                      <a:pt x="81229" y="65687"/>
                    </a:lnTo>
                    <a:lnTo>
                      <a:pt x="167175" y="20415"/>
                    </a:lnTo>
                    <a:lnTo>
                      <a:pt x="121752" y="106282"/>
                    </a:lnTo>
                    <a:lnTo>
                      <a:pt x="187321" y="171967"/>
                    </a:lnTo>
                    <a:lnTo>
                      <a:pt x="93679" y="159350"/>
                    </a:lnTo>
                    <a:lnTo>
                      <a:pt x="58598" y="225668"/>
                    </a:lnTo>
                    <a:lnTo>
                      <a:pt x="40972" y="190416"/>
                    </a:lnTo>
                    <a:lnTo>
                      <a:pt x="35806" y="151552"/>
                    </a:lnTo>
                    <a:lnTo>
                      <a:pt x="20510" y="149492"/>
                    </a:lnTo>
                    <a:lnTo>
                      <a:pt x="0" y="108472"/>
                    </a:lnTo>
                    <a:lnTo>
                      <a:pt x="28111" y="93665"/>
                    </a:lnTo>
                    <a:lnTo>
                      <a:pt x="156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0C7E0AD9-8FDF-4ADF-8B6B-F91C3635920D}"/>
                  </a:ext>
                </a:extLst>
              </p:cNvPr>
              <p:cNvSpPr/>
              <p:nvPr/>
            </p:nvSpPr>
            <p:spPr>
              <a:xfrm>
                <a:off x="6025811" y="4294565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6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CE5756EE-6411-4E54-9412-FC17B0B50377}"/>
                  </a:ext>
                </a:extLst>
              </p:cNvPr>
              <p:cNvSpPr/>
              <p:nvPr/>
            </p:nvSpPr>
            <p:spPr>
              <a:xfrm>
                <a:off x="6822202" y="4295090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5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AAB526EC-C736-497B-B48C-6169D7A6DC63}"/>
                  </a:ext>
                </a:extLst>
              </p:cNvPr>
              <p:cNvSpPr/>
              <p:nvPr/>
            </p:nvSpPr>
            <p:spPr>
              <a:xfrm>
                <a:off x="7618593" y="4295613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49952319-8DB0-4CB2-BDAB-7B852186F486}"/>
                  </a:ext>
                </a:extLst>
              </p:cNvPr>
              <p:cNvSpPr/>
              <p:nvPr/>
            </p:nvSpPr>
            <p:spPr>
              <a:xfrm>
                <a:off x="4904278" y="4691973"/>
                <a:ext cx="171663" cy="171966"/>
              </a:xfrm>
              <a:custGeom>
                <a:avLst/>
                <a:gdLst>
                  <a:gd name="connsiteX0" fmla="*/ 0 w 171663"/>
                  <a:gd name="connsiteY0" fmla="*/ 0 h 171966"/>
                  <a:gd name="connsiteX1" fmla="*/ 65570 w 171663"/>
                  <a:gd name="connsiteY1" fmla="*/ 65685 h 171966"/>
                  <a:gd name="connsiteX2" fmla="*/ 151517 w 171663"/>
                  <a:gd name="connsiteY2" fmla="*/ 20414 h 171966"/>
                  <a:gd name="connsiteX3" fmla="*/ 106093 w 171663"/>
                  <a:gd name="connsiteY3" fmla="*/ 106281 h 171966"/>
                  <a:gd name="connsiteX4" fmla="*/ 171663 w 171663"/>
                  <a:gd name="connsiteY4" fmla="*/ 171966 h 171966"/>
                  <a:gd name="connsiteX5" fmla="*/ 159064 w 171663"/>
                  <a:gd name="connsiteY5" fmla="*/ 170269 h 171966"/>
                  <a:gd name="connsiteX6" fmla="*/ 3507 w 171663"/>
                  <a:gd name="connsiteY6" fmla="*/ 26378 h 171966"/>
                  <a:gd name="connsiteX7" fmla="*/ 0 w 171663"/>
                  <a:gd name="connsiteY7" fmla="*/ 0 h 1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71966">
                    <a:moveTo>
                      <a:pt x="0" y="0"/>
                    </a:moveTo>
                    <a:lnTo>
                      <a:pt x="65570" y="65685"/>
                    </a:lnTo>
                    <a:lnTo>
                      <a:pt x="151517" y="20414"/>
                    </a:lnTo>
                    <a:lnTo>
                      <a:pt x="106093" y="106281"/>
                    </a:lnTo>
                    <a:lnTo>
                      <a:pt x="171663" y="171966"/>
                    </a:lnTo>
                    <a:lnTo>
                      <a:pt x="159064" y="170269"/>
                    </a:lnTo>
                    <a:lnTo>
                      <a:pt x="3507" y="263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0BC3CBAE-5F8F-47D8-8D6B-3503F1C820F3}"/>
                  </a:ext>
                </a:extLst>
              </p:cNvPr>
              <p:cNvSpPr/>
              <p:nvPr/>
            </p:nvSpPr>
            <p:spPr>
              <a:xfrm>
                <a:off x="5627175" y="4692498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0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9FCEB614-FE0F-4B9D-8B39-5553B220FBE0}"/>
                  </a:ext>
                </a:extLst>
              </p:cNvPr>
              <p:cNvSpPr/>
              <p:nvPr/>
            </p:nvSpPr>
            <p:spPr>
              <a:xfrm>
                <a:off x="6423565" y="4693023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5 h 245215"/>
                  <a:gd name="connsiteX5" fmla="*/ 151515 w 245158"/>
                  <a:gd name="connsiteY5" fmla="*/ 159348 h 245215"/>
                  <a:gd name="connsiteX6" fmla="*/ 106093 w 245158"/>
                  <a:gd name="connsiteY6" fmla="*/ 245215 h 245215"/>
                  <a:gd name="connsiteX7" fmla="*/ 93643 w 245158"/>
                  <a:gd name="connsiteY7" fmla="*/ 151550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5"/>
                    </a:lnTo>
                    <a:lnTo>
                      <a:pt x="151515" y="159348"/>
                    </a:lnTo>
                    <a:lnTo>
                      <a:pt x="106093" y="245215"/>
                    </a:lnTo>
                    <a:lnTo>
                      <a:pt x="93643" y="151550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BB3EA3AF-4970-4D27-8218-E30EC811E033}"/>
                  </a:ext>
                </a:extLst>
              </p:cNvPr>
              <p:cNvSpPr/>
              <p:nvPr/>
            </p:nvSpPr>
            <p:spPr>
              <a:xfrm>
                <a:off x="7219957" y="4693546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5 w 245157"/>
                  <a:gd name="connsiteY1" fmla="*/ 65686 h 245215"/>
                  <a:gd name="connsiteX2" fmla="*/ 225012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F7B2A55D-B49C-4945-81E0-D3973DA89C46}"/>
                  </a:ext>
                </a:extLst>
              </p:cNvPr>
              <p:cNvSpPr/>
              <p:nvPr/>
            </p:nvSpPr>
            <p:spPr>
              <a:xfrm>
                <a:off x="5228538" y="5090432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8 h 245215"/>
                  <a:gd name="connsiteX6" fmla="*/ 106092 w 245157"/>
                  <a:gd name="connsiteY6" fmla="*/ 245215 h 245215"/>
                  <a:gd name="connsiteX7" fmla="*/ 104330 w 245157"/>
                  <a:gd name="connsiteY7" fmla="*/ 231956 h 245215"/>
                  <a:gd name="connsiteX8" fmla="*/ 107547 w 245157"/>
                  <a:gd name="connsiteY8" fmla="*/ 228885 h 245215"/>
                  <a:gd name="connsiteX9" fmla="*/ 103679 w 245157"/>
                  <a:gd name="connsiteY9" fmla="*/ 227059 h 245215"/>
                  <a:gd name="connsiteX10" fmla="*/ 93642 w 245157"/>
                  <a:gd name="connsiteY10" fmla="*/ 151550 h 245215"/>
                  <a:gd name="connsiteX11" fmla="*/ 0 w 245157"/>
                  <a:gd name="connsiteY11" fmla="*/ 138935 h 245215"/>
                  <a:gd name="connsiteX12" fmla="*/ 85946 w 245157"/>
                  <a:gd name="connsiteY12" fmla="*/ 93664 h 245215"/>
                  <a:gd name="connsiteX13" fmla="*/ 73495 w 245157"/>
                  <a:gd name="connsiteY13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8"/>
                    </a:lnTo>
                    <a:lnTo>
                      <a:pt x="106092" y="245215"/>
                    </a:lnTo>
                    <a:lnTo>
                      <a:pt x="104330" y="231956"/>
                    </a:lnTo>
                    <a:lnTo>
                      <a:pt x="107547" y="228885"/>
                    </a:lnTo>
                    <a:lnTo>
                      <a:pt x="103679" y="227059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F00BC65E-26C1-49FC-AE37-CD9CA1971EB8}"/>
                  </a:ext>
                </a:extLst>
              </p:cNvPr>
              <p:cNvSpPr/>
              <p:nvPr/>
            </p:nvSpPr>
            <p:spPr>
              <a:xfrm>
                <a:off x="6024929" y="5090955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6 h 245216"/>
                  <a:gd name="connsiteX2" fmla="*/ 225012 w 245158"/>
                  <a:gd name="connsiteY2" fmla="*/ 20414 h 245216"/>
                  <a:gd name="connsiteX3" fmla="*/ 179589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5 h 245216"/>
                  <a:gd name="connsiteX9" fmla="*/ 85946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9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53582460-486F-472C-B9B2-83195F7DEECB}"/>
                  </a:ext>
                </a:extLst>
              </p:cNvPr>
              <p:cNvSpPr/>
              <p:nvPr/>
            </p:nvSpPr>
            <p:spPr>
              <a:xfrm>
                <a:off x="6821321" y="5091480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4 w 245158"/>
                  <a:gd name="connsiteY1" fmla="*/ 65686 h 245216"/>
                  <a:gd name="connsiteX2" fmla="*/ 225011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2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8DFD8BA2-4BCF-466B-9164-B6832CB17AA9}"/>
                  </a:ext>
                </a:extLst>
              </p:cNvPr>
              <p:cNvSpPr/>
              <p:nvPr/>
            </p:nvSpPr>
            <p:spPr>
              <a:xfrm>
                <a:off x="7617712" y="5092005"/>
                <a:ext cx="245157" cy="198233"/>
              </a:xfrm>
              <a:custGeom>
                <a:avLst/>
                <a:gdLst>
                  <a:gd name="connsiteX0" fmla="*/ 73495 w 245157"/>
                  <a:gd name="connsiteY0" fmla="*/ 0 h 198233"/>
                  <a:gd name="connsiteX1" fmla="*/ 139064 w 245157"/>
                  <a:gd name="connsiteY1" fmla="*/ 65686 h 198233"/>
                  <a:gd name="connsiteX2" fmla="*/ 225011 w 245157"/>
                  <a:gd name="connsiteY2" fmla="*/ 20414 h 198233"/>
                  <a:gd name="connsiteX3" fmla="*/ 179588 w 245157"/>
                  <a:gd name="connsiteY3" fmla="*/ 106281 h 198233"/>
                  <a:gd name="connsiteX4" fmla="*/ 245157 w 245157"/>
                  <a:gd name="connsiteY4" fmla="*/ 171966 h 198233"/>
                  <a:gd name="connsiteX5" fmla="*/ 151515 w 245157"/>
                  <a:gd name="connsiteY5" fmla="*/ 159349 h 198233"/>
                  <a:gd name="connsiteX6" fmla="*/ 131821 w 245157"/>
                  <a:gd name="connsiteY6" fmla="*/ 196579 h 198233"/>
                  <a:gd name="connsiteX7" fmla="*/ 99847 w 245157"/>
                  <a:gd name="connsiteY7" fmla="*/ 198233 h 198233"/>
                  <a:gd name="connsiteX8" fmla="*/ 93642 w 245157"/>
                  <a:gd name="connsiteY8" fmla="*/ 151551 h 198233"/>
                  <a:gd name="connsiteX9" fmla="*/ 0 w 245157"/>
                  <a:gd name="connsiteY9" fmla="*/ 138936 h 198233"/>
                  <a:gd name="connsiteX10" fmla="*/ 85946 w 245157"/>
                  <a:gd name="connsiteY10" fmla="*/ 93665 h 198233"/>
                  <a:gd name="connsiteX11" fmla="*/ 73495 w 245157"/>
                  <a:gd name="connsiteY11" fmla="*/ 0 h 19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198233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31821" y="196579"/>
                    </a:lnTo>
                    <a:lnTo>
                      <a:pt x="99847" y="198233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B28A7D13-E4F3-4C94-9F2A-B6B59F44F5ED}"/>
                  </a:ext>
                </a:extLst>
              </p:cNvPr>
              <p:cNvSpPr/>
              <p:nvPr/>
            </p:nvSpPr>
            <p:spPr>
              <a:xfrm>
                <a:off x="7707810" y="5290238"/>
                <a:ext cx="12261" cy="18895"/>
              </a:xfrm>
              <a:custGeom>
                <a:avLst/>
                <a:gdLst>
                  <a:gd name="connsiteX0" fmla="*/ 9749 w 12261"/>
                  <a:gd name="connsiteY0" fmla="*/ 0 h 18895"/>
                  <a:gd name="connsiteX1" fmla="*/ 12261 w 12261"/>
                  <a:gd name="connsiteY1" fmla="*/ 18895 h 18895"/>
                  <a:gd name="connsiteX2" fmla="*/ 0 w 12261"/>
                  <a:gd name="connsiteY2" fmla="*/ 504 h 18895"/>
                  <a:gd name="connsiteX3" fmla="*/ 9749 w 12261"/>
                  <a:gd name="connsiteY3" fmla="*/ 0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1" h="18895">
                    <a:moveTo>
                      <a:pt x="9749" y="0"/>
                    </a:moveTo>
                    <a:lnTo>
                      <a:pt x="12261" y="18895"/>
                    </a:lnTo>
                    <a:lnTo>
                      <a:pt x="0" y="504"/>
                    </a:lnTo>
                    <a:lnTo>
                      <a:pt x="974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223DBB62-2130-4C67-99BC-2B1C93EDEB46}"/>
                  </a:ext>
                </a:extLst>
              </p:cNvPr>
              <p:cNvSpPr/>
              <p:nvPr/>
            </p:nvSpPr>
            <p:spPr>
              <a:xfrm>
                <a:off x="7720071" y="5309132"/>
                <a:ext cx="10366" cy="28088"/>
              </a:xfrm>
              <a:custGeom>
                <a:avLst/>
                <a:gdLst>
                  <a:gd name="connsiteX0" fmla="*/ 0 w 10366"/>
                  <a:gd name="connsiteY0" fmla="*/ 0 h 28088"/>
                  <a:gd name="connsiteX1" fmla="*/ 10366 w 10366"/>
                  <a:gd name="connsiteY1" fmla="*/ 15550 h 28088"/>
                  <a:gd name="connsiteX2" fmla="*/ 3733 w 10366"/>
                  <a:gd name="connsiteY2" fmla="*/ 28088 h 28088"/>
                  <a:gd name="connsiteX3" fmla="*/ 0 w 10366"/>
                  <a:gd name="connsiteY3" fmla="*/ 0 h 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6" h="28088">
                    <a:moveTo>
                      <a:pt x="0" y="0"/>
                    </a:moveTo>
                    <a:lnTo>
                      <a:pt x="10366" y="15550"/>
                    </a:lnTo>
                    <a:lnTo>
                      <a:pt x="3733" y="28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A80B30ED-1585-4D8D-9611-5DA5609800B0}"/>
                  </a:ext>
                </a:extLst>
              </p:cNvPr>
              <p:cNvSpPr/>
              <p:nvPr/>
            </p:nvSpPr>
            <p:spPr>
              <a:xfrm>
                <a:off x="5626292" y="5488889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9F721477-6EF4-4ABA-94C8-336D1C1CE1B2}"/>
                  </a:ext>
                </a:extLst>
              </p:cNvPr>
              <p:cNvSpPr/>
              <p:nvPr/>
            </p:nvSpPr>
            <p:spPr>
              <a:xfrm>
                <a:off x="6422685" y="5489413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0 w 245157"/>
                  <a:gd name="connsiteY2" fmla="*/ 20414 h 245215"/>
                  <a:gd name="connsiteX3" fmla="*/ 179587 w 245157"/>
                  <a:gd name="connsiteY3" fmla="*/ 106281 h 245215"/>
                  <a:gd name="connsiteX4" fmla="*/ 245157 w 245157"/>
                  <a:gd name="connsiteY4" fmla="*/ 171966 h 245215"/>
                  <a:gd name="connsiteX5" fmla="*/ 151514 w 245157"/>
                  <a:gd name="connsiteY5" fmla="*/ 159348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0" y="20414"/>
                    </a:lnTo>
                    <a:lnTo>
                      <a:pt x="179587" y="106281"/>
                    </a:lnTo>
                    <a:lnTo>
                      <a:pt x="245157" y="171966"/>
                    </a:lnTo>
                    <a:lnTo>
                      <a:pt x="151514" y="159348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50B5A0D2-C19E-4744-816D-14CFF21A547F}"/>
                  </a:ext>
                </a:extLst>
              </p:cNvPr>
              <p:cNvSpPr/>
              <p:nvPr/>
            </p:nvSpPr>
            <p:spPr>
              <a:xfrm>
                <a:off x="7219076" y="5489936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5 h 245216"/>
                  <a:gd name="connsiteX3" fmla="*/ 179588 w 245158"/>
                  <a:gd name="connsiteY3" fmla="*/ 106281 h 245216"/>
                  <a:gd name="connsiteX4" fmla="*/ 245158 w 245158"/>
                  <a:gd name="connsiteY4" fmla="*/ 171965 h 245216"/>
                  <a:gd name="connsiteX5" fmla="*/ 151515 w 245158"/>
                  <a:gd name="connsiteY5" fmla="*/ 159349 h 245216"/>
                  <a:gd name="connsiteX6" fmla="*/ 106092 w 245158"/>
                  <a:gd name="connsiteY6" fmla="*/ 245216 h 245216"/>
                  <a:gd name="connsiteX7" fmla="*/ 93643 w 245158"/>
                  <a:gd name="connsiteY7" fmla="*/ 151550 h 245216"/>
                  <a:gd name="connsiteX8" fmla="*/ 0 w 245158"/>
                  <a:gd name="connsiteY8" fmla="*/ 138936 h 245216"/>
                  <a:gd name="connsiteX9" fmla="*/ 85947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5"/>
                    </a:lnTo>
                    <a:lnTo>
                      <a:pt x="179588" y="106281"/>
                    </a:lnTo>
                    <a:lnTo>
                      <a:pt x="245158" y="171965"/>
                    </a:lnTo>
                    <a:lnTo>
                      <a:pt x="151515" y="159349"/>
                    </a:lnTo>
                    <a:lnTo>
                      <a:pt x="106092" y="245216"/>
                    </a:lnTo>
                    <a:lnTo>
                      <a:pt x="93643" y="151550"/>
                    </a:lnTo>
                    <a:lnTo>
                      <a:pt x="0" y="138936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D646E025-B937-4A22-8763-2BB40CB1C54E}"/>
                  </a:ext>
                </a:extLst>
              </p:cNvPr>
              <p:cNvSpPr/>
              <p:nvPr/>
            </p:nvSpPr>
            <p:spPr>
              <a:xfrm>
                <a:off x="4990735" y="5613296"/>
                <a:ext cx="84323" cy="47034"/>
              </a:xfrm>
              <a:custGeom>
                <a:avLst/>
                <a:gdLst>
                  <a:gd name="connsiteX0" fmla="*/ 37372 w 84323"/>
                  <a:gd name="connsiteY0" fmla="*/ 0 h 47034"/>
                  <a:gd name="connsiteX1" fmla="*/ 84323 w 84323"/>
                  <a:gd name="connsiteY1" fmla="*/ 47034 h 47034"/>
                  <a:gd name="connsiteX2" fmla="*/ 0 w 84323"/>
                  <a:gd name="connsiteY2" fmla="*/ 35673 h 47034"/>
                  <a:gd name="connsiteX3" fmla="*/ 37372 w 84323"/>
                  <a:gd name="connsiteY3" fmla="*/ 0 h 4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23" h="47034">
                    <a:moveTo>
                      <a:pt x="37372" y="0"/>
                    </a:moveTo>
                    <a:lnTo>
                      <a:pt x="84323" y="47034"/>
                    </a:lnTo>
                    <a:lnTo>
                      <a:pt x="0" y="35673"/>
                    </a:lnTo>
                    <a:lnTo>
                      <a:pt x="3737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0A150FFC-940F-44C0-A5F7-A59FE6BB691C}"/>
                  </a:ext>
                </a:extLst>
              </p:cNvPr>
              <p:cNvSpPr/>
              <p:nvPr/>
            </p:nvSpPr>
            <p:spPr>
              <a:xfrm>
                <a:off x="4970569" y="5647713"/>
                <a:ext cx="20166" cy="20504"/>
              </a:xfrm>
              <a:custGeom>
                <a:avLst/>
                <a:gdLst>
                  <a:gd name="connsiteX0" fmla="*/ 10847 w 20166"/>
                  <a:gd name="connsiteY0" fmla="*/ 0 h 20504"/>
                  <a:gd name="connsiteX1" fmla="*/ 20166 w 20166"/>
                  <a:gd name="connsiteY1" fmla="*/ 1256 h 20504"/>
                  <a:gd name="connsiteX2" fmla="*/ 0 w 20166"/>
                  <a:gd name="connsiteY2" fmla="*/ 20504 h 20504"/>
                  <a:gd name="connsiteX3" fmla="*/ 10847 w 20166"/>
                  <a:gd name="connsiteY3" fmla="*/ 0 h 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6" h="20504">
                    <a:moveTo>
                      <a:pt x="10847" y="0"/>
                    </a:moveTo>
                    <a:lnTo>
                      <a:pt x="20166" y="1256"/>
                    </a:lnTo>
                    <a:lnTo>
                      <a:pt x="0" y="20504"/>
                    </a:lnTo>
                    <a:lnTo>
                      <a:pt x="108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7541C94B-2EB8-4DFD-B336-E005BDE60D32}"/>
                  </a:ext>
                </a:extLst>
              </p:cNvPr>
              <p:cNvSpPr/>
              <p:nvPr/>
            </p:nvSpPr>
            <p:spPr>
              <a:xfrm>
                <a:off x="4932176" y="5668217"/>
                <a:ext cx="38393" cy="49938"/>
              </a:xfrm>
              <a:custGeom>
                <a:avLst/>
                <a:gdLst>
                  <a:gd name="connsiteX0" fmla="*/ 38393 w 38393"/>
                  <a:gd name="connsiteY0" fmla="*/ 0 h 49938"/>
                  <a:gd name="connsiteX1" fmla="*/ 12378 w 38393"/>
                  <a:gd name="connsiteY1" fmla="*/ 49180 h 49938"/>
                  <a:gd name="connsiteX2" fmla="*/ 1767 w 38393"/>
                  <a:gd name="connsiteY2" fmla="*/ 49938 h 49938"/>
                  <a:gd name="connsiteX3" fmla="*/ 0 w 38393"/>
                  <a:gd name="connsiteY3" fmla="*/ 36649 h 49938"/>
                  <a:gd name="connsiteX4" fmla="*/ 38393 w 38393"/>
                  <a:gd name="connsiteY4" fmla="*/ 0 h 4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93" h="49938">
                    <a:moveTo>
                      <a:pt x="38393" y="0"/>
                    </a:moveTo>
                    <a:lnTo>
                      <a:pt x="12378" y="49180"/>
                    </a:lnTo>
                    <a:lnTo>
                      <a:pt x="1767" y="49938"/>
                    </a:lnTo>
                    <a:lnTo>
                      <a:pt x="0" y="36649"/>
                    </a:lnTo>
                    <a:lnTo>
                      <a:pt x="3839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A587E3A5-F02B-43F4-940A-D472DED729D4}"/>
                  </a:ext>
                </a:extLst>
              </p:cNvPr>
              <p:cNvSpPr/>
              <p:nvPr/>
            </p:nvSpPr>
            <p:spPr>
              <a:xfrm>
                <a:off x="6024047" y="5887347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1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6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6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94782140-EBE9-43E9-BAE3-8165888B652E}"/>
                  </a:ext>
                </a:extLst>
              </p:cNvPr>
              <p:cNvSpPr/>
              <p:nvPr/>
            </p:nvSpPr>
            <p:spPr>
              <a:xfrm>
                <a:off x="6820438" y="5887869"/>
                <a:ext cx="245159" cy="245216"/>
              </a:xfrm>
              <a:custGeom>
                <a:avLst/>
                <a:gdLst>
                  <a:gd name="connsiteX0" fmla="*/ 73496 w 245159"/>
                  <a:gd name="connsiteY0" fmla="*/ 0 h 245216"/>
                  <a:gd name="connsiteX1" fmla="*/ 139066 w 245159"/>
                  <a:gd name="connsiteY1" fmla="*/ 65686 h 245216"/>
                  <a:gd name="connsiteX2" fmla="*/ 225012 w 245159"/>
                  <a:gd name="connsiteY2" fmla="*/ 20415 h 245216"/>
                  <a:gd name="connsiteX3" fmla="*/ 179589 w 245159"/>
                  <a:gd name="connsiteY3" fmla="*/ 106283 h 245216"/>
                  <a:gd name="connsiteX4" fmla="*/ 245159 w 245159"/>
                  <a:gd name="connsiteY4" fmla="*/ 171967 h 245216"/>
                  <a:gd name="connsiteX5" fmla="*/ 151516 w 245159"/>
                  <a:gd name="connsiteY5" fmla="*/ 159349 h 245216"/>
                  <a:gd name="connsiteX6" fmla="*/ 106093 w 245159"/>
                  <a:gd name="connsiteY6" fmla="*/ 245216 h 245216"/>
                  <a:gd name="connsiteX7" fmla="*/ 93644 w 245159"/>
                  <a:gd name="connsiteY7" fmla="*/ 151552 h 245216"/>
                  <a:gd name="connsiteX8" fmla="*/ 0 w 245159"/>
                  <a:gd name="connsiteY8" fmla="*/ 138937 h 245216"/>
                  <a:gd name="connsiteX9" fmla="*/ 85948 w 245159"/>
                  <a:gd name="connsiteY9" fmla="*/ 93665 h 245216"/>
                  <a:gd name="connsiteX10" fmla="*/ 73496 w 245159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9" h="245216">
                    <a:moveTo>
                      <a:pt x="73496" y="0"/>
                    </a:moveTo>
                    <a:lnTo>
                      <a:pt x="139066" y="65686"/>
                    </a:lnTo>
                    <a:lnTo>
                      <a:pt x="225012" y="20415"/>
                    </a:lnTo>
                    <a:lnTo>
                      <a:pt x="179589" y="106283"/>
                    </a:lnTo>
                    <a:lnTo>
                      <a:pt x="245159" y="171967"/>
                    </a:lnTo>
                    <a:lnTo>
                      <a:pt x="151516" y="159349"/>
                    </a:lnTo>
                    <a:lnTo>
                      <a:pt x="106093" y="245216"/>
                    </a:lnTo>
                    <a:lnTo>
                      <a:pt x="93644" y="151552"/>
                    </a:lnTo>
                    <a:lnTo>
                      <a:pt x="0" y="138937"/>
                    </a:lnTo>
                    <a:lnTo>
                      <a:pt x="85948" y="93665"/>
                    </a:lnTo>
                    <a:lnTo>
                      <a:pt x="7349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BB06FA56-B688-40D3-9882-53E18414BE7F}"/>
                  </a:ext>
                </a:extLst>
              </p:cNvPr>
              <p:cNvSpPr/>
              <p:nvPr/>
            </p:nvSpPr>
            <p:spPr>
              <a:xfrm>
                <a:off x="7616830" y="5888395"/>
                <a:ext cx="143867" cy="245215"/>
              </a:xfrm>
              <a:custGeom>
                <a:avLst/>
                <a:gdLst>
                  <a:gd name="connsiteX0" fmla="*/ 73495 w 143867"/>
                  <a:gd name="connsiteY0" fmla="*/ 0 h 245215"/>
                  <a:gd name="connsiteX1" fmla="*/ 117404 w 143867"/>
                  <a:gd name="connsiteY1" fmla="*/ 43986 h 245215"/>
                  <a:gd name="connsiteX2" fmla="*/ 143867 w 143867"/>
                  <a:gd name="connsiteY2" fmla="*/ 173807 h 245215"/>
                  <a:gd name="connsiteX3" fmla="*/ 106092 w 143867"/>
                  <a:gd name="connsiteY3" fmla="*/ 245215 h 245215"/>
                  <a:gd name="connsiteX4" fmla="*/ 93642 w 143867"/>
                  <a:gd name="connsiteY4" fmla="*/ 151550 h 245215"/>
                  <a:gd name="connsiteX5" fmla="*/ 0 w 143867"/>
                  <a:gd name="connsiteY5" fmla="*/ 138935 h 245215"/>
                  <a:gd name="connsiteX6" fmla="*/ 85946 w 143867"/>
                  <a:gd name="connsiteY6" fmla="*/ 93664 h 245215"/>
                  <a:gd name="connsiteX7" fmla="*/ 73495 w 143867"/>
                  <a:gd name="connsiteY7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67" h="245215">
                    <a:moveTo>
                      <a:pt x="73495" y="0"/>
                    </a:moveTo>
                    <a:lnTo>
                      <a:pt x="117404" y="43986"/>
                    </a:lnTo>
                    <a:lnTo>
                      <a:pt x="143867" y="173807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1E3C4ED0-DD0C-46D7-95A5-B24511752792}"/>
                  </a:ext>
                </a:extLst>
              </p:cNvPr>
              <p:cNvSpPr/>
              <p:nvPr/>
            </p:nvSpPr>
            <p:spPr>
              <a:xfrm>
                <a:off x="5450385" y="5907236"/>
                <a:ext cx="2282" cy="4314"/>
              </a:xfrm>
              <a:custGeom>
                <a:avLst/>
                <a:gdLst>
                  <a:gd name="connsiteX0" fmla="*/ 2282 w 2282"/>
                  <a:gd name="connsiteY0" fmla="*/ 0 h 4314"/>
                  <a:gd name="connsiteX1" fmla="*/ 0 w 2282"/>
                  <a:gd name="connsiteY1" fmla="*/ 4314 h 4314"/>
                  <a:gd name="connsiteX2" fmla="*/ 0 w 2282"/>
                  <a:gd name="connsiteY2" fmla="*/ 1202 h 4314"/>
                  <a:gd name="connsiteX3" fmla="*/ 2282 w 2282"/>
                  <a:gd name="connsiteY3" fmla="*/ 0 h 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4314">
                    <a:moveTo>
                      <a:pt x="2282" y="0"/>
                    </a:moveTo>
                    <a:lnTo>
                      <a:pt x="0" y="4314"/>
                    </a:lnTo>
                    <a:lnTo>
                      <a:pt x="0" y="1202"/>
                    </a:lnTo>
                    <a:lnTo>
                      <a:pt x="228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F07A633D-A07E-4D54-A06E-B8A0D4FA700B}"/>
                  </a:ext>
                </a:extLst>
              </p:cNvPr>
              <p:cNvSpPr/>
              <p:nvPr/>
            </p:nvSpPr>
            <p:spPr>
              <a:xfrm>
                <a:off x="5728560" y="6305693"/>
                <a:ext cx="121862" cy="210890"/>
              </a:xfrm>
              <a:custGeom>
                <a:avLst/>
                <a:gdLst>
                  <a:gd name="connsiteX0" fmla="*/ 121862 w 121862"/>
                  <a:gd name="connsiteY0" fmla="*/ 0 h 210890"/>
                  <a:gd name="connsiteX1" fmla="*/ 76439 w 121862"/>
                  <a:gd name="connsiteY1" fmla="*/ 85867 h 210890"/>
                  <a:gd name="connsiteX2" fmla="*/ 103960 w 121862"/>
                  <a:gd name="connsiteY2" fmla="*/ 113437 h 210890"/>
                  <a:gd name="connsiteX3" fmla="*/ 73475 w 121862"/>
                  <a:gd name="connsiteY3" fmla="*/ 142318 h 210890"/>
                  <a:gd name="connsiteX4" fmla="*/ 48366 w 121862"/>
                  <a:gd name="connsiteY4" fmla="*/ 138935 h 210890"/>
                  <a:gd name="connsiteX5" fmla="*/ 19553 w 121862"/>
                  <a:gd name="connsiteY5" fmla="*/ 193402 h 210890"/>
                  <a:gd name="connsiteX6" fmla="*/ 1094 w 121862"/>
                  <a:gd name="connsiteY6" fmla="*/ 210890 h 210890"/>
                  <a:gd name="connsiteX7" fmla="*/ 0 w 121862"/>
                  <a:gd name="connsiteY7" fmla="*/ 202659 h 210890"/>
                  <a:gd name="connsiteX8" fmla="*/ 28853 w 121862"/>
                  <a:gd name="connsiteY8" fmla="*/ 38197 h 210890"/>
                  <a:gd name="connsiteX9" fmla="*/ 35915 w 121862"/>
                  <a:gd name="connsiteY9" fmla="*/ 45271 h 210890"/>
                  <a:gd name="connsiteX10" fmla="*/ 121862 w 121862"/>
                  <a:gd name="connsiteY10" fmla="*/ 0 h 21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62" h="210890">
                    <a:moveTo>
                      <a:pt x="121862" y="0"/>
                    </a:moveTo>
                    <a:lnTo>
                      <a:pt x="76439" y="85867"/>
                    </a:lnTo>
                    <a:lnTo>
                      <a:pt x="103960" y="113437"/>
                    </a:lnTo>
                    <a:lnTo>
                      <a:pt x="73475" y="142318"/>
                    </a:lnTo>
                    <a:lnTo>
                      <a:pt x="48366" y="138935"/>
                    </a:lnTo>
                    <a:lnTo>
                      <a:pt x="19553" y="193402"/>
                    </a:lnTo>
                    <a:lnTo>
                      <a:pt x="1094" y="210890"/>
                    </a:lnTo>
                    <a:lnTo>
                      <a:pt x="0" y="202659"/>
                    </a:lnTo>
                    <a:lnTo>
                      <a:pt x="28853" y="38197"/>
                    </a:lnTo>
                    <a:lnTo>
                      <a:pt x="35915" y="45271"/>
                    </a:lnTo>
                    <a:lnTo>
                      <a:pt x="1218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063B8D74-2A82-4B74-92CA-C6BA607C3D9E}"/>
                  </a:ext>
                </a:extLst>
              </p:cNvPr>
              <p:cNvSpPr/>
              <p:nvPr/>
            </p:nvSpPr>
            <p:spPr>
              <a:xfrm>
                <a:off x="6619145" y="6306219"/>
                <a:ext cx="27668" cy="34775"/>
              </a:xfrm>
              <a:custGeom>
                <a:avLst/>
                <a:gdLst>
                  <a:gd name="connsiteX0" fmla="*/ 27668 w 27668"/>
                  <a:gd name="connsiteY0" fmla="*/ 0 h 34775"/>
                  <a:gd name="connsiteX1" fmla="*/ 9273 w 27668"/>
                  <a:gd name="connsiteY1" fmla="*/ 34775 h 34775"/>
                  <a:gd name="connsiteX2" fmla="*/ 0 w 27668"/>
                  <a:gd name="connsiteY2" fmla="*/ 14574 h 34775"/>
                  <a:gd name="connsiteX3" fmla="*/ 27668 w 27668"/>
                  <a:gd name="connsiteY3" fmla="*/ 0 h 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68" h="34775">
                    <a:moveTo>
                      <a:pt x="27668" y="0"/>
                    </a:moveTo>
                    <a:lnTo>
                      <a:pt x="9273" y="34775"/>
                    </a:lnTo>
                    <a:lnTo>
                      <a:pt x="0" y="14574"/>
                    </a:lnTo>
                    <a:lnTo>
                      <a:pt x="276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7CD02004-4C38-4483-A39A-5A6AE0190F3A}"/>
                  </a:ext>
                </a:extLst>
              </p:cNvPr>
              <p:cNvSpPr/>
              <p:nvPr/>
            </p:nvSpPr>
            <p:spPr>
              <a:xfrm>
                <a:off x="5701551" y="3896106"/>
                <a:ext cx="6646" cy="6658"/>
              </a:xfrm>
              <a:custGeom>
                <a:avLst/>
                <a:gdLst>
                  <a:gd name="connsiteX0" fmla="*/ 0 w 6646"/>
                  <a:gd name="connsiteY0" fmla="*/ 0 h 6658"/>
                  <a:gd name="connsiteX1" fmla="*/ 6646 w 6646"/>
                  <a:gd name="connsiteY1" fmla="*/ 6658 h 6658"/>
                  <a:gd name="connsiteX2" fmla="*/ 450 w 6646"/>
                  <a:gd name="connsiteY2" fmla="*/ 3385 h 6658"/>
                  <a:gd name="connsiteX3" fmla="*/ 0 w 6646"/>
                  <a:gd name="connsiteY3" fmla="*/ 0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6" h="6658">
                    <a:moveTo>
                      <a:pt x="0" y="0"/>
                    </a:moveTo>
                    <a:lnTo>
                      <a:pt x="6646" y="6658"/>
                    </a:lnTo>
                    <a:lnTo>
                      <a:pt x="450" y="33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739A4D50-FD0F-4CCD-969D-AE3C065672C9}"/>
                  </a:ext>
                </a:extLst>
              </p:cNvPr>
              <p:cNvSpPr/>
              <p:nvPr/>
            </p:nvSpPr>
            <p:spPr>
              <a:xfrm>
                <a:off x="7294334" y="3897155"/>
                <a:ext cx="19110" cy="26910"/>
              </a:xfrm>
              <a:custGeom>
                <a:avLst/>
                <a:gdLst>
                  <a:gd name="connsiteX0" fmla="*/ 0 w 19110"/>
                  <a:gd name="connsiteY0" fmla="*/ 0 h 26910"/>
                  <a:gd name="connsiteX1" fmla="*/ 19110 w 19110"/>
                  <a:gd name="connsiteY1" fmla="*/ 19144 h 26910"/>
                  <a:gd name="connsiteX2" fmla="*/ 3578 w 19110"/>
                  <a:gd name="connsiteY2" fmla="*/ 26910 h 26910"/>
                  <a:gd name="connsiteX3" fmla="*/ 0 w 19110"/>
                  <a:gd name="connsiteY3" fmla="*/ 0 h 2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10" h="26910">
                    <a:moveTo>
                      <a:pt x="0" y="0"/>
                    </a:moveTo>
                    <a:lnTo>
                      <a:pt x="19110" y="19144"/>
                    </a:lnTo>
                    <a:lnTo>
                      <a:pt x="3578" y="26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381D1A40-C5A8-40E9-AE5A-E05BAF61F8C0}"/>
                  </a:ext>
                </a:extLst>
              </p:cNvPr>
              <p:cNvSpPr/>
              <p:nvPr/>
            </p:nvSpPr>
            <p:spPr>
              <a:xfrm>
                <a:off x="5307767" y="4443530"/>
                <a:ext cx="20462" cy="40924"/>
              </a:xfrm>
              <a:custGeom>
                <a:avLst/>
                <a:gdLst>
                  <a:gd name="connsiteX0" fmla="*/ 0 w 20462"/>
                  <a:gd name="connsiteY0" fmla="*/ 0 h 40924"/>
                  <a:gd name="connsiteX1" fmla="*/ 15296 w 20462"/>
                  <a:gd name="connsiteY1" fmla="*/ 2060 h 40924"/>
                  <a:gd name="connsiteX2" fmla="*/ 20462 w 20462"/>
                  <a:gd name="connsiteY2" fmla="*/ 40924 h 40924"/>
                  <a:gd name="connsiteX3" fmla="*/ 0 w 20462"/>
                  <a:gd name="connsiteY3" fmla="*/ 0 h 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2" h="40924">
                    <a:moveTo>
                      <a:pt x="0" y="0"/>
                    </a:moveTo>
                    <a:lnTo>
                      <a:pt x="15296" y="2060"/>
                    </a:lnTo>
                    <a:lnTo>
                      <a:pt x="20462" y="409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D0FECC0C-C9BB-4B86-A3DA-DEDB91EBF26D}"/>
                  </a:ext>
                </a:extLst>
              </p:cNvPr>
              <p:cNvSpPr/>
              <p:nvPr/>
            </p:nvSpPr>
            <p:spPr>
              <a:xfrm>
                <a:off x="5328229" y="4484455"/>
                <a:ext cx="17626" cy="54801"/>
              </a:xfrm>
              <a:custGeom>
                <a:avLst/>
                <a:gdLst>
                  <a:gd name="connsiteX0" fmla="*/ 0 w 17626"/>
                  <a:gd name="connsiteY0" fmla="*/ 0 h 54801"/>
                  <a:gd name="connsiteX1" fmla="*/ 17626 w 17626"/>
                  <a:gd name="connsiteY1" fmla="*/ 35252 h 54801"/>
                  <a:gd name="connsiteX2" fmla="*/ 7284 w 17626"/>
                  <a:gd name="connsiteY2" fmla="*/ 54801 h 54801"/>
                  <a:gd name="connsiteX3" fmla="*/ 0 w 17626"/>
                  <a:gd name="connsiteY3" fmla="*/ 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6" h="54801">
                    <a:moveTo>
                      <a:pt x="0" y="0"/>
                    </a:moveTo>
                    <a:lnTo>
                      <a:pt x="17626" y="35252"/>
                    </a:lnTo>
                    <a:lnTo>
                      <a:pt x="7284" y="548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F3AA3F2F-9B38-4D11-A8E6-8034E8D315E5}"/>
                  </a:ext>
                </a:extLst>
              </p:cNvPr>
              <p:cNvSpPr/>
              <p:nvPr/>
            </p:nvSpPr>
            <p:spPr>
              <a:xfrm>
                <a:off x="7717559" y="5288584"/>
                <a:ext cx="31974" cy="36099"/>
              </a:xfrm>
              <a:custGeom>
                <a:avLst/>
                <a:gdLst>
                  <a:gd name="connsiteX0" fmla="*/ 31974 w 31974"/>
                  <a:gd name="connsiteY0" fmla="*/ 0 h 36099"/>
                  <a:gd name="connsiteX1" fmla="*/ 12878 w 31974"/>
                  <a:gd name="connsiteY1" fmla="*/ 36099 h 36099"/>
                  <a:gd name="connsiteX2" fmla="*/ 2512 w 31974"/>
                  <a:gd name="connsiteY2" fmla="*/ 20549 h 36099"/>
                  <a:gd name="connsiteX3" fmla="*/ 0 w 31974"/>
                  <a:gd name="connsiteY3" fmla="*/ 1654 h 36099"/>
                  <a:gd name="connsiteX4" fmla="*/ 31974 w 31974"/>
                  <a:gd name="connsiteY4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74" h="36099">
                    <a:moveTo>
                      <a:pt x="31974" y="0"/>
                    </a:moveTo>
                    <a:lnTo>
                      <a:pt x="12878" y="36099"/>
                    </a:lnTo>
                    <a:lnTo>
                      <a:pt x="2512" y="20549"/>
                    </a:lnTo>
                    <a:lnTo>
                      <a:pt x="0" y="1654"/>
                    </a:lnTo>
                    <a:lnTo>
                      <a:pt x="3197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3BF996B7-084F-4D30-BA15-8F44D8A074DD}"/>
                  </a:ext>
                </a:extLst>
              </p:cNvPr>
              <p:cNvSpPr/>
              <p:nvPr/>
            </p:nvSpPr>
            <p:spPr>
              <a:xfrm>
                <a:off x="5332217" y="5317491"/>
                <a:ext cx="3868" cy="4897"/>
              </a:xfrm>
              <a:custGeom>
                <a:avLst/>
                <a:gdLst>
                  <a:gd name="connsiteX0" fmla="*/ 0 w 3868"/>
                  <a:gd name="connsiteY0" fmla="*/ 0 h 4897"/>
                  <a:gd name="connsiteX1" fmla="*/ 3868 w 3868"/>
                  <a:gd name="connsiteY1" fmla="*/ 1826 h 4897"/>
                  <a:gd name="connsiteX2" fmla="*/ 651 w 3868"/>
                  <a:gd name="connsiteY2" fmla="*/ 4897 h 4897"/>
                  <a:gd name="connsiteX3" fmla="*/ 0 w 3868"/>
                  <a:gd name="connsiteY3" fmla="*/ 0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8" h="4897">
                    <a:moveTo>
                      <a:pt x="0" y="0"/>
                    </a:moveTo>
                    <a:lnTo>
                      <a:pt x="3868" y="1826"/>
                    </a:lnTo>
                    <a:lnTo>
                      <a:pt x="651" y="48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B7C1828C-EE04-43D4-BFF4-0D1F02431690}"/>
                  </a:ext>
                </a:extLst>
              </p:cNvPr>
              <p:cNvSpPr/>
              <p:nvPr/>
            </p:nvSpPr>
            <p:spPr>
              <a:xfrm>
                <a:off x="4916985" y="5704866"/>
                <a:ext cx="16958" cy="14500"/>
              </a:xfrm>
              <a:custGeom>
                <a:avLst/>
                <a:gdLst>
                  <a:gd name="connsiteX0" fmla="*/ 15191 w 16958"/>
                  <a:gd name="connsiteY0" fmla="*/ 0 h 14500"/>
                  <a:gd name="connsiteX1" fmla="*/ 16958 w 16958"/>
                  <a:gd name="connsiteY1" fmla="*/ 13289 h 14500"/>
                  <a:gd name="connsiteX2" fmla="*/ 0 w 16958"/>
                  <a:gd name="connsiteY2" fmla="*/ 14500 h 14500"/>
                  <a:gd name="connsiteX3" fmla="*/ 15191 w 16958"/>
                  <a:gd name="connsiteY3" fmla="*/ 0 h 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8" h="14500">
                    <a:moveTo>
                      <a:pt x="15191" y="0"/>
                    </a:moveTo>
                    <a:lnTo>
                      <a:pt x="16958" y="13289"/>
                    </a:lnTo>
                    <a:lnTo>
                      <a:pt x="0" y="14500"/>
                    </a:lnTo>
                    <a:lnTo>
                      <a:pt x="1519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4212CFC9-97E2-4393-B633-80ADEF263A1C}"/>
                  </a:ext>
                </a:extLst>
              </p:cNvPr>
              <p:cNvSpPr/>
              <p:nvPr/>
            </p:nvSpPr>
            <p:spPr>
              <a:xfrm>
                <a:off x="4933943" y="5717398"/>
                <a:ext cx="10611" cy="16183"/>
              </a:xfrm>
              <a:custGeom>
                <a:avLst/>
                <a:gdLst>
                  <a:gd name="connsiteX0" fmla="*/ 10611 w 10611"/>
                  <a:gd name="connsiteY0" fmla="*/ 0 h 16183"/>
                  <a:gd name="connsiteX1" fmla="*/ 2050 w 10611"/>
                  <a:gd name="connsiteY1" fmla="*/ 16183 h 16183"/>
                  <a:gd name="connsiteX2" fmla="*/ 0 w 10611"/>
                  <a:gd name="connsiteY2" fmla="*/ 758 h 16183"/>
                  <a:gd name="connsiteX3" fmla="*/ 10611 w 10611"/>
                  <a:gd name="connsiteY3" fmla="*/ 0 h 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11" h="16183">
                    <a:moveTo>
                      <a:pt x="10611" y="0"/>
                    </a:moveTo>
                    <a:lnTo>
                      <a:pt x="2050" y="16183"/>
                    </a:lnTo>
                    <a:lnTo>
                      <a:pt x="0" y="758"/>
                    </a:lnTo>
                    <a:lnTo>
                      <a:pt x="1061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9426EAFA-8026-47C3-AC84-0A81A6B92CEA}"/>
                  </a:ext>
                </a:extLst>
              </p:cNvPr>
              <p:cNvSpPr/>
              <p:nvPr/>
            </p:nvSpPr>
            <p:spPr>
              <a:xfrm>
                <a:off x="5748113" y="6444629"/>
                <a:ext cx="53922" cy="54467"/>
              </a:xfrm>
              <a:custGeom>
                <a:avLst/>
                <a:gdLst>
                  <a:gd name="connsiteX0" fmla="*/ 28813 w 53922"/>
                  <a:gd name="connsiteY0" fmla="*/ 0 h 54467"/>
                  <a:gd name="connsiteX1" fmla="*/ 53922 w 53922"/>
                  <a:gd name="connsiteY1" fmla="*/ 3383 h 54467"/>
                  <a:gd name="connsiteX2" fmla="*/ 0 w 53922"/>
                  <a:gd name="connsiteY2" fmla="*/ 54467 h 54467"/>
                  <a:gd name="connsiteX3" fmla="*/ 28813 w 53922"/>
                  <a:gd name="connsiteY3" fmla="*/ 0 h 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22" h="54467">
                    <a:moveTo>
                      <a:pt x="28813" y="0"/>
                    </a:moveTo>
                    <a:lnTo>
                      <a:pt x="53922" y="3383"/>
                    </a:lnTo>
                    <a:lnTo>
                      <a:pt x="0" y="54467"/>
                    </a:lnTo>
                    <a:lnTo>
                      <a:pt x="2881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4391BEB8-D405-496F-B2C9-C3C9F3B63654}"/>
                  </a:ext>
                </a:extLst>
              </p:cNvPr>
              <p:cNvSpPr/>
              <p:nvPr/>
            </p:nvSpPr>
            <p:spPr>
              <a:xfrm>
                <a:off x="5729654" y="6499096"/>
                <a:ext cx="18459" cy="31399"/>
              </a:xfrm>
              <a:custGeom>
                <a:avLst/>
                <a:gdLst>
                  <a:gd name="connsiteX0" fmla="*/ 18459 w 18459"/>
                  <a:gd name="connsiteY0" fmla="*/ 0 h 31399"/>
                  <a:gd name="connsiteX1" fmla="*/ 1849 w 18459"/>
                  <a:gd name="connsiteY1" fmla="*/ 31399 h 31399"/>
                  <a:gd name="connsiteX2" fmla="*/ 0 w 18459"/>
                  <a:gd name="connsiteY2" fmla="*/ 17488 h 31399"/>
                  <a:gd name="connsiteX3" fmla="*/ 18459 w 18459"/>
                  <a:gd name="connsiteY3" fmla="*/ 0 h 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59" h="31399">
                    <a:moveTo>
                      <a:pt x="18459" y="0"/>
                    </a:moveTo>
                    <a:lnTo>
                      <a:pt x="1849" y="31399"/>
                    </a:lnTo>
                    <a:lnTo>
                      <a:pt x="0" y="17488"/>
                    </a:lnTo>
                    <a:lnTo>
                      <a:pt x="184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96737ABC-E860-4632-A8A7-6E112173B801}"/>
                  </a:ext>
                </a:extLst>
              </p:cNvPr>
              <p:cNvSpPr/>
              <p:nvPr/>
            </p:nvSpPr>
            <p:spPr>
              <a:xfrm>
                <a:off x="5726610" y="6508352"/>
                <a:ext cx="3044" cy="11114"/>
              </a:xfrm>
              <a:custGeom>
                <a:avLst/>
                <a:gdLst>
                  <a:gd name="connsiteX0" fmla="*/ 1950 w 3044"/>
                  <a:gd name="connsiteY0" fmla="*/ 0 h 11114"/>
                  <a:gd name="connsiteX1" fmla="*/ 3044 w 3044"/>
                  <a:gd name="connsiteY1" fmla="*/ 8231 h 11114"/>
                  <a:gd name="connsiteX2" fmla="*/ 0 w 3044"/>
                  <a:gd name="connsiteY2" fmla="*/ 11114 h 11114"/>
                  <a:gd name="connsiteX3" fmla="*/ 1950 w 3044"/>
                  <a:gd name="connsiteY3" fmla="*/ 0 h 1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11114">
                    <a:moveTo>
                      <a:pt x="1950" y="0"/>
                    </a:moveTo>
                    <a:lnTo>
                      <a:pt x="3044" y="8231"/>
                    </a:lnTo>
                    <a:lnTo>
                      <a:pt x="0" y="11114"/>
                    </a:lnTo>
                    <a:lnTo>
                      <a:pt x="195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6FDB08CE-4650-4BBB-8B9D-4C3EC12045DB}"/>
              </a:ext>
            </a:extLst>
          </p:cNvPr>
          <p:cNvGrpSpPr/>
          <p:nvPr/>
        </p:nvGrpSpPr>
        <p:grpSpPr>
          <a:xfrm>
            <a:off x="9150169" y="1810606"/>
            <a:ext cx="1868742" cy="1868742"/>
            <a:chOff x="5890595" y="4654213"/>
            <a:chExt cx="3638550" cy="3638550"/>
          </a:xfrm>
        </p:grpSpPr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BB9CCE36-2E04-446B-A261-ECF24EE25972}"/>
                </a:ext>
              </a:extLst>
            </p:cNvPr>
            <p:cNvSpPr/>
            <p:nvPr/>
          </p:nvSpPr>
          <p:spPr>
            <a:xfrm>
              <a:off x="5890595" y="4654213"/>
              <a:ext cx="3638550" cy="3638550"/>
            </a:xfrm>
            <a:custGeom>
              <a:avLst/>
              <a:gdLst>
                <a:gd name="connsiteX0" fmla="*/ 3638550 w 3638550"/>
                <a:gd name="connsiteY0" fmla="*/ 1819275 h 3638550"/>
                <a:gd name="connsiteX1" fmla="*/ 1819275 w 3638550"/>
                <a:gd name="connsiteY1" fmla="*/ 3638550 h 3638550"/>
                <a:gd name="connsiteX2" fmla="*/ 0 w 3638550"/>
                <a:gd name="connsiteY2" fmla="*/ 1819275 h 3638550"/>
                <a:gd name="connsiteX3" fmla="*/ 1819275 w 3638550"/>
                <a:gd name="connsiteY3" fmla="*/ 0 h 3638550"/>
                <a:gd name="connsiteX4" fmla="*/ 3638550 w 3638550"/>
                <a:gd name="connsiteY4" fmla="*/ 1819275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550" h="3638550">
                  <a:moveTo>
                    <a:pt x="3638550" y="1819275"/>
                  </a:moveTo>
                  <a:cubicBezTo>
                    <a:pt x="3638550" y="2824033"/>
                    <a:pt x="2824033" y="3638550"/>
                    <a:pt x="1819275" y="3638550"/>
                  </a:cubicBezTo>
                  <a:cubicBezTo>
                    <a:pt x="814517" y="3638550"/>
                    <a:pt x="0" y="2824033"/>
                    <a:pt x="0" y="1819275"/>
                  </a:cubicBezTo>
                  <a:cubicBezTo>
                    <a:pt x="0" y="814517"/>
                    <a:pt x="814517" y="0"/>
                    <a:pt x="1819275" y="0"/>
                  </a:cubicBezTo>
                  <a:cubicBezTo>
                    <a:pt x="2824033" y="0"/>
                    <a:pt x="3638550" y="814517"/>
                    <a:pt x="3638550" y="1819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CD4D034E-45C3-474D-BFFC-8D3BA5BAEA8A}"/>
                </a:ext>
              </a:extLst>
            </p:cNvPr>
            <p:cNvSpPr/>
            <p:nvPr/>
          </p:nvSpPr>
          <p:spPr>
            <a:xfrm>
              <a:off x="5962032" y="4730413"/>
              <a:ext cx="3495675" cy="3486150"/>
            </a:xfrm>
            <a:custGeom>
              <a:avLst/>
              <a:gdLst>
                <a:gd name="connsiteX0" fmla="*/ 523875 w 3495675"/>
                <a:gd name="connsiteY0" fmla="*/ 466725 h 3486150"/>
                <a:gd name="connsiteX1" fmla="*/ 1028700 w 3495675"/>
                <a:gd name="connsiteY1" fmla="*/ 733425 h 3486150"/>
                <a:gd name="connsiteX2" fmla="*/ 1038225 w 3495675"/>
                <a:gd name="connsiteY2" fmla="*/ 333375 h 3486150"/>
                <a:gd name="connsiteX3" fmla="*/ 1323975 w 3495675"/>
                <a:gd name="connsiteY3" fmla="*/ 466725 h 3486150"/>
                <a:gd name="connsiteX4" fmla="*/ 1524000 w 3495675"/>
                <a:gd name="connsiteY4" fmla="*/ 0 h 3486150"/>
                <a:gd name="connsiteX5" fmla="*/ 1762125 w 3495675"/>
                <a:gd name="connsiteY5" fmla="*/ 457200 h 3486150"/>
                <a:gd name="connsiteX6" fmla="*/ 2038350 w 3495675"/>
                <a:gd name="connsiteY6" fmla="*/ 190500 h 3486150"/>
                <a:gd name="connsiteX7" fmla="*/ 2171700 w 3495675"/>
                <a:gd name="connsiteY7" fmla="*/ 466725 h 3486150"/>
                <a:gd name="connsiteX8" fmla="*/ 2609850 w 3495675"/>
                <a:gd name="connsiteY8" fmla="*/ 57150 h 3486150"/>
                <a:gd name="connsiteX9" fmla="*/ 2486025 w 3495675"/>
                <a:gd name="connsiteY9" fmla="*/ 733425 h 3486150"/>
                <a:gd name="connsiteX10" fmla="*/ 2886075 w 3495675"/>
                <a:gd name="connsiteY10" fmla="*/ 533400 h 3486150"/>
                <a:gd name="connsiteX11" fmla="*/ 2827973 w 3495675"/>
                <a:gd name="connsiteY11" fmla="*/ 897160 h 3486150"/>
                <a:gd name="connsiteX12" fmla="*/ 3381375 w 3495675"/>
                <a:gd name="connsiteY12" fmla="*/ 981075 h 3486150"/>
                <a:gd name="connsiteX13" fmla="*/ 3105150 w 3495675"/>
                <a:gd name="connsiteY13" fmla="*/ 1285875 h 3486150"/>
                <a:gd name="connsiteX14" fmla="*/ 3299746 w 3495675"/>
                <a:gd name="connsiteY14" fmla="*/ 1446657 h 3486150"/>
                <a:gd name="connsiteX15" fmla="*/ 3175540 w 3495675"/>
                <a:gd name="connsiteY15" fmla="*/ 1682687 h 3486150"/>
                <a:gd name="connsiteX16" fmla="*/ 3495675 w 3495675"/>
                <a:gd name="connsiteY16" fmla="*/ 2047875 h 3486150"/>
                <a:gd name="connsiteX17" fmla="*/ 2943225 w 3495675"/>
                <a:gd name="connsiteY17" fmla="*/ 2076450 h 3486150"/>
                <a:gd name="connsiteX18" fmla="*/ 3171825 w 3495675"/>
                <a:gd name="connsiteY18" fmla="*/ 2419350 h 3486150"/>
                <a:gd name="connsiteX19" fmla="*/ 2921508 w 3495675"/>
                <a:gd name="connsiteY19" fmla="*/ 2481929 h 3486150"/>
                <a:gd name="connsiteX20" fmla="*/ 3019425 w 3495675"/>
                <a:gd name="connsiteY20" fmla="*/ 2962275 h 3486150"/>
                <a:gd name="connsiteX21" fmla="*/ 2484787 w 3495675"/>
                <a:gd name="connsiteY21" fmla="*/ 2705957 h 3486150"/>
                <a:gd name="connsiteX22" fmla="*/ 2476500 w 3495675"/>
                <a:gd name="connsiteY22" fmla="*/ 3095625 h 3486150"/>
                <a:gd name="connsiteX23" fmla="*/ 2162175 w 3495675"/>
                <a:gd name="connsiteY23" fmla="*/ 2962275 h 3486150"/>
                <a:gd name="connsiteX24" fmla="*/ 2028825 w 3495675"/>
                <a:gd name="connsiteY24" fmla="*/ 3486150 h 3486150"/>
                <a:gd name="connsiteX25" fmla="*/ 1762125 w 3495675"/>
                <a:gd name="connsiteY25" fmla="*/ 2905125 h 3486150"/>
                <a:gd name="connsiteX26" fmla="*/ 1524000 w 3495675"/>
                <a:gd name="connsiteY26" fmla="*/ 3324225 h 3486150"/>
                <a:gd name="connsiteX27" fmla="*/ 1323975 w 3495675"/>
                <a:gd name="connsiteY27" fmla="*/ 2962275 h 3486150"/>
                <a:gd name="connsiteX28" fmla="*/ 962025 w 3495675"/>
                <a:gd name="connsiteY28" fmla="*/ 3305175 h 3486150"/>
                <a:gd name="connsiteX29" fmla="*/ 1057275 w 3495675"/>
                <a:gd name="connsiteY29" fmla="*/ 2762250 h 3486150"/>
                <a:gd name="connsiteX30" fmla="*/ 685800 w 3495675"/>
                <a:gd name="connsiteY30" fmla="*/ 2802922 h 3486150"/>
                <a:gd name="connsiteX31" fmla="*/ 685800 w 3495675"/>
                <a:gd name="connsiteY31" fmla="*/ 2466975 h 3486150"/>
                <a:gd name="connsiteX32" fmla="*/ 152400 w 3495675"/>
                <a:gd name="connsiteY32" fmla="*/ 2505075 h 3486150"/>
                <a:gd name="connsiteX33" fmla="*/ 571500 w 3495675"/>
                <a:gd name="connsiteY33" fmla="*/ 2105025 h 3486150"/>
                <a:gd name="connsiteX34" fmla="*/ 228600 w 3495675"/>
                <a:gd name="connsiteY34" fmla="*/ 1943100 h 3486150"/>
                <a:gd name="connsiteX35" fmla="*/ 381000 w 3495675"/>
                <a:gd name="connsiteY35" fmla="*/ 1724025 h 3486150"/>
                <a:gd name="connsiteX36" fmla="*/ 0 w 3495675"/>
                <a:gd name="connsiteY36" fmla="*/ 1371600 h 3486150"/>
                <a:gd name="connsiteX37" fmla="*/ 600075 w 3495675"/>
                <a:gd name="connsiteY37" fmla="*/ 1343025 h 3486150"/>
                <a:gd name="connsiteX38" fmla="*/ 409575 w 3495675"/>
                <a:gd name="connsiteY38" fmla="*/ 962025 h 3486150"/>
                <a:gd name="connsiteX39" fmla="*/ 687419 w 3495675"/>
                <a:gd name="connsiteY39" fmla="*/ 896874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75" h="3486150">
                  <a:moveTo>
                    <a:pt x="523875" y="466725"/>
                  </a:moveTo>
                  <a:lnTo>
                    <a:pt x="1028700" y="733425"/>
                  </a:lnTo>
                  <a:lnTo>
                    <a:pt x="1038225" y="333375"/>
                  </a:lnTo>
                  <a:lnTo>
                    <a:pt x="1323975" y="466725"/>
                  </a:lnTo>
                  <a:lnTo>
                    <a:pt x="1524000" y="0"/>
                  </a:lnTo>
                  <a:lnTo>
                    <a:pt x="1762125" y="457200"/>
                  </a:lnTo>
                  <a:lnTo>
                    <a:pt x="2038350" y="190500"/>
                  </a:lnTo>
                  <a:lnTo>
                    <a:pt x="2171700" y="466725"/>
                  </a:lnTo>
                  <a:lnTo>
                    <a:pt x="2609850" y="57150"/>
                  </a:lnTo>
                  <a:lnTo>
                    <a:pt x="2486025" y="733425"/>
                  </a:lnTo>
                  <a:lnTo>
                    <a:pt x="2886075" y="533400"/>
                  </a:lnTo>
                  <a:lnTo>
                    <a:pt x="2827973" y="897160"/>
                  </a:lnTo>
                  <a:lnTo>
                    <a:pt x="3381375" y="981075"/>
                  </a:lnTo>
                  <a:lnTo>
                    <a:pt x="3105150" y="1285875"/>
                  </a:lnTo>
                  <a:lnTo>
                    <a:pt x="3299746" y="1446657"/>
                  </a:lnTo>
                  <a:lnTo>
                    <a:pt x="3175540" y="1682687"/>
                  </a:lnTo>
                  <a:lnTo>
                    <a:pt x="3495675" y="2047875"/>
                  </a:lnTo>
                  <a:lnTo>
                    <a:pt x="2943225" y="2076450"/>
                  </a:lnTo>
                  <a:lnTo>
                    <a:pt x="3171825" y="2419350"/>
                  </a:lnTo>
                  <a:lnTo>
                    <a:pt x="2921508" y="2481929"/>
                  </a:lnTo>
                  <a:lnTo>
                    <a:pt x="3019425" y="2962275"/>
                  </a:lnTo>
                  <a:lnTo>
                    <a:pt x="2484787" y="2705957"/>
                  </a:lnTo>
                  <a:lnTo>
                    <a:pt x="2476500" y="3095625"/>
                  </a:lnTo>
                  <a:lnTo>
                    <a:pt x="2162175" y="2962275"/>
                  </a:lnTo>
                  <a:lnTo>
                    <a:pt x="2028825" y="3486150"/>
                  </a:lnTo>
                  <a:lnTo>
                    <a:pt x="1762125" y="2905125"/>
                  </a:lnTo>
                  <a:lnTo>
                    <a:pt x="1524000" y="3324225"/>
                  </a:lnTo>
                  <a:lnTo>
                    <a:pt x="1323975" y="2962275"/>
                  </a:lnTo>
                  <a:lnTo>
                    <a:pt x="962025" y="3305175"/>
                  </a:lnTo>
                  <a:lnTo>
                    <a:pt x="1057275" y="2762250"/>
                  </a:lnTo>
                  <a:lnTo>
                    <a:pt x="685800" y="2802922"/>
                  </a:lnTo>
                  <a:lnTo>
                    <a:pt x="685800" y="2466975"/>
                  </a:lnTo>
                  <a:lnTo>
                    <a:pt x="152400" y="2505075"/>
                  </a:lnTo>
                  <a:lnTo>
                    <a:pt x="571500" y="2105025"/>
                  </a:lnTo>
                  <a:lnTo>
                    <a:pt x="228600" y="1943100"/>
                  </a:lnTo>
                  <a:lnTo>
                    <a:pt x="381000" y="1724025"/>
                  </a:lnTo>
                  <a:lnTo>
                    <a:pt x="0" y="1371600"/>
                  </a:lnTo>
                  <a:lnTo>
                    <a:pt x="600075" y="1343025"/>
                  </a:lnTo>
                  <a:lnTo>
                    <a:pt x="409575" y="962025"/>
                  </a:lnTo>
                  <a:lnTo>
                    <a:pt x="687419" y="89687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D18A357F-F1ED-45A1-8CCE-4270310A7337}"/>
                </a:ext>
              </a:extLst>
            </p:cNvPr>
            <p:cNvGrpSpPr/>
            <p:nvPr/>
          </p:nvGrpSpPr>
          <p:grpSpPr>
            <a:xfrm>
              <a:off x="6102497" y="5032667"/>
              <a:ext cx="2959473" cy="3011908"/>
              <a:chOff x="4904278" y="3518587"/>
              <a:chExt cx="2959473" cy="3011908"/>
            </a:xfrm>
            <a:solidFill>
              <a:schemeClr val="bg1"/>
            </a:solidFill>
          </p:grpSpPr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1835EA22-680B-4258-AA08-A66315FBE88B}"/>
                  </a:ext>
                </a:extLst>
              </p:cNvPr>
              <p:cNvSpPr/>
              <p:nvPr/>
            </p:nvSpPr>
            <p:spPr>
              <a:xfrm>
                <a:off x="6102974" y="3518587"/>
                <a:ext cx="168876" cy="224801"/>
              </a:xfrm>
              <a:custGeom>
                <a:avLst/>
                <a:gdLst>
                  <a:gd name="connsiteX0" fmla="*/ 148730 w 168876"/>
                  <a:gd name="connsiteY0" fmla="*/ 0 h 224801"/>
                  <a:gd name="connsiteX1" fmla="*/ 103307 w 168876"/>
                  <a:gd name="connsiteY1" fmla="*/ 85867 h 224801"/>
                  <a:gd name="connsiteX2" fmla="*/ 168876 w 168876"/>
                  <a:gd name="connsiteY2" fmla="*/ 151552 h 224801"/>
                  <a:gd name="connsiteX3" fmla="*/ 75234 w 168876"/>
                  <a:gd name="connsiteY3" fmla="*/ 138935 h 224801"/>
                  <a:gd name="connsiteX4" fmla="*/ 29811 w 168876"/>
                  <a:gd name="connsiteY4" fmla="*/ 224801 h 224801"/>
                  <a:gd name="connsiteX5" fmla="*/ 17361 w 168876"/>
                  <a:gd name="connsiteY5" fmla="*/ 131137 h 224801"/>
                  <a:gd name="connsiteX6" fmla="*/ 0 w 168876"/>
                  <a:gd name="connsiteY6" fmla="*/ 128798 h 224801"/>
                  <a:gd name="connsiteX7" fmla="*/ 43903 w 168876"/>
                  <a:gd name="connsiteY7" fmla="*/ 26358 h 224801"/>
                  <a:gd name="connsiteX8" fmla="*/ 62783 w 168876"/>
                  <a:gd name="connsiteY8" fmla="*/ 45271 h 224801"/>
                  <a:gd name="connsiteX9" fmla="*/ 148730 w 168876"/>
                  <a:gd name="connsiteY9" fmla="*/ 0 h 22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876" h="224801">
                    <a:moveTo>
                      <a:pt x="148730" y="0"/>
                    </a:moveTo>
                    <a:lnTo>
                      <a:pt x="103307" y="85867"/>
                    </a:lnTo>
                    <a:lnTo>
                      <a:pt x="168876" y="151552"/>
                    </a:lnTo>
                    <a:lnTo>
                      <a:pt x="75234" y="138935"/>
                    </a:lnTo>
                    <a:lnTo>
                      <a:pt x="29811" y="224801"/>
                    </a:lnTo>
                    <a:lnTo>
                      <a:pt x="17361" y="131137"/>
                    </a:lnTo>
                    <a:lnTo>
                      <a:pt x="0" y="128798"/>
                    </a:lnTo>
                    <a:lnTo>
                      <a:pt x="43903" y="26358"/>
                    </a:lnTo>
                    <a:lnTo>
                      <a:pt x="62783" y="45271"/>
                    </a:lnTo>
                    <a:lnTo>
                      <a:pt x="1487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BAB3502A-3CD8-4E2F-8543-48C5A6E1B3F8}"/>
                  </a:ext>
                </a:extLst>
              </p:cNvPr>
              <p:cNvSpPr/>
              <p:nvPr/>
            </p:nvSpPr>
            <p:spPr>
              <a:xfrm>
                <a:off x="6823084" y="3598890"/>
                <a:ext cx="245158" cy="145023"/>
              </a:xfrm>
              <a:custGeom>
                <a:avLst/>
                <a:gdLst>
                  <a:gd name="connsiteX0" fmla="*/ 73554 w 245158"/>
                  <a:gd name="connsiteY0" fmla="*/ 0 h 145023"/>
                  <a:gd name="connsiteX1" fmla="*/ 113201 w 245158"/>
                  <a:gd name="connsiteY1" fmla="*/ 82127 h 145023"/>
                  <a:gd name="connsiteX2" fmla="*/ 186808 w 245158"/>
                  <a:gd name="connsiteY2" fmla="*/ 13321 h 145023"/>
                  <a:gd name="connsiteX3" fmla="*/ 245158 w 245158"/>
                  <a:gd name="connsiteY3" fmla="*/ 71774 h 145023"/>
                  <a:gd name="connsiteX4" fmla="*/ 151515 w 245158"/>
                  <a:gd name="connsiteY4" fmla="*/ 59157 h 145023"/>
                  <a:gd name="connsiteX5" fmla="*/ 106093 w 245158"/>
                  <a:gd name="connsiteY5" fmla="*/ 145023 h 145023"/>
                  <a:gd name="connsiteX6" fmla="*/ 93643 w 245158"/>
                  <a:gd name="connsiteY6" fmla="*/ 51359 h 145023"/>
                  <a:gd name="connsiteX7" fmla="*/ 0 w 245158"/>
                  <a:gd name="connsiteY7" fmla="*/ 38743 h 145023"/>
                  <a:gd name="connsiteX8" fmla="*/ 73554 w 245158"/>
                  <a:gd name="connsiteY8" fmla="*/ 0 h 14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158" h="145023">
                    <a:moveTo>
                      <a:pt x="73554" y="0"/>
                    </a:moveTo>
                    <a:lnTo>
                      <a:pt x="113201" y="82127"/>
                    </a:lnTo>
                    <a:lnTo>
                      <a:pt x="186808" y="13321"/>
                    </a:lnTo>
                    <a:lnTo>
                      <a:pt x="245158" y="71774"/>
                    </a:lnTo>
                    <a:lnTo>
                      <a:pt x="151515" y="59157"/>
                    </a:lnTo>
                    <a:lnTo>
                      <a:pt x="106093" y="145023"/>
                    </a:lnTo>
                    <a:lnTo>
                      <a:pt x="93643" y="51359"/>
                    </a:lnTo>
                    <a:lnTo>
                      <a:pt x="0" y="38743"/>
                    </a:lnTo>
                    <a:lnTo>
                      <a:pt x="7355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5C6DF8C1-FC15-44C5-AA84-C66CAE25A17B}"/>
                  </a:ext>
                </a:extLst>
              </p:cNvPr>
              <p:cNvSpPr/>
              <p:nvPr/>
            </p:nvSpPr>
            <p:spPr>
              <a:xfrm>
                <a:off x="5331172" y="3703582"/>
                <a:ext cx="20323" cy="39283"/>
              </a:xfrm>
              <a:custGeom>
                <a:avLst/>
                <a:gdLst>
                  <a:gd name="connsiteX0" fmla="*/ 0 w 20323"/>
                  <a:gd name="connsiteY0" fmla="*/ 0 h 39283"/>
                  <a:gd name="connsiteX1" fmla="*/ 20323 w 20323"/>
                  <a:gd name="connsiteY1" fmla="*/ 10737 h 39283"/>
                  <a:gd name="connsiteX2" fmla="*/ 5222 w 20323"/>
                  <a:gd name="connsiteY2" fmla="*/ 39283 h 39283"/>
                  <a:gd name="connsiteX3" fmla="*/ 0 w 20323"/>
                  <a:gd name="connsiteY3" fmla="*/ 0 h 3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3" h="39283">
                    <a:moveTo>
                      <a:pt x="0" y="0"/>
                    </a:moveTo>
                    <a:lnTo>
                      <a:pt x="20323" y="10737"/>
                    </a:lnTo>
                    <a:lnTo>
                      <a:pt x="5222" y="39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9C2DA4C6-1AEC-4CD7-907C-27F2F844FD70}"/>
                  </a:ext>
                </a:extLst>
              </p:cNvPr>
              <p:cNvSpPr/>
              <p:nvPr/>
            </p:nvSpPr>
            <p:spPr>
              <a:xfrm>
                <a:off x="6424447" y="3896632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4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B32AEAA4-F27F-4DD1-8550-9937C5B4A014}"/>
                  </a:ext>
                </a:extLst>
              </p:cNvPr>
              <p:cNvSpPr/>
              <p:nvPr/>
            </p:nvSpPr>
            <p:spPr>
              <a:xfrm>
                <a:off x="5628056" y="3899491"/>
                <a:ext cx="245157" cy="241830"/>
              </a:xfrm>
              <a:custGeom>
                <a:avLst/>
                <a:gdLst>
                  <a:gd name="connsiteX0" fmla="*/ 73945 w 245157"/>
                  <a:gd name="connsiteY0" fmla="*/ 0 h 241830"/>
                  <a:gd name="connsiteX1" fmla="*/ 80141 w 245157"/>
                  <a:gd name="connsiteY1" fmla="*/ 3273 h 241830"/>
                  <a:gd name="connsiteX2" fmla="*/ 139064 w 245157"/>
                  <a:gd name="connsiteY2" fmla="*/ 62300 h 241830"/>
                  <a:gd name="connsiteX3" fmla="*/ 225011 w 245157"/>
                  <a:gd name="connsiteY3" fmla="*/ 17029 h 241830"/>
                  <a:gd name="connsiteX4" fmla="*/ 179588 w 245157"/>
                  <a:gd name="connsiteY4" fmla="*/ 102896 h 241830"/>
                  <a:gd name="connsiteX5" fmla="*/ 245157 w 245157"/>
                  <a:gd name="connsiteY5" fmla="*/ 168581 h 241830"/>
                  <a:gd name="connsiteX6" fmla="*/ 151515 w 245157"/>
                  <a:gd name="connsiteY6" fmla="*/ 155964 h 241830"/>
                  <a:gd name="connsiteX7" fmla="*/ 106092 w 245157"/>
                  <a:gd name="connsiteY7" fmla="*/ 241830 h 241830"/>
                  <a:gd name="connsiteX8" fmla="*/ 93642 w 245157"/>
                  <a:gd name="connsiteY8" fmla="*/ 148166 h 241830"/>
                  <a:gd name="connsiteX9" fmla="*/ 0 w 245157"/>
                  <a:gd name="connsiteY9" fmla="*/ 135550 h 241830"/>
                  <a:gd name="connsiteX10" fmla="*/ 85946 w 245157"/>
                  <a:gd name="connsiteY10" fmla="*/ 90279 h 241830"/>
                  <a:gd name="connsiteX11" fmla="*/ 73945 w 245157"/>
                  <a:gd name="connsiteY11" fmla="*/ 0 h 24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41830">
                    <a:moveTo>
                      <a:pt x="73945" y="0"/>
                    </a:moveTo>
                    <a:lnTo>
                      <a:pt x="80141" y="3273"/>
                    </a:lnTo>
                    <a:lnTo>
                      <a:pt x="139064" y="62300"/>
                    </a:lnTo>
                    <a:lnTo>
                      <a:pt x="225011" y="17029"/>
                    </a:lnTo>
                    <a:lnTo>
                      <a:pt x="179588" y="102896"/>
                    </a:lnTo>
                    <a:lnTo>
                      <a:pt x="245157" y="168581"/>
                    </a:lnTo>
                    <a:lnTo>
                      <a:pt x="151515" y="155964"/>
                    </a:lnTo>
                    <a:lnTo>
                      <a:pt x="106092" y="241830"/>
                    </a:lnTo>
                    <a:lnTo>
                      <a:pt x="93642" y="148166"/>
                    </a:lnTo>
                    <a:lnTo>
                      <a:pt x="0" y="135550"/>
                    </a:lnTo>
                    <a:lnTo>
                      <a:pt x="85946" y="90279"/>
                    </a:lnTo>
                    <a:lnTo>
                      <a:pt x="7394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46BFB81F-C593-45DD-9A35-4ABA7EFAC335}"/>
                  </a:ext>
                </a:extLst>
              </p:cNvPr>
              <p:cNvSpPr/>
              <p:nvPr/>
            </p:nvSpPr>
            <p:spPr>
              <a:xfrm>
                <a:off x="7220840" y="3916300"/>
                <a:ext cx="245157" cy="226071"/>
              </a:xfrm>
              <a:custGeom>
                <a:avLst/>
                <a:gdLst>
                  <a:gd name="connsiteX0" fmla="*/ 92604 w 245157"/>
                  <a:gd name="connsiteY0" fmla="*/ 0 h 226071"/>
                  <a:gd name="connsiteX1" fmla="*/ 139064 w 245157"/>
                  <a:gd name="connsiteY1" fmla="*/ 46541 h 226071"/>
                  <a:gd name="connsiteX2" fmla="*/ 225011 w 245157"/>
                  <a:gd name="connsiteY2" fmla="*/ 1270 h 226071"/>
                  <a:gd name="connsiteX3" fmla="*/ 179588 w 245157"/>
                  <a:gd name="connsiteY3" fmla="*/ 87137 h 226071"/>
                  <a:gd name="connsiteX4" fmla="*/ 245157 w 245157"/>
                  <a:gd name="connsiteY4" fmla="*/ 152822 h 226071"/>
                  <a:gd name="connsiteX5" fmla="*/ 151515 w 245157"/>
                  <a:gd name="connsiteY5" fmla="*/ 140205 h 226071"/>
                  <a:gd name="connsiteX6" fmla="*/ 106092 w 245157"/>
                  <a:gd name="connsiteY6" fmla="*/ 226071 h 226071"/>
                  <a:gd name="connsiteX7" fmla="*/ 93642 w 245157"/>
                  <a:gd name="connsiteY7" fmla="*/ 132407 h 226071"/>
                  <a:gd name="connsiteX8" fmla="*/ 0 w 245157"/>
                  <a:gd name="connsiteY8" fmla="*/ 119791 h 226071"/>
                  <a:gd name="connsiteX9" fmla="*/ 85946 w 245157"/>
                  <a:gd name="connsiteY9" fmla="*/ 74521 h 226071"/>
                  <a:gd name="connsiteX10" fmla="*/ 77072 w 245157"/>
                  <a:gd name="connsiteY10" fmla="*/ 7766 h 226071"/>
                  <a:gd name="connsiteX11" fmla="*/ 92604 w 245157"/>
                  <a:gd name="connsiteY11" fmla="*/ 0 h 22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26071">
                    <a:moveTo>
                      <a:pt x="92604" y="0"/>
                    </a:moveTo>
                    <a:lnTo>
                      <a:pt x="139064" y="46541"/>
                    </a:lnTo>
                    <a:lnTo>
                      <a:pt x="225011" y="1270"/>
                    </a:lnTo>
                    <a:lnTo>
                      <a:pt x="179588" y="87137"/>
                    </a:lnTo>
                    <a:lnTo>
                      <a:pt x="245157" y="152822"/>
                    </a:lnTo>
                    <a:lnTo>
                      <a:pt x="151515" y="140205"/>
                    </a:lnTo>
                    <a:lnTo>
                      <a:pt x="106092" y="226071"/>
                    </a:lnTo>
                    <a:lnTo>
                      <a:pt x="93642" y="132407"/>
                    </a:lnTo>
                    <a:lnTo>
                      <a:pt x="0" y="119791"/>
                    </a:lnTo>
                    <a:lnTo>
                      <a:pt x="85946" y="74521"/>
                    </a:lnTo>
                    <a:lnTo>
                      <a:pt x="77072" y="7766"/>
                    </a:lnTo>
                    <a:lnTo>
                      <a:pt x="9260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04D1DBB4-0679-4DBE-A188-A7CFFB352E43}"/>
                  </a:ext>
                </a:extLst>
              </p:cNvPr>
              <p:cNvSpPr/>
              <p:nvPr/>
            </p:nvSpPr>
            <p:spPr>
              <a:xfrm>
                <a:off x="5287257" y="4294038"/>
                <a:ext cx="187321" cy="225668"/>
              </a:xfrm>
              <a:custGeom>
                <a:avLst/>
                <a:gdLst>
                  <a:gd name="connsiteX0" fmla="*/ 15659 w 187321"/>
                  <a:gd name="connsiteY0" fmla="*/ 0 h 225668"/>
                  <a:gd name="connsiteX1" fmla="*/ 81229 w 187321"/>
                  <a:gd name="connsiteY1" fmla="*/ 65687 h 225668"/>
                  <a:gd name="connsiteX2" fmla="*/ 167175 w 187321"/>
                  <a:gd name="connsiteY2" fmla="*/ 20415 h 225668"/>
                  <a:gd name="connsiteX3" fmla="*/ 121752 w 187321"/>
                  <a:gd name="connsiteY3" fmla="*/ 106282 h 225668"/>
                  <a:gd name="connsiteX4" fmla="*/ 187321 w 187321"/>
                  <a:gd name="connsiteY4" fmla="*/ 171967 h 225668"/>
                  <a:gd name="connsiteX5" fmla="*/ 93679 w 187321"/>
                  <a:gd name="connsiteY5" fmla="*/ 159350 h 225668"/>
                  <a:gd name="connsiteX6" fmla="*/ 58598 w 187321"/>
                  <a:gd name="connsiteY6" fmla="*/ 225668 h 225668"/>
                  <a:gd name="connsiteX7" fmla="*/ 40972 w 187321"/>
                  <a:gd name="connsiteY7" fmla="*/ 190416 h 225668"/>
                  <a:gd name="connsiteX8" fmla="*/ 35806 w 187321"/>
                  <a:gd name="connsiteY8" fmla="*/ 151552 h 225668"/>
                  <a:gd name="connsiteX9" fmla="*/ 20510 w 187321"/>
                  <a:gd name="connsiteY9" fmla="*/ 149492 h 225668"/>
                  <a:gd name="connsiteX10" fmla="*/ 0 w 187321"/>
                  <a:gd name="connsiteY10" fmla="*/ 108472 h 225668"/>
                  <a:gd name="connsiteX11" fmla="*/ 28111 w 187321"/>
                  <a:gd name="connsiteY11" fmla="*/ 93665 h 225668"/>
                  <a:gd name="connsiteX12" fmla="*/ 15659 w 187321"/>
                  <a:gd name="connsiteY12" fmla="*/ 0 h 22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321" h="225668">
                    <a:moveTo>
                      <a:pt x="15659" y="0"/>
                    </a:moveTo>
                    <a:lnTo>
                      <a:pt x="81229" y="65687"/>
                    </a:lnTo>
                    <a:lnTo>
                      <a:pt x="167175" y="20415"/>
                    </a:lnTo>
                    <a:lnTo>
                      <a:pt x="121752" y="106282"/>
                    </a:lnTo>
                    <a:lnTo>
                      <a:pt x="187321" y="171967"/>
                    </a:lnTo>
                    <a:lnTo>
                      <a:pt x="93679" y="159350"/>
                    </a:lnTo>
                    <a:lnTo>
                      <a:pt x="58598" y="225668"/>
                    </a:lnTo>
                    <a:lnTo>
                      <a:pt x="40972" y="190416"/>
                    </a:lnTo>
                    <a:lnTo>
                      <a:pt x="35806" y="151552"/>
                    </a:lnTo>
                    <a:lnTo>
                      <a:pt x="20510" y="149492"/>
                    </a:lnTo>
                    <a:lnTo>
                      <a:pt x="0" y="108472"/>
                    </a:lnTo>
                    <a:lnTo>
                      <a:pt x="28111" y="93665"/>
                    </a:lnTo>
                    <a:lnTo>
                      <a:pt x="156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A8513298-B36C-4A05-9F56-22C5502EBDA9}"/>
                  </a:ext>
                </a:extLst>
              </p:cNvPr>
              <p:cNvSpPr/>
              <p:nvPr/>
            </p:nvSpPr>
            <p:spPr>
              <a:xfrm>
                <a:off x="6025811" y="4294565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6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A52378D5-0141-47B6-AD20-ACD1A54531CD}"/>
                  </a:ext>
                </a:extLst>
              </p:cNvPr>
              <p:cNvSpPr/>
              <p:nvPr/>
            </p:nvSpPr>
            <p:spPr>
              <a:xfrm>
                <a:off x="6822202" y="4295090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5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B98758B7-9DB0-4F51-BCA3-BF3B9A9D2EBC}"/>
                  </a:ext>
                </a:extLst>
              </p:cNvPr>
              <p:cNvSpPr/>
              <p:nvPr/>
            </p:nvSpPr>
            <p:spPr>
              <a:xfrm>
                <a:off x="7618593" y="4295613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54A46CAC-776B-42E8-9EE8-E862C164023F}"/>
                  </a:ext>
                </a:extLst>
              </p:cNvPr>
              <p:cNvSpPr/>
              <p:nvPr/>
            </p:nvSpPr>
            <p:spPr>
              <a:xfrm>
                <a:off x="4904278" y="4691973"/>
                <a:ext cx="171663" cy="171966"/>
              </a:xfrm>
              <a:custGeom>
                <a:avLst/>
                <a:gdLst>
                  <a:gd name="connsiteX0" fmla="*/ 0 w 171663"/>
                  <a:gd name="connsiteY0" fmla="*/ 0 h 171966"/>
                  <a:gd name="connsiteX1" fmla="*/ 65570 w 171663"/>
                  <a:gd name="connsiteY1" fmla="*/ 65685 h 171966"/>
                  <a:gd name="connsiteX2" fmla="*/ 151517 w 171663"/>
                  <a:gd name="connsiteY2" fmla="*/ 20414 h 171966"/>
                  <a:gd name="connsiteX3" fmla="*/ 106093 w 171663"/>
                  <a:gd name="connsiteY3" fmla="*/ 106281 h 171966"/>
                  <a:gd name="connsiteX4" fmla="*/ 171663 w 171663"/>
                  <a:gd name="connsiteY4" fmla="*/ 171966 h 171966"/>
                  <a:gd name="connsiteX5" fmla="*/ 159064 w 171663"/>
                  <a:gd name="connsiteY5" fmla="*/ 170269 h 171966"/>
                  <a:gd name="connsiteX6" fmla="*/ 3507 w 171663"/>
                  <a:gd name="connsiteY6" fmla="*/ 26378 h 171966"/>
                  <a:gd name="connsiteX7" fmla="*/ 0 w 171663"/>
                  <a:gd name="connsiteY7" fmla="*/ 0 h 1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71966">
                    <a:moveTo>
                      <a:pt x="0" y="0"/>
                    </a:moveTo>
                    <a:lnTo>
                      <a:pt x="65570" y="65685"/>
                    </a:lnTo>
                    <a:lnTo>
                      <a:pt x="151517" y="20414"/>
                    </a:lnTo>
                    <a:lnTo>
                      <a:pt x="106093" y="106281"/>
                    </a:lnTo>
                    <a:lnTo>
                      <a:pt x="171663" y="171966"/>
                    </a:lnTo>
                    <a:lnTo>
                      <a:pt x="159064" y="170269"/>
                    </a:lnTo>
                    <a:lnTo>
                      <a:pt x="3507" y="263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842B604A-6AE8-4C86-830D-5FADA5339926}"/>
                  </a:ext>
                </a:extLst>
              </p:cNvPr>
              <p:cNvSpPr/>
              <p:nvPr/>
            </p:nvSpPr>
            <p:spPr>
              <a:xfrm>
                <a:off x="5627175" y="4692498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0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3499B42F-DD37-4395-9613-1386F5068002}"/>
                  </a:ext>
                </a:extLst>
              </p:cNvPr>
              <p:cNvSpPr/>
              <p:nvPr/>
            </p:nvSpPr>
            <p:spPr>
              <a:xfrm>
                <a:off x="6423565" y="4693023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5 h 245215"/>
                  <a:gd name="connsiteX5" fmla="*/ 151515 w 245158"/>
                  <a:gd name="connsiteY5" fmla="*/ 159348 h 245215"/>
                  <a:gd name="connsiteX6" fmla="*/ 106093 w 245158"/>
                  <a:gd name="connsiteY6" fmla="*/ 245215 h 245215"/>
                  <a:gd name="connsiteX7" fmla="*/ 93643 w 245158"/>
                  <a:gd name="connsiteY7" fmla="*/ 151550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5"/>
                    </a:lnTo>
                    <a:lnTo>
                      <a:pt x="151515" y="159348"/>
                    </a:lnTo>
                    <a:lnTo>
                      <a:pt x="106093" y="245215"/>
                    </a:lnTo>
                    <a:lnTo>
                      <a:pt x="93643" y="151550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D01CEB00-F1BF-43E2-B0D9-8017FC13C23B}"/>
                  </a:ext>
                </a:extLst>
              </p:cNvPr>
              <p:cNvSpPr/>
              <p:nvPr/>
            </p:nvSpPr>
            <p:spPr>
              <a:xfrm>
                <a:off x="7219957" y="4693546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5 w 245157"/>
                  <a:gd name="connsiteY1" fmla="*/ 65686 h 245215"/>
                  <a:gd name="connsiteX2" fmla="*/ 225012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322B8B3C-F32C-44CC-BDEC-23A7B45DBB3B}"/>
                  </a:ext>
                </a:extLst>
              </p:cNvPr>
              <p:cNvSpPr/>
              <p:nvPr/>
            </p:nvSpPr>
            <p:spPr>
              <a:xfrm>
                <a:off x="5228538" y="5090432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8 h 245215"/>
                  <a:gd name="connsiteX6" fmla="*/ 106092 w 245157"/>
                  <a:gd name="connsiteY6" fmla="*/ 245215 h 245215"/>
                  <a:gd name="connsiteX7" fmla="*/ 104330 w 245157"/>
                  <a:gd name="connsiteY7" fmla="*/ 231956 h 245215"/>
                  <a:gd name="connsiteX8" fmla="*/ 107547 w 245157"/>
                  <a:gd name="connsiteY8" fmla="*/ 228885 h 245215"/>
                  <a:gd name="connsiteX9" fmla="*/ 103679 w 245157"/>
                  <a:gd name="connsiteY9" fmla="*/ 227059 h 245215"/>
                  <a:gd name="connsiteX10" fmla="*/ 93642 w 245157"/>
                  <a:gd name="connsiteY10" fmla="*/ 151550 h 245215"/>
                  <a:gd name="connsiteX11" fmla="*/ 0 w 245157"/>
                  <a:gd name="connsiteY11" fmla="*/ 138935 h 245215"/>
                  <a:gd name="connsiteX12" fmla="*/ 85946 w 245157"/>
                  <a:gd name="connsiteY12" fmla="*/ 93664 h 245215"/>
                  <a:gd name="connsiteX13" fmla="*/ 73495 w 245157"/>
                  <a:gd name="connsiteY13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8"/>
                    </a:lnTo>
                    <a:lnTo>
                      <a:pt x="106092" y="245215"/>
                    </a:lnTo>
                    <a:lnTo>
                      <a:pt x="104330" y="231956"/>
                    </a:lnTo>
                    <a:lnTo>
                      <a:pt x="107547" y="228885"/>
                    </a:lnTo>
                    <a:lnTo>
                      <a:pt x="103679" y="227059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D1CA3DB9-CDBE-41C7-BFEA-FC04BBF5EFE0}"/>
                  </a:ext>
                </a:extLst>
              </p:cNvPr>
              <p:cNvSpPr/>
              <p:nvPr/>
            </p:nvSpPr>
            <p:spPr>
              <a:xfrm>
                <a:off x="6024929" y="5090955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6 h 245216"/>
                  <a:gd name="connsiteX2" fmla="*/ 225012 w 245158"/>
                  <a:gd name="connsiteY2" fmla="*/ 20414 h 245216"/>
                  <a:gd name="connsiteX3" fmla="*/ 179589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5 h 245216"/>
                  <a:gd name="connsiteX9" fmla="*/ 85946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9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79D2D756-1313-4D1D-8C65-589DB763BB47}"/>
                  </a:ext>
                </a:extLst>
              </p:cNvPr>
              <p:cNvSpPr/>
              <p:nvPr/>
            </p:nvSpPr>
            <p:spPr>
              <a:xfrm>
                <a:off x="6821321" y="5091480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4 w 245158"/>
                  <a:gd name="connsiteY1" fmla="*/ 65686 h 245216"/>
                  <a:gd name="connsiteX2" fmla="*/ 225011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2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390E64A3-7589-40B8-A5F8-D9225D3BDD86}"/>
                  </a:ext>
                </a:extLst>
              </p:cNvPr>
              <p:cNvSpPr/>
              <p:nvPr/>
            </p:nvSpPr>
            <p:spPr>
              <a:xfrm>
                <a:off x="7617712" y="5092005"/>
                <a:ext cx="245157" cy="198233"/>
              </a:xfrm>
              <a:custGeom>
                <a:avLst/>
                <a:gdLst>
                  <a:gd name="connsiteX0" fmla="*/ 73495 w 245157"/>
                  <a:gd name="connsiteY0" fmla="*/ 0 h 198233"/>
                  <a:gd name="connsiteX1" fmla="*/ 139064 w 245157"/>
                  <a:gd name="connsiteY1" fmla="*/ 65686 h 198233"/>
                  <a:gd name="connsiteX2" fmla="*/ 225011 w 245157"/>
                  <a:gd name="connsiteY2" fmla="*/ 20414 h 198233"/>
                  <a:gd name="connsiteX3" fmla="*/ 179588 w 245157"/>
                  <a:gd name="connsiteY3" fmla="*/ 106281 h 198233"/>
                  <a:gd name="connsiteX4" fmla="*/ 245157 w 245157"/>
                  <a:gd name="connsiteY4" fmla="*/ 171966 h 198233"/>
                  <a:gd name="connsiteX5" fmla="*/ 151515 w 245157"/>
                  <a:gd name="connsiteY5" fmla="*/ 159349 h 198233"/>
                  <a:gd name="connsiteX6" fmla="*/ 131821 w 245157"/>
                  <a:gd name="connsiteY6" fmla="*/ 196579 h 198233"/>
                  <a:gd name="connsiteX7" fmla="*/ 99847 w 245157"/>
                  <a:gd name="connsiteY7" fmla="*/ 198233 h 198233"/>
                  <a:gd name="connsiteX8" fmla="*/ 93642 w 245157"/>
                  <a:gd name="connsiteY8" fmla="*/ 151551 h 198233"/>
                  <a:gd name="connsiteX9" fmla="*/ 0 w 245157"/>
                  <a:gd name="connsiteY9" fmla="*/ 138936 h 198233"/>
                  <a:gd name="connsiteX10" fmla="*/ 85946 w 245157"/>
                  <a:gd name="connsiteY10" fmla="*/ 93665 h 198233"/>
                  <a:gd name="connsiteX11" fmla="*/ 73495 w 245157"/>
                  <a:gd name="connsiteY11" fmla="*/ 0 h 19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198233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31821" y="196579"/>
                    </a:lnTo>
                    <a:lnTo>
                      <a:pt x="99847" y="198233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AC249C09-0B89-4868-A772-1C710B4FB614}"/>
                  </a:ext>
                </a:extLst>
              </p:cNvPr>
              <p:cNvSpPr/>
              <p:nvPr/>
            </p:nvSpPr>
            <p:spPr>
              <a:xfrm>
                <a:off x="7707810" y="5290238"/>
                <a:ext cx="12261" cy="18895"/>
              </a:xfrm>
              <a:custGeom>
                <a:avLst/>
                <a:gdLst>
                  <a:gd name="connsiteX0" fmla="*/ 9749 w 12261"/>
                  <a:gd name="connsiteY0" fmla="*/ 0 h 18895"/>
                  <a:gd name="connsiteX1" fmla="*/ 12261 w 12261"/>
                  <a:gd name="connsiteY1" fmla="*/ 18895 h 18895"/>
                  <a:gd name="connsiteX2" fmla="*/ 0 w 12261"/>
                  <a:gd name="connsiteY2" fmla="*/ 504 h 18895"/>
                  <a:gd name="connsiteX3" fmla="*/ 9749 w 12261"/>
                  <a:gd name="connsiteY3" fmla="*/ 0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1" h="18895">
                    <a:moveTo>
                      <a:pt x="9749" y="0"/>
                    </a:moveTo>
                    <a:lnTo>
                      <a:pt x="12261" y="18895"/>
                    </a:lnTo>
                    <a:lnTo>
                      <a:pt x="0" y="504"/>
                    </a:lnTo>
                    <a:lnTo>
                      <a:pt x="974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252BD0CC-B5BD-4199-B4BF-B709C829590A}"/>
                  </a:ext>
                </a:extLst>
              </p:cNvPr>
              <p:cNvSpPr/>
              <p:nvPr/>
            </p:nvSpPr>
            <p:spPr>
              <a:xfrm>
                <a:off x="7720071" y="5309132"/>
                <a:ext cx="10366" cy="28088"/>
              </a:xfrm>
              <a:custGeom>
                <a:avLst/>
                <a:gdLst>
                  <a:gd name="connsiteX0" fmla="*/ 0 w 10366"/>
                  <a:gd name="connsiteY0" fmla="*/ 0 h 28088"/>
                  <a:gd name="connsiteX1" fmla="*/ 10366 w 10366"/>
                  <a:gd name="connsiteY1" fmla="*/ 15550 h 28088"/>
                  <a:gd name="connsiteX2" fmla="*/ 3733 w 10366"/>
                  <a:gd name="connsiteY2" fmla="*/ 28088 h 28088"/>
                  <a:gd name="connsiteX3" fmla="*/ 0 w 10366"/>
                  <a:gd name="connsiteY3" fmla="*/ 0 h 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6" h="28088">
                    <a:moveTo>
                      <a:pt x="0" y="0"/>
                    </a:moveTo>
                    <a:lnTo>
                      <a:pt x="10366" y="15550"/>
                    </a:lnTo>
                    <a:lnTo>
                      <a:pt x="3733" y="28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83A06D0E-A499-4D5B-BBD2-3FC85ADD2D96}"/>
                  </a:ext>
                </a:extLst>
              </p:cNvPr>
              <p:cNvSpPr/>
              <p:nvPr/>
            </p:nvSpPr>
            <p:spPr>
              <a:xfrm>
                <a:off x="5626292" y="5488889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44957942-5352-4632-9C0E-D27FC38CBE4D}"/>
                  </a:ext>
                </a:extLst>
              </p:cNvPr>
              <p:cNvSpPr/>
              <p:nvPr/>
            </p:nvSpPr>
            <p:spPr>
              <a:xfrm>
                <a:off x="6422685" y="5489413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0 w 245157"/>
                  <a:gd name="connsiteY2" fmla="*/ 20414 h 245215"/>
                  <a:gd name="connsiteX3" fmla="*/ 179587 w 245157"/>
                  <a:gd name="connsiteY3" fmla="*/ 106281 h 245215"/>
                  <a:gd name="connsiteX4" fmla="*/ 245157 w 245157"/>
                  <a:gd name="connsiteY4" fmla="*/ 171966 h 245215"/>
                  <a:gd name="connsiteX5" fmla="*/ 151514 w 245157"/>
                  <a:gd name="connsiteY5" fmla="*/ 159348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0" y="20414"/>
                    </a:lnTo>
                    <a:lnTo>
                      <a:pt x="179587" y="106281"/>
                    </a:lnTo>
                    <a:lnTo>
                      <a:pt x="245157" y="171966"/>
                    </a:lnTo>
                    <a:lnTo>
                      <a:pt x="151514" y="159348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9C5169B6-29C1-4B09-900E-0A35390E74E1}"/>
                  </a:ext>
                </a:extLst>
              </p:cNvPr>
              <p:cNvSpPr/>
              <p:nvPr/>
            </p:nvSpPr>
            <p:spPr>
              <a:xfrm>
                <a:off x="7219076" y="5489936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5 h 245216"/>
                  <a:gd name="connsiteX3" fmla="*/ 179588 w 245158"/>
                  <a:gd name="connsiteY3" fmla="*/ 106281 h 245216"/>
                  <a:gd name="connsiteX4" fmla="*/ 245158 w 245158"/>
                  <a:gd name="connsiteY4" fmla="*/ 171965 h 245216"/>
                  <a:gd name="connsiteX5" fmla="*/ 151515 w 245158"/>
                  <a:gd name="connsiteY5" fmla="*/ 159349 h 245216"/>
                  <a:gd name="connsiteX6" fmla="*/ 106092 w 245158"/>
                  <a:gd name="connsiteY6" fmla="*/ 245216 h 245216"/>
                  <a:gd name="connsiteX7" fmla="*/ 93643 w 245158"/>
                  <a:gd name="connsiteY7" fmla="*/ 151550 h 245216"/>
                  <a:gd name="connsiteX8" fmla="*/ 0 w 245158"/>
                  <a:gd name="connsiteY8" fmla="*/ 138936 h 245216"/>
                  <a:gd name="connsiteX9" fmla="*/ 85947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5"/>
                    </a:lnTo>
                    <a:lnTo>
                      <a:pt x="179588" y="106281"/>
                    </a:lnTo>
                    <a:lnTo>
                      <a:pt x="245158" y="171965"/>
                    </a:lnTo>
                    <a:lnTo>
                      <a:pt x="151515" y="159349"/>
                    </a:lnTo>
                    <a:lnTo>
                      <a:pt x="106092" y="245216"/>
                    </a:lnTo>
                    <a:lnTo>
                      <a:pt x="93643" y="151550"/>
                    </a:lnTo>
                    <a:lnTo>
                      <a:pt x="0" y="138936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4B5EBD5E-F55B-4733-AE23-AB19349E4CE9}"/>
                  </a:ext>
                </a:extLst>
              </p:cNvPr>
              <p:cNvSpPr/>
              <p:nvPr/>
            </p:nvSpPr>
            <p:spPr>
              <a:xfrm>
                <a:off x="4990735" y="5613296"/>
                <a:ext cx="84323" cy="47034"/>
              </a:xfrm>
              <a:custGeom>
                <a:avLst/>
                <a:gdLst>
                  <a:gd name="connsiteX0" fmla="*/ 37372 w 84323"/>
                  <a:gd name="connsiteY0" fmla="*/ 0 h 47034"/>
                  <a:gd name="connsiteX1" fmla="*/ 84323 w 84323"/>
                  <a:gd name="connsiteY1" fmla="*/ 47034 h 47034"/>
                  <a:gd name="connsiteX2" fmla="*/ 0 w 84323"/>
                  <a:gd name="connsiteY2" fmla="*/ 35673 h 47034"/>
                  <a:gd name="connsiteX3" fmla="*/ 37372 w 84323"/>
                  <a:gd name="connsiteY3" fmla="*/ 0 h 4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23" h="47034">
                    <a:moveTo>
                      <a:pt x="37372" y="0"/>
                    </a:moveTo>
                    <a:lnTo>
                      <a:pt x="84323" y="47034"/>
                    </a:lnTo>
                    <a:lnTo>
                      <a:pt x="0" y="35673"/>
                    </a:lnTo>
                    <a:lnTo>
                      <a:pt x="3737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E2F6CD72-027A-4746-8507-172B70D1A94A}"/>
                  </a:ext>
                </a:extLst>
              </p:cNvPr>
              <p:cNvSpPr/>
              <p:nvPr/>
            </p:nvSpPr>
            <p:spPr>
              <a:xfrm>
                <a:off x="4970569" y="5647713"/>
                <a:ext cx="20166" cy="20504"/>
              </a:xfrm>
              <a:custGeom>
                <a:avLst/>
                <a:gdLst>
                  <a:gd name="connsiteX0" fmla="*/ 10847 w 20166"/>
                  <a:gd name="connsiteY0" fmla="*/ 0 h 20504"/>
                  <a:gd name="connsiteX1" fmla="*/ 20166 w 20166"/>
                  <a:gd name="connsiteY1" fmla="*/ 1256 h 20504"/>
                  <a:gd name="connsiteX2" fmla="*/ 0 w 20166"/>
                  <a:gd name="connsiteY2" fmla="*/ 20504 h 20504"/>
                  <a:gd name="connsiteX3" fmla="*/ 10847 w 20166"/>
                  <a:gd name="connsiteY3" fmla="*/ 0 h 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6" h="20504">
                    <a:moveTo>
                      <a:pt x="10847" y="0"/>
                    </a:moveTo>
                    <a:lnTo>
                      <a:pt x="20166" y="1256"/>
                    </a:lnTo>
                    <a:lnTo>
                      <a:pt x="0" y="20504"/>
                    </a:lnTo>
                    <a:lnTo>
                      <a:pt x="108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83BBF842-AE55-4E8F-8585-828B3AF8C3F0}"/>
                  </a:ext>
                </a:extLst>
              </p:cNvPr>
              <p:cNvSpPr/>
              <p:nvPr/>
            </p:nvSpPr>
            <p:spPr>
              <a:xfrm>
                <a:off x="4932176" y="5668217"/>
                <a:ext cx="38393" cy="49938"/>
              </a:xfrm>
              <a:custGeom>
                <a:avLst/>
                <a:gdLst>
                  <a:gd name="connsiteX0" fmla="*/ 38393 w 38393"/>
                  <a:gd name="connsiteY0" fmla="*/ 0 h 49938"/>
                  <a:gd name="connsiteX1" fmla="*/ 12378 w 38393"/>
                  <a:gd name="connsiteY1" fmla="*/ 49180 h 49938"/>
                  <a:gd name="connsiteX2" fmla="*/ 1767 w 38393"/>
                  <a:gd name="connsiteY2" fmla="*/ 49938 h 49938"/>
                  <a:gd name="connsiteX3" fmla="*/ 0 w 38393"/>
                  <a:gd name="connsiteY3" fmla="*/ 36649 h 49938"/>
                  <a:gd name="connsiteX4" fmla="*/ 38393 w 38393"/>
                  <a:gd name="connsiteY4" fmla="*/ 0 h 4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93" h="49938">
                    <a:moveTo>
                      <a:pt x="38393" y="0"/>
                    </a:moveTo>
                    <a:lnTo>
                      <a:pt x="12378" y="49180"/>
                    </a:lnTo>
                    <a:lnTo>
                      <a:pt x="1767" y="49938"/>
                    </a:lnTo>
                    <a:lnTo>
                      <a:pt x="0" y="36649"/>
                    </a:lnTo>
                    <a:lnTo>
                      <a:pt x="3839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E59800AC-85FF-4A91-9B2E-A2D6D52263DF}"/>
                  </a:ext>
                </a:extLst>
              </p:cNvPr>
              <p:cNvSpPr/>
              <p:nvPr/>
            </p:nvSpPr>
            <p:spPr>
              <a:xfrm>
                <a:off x="6024047" y="5887347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1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6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6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BF79428B-E88B-4121-A54F-9C1B23CC00D4}"/>
                  </a:ext>
                </a:extLst>
              </p:cNvPr>
              <p:cNvSpPr/>
              <p:nvPr/>
            </p:nvSpPr>
            <p:spPr>
              <a:xfrm>
                <a:off x="6820438" y="5887869"/>
                <a:ext cx="245159" cy="245216"/>
              </a:xfrm>
              <a:custGeom>
                <a:avLst/>
                <a:gdLst>
                  <a:gd name="connsiteX0" fmla="*/ 73496 w 245159"/>
                  <a:gd name="connsiteY0" fmla="*/ 0 h 245216"/>
                  <a:gd name="connsiteX1" fmla="*/ 139066 w 245159"/>
                  <a:gd name="connsiteY1" fmla="*/ 65686 h 245216"/>
                  <a:gd name="connsiteX2" fmla="*/ 225012 w 245159"/>
                  <a:gd name="connsiteY2" fmla="*/ 20415 h 245216"/>
                  <a:gd name="connsiteX3" fmla="*/ 179589 w 245159"/>
                  <a:gd name="connsiteY3" fmla="*/ 106283 h 245216"/>
                  <a:gd name="connsiteX4" fmla="*/ 245159 w 245159"/>
                  <a:gd name="connsiteY4" fmla="*/ 171967 h 245216"/>
                  <a:gd name="connsiteX5" fmla="*/ 151516 w 245159"/>
                  <a:gd name="connsiteY5" fmla="*/ 159349 h 245216"/>
                  <a:gd name="connsiteX6" fmla="*/ 106093 w 245159"/>
                  <a:gd name="connsiteY6" fmla="*/ 245216 h 245216"/>
                  <a:gd name="connsiteX7" fmla="*/ 93644 w 245159"/>
                  <a:gd name="connsiteY7" fmla="*/ 151552 h 245216"/>
                  <a:gd name="connsiteX8" fmla="*/ 0 w 245159"/>
                  <a:gd name="connsiteY8" fmla="*/ 138937 h 245216"/>
                  <a:gd name="connsiteX9" fmla="*/ 85948 w 245159"/>
                  <a:gd name="connsiteY9" fmla="*/ 93665 h 245216"/>
                  <a:gd name="connsiteX10" fmla="*/ 73496 w 245159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9" h="245216">
                    <a:moveTo>
                      <a:pt x="73496" y="0"/>
                    </a:moveTo>
                    <a:lnTo>
                      <a:pt x="139066" y="65686"/>
                    </a:lnTo>
                    <a:lnTo>
                      <a:pt x="225012" y="20415"/>
                    </a:lnTo>
                    <a:lnTo>
                      <a:pt x="179589" y="106283"/>
                    </a:lnTo>
                    <a:lnTo>
                      <a:pt x="245159" y="171967"/>
                    </a:lnTo>
                    <a:lnTo>
                      <a:pt x="151516" y="159349"/>
                    </a:lnTo>
                    <a:lnTo>
                      <a:pt x="106093" y="245216"/>
                    </a:lnTo>
                    <a:lnTo>
                      <a:pt x="93644" y="151552"/>
                    </a:lnTo>
                    <a:lnTo>
                      <a:pt x="0" y="138937"/>
                    </a:lnTo>
                    <a:lnTo>
                      <a:pt x="85948" y="93665"/>
                    </a:lnTo>
                    <a:lnTo>
                      <a:pt x="7349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76B14B5F-967C-412E-BC0F-0FEE360AB9AA}"/>
                  </a:ext>
                </a:extLst>
              </p:cNvPr>
              <p:cNvSpPr/>
              <p:nvPr/>
            </p:nvSpPr>
            <p:spPr>
              <a:xfrm>
                <a:off x="7616830" y="5888395"/>
                <a:ext cx="143867" cy="245215"/>
              </a:xfrm>
              <a:custGeom>
                <a:avLst/>
                <a:gdLst>
                  <a:gd name="connsiteX0" fmla="*/ 73495 w 143867"/>
                  <a:gd name="connsiteY0" fmla="*/ 0 h 245215"/>
                  <a:gd name="connsiteX1" fmla="*/ 117404 w 143867"/>
                  <a:gd name="connsiteY1" fmla="*/ 43986 h 245215"/>
                  <a:gd name="connsiteX2" fmla="*/ 143867 w 143867"/>
                  <a:gd name="connsiteY2" fmla="*/ 173807 h 245215"/>
                  <a:gd name="connsiteX3" fmla="*/ 106092 w 143867"/>
                  <a:gd name="connsiteY3" fmla="*/ 245215 h 245215"/>
                  <a:gd name="connsiteX4" fmla="*/ 93642 w 143867"/>
                  <a:gd name="connsiteY4" fmla="*/ 151550 h 245215"/>
                  <a:gd name="connsiteX5" fmla="*/ 0 w 143867"/>
                  <a:gd name="connsiteY5" fmla="*/ 138935 h 245215"/>
                  <a:gd name="connsiteX6" fmla="*/ 85946 w 143867"/>
                  <a:gd name="connsiteY6" fmla="*/ 93664 h 245215"/>
                  <a:gd name="connsiteX7" fmla="*/ 73495 w 143867"/>
                  <a:gd name="connsiteY7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67" h="245215">
                    <a:moveTo>
                      <a:pt x="73495" y="0"/>
                    </a:moveTo>
                    <a:lnTo>
                      <a:pt x="117404" y="43986"/>
                    </a:lnTo>
                    <a:lnTo>
                      <a:pt x="143867" y="173807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F56AA613-8E0D-4252-85E4-F8EAA18D8841}"/>
                  </a:ext>
                </a:extLst>
              </p:cNvPr>
              <p:cNvSpPr/>
              <p:nvPr/>
            </p:nvSpPr>
            <p:spPr>
              <a:xfrm>
                <a:off x="5450385" y="5907236"/>
                <a:ext cx="2282" cy="4314"/>
              </a:xfrm>
              <a:custGeom>
                <a:avLst/>
                <a:gdLst>
                  <a:gd name="connsiteX0" fmla="*/ 2282 w 2282"/>
                  <a:gd name="connsiteY0" fmla="*/ 0 h 4314"/>
                  <a:gd name="connsiteX1" fmla="*/ 0 w 2282"/>
                  <a:gd name="connsiteY1" fmla="*/ 4314 h 4314"/>
                  <a:gd name="connsiteX2" fmla="*/ 0 w 2282"/>
                  <a:gd name="connsiteY2" fmla="*/ 1202 h 4314"/>
                  <a:gd name="connsiteX3" fmla="*/ 2282 w 2282"/>
                  <a:gd name="connsiteY3" fmla="*/ 0 h 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4314">
                    <a:moveTo>
                      <a:pt x="2282" y="0"/>
                    </a:moveTo>
                    <a:lnTo>
                      <a:pt x="0" y="4314"/>
                    </a:lnTo>
                    <a:lnTo>
                      <a:pt x="0" y="1202"/>
                    </a:lnTo>
                    <a:lnTo>
                      <a:pt x="228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D22039EB-424C-4CB7-BEED-266B9655FC5B}"/>
                  </a:ext>
                </a:extLst>
              </p:cNvPr>
              <p:cNvSpPr/>
              <p:nvPr/>
            </p:nvSpPr>
            <p:spPr>
              <a:xfrm>
                <a:off x="5728560" y="6305693"/>
                <a:ext cx="121862" cy="210890"/>
              </a:xfrm>
              <a:custGeom>
                <a:avLst/>
                <a:gdLst>
                  <a:gd name="connsiteX0" fmla="*/ 121862 w 121862"/>
                  <a:gd name="connsiteY0" fmla="*/ 0 h 210890"/>
                  <a:gd name="connsiteX1" fmla="*/ 76439 w 121862"/>
                  <a:gd name="connsiteY1" fmla="*/ 85867 h 210890"/>
                  <a:gd name="connsiteX2" fmla="*/ 103960 w 121862"/>
                  <a:gd name="connsiteY2" fmla="*/ 113437 h 210890"/>
                  <a:gd name="connsiteX3" fmla="*/ 73475 w 121862"/>
                  <a:gd name="connsiteY3" fmla="*/ 142318 h 210890"/>
                  <a:gd name="connsiteX4" fmla="*/ 48366 w 121862"/>
                  <a:gd name="connsiteY4" fmla="*/ 138935 h 210890"/>
                  <a:gd name="connsiteX5" fmla="*/ 19553 w 121862"/>
                  <a:gd name="connsiteY5" fmla="*/ 193402 h 210890"/>
                  <a:gd name="connsiteX6" fmla="*/ 1094 w 121862"/>
                  <a:gd name="connsiteY6" fmla="*/ 210890 h 210890"/>
                  <a:gd name="connsiteX7" fmla="*/ 0 w 121862"/>
                  <a:gd name="connsiteY7" fmla="*/ 202659 h 210890"/>
                  <a:gd name="connsiteX8" fmla="*/ 28853 w 121862"/>
                  <a:gd name="connsiteY8" fmla="*/ 38197 h 210890"/>
                  <a:gd name="connsiteX9" fmla="*/ 35915 w 121862"/>
                  <a:gd name="connsiteY9" fmla="*/ 45271 h 210890"/>
                  <a:gd name="connsiteX10" fmla="*/ 121862 w 121862"/>
                  <a:gd name="connsiteY10" fmla="*/ 0 h 21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62" h="210890">
                    <a:moveTo>
                      <a:pt x="121862" y="0"/>
                    </a:moveTo>
                    <a:lnTo>
                      <a:pt x="76439" y="85867"/>
                    </a:lnTo>
                    <a:lnTo>
                      <a:pt x="103960" y="113437"/>
                    </a:lnTo>
                    <a:lnTo>
                      <a:pt x="73475" y="142318"/>
                    </a:lnTo>
                    <a:lnTo>
                      <a:pt x="48366" y="138935"/>
                    </a:lnTo>
                    <a:lnTo>
                      <a:pt x="19553" y="193402"/>
                    </a:lnTo>
                    <a:lnTo>
                      <a:pt x="1094" y="210890"/>
                    </a:lnTo>
                    <a:lnTo>
                      <a:pt x="0" y="202659"/>
                    </a:lnTo>
                    <a:lnTo>
                      <a:pt x="28853" y="38197"/>
                    </a:lnTo>
                    <a:lnTo>
                      <a:pt x="35915" y="45271"/>
                    </a:lnTo>
                    <a:lnTo>
                      <a:pt x="1218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A42E27C4-D99B-4294-8177-E06026C84148}"/>
                  </a:ext>
                </a:extLst>
              </p:cNvPr>
              <p:cNvSpPr/>
              <p:nvPr/>
            </p:nvSpPr>
            <p:spPr>
              <a:xfrm>
                <a:off x="6619145" y="6306219"/>
                <a:ext cx="27668" cy="34775"/>
              </a:xfrm>
              <a:custGeom>
                <a:avLst/>
                <a:gdLst>
                  <a:gd name="connsiteX0" fmla="*/ 27668 w 27668"/>
                  <a:gd name="connsiteY0" fmla="*/ 0 h 34775"/>
                  <a:gd name="connsiteX1" fmla="*/ 9273 w 27668"/>
                  <a:gd name="connsiteY1" fmla="*/ 34775 h 34775"/>
                  <a:gd name="connsiteX2" fmla="*/ 0 w 27668"/>
                  <a:gd name="connsiteY2" fmla="*/ 14574 h 34775"/>
                  <a:gd name="connsiteX3" fmla="*/ 27668 w 27668"/>
                  <a:gd name="connsiteY3" fmla="*/ 0 h 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68" h="34775">
                    <a:moveTo>
                      <a:pt x="27668" y="0"/>
                    </a:moveTo>
                    <a:lnTo>
                      <a:pt x="9273" y="34775"/>
                    </a:lnTo>
                    <a:lnTo>
                      <a:pt x="0" y="14574"/>
                    </a:lnTo>
                    <a:lnTo>
                      <a:pt x="276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AD16DF3F-6414-4E01-A6BD-9609032EA2BE}"/>
                  </a:ext>
                </a:extLst>
              </p:cNvPr>
              <p:cNvSpPr/>
              <p:nvPr/>
            </p:nvSpPr>
            <p:spPr>
              <a:xfrm>
                <a:off x="5701551" y="3896106"/>
                <a:ext cx="6646" cy="6658"/>
              </a:xfrm>
              <a:custGeom>
                <a:avLst/>
                <a:gdLst>
                  <a:gd name="connsiteX0" fmla="*/ 0 w 6646"/>
                  <a:gd name="connsiteY0" fmla="*/ 0 h 6658"/>
                  <a:gd name="connsiteX1" fmla="*/ 6646 w 6646"/>
                  <a:gd name="connsiteY1" fmla="*/ 6658 h 6658"/>
                  <a:gd name="connsiteX2" fmla="*/ 450 w 6646"/>
                  <a:gd name="connsiteY2" fmla="*/ 3385 h 6658"/>
                  <a:gd name="connsiteX3" fmla="*/ 0 w 6646"/>
                  <a:gd name="connsiteY3" fmla="*/ 0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6" h="6658">
                    <a:moveTo>
                      <a:pt x="0" y="0"/>
                    </a:moveTo>
                    <a:lnTo>
                      <a:pt x="6646" y="6658"/>
                    </a:lnTo>
                    <a:lnTo>
                      <a:pt x="450" y="33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24B978E1-4B91-4E02-AE88-BA40BEBDB178}"/>
                  </a:ext>
                </a:extLst>
              </p:cNvPr>
              <p:cNvSpPr/>
              <p:nvPr/>
            </p:nvSpPr>
            <p:spPr>
              <a:xfrm>
                <a:off x="7294334" y="3897155"/>
                <a:ext cx="19110" cy="26910"/>
              </a:xfrm>
              <a:custGeom>
                <a:avLst/>
                <a:gdLst>
                  <a:gd name="connsiteX0" fmla="*/ 0 w 19110"/>
                  <a:gd name="connsiteY0" fmla="*/ 0 h 26910"/>
                  <a:gd name="connsiteX1" fmla="*/ 19110 w 19110"/>
                  <a:gd name="connsiteY1" fmla="*/ 19144 h 26910"/>
                  <a:gd name="connsiteX2" fmla="*/ 3578 w 19110"/>
                  <a:gd name="connsiteY2" fmla="*/ 26910 h 26910"/>
                  <a:gd name="connsiteX3" fmla="*/ 0 w 19110"/>
                  <a:gd name="connsiteY3" fmla="*/ 0 h 2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10" h="26910">
                    <a:moveTo>
                      <a:pt x="0" y="0"/>
                    </a:moveTo>
                    <a:lnTo>
                      <a:pt x="19110" y="19144"/>
                    </a:lnTo>
                    <a:lnTo>
                      <a:pt x="3578" y="26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C1F2F000-A9E9-482D-BC8C-D15CCFF79328}"/>
                  </a:ext>
                </a:extLst>
              </p:cNvPr>
              <p:cNvSpPr/>
              <p:nvPr/>
            </p:nvSpPr>
            <p:spPr>
              <a:xfrm>
                <a:off x="5307767" y="4443530"/>
                <a:ext cx="20462" cy="40924"/>
              </a:xfrm>
              <a:custGeom>
                <a:avLst/>
                <a:gdLst>
                  <a:gd name="connsiteX0" fmla="*/ 0 w 20462"/>
                  <a:gd name="connsiteY0" fmla="*/ 0 h 40924"/>
                  <a:gd name="connsiteX1" fmla="*/ 15296 w 20462"/>
                  <a:gd name="connsiteY1" fmla="*/ 2060 h 40924"/>
                  <a:gd name="connsiteX2" fmla="*/ 20462 w 20462"/>
                  <a:gd name="connsiteY2" fmla="*/ 40924 h 40924"/>
                  <a:gd name="connsiteX3" fmla="*/ 0 w 20462"/>
                  <a:gd name="connsiteY3" fmla="*/ 0 h 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2" h="40924">
                    <a:moveTo>
                      <a:pt x="0" y="0"/>
                    </a:moveTo>
                    <a:lnTo>
                      <a:pt x="15296" y="2060"/>
                    </a:lnTo>
                    <a:lnTo>
                      <a:pt x="20462" y="409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58C17DA2-E50D-41A0-A933-75F2D39FA61F}"/>
                  </a:ext>
                </a:extLst>
              </p:cNvPr>
              <p:cNvSpPr/>
              <p:nvPr/>
            </p:nvSpPr>
            <p:spPr>
              <a:xfrm>
                <a:off x="5328229" y="4484455"/>
                <a:ext cx="17626" cy="54801"/>
              </a:xfrm>
              <a:custGeom>
                <a:avLst/>
                <a:gdLst>
                  <a:gd name="connsiteX0" fmla="*/ 0 w 17626"/>
                  <a:gd name="connsiteY0" fmla="*/ 0 h 54801"/>
                  <a:gd name="connsiteX1" fmla="*/ 17626 w 17626"/>
                  <a:gd name="connsiteY1" fmla="*/ 35252 h 54801"/>
                  <a:gd name="connsiteX2" fmla="*/ 7284 w 17626"/>
                  <a:gd name="connsiteY2" fmla="*/ 54801 h 54801"/>
                  <a:gd name="connsiteX3" fmla="*/ 0 w 17626"/>
                  <a:gd name="connsiteY3" fmla="*/ 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6" h="54801">
                    <a:moveTo>
                      <a:pt x="0" y="0"/>
                    </a:moveTo>
                    <a:lnTo>
                      <a:pt x="17626" y="35252"/>
                    </a:lnTo>
                    <a:lnTo>
                      <a:pt x="7284" y="548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987AE0E7-4CD0-40BC-B7E3-201BEBEC5F77}"/>
                  </a:ext>
                </a:extLst>
              </p:cNvPr>
              <p:cNvSpPr/>
              <p:nvPr/>
            </p:nvSpPr>
            <p:spPr>
              <a:xfrm>
                <a:off x="7717559" y="5288584"/>
                <a:ext cx="31974" cy="36099"/>
              </a:xfrm>
              <a:custGeom>
                <a:avLst/>
                <a:gdLst>
                  <a:gd name="connsiteX0" fmla="*/ 31974 w 31974"/>
                  <a:gd name="connsiteY0" fmla="*/ 0 h 36099"/>
                  <a:gd name="connsiteX1" fmla="*/ 12878 w 31974"/>
                  <a:gd name="connsiteY1" fmla="*/ 36099 h 36099"/>
                  <a:gd name="connsiteX2" fmla="*/ 2512 w 31974"/>
                  <a:gd name="connsiteY2" fmla="*/ 20549 h 36099"/>
                  <a:gd name="connsiteX3" fmla="*/ 0 w 31974"/>
                  <a:gd name="connsiteY3" fmla="*/ 1654 h 36099"/>
                  <a:gd name="connsiteX4" fmla="*/ 31974 w 31974"/>
                  <a:gd name="connsiteY4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74" h="36099">
                    <a:moveTo>
                      <a:pt x="31974" y="0"/>
                    </a:moveTo>
                    <a:lnTo>
                      <a:pt x="12878" y="36099"/>
                    </a:lnTo>
                    <a:lnTo>
                      <a:pt x="2512" y="20549"/>
                    </a:lnTo>
                    <a:lnTo>
                      <a:pt x="0" y="1654"/>
                    </a:lnTo>
                    <a:lnTo>
                      <a:pt x="3197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D659EE17-8B72-4EB9-816A-FF4DC70423D3}"/>
                  </a:ext>
                </a:extLst>
              </p:cNvPr>
              <p:cNvSpPr/>
              <p:nvPr/>
            </p:nvSpPr>
            <p:spPr>
              <a:xfrm>
                <a:off x="5332217" y="5317491"/>
                <a:ext cx="3868" cy="4897"/>
              </a:xfrm>
              <a:custGeom>
                <a:avLst/>
                <a:gdLst>
                  <a:gd name="connsiteX0" fmla="*/ 0 w 3868"/>
                  <a:gd name="connsiteY0" fmla="*/ 0 h 4897"/>
                  <a:gd name="connsiteX1" fmla="*/ 3868 w 3868"/>
                  <a:gd name="connsiteY1" fmla="*/ 1826 h 4897"/>
                  <a:gd name="connsiteX2" fmla="*/ 651 w 3868"/>
                  <a:gd name="connsiteY2" fmla="*/ 4897 h 4897"/>
                  <a:gd name="connsiteX3" fmla="*/ 0 w 3868"/>
                  <a:gd name="connsiteY3" fmla="*/ 0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8" h="4897">
                    <a:moveTo>
                      <a:pt x="0" y="0"/>
                    </a:moveTo>
                    <a:lnTo>
                      <a:pt x="3868" y="1826"/>
                    </a:lnTo>
                    <a:lnTo>
                      <a:pt x="651" y="48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B11729E0-48B7-4C8D-9E87-7EA2B435230A}"/>
                  </a:ext>
                </a:extLst>
              </p:cNvPr>
              <p:cNvSpPr/>
              <p:nvPr/>
            </p:nvSpPr>
            <p:spPr>
              <a:xfrm>
                <a:off x="4916985" y="5704866"/>
                <a:ext cx="16958" cy="14500"/>
              </a:xfrm>
              <a:custGeom>
                <a:avLst/>
                <a:gdLst>
                  <a:gd name="connsiteX0" fmla="*/ 15191 w 16958"/>
                  <a:gd name="connsiteY0" fmla="*/ 0 h 14500"/>
                  <a:gd name="connsiteX1" fmla="*/ 16958 w 16958"/>
                  <a:gd name="connsiteY1" fmla="*/ 13289 h 14500"/>
                  <a:gd name="connsiteX2" fmla="*/ 0 w 16958"/>
                  <a:gd name="connsiteY2" fmla="*/ 14500 h 14500"/>
                  <a:gd name="connsiteX3" fmla="*/ 15191 w 16958"/>
                  <a:gd name="connsiteY3" fmla="*/ 0 h 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8" h="14500">
                    <a:moveTo>
                      <a:pt x="15191" y="0"/>
                    </a:moveTo>
                    <a:lnTo>
                      <a:pt x="16958" y="13289"/>
                    </a:lnTo>
                    <a:lnTo>
                      <a:pt x="0" y="14500"/>
                    </a:lnTo>
                    <a:lnTo>
                      <a:pt x="1519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자유형: 도형 186">
                <a:extLst>
                  <a:ext uri="{FF2B5EF4-FFF2-40B4-BE49-F238E27FC236}">
                    <a16:creationId xmlns:a16="http://schemas.microsoft.com/office/drawing/2014/main" id="{9B3298E7-43BB-47B3-8BAE-027D204E1DC9}"/>
                  </a:ext>
                </a:extLst>
              </p:cNvPr>
              <p:cNvSpPr/>
              <p:nvPr/>
            </p:nvSpPr>
            <p:spPr>
              <a:xfrm>
                <a:off x="4933943" y="5717398"/>
                <a:ext cx="10611" cy="16183"/>
              </a:xfrm>
              <a:custGeom>
                <a:avLst/>
                <a:gdLst>
                  <a:gd name="connsiteX0" fmla="*/ 10611 w 10611"/>
                  <a:gd name="connsiteY0" fmla="*/ 0 h 16183"/>
                  <a:gd name="connsiteX1" fmla="*/ 2050 w 10611"/>
                  <a:gd name="connsiteY1" fmla="*/ 16183 h 16183"/>
                  <a:gd name="connsiteX2" fmla="*/ 0 w 10611"/>
                  <a:gd name="connsiteY2" fmla="*/ 758 h 16183"/>
                  <a:gd name="connsiteX3" fmla="*/ 10611 w 10611"/>
                  <a:gd name="connsiteY3" fmla="*/ 0 h 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11" h="16183">
                    <a:moveTo>
                      <a:pt x="10611" y="0"/>
                    </a:moveTo>
                    <a:lnTo>
                      <a:pt x="2050" y="16183"/>
                    </a:lnTo>
                    <a:lnTo>
                      <a:pt x="0" y="758"/>
                    </a:lnTo>
                    <a:lnTo>
                      <a:pt x="1061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D2F8B888-D4C9-4E33-B6D0-7E0266ACDDA9}"/>
                  </a:ext>
                </a:extLst>
              </p:cNvPr>
              <p:cNvSpPr/>
              <p:nvPr/>
            </p:nvSpPr>
            <p:spPr>
              <a:xfrm>
                <a:off x="5748113" y="6444629"/>
                <a:ext cx="53922" cy="54467"/>
              </a:xfrm>
              <a:custGeom>
                <a:avLst/>
                <a:gdLst>
                  <a:gd name="connsiteX0" fmla="*/ 28813 w 53922"/>
                  <a:gd name="connsiteY0" fmla="*/ 0 h 54467"/>
                  <a:gd name="connsiteX1" fmla="*/ 53922 w 53922"/>
                  <a:gd name="connsiteY1" fmla="*/ 3383 h 54467"/>
                  <a:gd name="connsiteX2" fmla="*/ 0 w 53922"/>
                  <a:gd name="connsiteY2" fmla="*/ 54467 h 54467"/>
                  <a:gd name="connsiteX3" fmla="*/ 28813 w 53922"/>
                  <a:gd name="connsiteY3" fmla="*/ 0 h 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22" h="54467">
                    <a:moveTo>
                      <a:pt x="28813" y="0"/>
                    </a:moveTo>
                    <a:lnTo>
                      <a:pt x="53922" y="3383"/>
                    </a:lnTo>
                    <a:lnTo>
                      <a:pt x="0" y="54467"/>
                    </a:lnTo>
                    <a:lnTo>
                      <a:pt x="2881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27859433-EE2D-4D4C-B1FC-9897BE746BC0}"/>
                  </a:ext>
                </a:extLst>
              </p:cNvPr>
              <p:cNvSpPr/>
              <p:nvPr/>
            </p:nvSpPr>
            <p:spPr>
              <a:xfrm>
                <a:off x="5729654" y="6499096"/>
                <a:ext cx="18459" cy="31399"/>
              </a:xfrm>
              <a:custGeom>
                <a:avLst/>
                <a:gdLst>
                  <a:gd name="connsiteX0" fmla="*/ 18459 w 18459"/>
                  <a:gd name="connsiteY0" fmla="*/ 0 h 31399"/>
                  <a:gd name="connsiteX1" fmla="*/ 1849 w 18459"/>
                  <a:gd name="connsiteY1" fmla="*/ 31399 h 31399"/>
                  <a:gd name="connsiteX2" fmla="*/ 0 w 18459"/>
                  <a:gd name="connsiteY2" fmla="*/ 17488 h 31399"/>
                  <a:gd name="connsiteX3" fmla="*/ 18459 w 18459"/>
                  <a:gd name="connsiteY3" fmla="*/ 0 h 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59" h="31399">
                    <a:moveTo>
                      <a:pt x="18459" y="0"/>
                    </a:moveTo>
                    <a:lnTo>
                      <a:pt x="1849" y="31399"/>
                    </a:lnTo>
                    <a:lnTo>
                      <a:pt x="0" y="17488"/>
                    </a:lnTo>
                    <a:lnTo>
                      <a:pt x="184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0C128569-61C9-4561-86E4-06634E40338A}"/>
                  </a:ext>
                </a:extLst>
              </p:cNvPr>
              <p:cNvSpPr/>
              <p:nvPr/>
            </p:nvSpPr>
            <p:spPr>
              <a:xfrm>
                <a:off x="5726610" y="6508352"/>
                <a:ext cx="3044" cy="11114"/>
              </a:xfrm>
              <a:custGeom>
                <a:avLst/>
                <a:gdLst>
                  <a:gd name="connsiteX0" fmla="*/ 1950 w 3044"/>
                  <a:gd name="connsiteY0" fmla="*/ 0 h 11114"/>
                  <a:gd name="connsiteX1" fmla="*/ 3044 w 3044"/>
                  <a:gd name="connsiteY1" fmla="*/ 8231 h 11114"/>
                  <a:gd name="connsiteX2" fmla="*/ 0 w 3044"/>
                  <a:gd name="connsiteY2" fmla="*/ 11114 h 11114"/>
                  <a:gd name="connsiteX3" fmla="*/ 1950 w 3044"/>
                  <a:gd name="connsiteY3" fmla="*/ 0 h 1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11114">
                    <a:moveTo>
                      <a:pt x="1950" y="0"/>
                    </a:moveTo>
                    <a:lnTo>
                      <a:pt x="3044" y="8231"/>
                    </a:lnTo>
                    <a:lnTo>
                      <a:pt x="0" y="11114"/>
                    </a:lnTo>
                    <a:lnTo>
                      <a:pt x="195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6F6484D2-CC12-44EF-92F9-1F65BAD744B6}"/>
              </a:ext>
            </a:extLst>
          </p:cNvPr>
          <p:cNvSpPr txBox="1"/>
          <p:nvPr/>
        </p:nvSpPr>
        <p:spPr>
          <a:xfrm>
            <a:off x="1421773" y="2329479"/>
            <a:ext cx="1318637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ALLPPT Layout </a:t>
            </a:r>
          </a:p>
          <a:p>
            <a:pPr algn="ctr"/>
            <a:r>
              <a:rPr lang="en-GB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Text Slide</a:t>
            </a:r>
            <a:endParaRPr lang="ko-KR" altLang="en-US" sz="1600" b="1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4B08470-8CB4-4B65-863F-2A8882D4C125}"/>
              </a:ext>
            </a:extLst>
          </p:cNvPr>
          <p:cNvSpPr txBox="1"/>
          <p:nvPr/>
        </p:nvSpPr>
        <p:spPr>
          <a:xfrm>
            <a:off x="4089589" y="2329479"/>
            <a:ext cx="1318637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ALLPPT Layout </a:t>
            </a:r>
          </a:p>
          <a:p>
            <a:pPr algn="ctr"/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Text Slide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0BA84BB-65F9-4027-87E9-DD1817152C92}"/>
              </a:ext>
            </a:extLst>
          </p:cNvPr>
          <p:cNvSpPr txBox="1"/>
          <p:nvPr/>
        </p:nvSpPr>
        <p:spPr>
          <a:xfrm>
            <a:off x="6757405" y="2329479"/>
            <a:ext cx="1318637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ALLPPT Layout </a:t>
            </a:r>
          </a:p>
          <a:p>
            <a:pPr algn="ctr"/>
            <a:r>
              <a:rPr lang="en-GB" altLang="ko-KR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Text Slide</a:t>
            </a:r>
            <a:endParaRPr lang="ko-KR" altLang="en-US" sz="16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277A452-640A-4D83-80F5-073DBEA60C49}"/>
              </a:ext>
            </a:extLst>
          </p:cNvPr>
          <p:cNvSpPr txBox="1"/>
          <p:nvPr/>
        </p:nvSpPr>
        <p:spPr>
          <a:xfrm>
            <a:off x="9425222" y="2329479"/>
            <a:ext cx="1318637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ALLPPT Layout </a:t>
            </a:r>
          </a:p>
          <a:p>
            <a:pPr algn="ctr"/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Text Slide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2CBA2C0D-BD10-495B-ABE7-6B0289EEF6A3}"/>
              </a:ext>
            </a:extLst>
          </p:cNvPr>
          <p:cNvGrpSpPr/>
          <p:nvPr/>
        </p:nvGrpSpPr>
        <p:grpSpPr>
          <a:xfrm>
            <a:off x="8998125" y="3962429"/>
            <a:ext cx="2207353" cy="2214323"/>
            <a:chOff x="7725337" y="3962429"/>
            <a:chExt cx="2207353" cy="2214323"/>
          </a:xfrm>
        </p:grpSpPr>
        <p:grpSp>
          <p:nvGrpSpPr>
            <p:cNvPr id="196" name="그룹 6">
              <a:extLst>
                <a:ext uri="{FF2B5EF4-FFF2-40B4-BE49-F238E27FC236}">
                  <a16:creationId xmlns:a16="http://schemas.microsoft.com/office/drawing/2014/main" id="{4D7453EC-2978-4775-8700-8244E1750006}"/>
                </a:ext>
              </a:extLst>
            </p:cNvPr>
            <p:cNvGrpSpPr/>
            <p:nvPr/>
          </p:nvGrpSpPr>
          <p:grpSpPr>
            <a:xfrm>
              <a:off x="8074068" y="5147458"/>
              <a:ext cx="1858621" cy="1029294"/>
              <a:chOff x="1730330" y="5175558"/>
              <a:chExt cx="1742087" cy="1029294"/>
            </a:xfrm>
          </p:grpSpPr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DBA42157-809C-412A-A3CD-4AA95082824C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8DABCB73-7037-400A-BA64-157F830C7214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199" name="Group 38">
              <a:extLst>
                <a:ext uri="{FF2B5EF4-FFF2-40B4-BE49-F238E27FC236}">
                  <a16:creationId xmlns:a16="http://schemas.microsoft.com/office/drawing/2014/main" id="{12A018DB-630F-41FB-939C-6AE2B87ED51B}"/>
                </a:ext>
              </a:extLst>
            </p:cNvPr>
            <p:cNvGrpSpPr/>
            <p:nvPr/>
          </p:nvGrpSpPr>
          <p:grpSpPr>
            <a:xfrm>
              <a:off x="7725337" y="3962429"/>
              <a:ext cx="2207353" cy="893296"/>
              <a:chOff x="9023213" y="2973444"/>
              <a:chExt cx="2207354" cy="893296"/>
            </a:xfrm>
          </p:grpSpPr>
          <p:grpSp>
            <p:nvGrpSpPr>
              <p:cNvPr id="200" name="Group 39">
                <a:extLst>
                  <a:ext uri="{FF2B5EF4-FFF2-40B4-BE49-F238E27FC236}">
                    <a16:creationId xmlns:a16="http://schemas.microsoft.com/office/drawing/2014/main" id="{9C448156-E540-42CA-8D6A-BCDFBBF23E71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205" name="Oval 44">
                  <a:extLst>
                    <a:ext uri="{FF2B5EF4-FFF2-40B4-BE49-F238E27FC236}">
                      <a16:creationId xmlns:a16="http://schemas.microsoft.com/office/drawing/2014/main" id="{EC8F8005-04EC-44C2-ACAE-390549F8E6B0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06" name="Chevron 60">
                  <a:extLst>
                    <a:ext uri="{FF2B5EF4-FFF2-40B4-BE49-F238E27FC236}">
                      <a16:creationId xmlns:a16="http://schemas.microsoft.com/office/drawing/2014/main" id="{13D29D77-AC44-4668-8A5B-5F024FC1C405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201" name="Group 40">
                <a:extLst>
                  <a:ext uri="{FF2B5EF4-FFF2-40B4-BE49-F238E27FC236}">
                    <a16:creationId xmlns:a16="http://schemas.microsoft.com/office/drawing/2014/main" id="{DCE73D59-ABB0-4B12-A24D-46156CF7D412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64D9B83B-7D42-4472-BBC3-B09CFE6F6C85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06836CCC-048F-45FE-873E-E1841D6EDB86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523DC5DD-179E-4BF8-8BC4-9122C9A9D010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ED8EE720-B558-4D6C-8382-BC31543CA6D5}"/>
              </a:ext>
            </a:extLst>
          </p:cNvPr>
          <p:cNvGrpSpPr/>
          <p:nvPr/>
        </p:nvGrpSpPr>
        <p:grpSpPr>
          <a:xfrm>
            <a:off x="6324554" y="3962429"/>
            <a:ext cx="2207353" cy="2214323"/>
            <a:chOff x="5560068" y="3962429"/>
            <a:chExt cx="2207353" cy="2214323"/>
          </a:xfrm>
        </p:grpSpPr>
        <p:grpSp>
          <p:nvGrpSpPr>
            <p:cNvPr id="207" name="그룹 6">
              <a:extLst>
                <a:ext uri="{FF2B5EF4-FFF2-40B4-BE49-F238E27FC236}">
                  <a16:creationId xmlns:a16="http://schemas.microsoft.com/office/drawing/2014/main" id="{6CE95044-9F6B-43E5-8E15-D426AD895E07}"/>
                </a:ext>
              </a:extLst>
            </p:cNvPr>
            <p:cNvGrpSpPr/>
            <p:nvPr/>
          </p:nvGrpSpPr>
          <p:grpSpPr>
            <a:xfrm>
              <a:off x="5908799" y="5147458"/>
              <a:ext cx="1858621" cy="1029294"/>
              <a:chOff x="1730330" y="5175558"/>
              <a:chExt cx="1742087" cy="1029294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73CC100A-BFD8-44C8-8F76-FE5BE0DAE585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F8E8C99C-DB71-4EF9-B61F-544348AEF42F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10" name="Group 50">
              <a:extLst>
                <a:ext uri="{FF2B5EF4-FFF2-40B4-BE49-F238E27FC236}">
                  <a16:creationId xmlns:a16="http://schemas.microsoft.com/office/drawing/2014/main" id="{20747811-FC01-4581-B092-8AE867871762}"/>
                </a:ext>
              </a:extLst>
            </p:cNvPr>
            <p:cNvGrpSpPr/>
            <p:nvPr/>
          </p:nvGrpSpPr>
          <p:grpSpPr>
            <a:xfrm>
              <a:off x="5560068" y="3962429"/>
              <a:ext cx="2207353" cy="893296"/>
              <a:chOff x="9023213" y="2973444"/>
              <a:chExt cx="2207354" cy="893296"/>
            </a:xfrm>
          </p:grpSpPr>
          <p:grpSp>
            <p:nvGrpSpPr>
              <p:cNvPr id="211" name="Group 51">
                <a:extLst>
                  <a:ext uri="{FF2B5EF4-FFF2-40B4-BE49-F238E27FC236}">
                    <a16:creationId xmlns:a16="http://schemas.microsoft.com/office/drawing/2014/main" id="{EC2B24C3-4AE6-49D2-BFE8-F93C66913FA2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216" name="Oval 56">
                  <a:extLst>
                    <a:ext uri="{FF2B5EF4-FFF2-40B4-BE49-F238E27FC236}">
                      <a16:creationId xmlns:a16="http://schemas.microsoft.com/office/drawing/2014/main" id="{9599B11B-747C-44A5-9026-DBEFCA55DDE4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17" name="Chevron 60">
                  <a:extLst>
                    <a:ext uri="{FF2B5EF4-FFF2-40B4-BE49-F238E27FC236}">
                      <a16:creationId xmlns:a16="http://schemas.microsoft.com/office/drawing/2014/main" id="{C9B46A44-A04D-43EC-B0A9-681CD39089F3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212" name="Group 52">
                <a:extLst>
                  <a:ext uri="{FF2B5EF4-FFF2-40B4-BE49-F238E27FC236}">
                    <a16:creationId xmlns:a16="http://schemas.microsoft.com/office/drawing/2014/main" id="{F1290F7A-60FA-42FC-8645-0028C0319FD2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36AA31E7-DE8A-4F73-84C1-BA9AD37A39A8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55558451-C560-496C-B882-98522BF5FFBD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943F6CF1-D8AD-489B-AB5F-1C030B1CC0F6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D8292DE3-684D-4436-8D41-9308F87CDAE9}"/>
              </a:ext>
            </a:extLst>
          </p:cNvPr>
          <p:cNvGrpSpPr/>
          <p:nvPr/>
        </p:nvGrpSpPr>
        <p:grpSpPr>
          <a:xfrm>
            <a:off x="3650984" y="3962429"/>
            <a:ext cx="2207353" cy="2214323"/>
            <a:chOff x="3394799" y="3962429"/>
            <a:chExt cx="2207353" cy="2214323"/>
          </a:xfrm>
        </p:grpSpPr>
        <p:grpSp>
          <p:nvGrpSpPr>
            <p:cNvPr id="218" name="그룹 6">
              <a:extLst>
                <a:ext uri="{FF2B5EF4-FFF2-40B4-BE49-F238E27FC236}">
                  <a16:creationId xmlns:a16="http://schemas.microsoft.com/office/drawing/2014/main" id="{58F062BE-C1F8-4E03-8F62-B7E65D0D54D0}"/>
                </a:ext>
              </a:extLst>
            </p:cNvPr>
            <p:cNvGrpSpPr/>
            <p:nvPr/>
          </p:nvGrpSpPr>
          <p:grpSpPr>
            <a:xfrm>
              <a:off x="3743530" y="5147458"/>
              <a:ext cx="1858621" cy="1029294"/>
              <a:chOff x="1730330" y="5175558"/>
              <a:chExt cx="1742087" cy="1029294"/>
            </a:xfrm>
          </p:grpSpPr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9CFFF599-7ACF-4080-A3AD-8A2A9427FA07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3B9EF350-94FE-4BBE-8AD5-CD42EC26D259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21" name="Group 62">
              <a:extLst>
                <a:ext uri="{FF2B5EF4-FFF2-40B4-BE49-F238E27FC236}">
                  <a16:creationId xmlns:a16="http://schemas.microsoft.com/office/drawing/2014/main" id="{A958E3AB-17E2-43FA-87F0-588790218B5C}"/>
                </a:ext>
              </a:extLst>
            </p:cNvPr>
            <p:cNvGrpSpPr/>
            <p:nvPr/>
          </p:nvGrpSpPr>
          <p:grpSpPr>
            <a:xfrm>
              <a:off x="3394799" y="3962429"/>
              <a:ext cx="2207353" cy="893296"/>
              <a:chOff x="9023213" y="2973444"/>
              <a:chExt cx="2207354" cy="893296"/>
            </a:xfrm>
          </p:grpSpPr>
          <p:grpSp>
            <p:nvGrpSpPr>
              <p:cNvPr id="222" name="Group 63">
                <a:extLst>
                  <a:ext uri="{FF2B5EF4-FFF2-40B4-BE49-F238E27FC236}">
                    <a16:creationId xmlns:a16="http://schemas.microsoft.com/office/drawing/2014/main" id="{0266D8A6-8438-4F60-BB37-B339956C5A16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227" name="Oval 68">
                  <a:extLst>
                    <a:ext uri="{FF2B5EF4-FFF2-40B4-BE49-F238E27FC236}">
                      <a16:creationId xmlns:a16="http://schemas.microsoft.com/office/drawing/2014/main" id="{832D1E94-9F89-4CC7-B92F-0E39CCCF56BD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28" name="Chevron 60">
                  <a:extLst>
                    <a:ext uri="{FF2B5EF4-FFF2-40B4-BE49-F238E27FC236}">
                      <a16:creationId xmlns:a16="http://schemas.microsoft.com/office/drawing/2014/main" id="{1C6252CB-6E7A-4D03-8FA6-2C8946410B97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223" name="Group 64">
                <a:extLst>
                  <a:ext uri="{FF2B5EF4-FFF2-40B4-BE49-F238E27FC236}">
                    <a16:creationId xmlns:a16="http://schemas.microsoft.com/office/drawing/2014/main" id="{0DE69D36-B8BC-4D95-945D-5AD17EEDE535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A438CA9D-070D-4A15-BB10-38F0D5EEC4DA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CFCEB88-C167-435B-A634-F9755AFB8BBC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7BAF42D1-99DF-44DD-9A7A-95336F8A9B66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3259BDBC-F1AD-49B1-A053-E29039803F44}"/>
              </a:ext>
            </a:extLst>
          </p:cNvPr>
          <p:cNvGrpSpPr/>
          <p:nvPr/>
        </p:nvGrpSpPr>
        <p:grpSpPr>
          <a:xfrm>
            <a:off x="977414" y="3962429"/>
            <a:ext cx="2207353" cy="2214323"/>
            <a:chOff x="1229530" y="3962429"/>
            <a:chExt cx="2207353" cy="2214323"/>
          </a:xfrm>
        </p:grpSpPr>
        <p:grpSp>
          <p:nvGrpSpPr>
            <p:cNvPr id="229" name="그룹 6">
              <a:extLst>
                <a:ext uri="{FF2B5EF4-FFF2-40B4-BE49-F238E27FC236}">
                  <a16:creationId xmlns:a16="http://schemas.microsoft.com/office/drawing/2014/main" id="{D393CD9C-F404-4C5E-9D2A-4DE3176FB386}"/>
                </a:ext>
              </a:extLst>
            </p:cNvPr>
            <p:cNvGrpSpPr/>
            <p:nvPr/>
          </p:nvGrpSpPr>
          <p:grpSpPr>
            <a:xfrm>
              <a:off x="1578261" y="5147458"/>
              <a:ext cx="1858621" cy="1029294"/>
              <a:chOff x="1730330" y="5175558"/>
              <a:chExt cx="1742087" cy="1029294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7702E00-2378-491F-AD95-5166EE8ACCD1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089A4321-0E6D-462A-B2D7-40F2FB09B710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32" name="Group 74">
              <a:extLst>
                <a:ext uri="{FF2B5EF4-FFF2-40B4-BE49-F238E27FC236}">
                  <a16:creationId xmlns:a16="http://schemas.microsoft.com/office/drawing/2014/main" id="{1A91B385-5146-461B-9215-24F17524D824}"/>
                </a:ext>
              </a:extLst>
            </p:cNvPr>
            <p:cNvGrpSpPr/>
            <p:nvPr/>
          </p:nvGrpSpPr>
          <p:grpSpPr>
            <a:xfrm>
              <a:off x="1229530" y="3962429"/>
              <a:ext cx="2207353" cy="893296"/>
              <a:chOff x="9023213" y="2973444"/>
              <a:chExt cx="2207354" cy="893296"/>
            </a:xfrm>
          </p:grpSpPr>
          <p:grpSp>
            <p:nvGrpSpPr>
              <p:cNvPr id="233" name="Group 75">
                <a:extLst>
                  <a:ext uri="{FF2B5EF4-FFF2-40B4-BE49-F238E27FC236}">
                    <a16:creationId xmlns:a16="http://schemas.microsoft.com/office/drawing/2014/main" id="{06C61A36-102C-4161-B699-C1839222FA2E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238" name="Oval 80">
                  <a:extLst>
                    <a:ext uri="{FF2B5EF4-FFF2-40B4-BE49-F238E27FC236}">
                      <a16:creationId xmlns:a16="http://schemas.microsoft.com/office/drawing/2014/main" id="{DFDA0983-EFC6-4962-9FCB-9D45DD43ECBD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39" name="Chevron 60">
                  <a:extLst>
                    <a:ext uri="{FF2B5EF4-FFF2-40B4-BE49-F238E27FC236}">
                      <a16:creationId xmlns:a16="http://schemas.microsoft.com/office/drawing/2014/main" id="{A74C45F0-286F-41C6-BA49-8EAAA477CD7C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234" name="Group 76">
                <a:extLst>
                  <a:ext uri="{FF2B5EF4-FFF2-40B4-BE49-F238E27FC236}">
                    <a16:creationId xmlns:a16="http://schemas.microsoft.com/office/drawing/2014/main" id="{7BC3672B-E2BA-4182-B31A-5EBCC154B8E7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5373BE6D-211E-471A-8D26-89A0E18A63F2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B35C216C-7A5E-4356-9883-E5BB1F03071C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57F04F0B-5A01-4DA3-8A1E-4875A30BB8A5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F7E73D6-B5E6-46FA-A282-411220E6A853}"/>
              </a:ext>
            </a:extLst>
          </p:cNvPr>
          <p:cNvSpPr>
            <a:spLocks noChangeAspect="1"/>
          </p:cNvSpPr>
          <p:nvPr/>
        </p:nvSpPr>
        <p:spPr>
          <a:xfrm>
            <a:off x="9395191" y="3017374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78AD8266-6CB8-49D2-9003-7DF2D7A3509F}"/>
              </a:ext>
            </a:extLst>
          </p:cNvPr>
          <p:cNvSpPr>
            <a:spLocks noChangeAspect="1"/>
          </p:cNvSpPr>
          <p:nvPr/>
        </p:nvSpPr>
        <p:spPr>
          <a:xfrm>
            <a:off x="7140016" y="3017374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835A3-C6B7-4872-81AD-4FDCFF8CA960}"/>
              </a:ext>
            </a:extLst>
          </p:cNvPr>
          <p:cNvSpPr txBox="1"/>
          <p:nvPr/>
        </p:nvSpPr>
        <p:spPr>
          <a:xfrm>
            <a:off x="7659307" y="277720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AE01B-AB48-4B98-A599-47FBB1363C32}"/>
              </a:ext>
            </a:extLst>
          </p:cNvPr>
          <p:cNvSpPr txBox="1"/>
          <p:nvPr/>
        </p:nvSpPr>
        <p:spPr>
          <a:xfrm>
            <a:off x="10080595" y="279662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E32D1-C9B9-46D7-AA1B-152E5DF42E92}"/>
              </a:ext>
            </a:extLst>
          </p:cNvPr>
          <p:cNvSpPr txBox="1"/>
          <p:nvPr/>
        </p:nvSpPr>
        <p:spPr>
          <a:xfrm>
            <a:off x="8736206" y="1438566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B81974F3-24B8-4E49-A8F3-BDE85AAEE1B9}"/>
              </a:ext>
            </a:extLst>
          </p:cNvPr>
          <p:cNvSpPr/>
          <p:nvPr/>
        </p:nvSpPr>
        <p:spPr>
          <a:xfrm>
            <a:off x="7540815" y="1459300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BA8C8-F53D-499C-90B7-94A2B8F046B9}"/>
              </a:ext>
            </a:extLst>
          </p:cNvPr>
          <p:cNvSpPr txBox="1"/>
          <p:nvPr/>
        </p:nvSpPr>
        <p:spPr>
          <a:xfrm>
            <a:off x="5906124" y="5292332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34F41-2949-43F5-8BE9-41ED8FF21E41}"/>
              </a:ext>
            </a:extLst>
          </p:cNvPr>
          <p:cNvSpPr txBox="1"/>
          <p:nvPr/>
        </p:nvSpPr>
        <p:spPr>
          <a:xfrm>
            <a:off x="5906124" y="5979545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CA3EC6-41AC-472B-801D-389D4FE9206B}"/>
              </a:ext>
            </a:extLst>
          </p:cNvPr>
          <p:cNvSpPr txBox="1"/>
          <p:nvPr/>
        </p:nvSpPr>
        <p:spPr>
          <a:xfrm>
            <a:off x="5906124" y="5036006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B76AD76-E4B2-475D-80EF-4B284EC4461C}"/>
              </a:ext>
            </a:extLst>
          </p:cNvPr>
          <p:cNvGrpSpPr/>
          <p:nvPr/>
        </p:nvGrpSpPr>
        <p:grpSpPr>
          <a:xfrm>
            <a:off x="295274" y="876057"/>
            <a:ext cx="6644665" cy="3631081"/>
            <a:chOff x="-165488" y="205498"/>
            <a:chExt cx="12189556" cy="666117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51C0714-EEBC-4645-B775-BB4BAD286517}"/>
                </a:ext>
              </a:extLst>
            </p:cNvPr>
            <p:cNvGrpSpPr/>
            <p:nvPr/>
          </p:nvGrpSpPr>
          <p:grpSpPr>
            <a:xfrm>
              <a:off x="-165488" y="205498"/>
              <a:ext cx="5622984" cy="6652502"/>
              <a:chOff x="-25" y="91663"/>
              <a:chExt cx="5622984" cy="6652502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FC48C62C-6C47-4349-AEC3-B440A98A5448}"/>
                  </a:ext>
                </a:extLst>
              </p:cNvPr>
              <p:cNvSpPr/>
              <p:nvPr/>
            </p:nvSpPr>
            <p:spPr>
              <a:xfrm>
                <a:off x="2540206" y="1415853"/>
                <a:ext cx="3082753" cy="5328311"/>
              </a:xfrm>
              <a:custGeom>
                <a:avLst/>
                <a:gdLst>
                  <a:gd name="connsiteX0" fmla="*/ 3075150 w 3082753"/>
                  <a:gd name="connsiteY0" fmla="*/ 4471669 h 5328311"/>
                  <a:gd name="connsiteX1" fmla="*/ 3019188 w 3082753"/>
                  <a:gd name="connsiteY1" fmla="*/ 4492120 h 5328311"/>
                  <a:gd name="connsiteX2" fmla="*/ 3010113 w 3082753"/>
                  <a:gd name="connsiteY2" fmla="*/ 4493304 h 5328311"/>
                  <a:gd name="connsiteX3" fmla="*/ 2929096 w 3082753"/>
                  <a:gd name="connsiteY3" fmla="*/ 4396307 h 5328311"/>
                  <a:gd name="connsiteX4" fmla="*/ 2872805 w 3082753"/>
                  <a:gd name="connsiteY4" fmla="*/ 4394860 h 5328311"/>
                  <a:gd name="connsiteX5" fmla="*/ 2823353 w 3082753"/>
                  <a:gd name="connsiteY5" fmla="*/ 4237890 h 5328311"/>
                  <a:gd name="connsiteX6" fmla="*/ 2832033 w 3082753"/>
                  <a:gd name="connsiteY6" fmla="*/ 4195738 h 5328311"/>
                  <a:gd name="connsiteX7" fmla="*/ 2873528 w 3082753"/>
                  <a:gd name="connsiteY7" fmla="*/ 4118732 h 5328311"/>
                  <a:gd name="connsiteX8" fmla="*/ 2854129 w 3082753"/>
                  <a:gd name="connsiteY8" fmla="*/ 3979188 h 5328311"/>
                  <a:gd name="connsiteX9" fmla="*/ 2935080 w 3082753"/>
                  <a:gd name="connsiteY9" fmla="*/ 3936575 h 5328311"/>
                  <a:gd name="connsiteX10" fmla="*/ 2974405 w 3082753"/>
                  <a:gd name="connsiteY10" fmla="*/ 3679386 h 5328311"/>
                  <a:gd name="connsiteX11" fmla="*/ 2889968 w 3082753"/>
                  <a:gd name="connsiteY11" fmla="*/ 3528728 h 5328311"/>
                  <a:gd name="connsiteX12" fmla="*/ 2815790 w 3082753"/>
                  <a:gd name="connsiteY12" fmla="*/ 3377677 h 5328311"/>
                  <a:gd name="connsiteX13" fmla="*/ 2758776 w 3082753"/>
                  <a:gd name="connsiteY13" fmla="*/ 3051044 h 5328311"/>
                  <a:gd name="connsiteX14" fmla="*/ 2758119 w 3082753"/>
                  <a:gd name="connsiteY14" fmla="*/ 2974433 h 5328311"/>
                  <a:gd name="connsiteX15" fmla="*/ 2757132 w 3082753"/>
                  <a:gd name="connsiteY15" fmla="*/ 2819370 h 5328311"/>
                  <a:gd name="connsiteX16" fmla="*/ 2688544 w 3082753"/>
                  <a:gd name="connsiteY16" fmla="*/ 2387389 h 5328311"/>
                  <a:gd name="connsiteX17" fmla="*/ 2391898 w 3082753"/>
                  <a:gd name="connsiteY17" fmla="*/ 1712554 h 5328311"/>
                  <a:gd name="connsiteX18" fmla="*/ 2468707 w 3082753"/>
                  <a:gd name="connsiteY18" fmla="*/ 1410779 h 5328311"/>
                  <a:gd name="connsiteX19" fmla="*/ 2052443 w 3082753"/>
                  <a:gd name="connsiteY19" fmla="*/ 181386 h 5328311"/>
                  <a:gd name="connsiteX20" fmla="*/ 1593434 w 3082753"/>
                  <a:gd name="connsiteY20" fmla="*/ 12053 h 5328311"/>
                  <a:gd name="connsiteX21" fmla="*/ 1217810 w 3082753"/>
                  <a:gd name="connsiteY21" fmla="*/ 24087 h 5328311"/>
                  <a:gd name="connsiteX22" fmla="*/ 798389 w 3082753"/>
                  <a:gd name="connsiteY22" fmla="*/ 291206 h 5328311"/>
                  <a:gd name="connsiteX23" fmla="*/ 692646 w 3082753"/>
                  <a:gd name="connsiteY23" fmla="*/ 443968 h 5328311"/>
                  <a:gd name="connsiteX24" fmla="*/ 692909 w 3082753"/>
                  <a:gd name="connsiteY24" fmla="*/ 514134 h 5328311"/>
                  <a:gd name="connsiteX25" fmla="*/ 764128 w 3082753"/>
                  <a:gd name="connsiteY25" fmla="*/ 515450 h 5328311"/>
                  <a:gd name="connsiteX26" fmla="*/ 1276863 w 3082753"/>
                  <a:gd name="connsiteY26" fmla="*/ 504599 h 5328311"/>
                  <a:gd name="connsiteX27" fmla="*/ 1386157 w 3082753"/>
                  <a:gd name="connsiteY27" fmla="*/ 587589 h 5328311"/>
                  <a:gd name="connsiteX28" fmla="*/ 1388458 w 3082753"/>
                  <a:gd name="connsiteY28" fmla="*/ 814397 h 5328311"/>
                  <a:gd name="connsiteX29" fmla="*/ 1277652 w 3082753"/>
                  <a:gd name="connsiteY29" fmla="*/ 1038904 h 5328311"/>
                  <a:gd name="connsiteX30" fmla="*/ 933527 w 3082753"/>
                  <a:gd name="connsiteY30" fmla="*/ 1421827 h 5328311"/>
                  <a:gd name="connsiteX31" fmla="*/ 463339 w 3082753"/>
                  <a:gd name="connsiteY31" fmla="*/ 2073185 h 5328311"/>
                  <a:gd name="connsiteX32" fmla="*/ 325703 w 3082753"/>
                  <a:gd name="connsiteY32" fmla="*/ 3081886 h 5328311"/>
                  <a:gd name="connsiteX33" fmla="*/ 297886 w 3082753"/>
                  <a:gd name="connsiteY33" fmla="*/ 3247471 h 5328311"/>
                  <a:gd name="connsiteX34" fmla="*/ 242910 w 3082753"/>
                  <a:gd name="connsiteY34" fmla="*/ 3408979 h 5328311"/>
                  <a:gd name="connsiteX35" fmla="*/ 39710 w 3082753"/>
                  <a:gd name="connsiteY35" fmla="*/ 3663932 h 5328311"/>
                  <a:gd name="connsiteX36" fmla="*/ 104945 w 3082753"/>
                  <a:gd name="connsiteY36" fmla="*/ 3863844 h 5328311"/>
                  <a:gd name="connsiteX37" fmla="*/ 266124 w 3082753"/>
                  <a:gd name="connsiteY37" fmla="*/ 3897185 h 5328311"/>
                  <a:gd name="connsiteX38" fmla="*/ 220026 w 3082753"/>
                  <a:gd name="connsiteY38" fmla="*/ 3978925 h 5328311"/>
                  <a:gd name="connsiteX39" fmla="*/ 228048 w 3082753"/>
                  <a:gd name="connsiteY39" fmla="*/ 4042187 h 5328311"/>
                  <a:gd name="connsiteX40" fmla="*/ 263230 w 3082753"/>
                  <a:gd name="connsiteY40" fmla="*/ 4186136 h 5328311"/>
                  <a:gd name="connsiteX41" fmla="*/ 264940 w 3082753"/>
                  <a:gd name="connsiteY41" fmla="*/ 4220793 h 5328311"/>
                  <a:gd name="connsiteX42" fmla="*/ 219105 w 3082753"/>
                  <a:gd name="connsiteY42" fmla="*/ 4349749 h 5328311"/>
                  <a:gd name="connsiteX43" fmla="*/ 169719 w 3082753"/>
                  <a:gd name="connsiteY43" fmla="*/ 4370003 h 5328311"/>
                  <a:gd name="connsiteX44" fmla="*/ 81402 w 3082753"/>
                  <a:gd name="connsiteY44" fmla="*/ 4421493 h 5328311"/>
                  <a:gd name="connsiteX45" fmla="*/ 41157 w 3082753"/>
                  <a:gd name="connsiteY45" fmla="*/ 4437802 h 5328311"/>
                  <a:gd name="connsiteX46" fmla="*/ 6830 w 3082753"/>
                  <a:gd name="connsiteY46" fmla="*/ 4430568 h 5328311"/>
                  <a:gd name="connsiteX47" fmla="*/ 1569 w 3082753"/>
                  <a:gd name="connsiteY47" fmla="*/ 4461608 h 5328311"/>
                  <a:gd name="connsiteX48" fmla="*/ 28860 w 3082753"/>
                  <a:gd name="connsiteY48" fmla="*/ 4551502 h 5328311"/>
                  <a:gd name="connsiteX49" fmla="*/ 111192 w 3082753"/>
                  <a:gd name="connsiteY49" fmla="*/ 4693808 h 5328311"/>
                  <a:gd name="connsiteX50" fmla="*/ 43327 w 3082753"/>
                  <a:gd name="connsiteY50" fmla="*/ 4720901 h 5328311"/>
                  <a:gd name="connsiteX51" fmla="*/ 85677 w 3082753"/>
                  <a:gd name="connsiteY51" fmla="*/ 4784492 h 5328311"/>
                  <a:gd name="connsiteX52" fmla="*/ 318206 w 3082753"/>
                  <a:gd name="connsiteY52" fmla="*/ 4924101 h 5328311"/>
                  <a:gd name="connsiteX53" fmla="*/ 333528 w 3082753"/>
                  <a:gd name="connsiteY53" fmla="*/ 4980261 h 5328311"/>
                  <a:gd name="connsiteX54" fmla="*/ 357794 w 3082753"/>
                  <a:gd name="connsiteY54" fmla="*/ 5038064 h 5328311"/>
                  <a:gd name="connsiteX55" fmla="*/ 451897 w 3082753"/>
                  <a:gd name="connsiteY55" fmla="*/ 5030370 h 5328311"/>
                  <a:gd name="connsiteX56" fmla="*/ 657333 w 3082753"/>
                  <a:gd name="connsiteY56" fmla="*/ 5025964 h 5328311"/>
                  <a:gd name="connsiteX57" fmla="*/ 648390 w 3082753"/>
                  <a:gd name="connsiteY57" fmla="*/ 5066933 h 5328311"/>
                  <a:gd name="connsiteX58" fmla="*/ 800691 w 3082753"/>
                  <a:gd name="connsiteY58" fmla="*/ 5311759 h 5328311"/>
                  <a:gd name="connsiteX59" fmla="*/ 1265618 w 3082753"/>
                  <a:gd name="connsiteY59" fmla="*/ 5285521 h 5328311"/>
                  <a:gd name="connsiteX60" fmla="*/ 1395363 w 3082753"/>
                  <a:gd name="connsiteY60" fmla="*/ 5145517 h 5328311"/>
                  <a:gd name="connsiteX61" fmla="*/ 1349397 w 3082753"/>
                  <a:gd name="connsiteY61" fmla="*/ 4983746 h 5328311"/>
                  <a:gd name="connsiteX62" fmla="*/ 1547007 w 3082753"/>
                  <a:gd name="connsiteY62" fmla="*/ 4950866 h 5328311"/>
                  <a:gd name="connsiteX63" fmla="*/ 1862066 w 3082753"/>
                  <a:gd name="connsiteY63" fmla="*/ 4968029 h 5328311"/>
                  <a:gd name="connsiteX64" fmla="*/ 1816625 w 3082753"/>
                  <a:gd name="connsiteY64" fmla="*/ 5071799 h 5328311"/>
                  <a:gd name="connsiteX65" fmla="*/ 1913293 w 3082753"/>
                  <a:gd name="connsiteY65" fmla="*/ 5275460 h 5328311"/>
                  <a:gd name="connsiteX66" fmla="*/ 2064542 w 3082753"/>
                  <a:gd name="connsiteY66" fmla="*/ 5313075 h 5328311"/>
                  <a:gd name="connsiteX67" fmla="*/ 2427738 w 3082753"/>
                  <a:gd name="connsiteY67" fmla="*/ 5306630 h 5328311"/>
                  <a:gd name="connsiteX68" fmla="*/ 2560179 w 3082753"/>
                  <a:gd name="connsiteY68" fmla="*/ 5088568 h 5328311"/>
                  <a:gd name="connsiteX69" fmla="*/ 2539531 w 3082753"/>
                  <a:gd name="connsiteY69" fmla="*/ 5016363 h 5328311"/>
                  <a:gd name="connsiteX70" fmla="*/ 2590824 w 3082753"/>
                  <a:gd name="connsiteY70" fmla="*/ 5018994 h 5328311"/>
                  <a:gd name="connsiteX71" fmla="*/ 2717807 w 3082753"/>
                  <a:gd name="connsiteY71" fmla="*/ 5028332 h 5328311"/>
                  <a:gd name="connsiteX72" fmla="*/ 2741679 w 3082753"/>
                  <a:gd name="connsiteY72" fmla="*/ 4976381 h 5328311"/>
                  <a:gd name="connsiteX73" fmla="*/ 2760749 w 3082753"/>
                  <a:gd name="connsiteY73" fmla="*/ 4928573 h 5328311"/>
                  <a:gd name="connsiteX74" fmla="*/ 2987426 w 3082753"/>
                  <a:gd name="connsiteY74" fmla="*/ 4819345 h 5328311"/>
                  <a:gd name="connsiteX75" fmla="*/ 3027342 w 3082753"/>
                  <a:gd name="connsiteY75" fmla="*/ 4765947 h 5328311"/>
                  <a:gd name="connsiteX76" fmla="*/ 2969407 w 3082753"/>
                  <a:gd name="connsiteY76" fmla="*/ 4736486 h 5328311"/>
                  <a:gd name="connsiteX77" fmla="*/ 2961713 w 3082753"/>
                  <a:gd name="connsiteY77" fmla="*/ 4727543 h 5328311"/>
                  <a:gd name="connsiteX78" fmla="*/ 3070612 w 3082753"/>
                  <a:gd name="connsiteY78" fmla="*/ 4538613 h 5328311"/>
                  <a:gd name="connsiteX79" fmla="*/ 3075150 w 3082753"/>
                  <a:gd name="connsiteY79" fmla="*/ 4471669 h 532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082753" h="5328311">
                    <a:moveTo>
                      <a:pt x="3075150" y="4471669"/>
                    </a:moveTo>
                    <a:cubicBezTo>
                      <a:pt x="3055159" y="4452335"/>
                      <a:pt x="3038916" y="4486268"/>
                      <a:pt x="3019188" y="4492120"/>
                    </a:cubicBezTo>
                    <a:cubicBezTo>
                      <a:pt x="3016295" y="4492975"/>
                      <a:pt x="3013138" y="4492975"/>
                      <a:pt x="3010113" y="4493304"/>
                    </a:cubicBezTo>
                    <a:cubicBezTo>
                      <a:pt x="2985453" y="4389271"/>
                      <a:pt x="2985453" y="4389271"/>
                      <a:pt x="2929096" y="4396307"/>
                    </a:cubicBezTo>
                    <a:cubicBezTo>
                      <a:pt x="2910157" y="4402160"/>
                      <a:pt x="2891086" y="4414786"/>
                      <a:pt x="2872805" y="4394860"/>
                    </a:cubicBezTo>
                    <a:cubicBezTo>
                      <a:pt x="2862415" y="4340608"/>
                      <a:pt x="2844331" y="4288789"/>
                      <a:pt x="2823353" y="4237890"/>
                    </a:cubicBezTo>
                    <a:cubicBezTo>
                      <a:pt x="2816843" y="4222173"/>
                      <a:pt x="2806453" y="4206062"/>
                      <a:pt x="2832033" y="4195738"/>
                    </a:cubicBezTo>
                    <a:cubicBezTo>
                      <a:pt x="2866360" y="4181796"/>
                      <a:pt x="2873726" y="4152599"/>
                      <a:pt x="2873528" y="4118732"/>
                    </a:cubicBezTo>
                    <a:cubicBezTo>
                      <a:pt x="2873265" y="4071253"/>
                      <a:pt x="2871753" y="4024168"/>
                      <a:pt x="2854129" y="3979188"/>
                    </a:cubicBezTo>
                    <a:cubicBezTo>
                      <a:pt x="2893059" y="3975703"/>
                      <a:pt x="2914431" y="3963603"/>
                      <a:pt x="2935080" y="3936575"/>
                    </a:cubicBezTo>
                    <a:cubicBezTo>
                      <a:pt x="2995185" y="3857860"/>
                      <a:pt x="3002353" y="3771648"/>
                      <a:pt x="2974405" y="3679386"/>
                    </a:cubicBezTo>
                    <a:cubicBezTo>
                      <a:pt x="2956847" y="3621385"/>
                      <a:pt x="2921533" y="3579035"/>
                      <a:pt x="2889968" y="3528728"/>
                    </a:cubicBezTo>
                    <a:cubicBezTo>
                      <a:pt x="2860113" y="3481118"/>
                      <a:pt x="2835322" y="3430351"/>
                      <a:pt x="2815790" y="3377677"/>
                    </a:cubicBezTo>
                    <a:cubicBezTo>
                      <a:pt x="2777255" y="3273446"/>
                      <a:pt x="2759697" y="3160601"/>
                      <a:pt x="2758776" y="3051044"/>
                    </a:cubicBezTo>
                    <a:cubicBezTo>
                      <a:pt x="2758645" y="3033946"/>
                      <a:pt x="2766602" y="2988703"/>
                      <a:pt x="2758119" y="2974433"/>
                    </a:cubicBezTo>
                    <a:cubicBezTo>
                      <a:pt x="2757790" y="2922745"/>
                      <a:pt x="2757461" y="2871058"/>
                      <a:pt x="2757132" y="2819370"/>
                    </a:cubicBezTo>
                    <a:cubicBezTo>
                      <a:pt x="2771402" y="2675354"/>
                      <a:pt x="2742599" y="2520817"/>
                      <a:pt x="2688544" y="2387389"/>
                    </a:cubicBezTo>
                    <a:cubicBezTo>
                      <a:pt x="2593520" y="2153150"/>
                      <a:pt x="2362109" y="1984934"/>
                      <a:pt x="2391898" y="1712554"/>
                    </a:cubicBezTo>
                    <a:cubicBezTo>
                      <a:pt x="2403209" y="1609310"/>
                      <a:pt x="2441416" y="1510406"/>
                      <a:pt x="2468707" y="1410779"/>
                    </a:cubicBezTo>
                    <a:cubicBezTo>
                      <a:pt x="2593783" y="953349"/>
                      <a:pt x="2473639" y="441338"/>
                      <a:pt x="2052443" y="181386"/>
                    </a:cubicBezTo>
                    <a:cubicBezTo>
                      <a:pt x="1910926" y="94056"/>
                      <a:pt x="1757638" y="34083"/>
                      <a:pt x="1593434" y="12053"/>
                    </a:cubicBezTo>
                    <a:cubicBezTo>
                      <a:pt x="1469015" y="-4650"/>
                      <a:pt x="1343018" y="-6886"/>
                      <a:pt x="1217810" y="24087"/>
                    </a:cubicBezTo>
                    <a:cubicBezTo>
                      <a:pt x="1058143" y="63675"/>
                      <a:pt x="908801" y="163368"/>
                      <a:pt x="798389" y="291206"/>
                    </a:cubicBezTo>
                    <a:cubicBezTo>
                      <a:pt x="757289" y="338817"/>
                      <a:pt x="721515" y="390242"/>
                      <a:pt x="692646" y="443968"/>
                    </a:cubicBezTo>
                    <a:cubicBezTo>
                      <a:pt x="681007" y="465603"/>
                      <a:pt x="672918" y="495524"/>
                      <a:pt x="692909" y="514134"/>
                    </a:cubicBezTo>
                    <a:cubicBezTo>
                      <a:pt x="711783" y="531693"/>
                      <a:pt x="740191" y="524722"/>
                      <a:pt x="764128" y="515450"/>
                    </a:cubicBezTo>
                    <a:cubicBezTo>
                      <a:pt x="923729" y="453503"/>
                      <a:pt x="1116605" y="433775"/>
                      <a:pt x="1276863" y="504599"/>
                    </a:cubicBezTo>
                    <a:cubicBezTo>
                      <a:pt x="1319147" y="523275"/>
                      <a:pt x="1350186" y="559180"/>
                      <a:pt x="1386157" y="587589"/>
                    </a:cubicBezTo>
                    <a:cubicBezTo>
                      <a:pt x="1426863" y="619746"/>
                      <a:pt x="1399441" y="769943"/>
                      <a:pt x="1388458" y="814397"/>
                    </a:cubicBezTo>
                    <a:cubicBezTo>
                      <a:pt x="1368599" y="894691"/>
                      <a:pt x="1323553" y="971104"/>
                      <a:pt x="1277652" y="1038904"/>
                    </a:cubicBezTo>
                    <a:cubicBezTo>
                      <a:pt x="1181247" y="1181407"/>
                      <a:pt x="1052619" y="1298986"/>
                      <a:pt x="933527" y="1421827"/>
                    </a:cubicBezTo>
                    <a:cubicBezTo>
                      <a:pt x="746307" y="1615031"/>
                      <a:pt x="577039" y="1829345"/>
                      <a:pt x="463339" y="2073185"/>
                    </a:cubicBezTo>
                    <a:cubicBezTo>
                      <a:pt x="310512" y="2400935"/>
                      <a:pt x="326886" y="2731119"/>
                      <a:pt x="325703" y="3081886"/>
                    </a:cubicBezTo>
                    <a:cubicBezTo>
                      <a:pt x="311564" y="3136270"/>
                      <a:pt x="303213" y="3191574"/>
                      <a:pt x="297886" y="3247471"/>
                    </a:cubicBezTo>
                    <a:cubicBezTo>
                      <a:pt x="261060" y="3294424"/>
                      <a:pt x="268623" y="3357422"/>
                      <a:pt x="242910" y="3408979"/>
                    </a:cubicBezTo>
                    <a:cubicBezTo>
                      <a:pt x="227391" y="3440149"/>
                      <a:pt x="48785" y="3636444"/>
                      <a:pt x="39710" y="3663932"/>
                    </a:cubicBezTo>
                    <a:cubicBezTo>
                      <a:pt x="6304" y="3765203"/>
                      <a:pt x="52007" y="3810512"/>
                      <a:pt x="104945" y="3863844"/>
                    </a:cubicBezTo>
                    <a:cubicBezTo>
                      <a:pt x="121977" y="3880942"/>
                      <a:pt x="186685" y="3904024"/>
                      <a:pt x="266124" y="3897185"/>
                    </a:cubicBezTo>
                    <a:cubicBezTo>
                      <a:pt x="246527" y="3904682"/>
                      <a:pt x="229166" y="3921450"/>
                      <a:pt x="220026" y="3978925"/>
                    </a:cubicBezTo>
                    <a:cubicBezTo>
                      <a:pt x="219105" y="3986751"/>
                      <a:pt x="229561" y="4034493"/>
                      <a:pt x="228048" y="4042187"/>
                    </a:cubicBezTo>
                    <a:cubicBezTo>
                      <a:pt x="217592" y="4095584"/>
                      <a:pt x="204835" y="4149047"/>
                      <a:pt x="263230" y="4186136"/>
                    </a:cubicBezTo>
                    <a:cubicBezTo>
                      <a:pt x="277106" y="4194949"/>
                      <a:pt x="268623" y="4209942"/>
                      <a:pt x="264940" y="4220793"/>
                    </a:cubicBezTo>
                    <a:cubicBezTo>
                      <a:pt x="250341" y="4263997"/>
                      <a:pt x="232783" y="4306281"/>
                      <a:pt x="219105" y="4349749"/>
                    </a:cubicBezTo>
                    <a:cubicBezTo>
                      <a:pt x="209899" y="4379012"/>
                      <a:pt x="195037" y="4379933"/>
                      <a:pt x="169719" y="4370003"/>
                    </a:cubicBezTo>
                    <a:cubicBezTo>
                      <a:pt x="107444" y="4345606"/>
                      <a:pt x="92253" y="4354155"/>
                      <a:pt x="81402" y="4421493"/>
                    </a:cubicBezTo>
                    <a:cubicBezTo>
                      <a:pt x="76141" y="4454177"/>
                      <a:pt x="69763" y="4468512"/>
                      <a:pt x="41157" y="4437802"/>
                    </a:cubicBezTo>
                    <a:cubicBezTo>
                      <a:pt x="31885" y="4427872"/>
                      <a:pt x="18141" y="4423598"/>
                      <a:pt x="6830" y="4430568"/>
                    </a:cubicBezTo>
                    <a:cubicBezTo>
                      <a:pt x="-3560" y="4436947"/>
                      <a:pt x="780" y="4450823"/>
                      <a:pt x="1569" y="4461608"/>
                    </a:cubicBezTo>
                    <a:cubicBezTo>
                      <a:pt x="4068" y="4493567"/>
                      <a:pt x="19653" y="4521581"/>
                      <a:pt x="28860" y="4551502"/>
                    </a:cubicBezTo>
                    <a:cubicBezTo>
                      <a:pt x="45366" y="4605492"/>
                      <a:pt x="88965" y="4644488"/>
                      <a:pt x="111192" y="4693808"/>
                    </a:cubicBezTo>
                    <a:cubicBezTo>
                      <a:pt x="88110" y="4709656"/>
                      <a:pt x="51021" y="4686969"/>
                      <a:pt x="43327" y="4720901"/>
                    </a:cubicBezTo>
                    <a:cubicBezTo>
                      <a:pt x="36422" y="4751217"/>
                      <a:pt x="66475" y="4767920"/>
                      <a:pt x="85677" y="4784492"/>
                    </a:cubicBezTo>
                    <a:cubicBezTo>
                      <a:pt x="154923" y="4844268"/>
                      <a:pt x="233112" y="4891484"/>
                      <a:pt x="318206" y="4924101"/>
                    </a:cubicBezTo>
                    <a:cubicBezTo>
                      <a:pt x="358452" y="4939555"/>
                      <a:pt x="353914" y="4952970"/>
                      <a:pt x="333528" y="4980261"/>
                    </a:cubicBezTo>
                    <a:cubicBezTo>
                      <a:pt x="309789" y="5011957"/>
                      <a:pt x="318929" y="5033066"/>
                      <a:pt x="357794" y="5038064"/>
                    </a:cubicBezTo>
                    <a:cubicBezTo>
                      <a:pt x="389425" y="5042141"/>
                      <a:pt x="420792" y="5037275"/>
                      <a:pt x="451897" y="5030370"/>
                    </a:cubicBezTo>
                    <a:cubicBezTo>
                      <a:pt x="520025" y="5015311"/>
                      <a:pt x="588350" y="5004329"/>
                      <a:pt x="657333" y="5025964"/>
                    </a:cubicBezTo>
                    <a:cubicBezTo>
                      <a:pt x="661673" y="5041155"/>
                      <a:pt x="651678" y="5053386"/>
                      <a:pt x="648390" y="5066933"/>
                    </a:cubicBezTo>
                    <a:cubicBezTo>
                      <a:pt x="614260" y="5207661"/>
                      <a:pt x="658254" y="5283680"/>
                      <a:pt x="800691" y="5311759"/>
                    </a:cubicBezTo>
                    <a:cubicBezTo>
                      <a:pt x="957004" y="5342535"/>
                      <a:pt x="1113185" y="5328463"/>
                      <a:pt x="1265618" y="5285521"/>
                    </a:cubicBezTo>
                    <a:cubicBezTo>
                      <a:pt x="1333746" y="5266319"/>
                      <a:pt x="1390102" y="5225613"/>
                      <a:pt x="1395363" y="5145517"/>
                    </a:cubicBezTo>
                    <a:cubicBezTo>
                      <a:pt x="1399177" y="5087056"/>
                      <a:pt x="1379121" y="5033592"/>
                      <a:pt x="1349397" y="4983746"/>
                    </a:cubicBezTo>
                    <a:cubicBezTo>
                      <a:pt x="1412067" y="4954351"/>
                      <a:pt x="1481181" y="4961059"/>
                      <a:pt x="1547007" y="4950866"/>
                    </a:cubicBezTo>
                    <a:cubicBezTo>
                      <a:pt x="1652158" y="4934557"/>
                      <a:pt x="1756981" y="4961716"/>
                      <a:pt x="1862066" y="4968029"/>
                    </a:cubicBezTo>
                    <a:cubicBezTo>
                      <a:pt x="1845626" y="5002027"/>
                      <a:pt x="1826160" y="5034644"/>
                      <a:pt x="1816625" y="5071799"/>
                    </a:cubicBezTo>
                    <a:cubicBezTo>
                      <a:pt x="1791176" y="5170572"/>
                      <a:pt x="1820703" y="5232847"/>
                      <a:pt x="1913293" y="5275460"/>
                    </a:cubicBezTo>
                    <a:cubicBezTo>
                      <a:pt x="1961430" y="5297621"/>
                      <a:pt x="2012658" y="5306564"/>
                      <a:pt x="2064542" y="5313075"/>
                    </a:cubicBezTo>
                    <a:cubicBezTo>
                      <a:pt x="2185871" y="5328331"/>
                      <a:pt x="2307396" y="5336420"/>
                      <a:pt x="2427738" y="5306630"/>
                    </a:cubicBezTo>
                    <a:cubicBezTo>
                      <a:pt x="2537952" y="5279339"/>
                      <a:pt x="2586352" y="5198651"/>
                      <a:pt x="2560179" y="5088568"/>
                    </a:cubicBezTo>
                    <a:cubicBezTo>
                      <a:pt x="2554392" y="5064237"/>
                      <a:pt x="2546436" y="5040431"/>
                      <a:pt x="2539531" y="5016363"/>
                    </a:cubicBezTo>
                    <a:cubicBezTo>
                      <a:pt x="2557023" y="5010839"/>
                      <a:pt x="2573661" y="5017021"/>
                      <a:pt x="2590824" y="5018994"/>
                    </a:cubicBezTo>
                    <a:cubicBezTo>
                      <a:pt x="2632976" y="5023860"/>
                      <a:pt x="2674997" y="5034842"/>
                      <a:pt x="2717807" y="5028332"/>
                    </a:cubicBezTo>
                    <a:cubicBezTo>
                      <a:pt x="2750688" y="5023334"/>
                      <a:pt x="2771073" y="5010379"/>
                      <a:pt x="2741679" y="4976381"/>
                    </a:cubicBezTo>
                    <a:cubicBezTo>
                      <a:pt x="2716492" y="4947249"/>
                      <a:pt x="2729184" y="4937648"/>
                      <a:pt x="2760749" y="4928573"/>
                    </a:cubicBezTo>
                    <a:cubicBezTo>
                      <a:pt x="2842292" y="4905162"/>
                      <a:pt x="2919166" y="4871164"/>
                      <a:pt x="2987426" y="4819345"/>
                    </a:cubicBezTo>
                    <a:cubicBezTo>
                      <a:pt x="3006628" y="4804746"/>
                      <a:pt x="3031025" y="4790541"/>
                      <a:pt x="3027342" y="4765947"/>
                    </a:cubicBezTo>
                    <a:cubicBezTo>
                      <a:pt x="3023002" y="4736947"/>
                      <a:pt x="2992095" y="4740564"/>
                      <a:pt x="2969407" y="4736486"/>
                    </a:cubicBezTo>
                    <a:cubicBezTo>
                      <a:pt x="2967303" y="4736092"/>
                      <a:pt x="2965791" y="4732475"/>
                      <a:pt x="2961713" y="4727543"/>
                    </a:cubicBezTo>
                    <a:cubicBezTo>
                      <a:pt x="3002616" y="4668161"/>
                      <a:pt x="3046873" y="4609305"/>
                      <a:pt x="3070612" y="4538613"/>
                    </a:cubicBezTo>
                    <a:cubicBezTo>
                      <a:pt x="3078241" y="4515465"/>
                      <a:pt x="3091064" y="4487057"/>
                      <a:pt x="3075150" y="44716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E3EDE107-0EA2-432B-977B-D8B22CFAB6EA}"/>
                  </a:ext>
                </a:extLst>
              </p:cNvPr>
              <p:cNvSpPr/>
              <p:nvPr/>
            </p:nvSpPr>
            <p:spPr>
              <a:xfrm>
                <a:off x="2539943" y="4680342"/>
                <a:ext cx="3083005" cy="1798851"/>
              </a:xfrm>
              <a:custGeom>
                <a:avLst/>
                <a:gdLst>
                  <a:gd name="connsiteX0" fmla="*/ 3075413 w 3083005"/>
                  <a:gd name="connsiteY0" fmla="*/ 1207180 h 1798851"/>
                  <a:gd name="connsiteX1" fmla="*/ 3019451 w 3083005"/>
                  <a:gd name="connsiteY1" fmla="*/ 1227632 h 1798851"/>
                  <a:gd name="connsiteX2" fmla="*/ 3010376 w 3083005"/>
                  <a:gd name="connsiteY2" fmla="*/ 1228816 h 1798851"/>
                  <a:gd name="connsiteX3" fmla="*/ 2929359 w 3083005"/>
                  <a:gd name="connsiteY3" fmla="*/ 1131819 h 1798851"/>
                  <a:gd name="connsiteX4" fmla="*/ 2873068 w 3083005"/>
                  <a:gd name="connsiteY4" fmla="*/ 1130372 h 1798851"/>
                  <a:gd name="connsiteX5" fmla="*/ 2823616 w 3083005"/>
                  <a:gd name="connsiteY5" fmla="*/ 973402 h 1798851"/>
                  <a:gd name="connsiteX6" fmla="*/ 2832296 w 3083005"/>
                  <a:gd name="connsiteY6" fmla="*/ 931249 h 1798851"/>
                  <a:gd name="connsiteX7" fmla="*/ 2873791 w 3083005"/>
                  <a:gd name="connsiteY7" fmla="*/ 854244 h 1798851"/>
                  <a:gd name="connsiteX8" fmla="*/ 2854392 w 3083005"/>
                  <a:gd name="connsiteY8" fmla="*/ 714700 h 1798851"/>
                  <a:gd name="connsiteX9" fmla="*/ 2829666 w 3083005"/>
                  <a:gd name="connsiteY9" fmla="*/ 702929 h 1798851"/>
                  <a:gd name="connsiteX10" fmla="*/ 2469825 w 3083005"/>
                  <a:gd name="connsiteY10" fmla="*/ 546090 h 1798851"/>
                  <a:gd name="connsiteX11" fmla="*/ 2229141 w 3083005"/>
                  <a:gd name="connsiteY11" fmla="*/ 324740 h 1798851"/>
                  <a:gd name="connsiteX12" fmla="*/ 2007002 w 3083005"/>
                  <a:gd name="connsiteY12" fmla="*/ 155735 h 1798851"/>
                  <a:gd name="connsiteX13" fmla="*/ 1945187 w 3083005"/>
                  <a:gd name="connsiteY13" fmla="*/ 139492 h 1798851"/>
                  <a:gd name="connsiteX14" fmla="*/ 1145013 w 3083005"/>
                  <a:gd name="connsiteY14" fmla="*/ 133377 h 1798851"/>
                  <a:gd name="connsiteX15" fmla="*/ 1091747 w 3083005"/>
                  <a:gd name="connsiteY15" fmla="*/ 139755 h 1798851"/>
                  <a:gd name="connsiteX16" fmla="*/ 797074 w 3083005"/>
                  <a:gd name="connsiteY16" fmla="*/ 291662 h 1798851"/>
                  <a:gd name="connsiteX17" fmla="*/ 543699 w 3083005"/>
                  <a:gd name="connsiteY17" fmla="*/ 504924 h 1798851"/>
                  <a:gd name="connsiteX18" fmla="*/ 276777 w 3083005"/>
                  <a:gd name="connsiteY18" fmla="*/ 629408 h 1798851"/>
                  <a:gd name="connsiteX19" fmla="*/ 220026 w 3083005"/>
                  <a:gd name="connsiteY19" fmla="*/ 714502 h 1798851"/>
                  <a:gd name="connsiteX20" fmla="*/ 228048 w 3083005"/>
                  <a:gd name="connsiteY20" fmla="*/ 777764 h 1798851"/>
                  <a:gd name="connsiteX21" fmla="*/ 263230 w 3083005"/>
                  <a:gd name="connsiteY21" fmla="*/ 921714 h 1798851"/>
                  <a:gd name="connsiteX22" fmla="*/ 264940 w 3083005"/>
                  <a:gd name="connsiteY22" fmla="*/ 956369 h 1798851"/>
                  <a:gd name="connsiteX23" fmla="*/ 219105 w 3083005"/>
                  <a:gd name="connsiteY23" fmla="*/ 1085326 h 1798851"/>
                  <a:gd name="connsiteX24" fmla="*/ 169719 w 3083005"/>
                  <a:gd name="connsiteY24" fmla="*/ 1105580 h 1798851"/>
                  <a:gd name="connsiteX25" fmla="*/ 81402 w 3083005"/>
                  <a:gd name="connsiteY25" fmla="*/ 1157071 h 1798851"/>
                  <a:gd name="connsiteX26" fmla="*/ 41157 w 3083005"/>
                  <a:gd name="connsiteY26" fmla="*/ 1173379 h 1798851"/>
                  <a:gd name="connsiteX27" fmla="*/ 6830 w 3083005"/>
                  <a:gd name="connsiteY27" fmla="*/ 1166146 h 1798851"/>
                  <a:gd name="connsiteX28" fmla="*/ 1569 w 3083005"/>
                  <a:gd name="connsiteY28" fmla="*/ 1197185 h 1798851"/>
                  <a:gd name="connsiteX29" fmla="*/ 28860 w 3083005"/>
                  <a:gd name="connsiteY29" fmla="*/ 1287079 h 1798851"/>
                  <a:gd name="connsiteX30" fmla="*/ 111192 w 3083005"/>
                  <a:gd name="connsiteY30" fmla="*/ 1429385 h 1798851"/>
                  <a:gd name="connsiteX31" fmla="*/ 43327 w 3083005"/>
                  <a:gd name="connsiteY31" fmla="*/ 1456479 h 1798851"/>
                  <a:gd name="connsiteX32" fmla="*/ 85677 w 3083005"/>
                  <a:gd name="connsiteY32" fmla="*/ 1520069 h 1798851"/>
                  <a:gd name="connsiteX33" fmla="*/ 318206 w 3083005"/>
                  <a:gd name="connsiteY33" fmla="*/ 1659678 h 1798851"/>
                  <a:gd name="connsiteX34" fmla="*/ 333528 w 3083005"/>
                  <a:gd name="connsiteY34" fmla="*/ 1715838 h 1798851"/>
                  <a:gd name="connsiteX35" fmla="*/ 357794 w 3083005"/>
                  <a:gd name="connsiteY35" fmla="*/ 1773641 h 1798851"/>
                  <a:gd name="connsiteX36" fmla="*/ 451897 w 3083005"/>
                  <a:gd name="connsiteY36" fmla="*/ 1765948 h 1798851"/>
                  <a:gd name="connsiteX37" fmla="*/ 657333 w 3083005"/>
                  <a:gd name="connsiteY37" fmla="*/ 1761541 h 1798851"/>
                  <a:gd name="connsiteX38" fmla="*/ 778003 w 3083005"/>
                  <a:gd name="connsiteY38" fmla="*/ 1776732 h 1798851"/>
                  <a:gd name="connsiteX39" fmla="*/ 979888 w 3083005"/>
                  <a:gd name="connsiteY39" fmla="*/ 1724716 h 1798851"/>
                  <a:gd name="connsiteX40" fmla="*/ 1069520 w 3083005"/>
                  <a:gd name="connsiteY40" fmla="*/ 1633900 h 1798851"/>
                  <a:gd name="connsiteX41" fmla="*/ 1115158 w 3083005"/>
                  <a:gd name="connsiteY41" fmla="*/ 1616671 h 1798851"/>
                  <a:gd name="connsiteX42" fmla="*/ 1230239 w 3083005"/>
                  <a:gd name="connsiteY42" fmla="*/ 1594181 h 1798851"/>
                  <a:gd name="connsiteX43" fmla="*/ 1376688 w 3083005"/>
                  <a:gd name="connsiteY43" fmla="*/ 1587079 h 1798851"/>
                  <a:gd name="connsiteX44" fmla="*/ 1560159 w 3083005"/>
                  <a:gd name="connsiteY44" fmla="*/ 1596680 h 1798851"/>
                  <a:gd name="connsiteX45" fmla="*/ 1651106 w 3083005"/>
                  <a:gd name="connsiteY45" fmla="*/ 1537232 h 1798851"/>
                  <a:gd name="connsiteX46" fmla="*/ 1797226 w 3083005"/>
                  <a:gd name="connsiteY46" fmla="*/ 1536246 h 1798851"/>
                  <a:gd name="connsiteX47" fmla="*/ 1843061 w 3083005"/>
                  <a:gd name="connsiteY47" fmla="*/ 1577215 h 1798851"/>
                  <a:gd name="connsiteX48" fmla="*/ 1933218 w 3083005"/>
                  <a:gd name="connsiteY48" fmla="*/ 1623970 h 1798851"/>
                  <a:gd name="connsiteX49" fmla="*/ 2005029 w 3083005"/>
                  <a:gd name="connsiteY49" fmla="*/ 1644816 h 1798851"/>
                  <a:gd name="connsiteX50" fmla="*/ 2087098 w 3083005"/>
                  <a:gd name="connsiteY50" fmla="*/ 1736421 h 1798851"/>
                  <a:gd name="connsiteX51" fmla="*/ 2240320 w 3083005"/>
                  <a:gd name="connsiteY51" fmla="*/ 1795869 h 1798851"/>
                  <a:gd name="connsiteX52" fmla="*/ 2539531 w 3083005"/>
                  <a:gd name="connsiteY52" fmla="*/ 1751875 h 1798851"/>
                  <a:gd name="connsiteX53" fmla="*/ 2590824 w 3083005"/>
                  <a:gd name="connsiteY53" fmla="*/ 1754505 h 1798851"/>
                  <a:gd name="connsiteX54" fmla="*/ 2717808 w 3083005"/>
                  <a:gd name="connsiteY54" fmla="*/ 1763843 h 1798851"/>
                  <a:gd name="connsiteX55" fmla="*/ 2741678 w 3083005"/>
                  <a:gd name="connsiteY55" fmla="*/ 1711892 h 1798851"/>
                  <a:gd name="connsiteX56" fmla="*/ 2760749 w 3083005"/>
                  <a:gd name="connsiteY56" fmla="*/ 1664085 h 1798851"/>
                  <a:gd name="connsiteX57" fmla="*/ 2987426 w 3083005"/>
                  <a:gd name="connsiteY57" fmla="*/ 1554856 h 1798851"/>
                  <a:gd name="connsiteX58" fmla="*/ 3027342 w 3083005"/>
                  <a:gd name="connsiteY58" fmla="*/ 1501459 h 1798851"/>
                  <a:gd name="connsiteX59" fmla="*/ 2969407 w 3083005"/>
                  <a:gd name="connsiteY59" fmla="*/ 1471998 h 1798851"/>
                  <a:gd name="connsiteX60" fmla="*/ 2961713 w 3083005"/>
                  <a:gd name="connsiteY60" fmla="*/ 1463055 h 1798851"/>
                  <a:gd name="connsiteX61" fmla="*/ 3070613 w 3083005"/>
                  <a:gd name="connsiteY61" fmla="*/ 1274124 h 1798851"/>
                  <a:gd name="connsiteX62" fmla="*/ 3075413 w 3083005"/>
                  <a:gd name="connsiteY62" fmla="*/ 1207180 h 179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083005" h="1798851">
                    <a:moveTo>
                      <a:pt x="3075413" y="1207180"/>
                    </a:moveTo>
                    <a:cubicBezTo>
                      <a:pt x="3055422" y="1187847"/>
                      <a:pt x="3039179" y="1221779"/>
                      <a:pt x="3019451" y="1227632"/>
                    </a:cubicBezTo>
                    <a:cubicBezTo>
                      <a:pt x="3016558" y="1228487"/>
                      <a:pt x="3013401" y="1228487"/>
                      <a:pt x="3010376" y="1228816"/>
                    </a:cubicBezTo>
                    <a:cubicBezTo>
                      <a:pt x="2985716" y="1124782"/>
                      <a:pt x="2985716" y="1124782"/>
                      <a:pt x="2929359" y="1131819"/>
                    </a:cubicBezTo>
                    <a:cubicBezTo>
                      <a:pt x="2910420" y="1137671"/>
                      <a:pt x="2891349" y="1150298"/>
                      <a:pt x="2873068" y="1130372"/>
                    </a:cubicBezTo>
                    <a:cubicBezTo>
                      <a:pt x="2862678" y="1076120"/>
                      <a:pt x="2844594" y="1024300"/>
                      <a:pt x="2823616" y="973402"/>
                    </a:cubicBezTo>
                    <a:cubicBezTo>
                      <a:pt x="2817106" y="957685"/>
                      <a:pt x="2806716" y="941573"/>
                      <a:pt x="2832296" y="931249"/>
                    </a:cubicBezTo>
                    <a:cubicBezTo>
                      <a:pt x="2866623" y="917308"/>
                      <a:pt x="2873989" y="888110"/>
                      <a:pt x="2873791" y="854244"/>
                    </a:cubicBezTo>
                    <a:cubicBezTo>
                      <a:pt x="2873528" y="806764"/>
                      <a:pt x="2872016" y="759680"/>
                      <a:pt x="2854392" y="714700"/>
                    </a:cubicBezTo>
                    <a:cubicBezTo>
                      <a:pt x="2848605" y="705756"/>
                      <a:pt x="2839135" y="703257"/>
                      <a:pt x="2829666" y="702929"/>
                    </a:cubicBezTo>
                    <a:cubicBezTo>
                      <a:pt x="2689136" y="697931"/>
                      <a:pt x="2578264" y="622964"/>
                      <a:pt x="2469825" y="546090"/>
                    </a:cubicBezTo>
                    <a:cubicBezTo>
                      <a:pt x="2380587" y="482828"/>
                      <a:pt x="2305489" y="402797"/>
                      <a:pt x="2229141" y="324740"/>
                    </a:cubicBezTo>
                    <a:cubicBezTo>
                      <a:pt x="2163380" y="257467"/>
                      <a:pt x="2087361" y="203675"/>
                      <a:pt x="2007002" y="155735"/>
                    </a:cubicBezTo>
                    <a:cubicBezTo>
                      <a:pt x="1988326" y="144622"/>
                      <a:pt x="1969453" y="130812"/>
                      <a:pt x="1945187" y="139492"/>
                    </a:cubicBezTo>
                    <a:cubicBezTo>
                      <a:pt x="1670111" y="-64826"/>
                      <a:pt x="1347884" y="-25369"/>
                      <a:pt x="1145013" y="133377"/>
                    </a:cubicBezTo>
                    <a:cubicBezTo>
                      <a:pt x="1125548" y="121277"/>
                      <a:pt x="1108845" y="133903"/>
                      <a:pt x="1091747" y="139755"/>
                    </a:cubicBezTo>
                    <a:cubicBezTo>
                      <a:pt x="987188" y="175595"/>
                      <a:pt x="885522" y="225047"/>
                      <a:pt x="797074" y="291662"/>
                    </a:cubicBezTo>
                    <a:cubicBezTo>
                      <a:pt x="708823" y="358146"/>
                      <a:pt x="630832" y="436993"/>
                      <a:pt x="543699" y="504924"/>
                    </a:cubicBezTo>
                    <a:cubicBezTo>
                      <a:pt x="461696" y="568843"/>
                      <a:pt x="378771" y="608431"/>
                      <a:pt x="276777" y="629408"/>
                    </a:cubicBezTo>
                    <a:cubicBezTo>
                      <a:pt x="252906" y="635590"/>
                      <a:pt x="230810" y="646835"/>
                      <a:pt x="220026" y="714502"/>
                    </a:cubicBezTo>
                    <a:cubicBezTo>
                      <a:pt x="219105" y="722328"/>
                      <a:pt x="229561" y="770070"/>
                      <a:pt x="228048" y="777764"/>
                    </a:cubicBezTo>
                    <a:cubicBezTo>
                      <a:pt x="217592" y="831162"/>
                      <a:pt x="204835" y="884625"/>
                      <a:pt x="263230" y="921714"/>
                    </a:cubicBezTo>
                    <a:cubicBezTo>
                      <a:pt x="277106" y="930526"/>
                      <a:pt x="268623" y="945519"/>
                      <a:pt x="264940" y="956369"/>
                    </a:cubicBezTo>
                    <a:cubicBezTo>
                      <a:pt x="250341" y="999574"/>
                      <a:pt x="232783" y="1041858"/>
                      <a:pt x="219105" y="1085326"/>
                    </a:cubicBezTo>
                    <a:cubicBezTo>
                      <a:pt x="209898" y="1114590"/>
                      <a:pt x="195036" y="1115510"/>
                      <a:pt x="169719" y="1105580"/>
                    </a:cubicBezTo>
                    <a:cubicBezTo>
                      <a:pt x="107443" y="1081183"/>
                      <a:pt x="92253" y="1089732"/>
                      <a:pt x="81402" y="1157071"/>
                    </a:cubicBezTo>
                    <a:cubicBezTo>
                      <a:pt x="76142" y="1189754"/>
                      <a:pt x="69763" y="1204090"/>
                      <a:pt x="41157" y="1173379"/>
                    </a:cubicBezTo>
                    <a:cubicBezTo>
                      <a:pt x="31885" y="1163450"/>
                      <a:pt x="18141" y="1159175"/>
                      <a:pt x="6830" y="1166146"/>
                    </a:cubicBezTo>
                    <a:cubicBezTo>
                      <a:pt x="-3560" y="1172525"/>
                      <a:pt x="780" y="1186400"/>
                      <a:pt x="1569" y="1197185"/>
                    </a:cubicBezTo>
                    <a:cubicBezTo>
                      <a:pt x="4068" y="1229144"/>
                      <a:pt x="19653" y="1257158"/>
                      <a:pt x="28860" y="1287079"/>
                    </a:cubicBezTo>
                    <a:cubicBezTo>
                      <a:pt x="45366" y="1341069"/>
                      <a:pt x="88965" y="1380065"/>
                      <a:pt x="111192" y="1429385"/>
                    </a:cubicBezTo>
                    <a:cubicBezTo>
                      <a:pt x="88110" y="1445233"/>
                      <a:pt x="51021" y="1422546"/>
                      <a:pt x="43327" y="1456479"/>
                    </a:cubicBezTo>
                    <a:cubicBezTo>
                      <a:pt x="36422" y="1486794"/>
                      <a:pt x="66475" y="1503497"/>
                      <a:pt x="85677" y="1520069"/>
                    </a:cubicBezTo>
                    <a:cubicBezTo>
                      <a:pt x="154923" y="1579845"/>
                      <a:pt x="233112" y="1627061"/>
                      <a:pt x="318206" y="1659678"/>
                    </a:cubicBezTo>
                    <a:cubicBezTo>
                      <a:pt x="358451" y="1675132"/>
                      <a:pt x="353914" y="1688547"/>
                      <a:pt x="333528" y="1715838"/>
                    </a:cubicBezTo>
                    <a:cubicBezTo>
                      <a:pt x="309789" y="1747535"/>
                      <a:pt x="318929" y="1768644"/>
                      <a:pt x="357794" y="1773641"/>
                    </a:cubicBezTo>
                    <a:cubicBezTo>
                      <a:pt x="389425" y="1777719"/>
                      <a:pt x="420792" y="1772852"/>
                      <a:pt x="451897" y="1765948"/>
                    </a:cubicBezTo>
                    <a:cubicBezTo>
                      <a:pt x="520025" y="1750888"/>
                      <a:pt x="588350" y="1739906"/>
                      <a:pt x="657333" y="1761541"/>
                    </a:cubicBezTo>
                    <a:cubicBezTo>
                      <a:pt x="695803" y="1780941"/>
                      <a:pt x="739205" y="1761805"/>
                      <a:pt x="778003" y="1776732"/>
                    </a:cubicBezTo>
                    <a:cubicBezTo>
                      <a:pt x="857903" y="1807442"/>
                      <a:pt x="922282" y="1780086"/>
                      <a:pt x="979888" y="1724716"/>
                    </a:cubicBezTo>
                    <a:cubicBezTo>
                      <a:pt x="1010598" y="1695255"/>
                      <a:pt x="1038086" y="1662638"/>
                      <a:pt x="1069520" y="1633900"/>
                    </a:cubicBezTo>
                    <a:cubicBezTo>
                      <a:pt x="1082409" y="1622129"/>
                      <a:pt x="1096219" y="1608056"/>
                      <a:pt x="1115158" y="1616671"/>
                    </a:cubicBezTo>
                    <a:cubicBezTo>
                      <a:pt x="1159546" y="1636860"/>
                      <a:pt x="1194333" y="1613909"/>
                      <a:pt x="1230239" y="1594181"/>
                    </a:cubicBezTo>
                    <a:cubicBezTo>
                      <a:pt x="1292645" y="1544335"/>
                      <a:pt x="1308559" y="1542756"/>
                      <a:pt x="1376688" y="1587079"/>
                    </a:cubicBezTo>
                    <a:cubicBezTo>
                      <a:pt x="1436595" y="1626075"/>
                      <a:pt x="1496635" y="1628902"/>
                      <a:pt x="1560159" y="1596680"/>
                    </a:cubicBezTo>
                    <a:cubicBezTo>
                      <a:pt x="1592842" y="1580108"/>
                      <a:pt x="1621777" y="1558604"/>
                      <a:pt x="1651106" y="1537232"/>
                    </a:cubicBezTo>
                    <a:cubicBezTo>
                      <a:pt x="1707529" y="1496066"/>
                      <a:pt x="1740211" y="1496066"/>
                      <a:pt x="1797226" y="1536246"/>
                    </a:cubicBezTo>
                    <a:cubicBezTo>
                      <a:pt x="1814126" y="1548149"/>
                      <a:pt x="1827212" y="1564260"/>
                      <a:pt x="1843061" y="1577215"/>
                    </a:cubicBezTo>
                    <a:cubicBezTo>
                      <a:pt x="1869760" y="1599047"/>
                      <a:pt x="1895012" y="1624102"/>
                      <a:pt x="1933218" y="1623970"/>
                    </a:cubicBezTo>
                    <a:cubicBezTo>
                      <a:pt x="1962153" y="1613778"/>
                      <a:pt x="1984052" y="1623379"/>
                      <a:pt x="2005029" y="1644816"/>
                    </a:cubicBezTo>
                    <a:cubicBezTo>
                      <a:pt x="2033766" y="1674212"/>
                      <a:pt x="2056059" y="1709196"/>
                      <a:pt x="2087098" y="1736421"/>
                    </a:cubicBezTo>
                    <a:cubicBezTo>
                      <a:pt x="2130960" y="1774957"/>
                      <a:pt x="2179623" y="1809349"/>
                      <a:pt x="2240320" y="1795869"/>
                    </a:cubicBezTo>
                    <a:cubicBezTo>
                      <a:pt x="2339224" y="1773904"/>
                      <a:pt x="2440890" y="1773576"/>
                      <a:pt x="2539531" y="1751875"/>
                    </a:cubicBezTo>
                    <a:cubicBezTo>
                      <a:pt x="2557023" y="1746351"/>
                      <a:pt x="2573660" y="1752532"/>
                      <a:pt x="2590824" y="1754505"/>
                    </a:cubicBezTo>
                    <a:cubicBezTo>
                      <a:pt x="2632976" y="1759371"/>
                      <a:pt x="2674997" y="1770353"/>
                      <a:pt x="2717808" y="1763843"/>
                    </a:cubicBezTo>
                    <a:cubicBezTo>
                      <a:pt x="2750688" y="1758845"/>
                      <a:pt x="2771073" y="1745891"/>
                      <a:pt x="2741678" y="1711892"/>
                    </a:cubicBezTo>
                    <a:cubicBezTo>
                      <a:pt x="2716492" y="1682760"/>
                      <a:pt x="2729184" y="1673159"/>
                      <a:pt x="2760749" y="1664085"/>
                    </a:cubicBezTo>
                    <a:cubicBezTo>
                      <a:pt x="2842292" y="1640674"/>
                      <a:pt x="2919166" y="1606675"/>
                      <a:pt x="2987426" y="1554856"/>
                    </a:cubicBezTo>
                    <a:cubicBezTo>
                      <a:pt x="3006628" y="1540257"/>
                      <a:pt x="3031025" y="1526053"/>
                      <a:pt x="3027342" y="1501459"/>
                    </a:cubicBezTo>
                    <a:cubicBezTo>
                      <a:pt x="3023002" y="1472458"/>
                      <a:pt x="2992094" y="1476075"/>
                      <a:pt x="2969407" y="1471998"/>
                    </a:cubicBezTo>
                    <a:cubicBezTo>
                      <a:pt x="2967303" y="1471603"/>
                      <a:pt x="2965790" y="1467987"/>
                      <a:pt x="2961713" y="1463055"/>
                    </a:cubicBezTo>
                    <a:cubicBezTo>
                      <a:pt x="3002616" y="1403673"/>
                      <a:pt x="3046873" y="1344817"/>
                      <a:pt x="3070613" y="1274124"/>
                    </a:cubicBezTo>
                    <a:cubicBezTo>
                      <a:pt x="3078504" y="1250977"/>
                      <a:pt x="3091327" y="1222568"/>
                      <a:pt x="3075413" y="1207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CC62C560-3125-46E0-ACFD-0DB518DF8524}"/>
                  </a:ext>
                </a:extLst>
              </p:cNvPr>
              <p:cNvSpPr/>
              <p:nvPr/>
            </p:nvSpPr>
            <p:spPr>
              <a:xfrm>
                <a:off x="3177543" y="6266237"/>
                <a:ext cx="758424" cy="477928"/>
              </a:xfrm>
              <a:custGeom>
                <a:avLst/>
                <a:gdLst>
                  <a:gd name="connsiteX0" fmla="*/ 19930 w 758424"/>
                  <a:gd name="connsiteY0" fmla="*/ 175581 h 477928"/>
                  <a:gd name="connsiteX1" fmla="*/ 167168 w 758424"/>
                  <a:gd name="connsiteY1" fmla="*/ 186760 h 477928"/>
                  <a:gd name="connsiteX2" fmla="*/ 321310 w 758424"/>
                  <a:gd name="connsiteY2" fmla="*/ 142306 h 477928"/>
                  <a:gd name="connsiteX3" fmla="*/ 443888 w 758424"/>
                  <a:gd name="connsiteY3" fmla="*/ 19531 h 477928"/>
                  <a:gd name="connsiteX4" fmla="*/ 480517 w 758424"/>
                  <a:gd name="connsiteY4" fmla="*/ 17426 h 477928"/>
                  <a:gd name="connsiteX5" fmla="*/ 540359 w 758424"/>
                  <a:gd name="connsiteY5" fmla="*/ 21438 h 477928"/>
                  <a:gd name="connsiteX6" fmla="*/ 591126 w 758424"/>
                  <a:gd name="connsiteY6" fmla="*/ 0 h 477928"/>
                  <a:gd name="connsiteX7" fmla="*/ 711993 w 758424"/>
                  <a:gd name="connsiteY7" fmla="*/ 133362 h 477928"/>
                  <a:gd name="connsiteX8" fmla="*/ 757960 w 758424"/>
                  <a:gd name="connsiteY8" fmla="*/ 295133 h 477928"/>
                  <a:gd name="connsiteX9" fmla="*/ 628215 w 758424"/>
                  <a:gd name="connsiteY9" fmla="*/ 435137 h 477928"/>
                  <a:gd name="connsiteX10" fmla="*/ 163288 w 758424"/>
                  <a:gd name="connsiteY10" fmla="*/ 461376 h 477928"/>
                  <a:gd name="connsiteX11" fmla="*/ 10986 w 758424"/>
                  <a:gd name="connsiteY11" fmla="*/ 216549 h 477928"/>
                  <a:gd name="connsiteX12" fmla="*/ 19930 w 758424"/>
                  <a:gd name="connsiteY12" fmla="*/ 175581 h 47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8424" h="477928">
                    <a:moveTo>
                      <a:pt x="19930" y="175581"/>
                    </a:moveTo>
                    <a:cubicBezTo>
                      <a:pt x="69316" y="173542"/>
                      <a:pt x="116992" y="168281"/>
                      <a:pt x="167168" y="186760"/>
                    </a:cubicBezTo>
                    <a:cubicBezTo>
                      <a:pt x="224117" y="207672"/>
                      <a:pt x="278040" y="183537"/>
                      <a:pt x="321310" y="142306"/>
                    </a:cubicBezTo>
                    <a:cubicBezTo>
                      <a:pt x="363200" y="102455"/>
                      <a:pt x="403248" y="60697"/>
                      <a:pt x="443888" y="19531"/>
                    </a:cubicBezTo>
                    <a:cubicBezTo>
                      <a:pt x="455725" y="7562"/>
                      <a:pt x="463747" y="-855"/>
                      <a:pt x="480517" y="17426"/>
                    </a:cubicBezTo>
                    <a:cubicBezTo>
                      <a:pt x="495839" y="34130"/>
                      <a:pt x="518197" y="35445"/>
                      <a:pt x="540359" y="21438"/>
                    </a:cubicBezTo>
                    <a:cubicBezTo>
                      <a:pt x="555681" y="11771"/>
                      <a:pt x="574094" y="6971"/>
                      <a:pt x="591126" y="0"/>
                    </a:cubicBezTo>
                    <a:cubicBezTo>
                      <a:pt x="645378" y="31828"/>
                      <a:pt x="693646" y="69049"/>
                      <a:pt x="711993" y="133362"/>
                    </a:cubicBezTo>
                    <a:cubicBezTo>
                      <a:pt x="741717" y="183209"/>
                      <a:pt x="761774" y="236672"/>
                      <a:pt x="757960" y="295133"/>
                    </a:cubicBezTo>
                    <a:cubicBezTo>
                      <a:pt x="752699" y="375230"/>
                      <a:pt x="696408" y="415935"/>
                      <a:pt x="628215" y="435137"/>
                    </a:cubicBezTo>
                    <a:cubicBezTo>
                      <a:pt x="475848" y="478079"/>
                      <a:pt x="319601" y="492152"/>
                      <a:pt x="163288" y="461376"/>
                    </a:cubicBezTo>
                    <a:cubicBezTo>
                      <a:pt x="20785" y="433362"/>
                      <a:pt x="-23143" y="357342"/>
                      <a:pt x="10986" y="216549"/>
                    </a:cubicBezTo>
                    <a:cubicBezTo>
                      <a:pt x="14340" y="203003"/>
                      <a:pt x="24270" y="190771"/>
                      <a:pt x="19930" y="175581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0009197-8730-4DBB-893B-CB359EC8B67B}"/>
                  </a:ext>
                </a:extLst>
              </p:cNvPr>
              <p:cNvSpPr/>
              <p:nvPr/>
            </p:nvSpPr>
            <p:spPr>
              <a:xfrm>
                <a:off x="4347962" y="6281380"/>
                <a:ext cx="759251" cy="461338"/>
              </a:xfrm>
              <a:custGeom>
                <a:avLst/>
                <a:gdLst>
                  <a:gd name="connsiteX0" fmla="*/ 121649 w 759251"/>
                  <a:gd name="connsiteY0" fmla="*/ 16948 h 461338"/>
                  <a:gd name="connsiteX1" fmla="*/ 194840 w 759251"/>
                  <a:gd name="connsiteY1" fmla="*/ 22406 h 461338"/>
                  <a:gd name="connsiteX2" fmla="*/ 321758 w 759251"/>
                  <a:gd name="connsiteY2" fmla="*/ 154716 h 461338"/>
                  <a:gd name="connsiteX3" fmla="*/ 467812 w 759251"/>
                  <a:gd name="connsiteY3" fmla="*/ 176154 h 461338"/>
                  <a:gd name="connsiteX4" fmla="*/ 676470 w 759251"/>
                  <a:gd name="connsiteY4" fmla="*/ 148271 h 461338"/>
                  <a:gd name="connsiteX5" fmla="*/ 731643 w 759251"/>
                  <a:gd name="connsiteY5" fmla="*/ 150902 h 461338"/>
                  <a:gd name="connsiteX6" fmla="*/ 752292 w 759251"/>
                  <a:gd name="connsiteY6" fmla="*/ 223107 h 461338"/>
                  <a:gd name="connsiteX7" fmla="*/ 619850 w 759251"/>
                  <a:gd name="connsiteY7" fmla="*/ 441169 h 461338"/>
                  <a:gd name="connsiteX8" fmla="*/ 256655 w 759251"/>
                  <a:gd name="connsiteY8" fmla="*/ 447614 h 461338"/>
                  <a:gd name="connsiteX9" fmla="*/ 105406 w 759251"/>
                  <a:gd name="connsiteY9" fmla="*/ 409998 h 461338"/>
                  <a:gd name="connsiteX10" fmla="*/ 8738 w 759251"/>
                  <a:gd name="connsiteY10" fmla="*/ 206338 h 461338"/>
                  <a:gd name="connsiteX11" fmla="*/ 54178 w 759251"/>
                  <a:gd name="connsiteY11" fmla="*/ 102568 h 461338"/>
                  <a:gd name="connsiteX12" fmla="*/ 121649 w 759251"/>
                  <a:gd name="connsiteY12" fmla="*/ 16948 h 46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9251" h="461338">
                    <a:moveTo>
                      <a:pt x="121649" y="16948"/>
                    </a:moveTo>
                    <a:cubicBezTo>
                      <a:pt x="148084" y="-7778"/>
                      <a:pt x="168141" y="-5016"/>
                      <a:pt x="194840" y="22406"/>
                    </a:cubicBezTo>
                    <a:cubicBezTo>
                      <a:pt x="237453" y="66137"/>
                      <a:pt x="269149" y="119995"/>
                      <a:pt x="321758" y="154716"/>
                    </a:cubicBezTo>
                    <a:cubicBezTo>
                      <a:pt x="368119" y="185295"/>
                      <a:pt x="414415" y="192594"/>
                      <a:pt x="467812" y="176154"/>
                    </a:cubicBezTo>
                    <a:cubicBezTo>
                      <a:pt x="535414" y="155308"/>
                      <a:pt x="607422" y="162147"/>
                      <a:pt x="676470" y="148271"/>
                    </a:cubicBezTo>
                    <a:cubicBezTo>
                      <a:pt x="694160" y="144721"/>
                      <a:pt x="714480" y="127688"/>
                      <a:pt x="731643" y="150902"/>
                    </a:cubicBezTo>
                    <a:cubicBezTo>
                      <a:pt x="738614" y="174970"/>
                      <a:pt x="746571" y="198776"/>
                      <a:pt x="752292" y="223107"/>
                    </a:cubicBezTo>
                    <a:cubicBezTo>
                      <a:pt x="778465" y="333190"/>
                      <a:pt x="730065" y="413812"/>
                      <a:pt x="619850" y="441169"/>
                    </a:cubicBezTo>
                    <a:cubicBezTo>
                      <a:pt x="499509" y="471024"/>
                      <a:pt x="377983" y="462936"/>
                      <a:pt x="256655" y="447614"/>
                    </a:cubicBezTo>
                    <a:cubicBezTo>
                      <a:pt x="204836" y="441103"/>
                      <a:pt x="153543" y="432160"/>
                      <a:pt x="105406" y="409998"/>
                    </a:cubicBezTo>
                    <a:cubicBezTo>
                      <a:pt x="12815" y="367386"/>
                      <a:pt x="-16711" y="305045"/>
                      <a:pt x="8738" y="206338"/>
                    </a:cubicBezTo>
                    <a:cubicBezTo>
                      <a:pt x="18339" y="169183"/>
                      <a:pt x="37738" y="136566"/>
                      <a:pt x="54178" y="102568"/>
                    </a:cubicBezTo>
                    <a:cubicBezTo>
                      <a:pt x="60688" y="61336"/>
                      <a:pt x="91465" y="39372"/>
                      <a:pt x="121649" y="16948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414732FF-7518-4D3D-8C6B-5ABECBD0D2E3}"/>
                  </a:ext>
                </a:extLst>
              </p:cNvPr>
              <p:cNvSpPr/>
              <p:nvPr/>
            </p:nvSpPr>
            <p:spPr>
              <a:xfrm>
                <a:off x="2837959" y="1875603"/>
                <a:ext cx="2460430" cy="2787786"/>
              </a:xfrm>
              <a:custGeom>
                <a:avLst/>
                <a:gdLst>
                  <a:gd name="connsiteX0" fmla="*/ 1403692 w 2460430"/>
                  <a:gd name="connsiteY0" fmla="*/ 2172003 h 2787786"/>
                  <a:gd name="connsiteX1" fmla="*/ 2000632 w 2460430"/>
                  <a:gd name="connsiteY1" fmla="*/ 2249996 h 2787786"/>
                  <a:gd name="connsiteX2" fmla="*/ 2360277 w 2460430"/>
                  <a:gd name="connsiteY2" fmla="*/ 2355016 h 2787786"/>
                  <a:gd name="connsiteX3" fmla="*/ 2459443 w 2460430"/>
                  <a:gd name="connsiteY3" fmla="*/ 2359619 h 2787786"/>
                  <a:gd name="connsiteX4" fmla="*/ 2460430 w 2460430"/>
                  <a:gd name="connsiteY4" fmla="*/ 2514683 h 2787786"/>
                  <a:gd name="connsiteX5" fmla="*/ 1984718 w 2460430"/>
                  <a:gd name="connsiteY5" fmla="*/ 2406572 h 2787786"/>
                  <a:gd name="connsiteX6" fmla="*/ 1130160 w 2460430"/>
                  <a:gd name="connsiteY6" fmla="*/ 2351399 h 2787786"/>
                  <a:gd name="connsiteX7" fmla="*/ 494782 w 2460430"/>
                  <a:gd name="connsiteY7" fmla="*/ 2581627 h 2787786"/>
                  <a:gd name="connsiteX8" fmla="*/ 27751 w 2460430"/>
                  <a:gd name="connsiteY8" fmla="*/ 2782985 h 2787786"/>
                  <a:gd name="connsiteX9" fmla="*/ 0 w 2460430"/>
                  <a:gd name="connsiteY9" fmla="*/ 2787786 h 2787786"/>
                  <a:gd name="connsiteX10" fmla="*/ 27882 w 2460430"/>
                  <a:gd name="connsiteY10" fmla="*/ 2622267 h 2787786"/>
                  <a:gd name="connsiteX11" fmla="*/ 529898 w 2460430"/>
                  <a:gd name="connsiteY11" fmla="*/ 2392894 h 2787786"/>
                  <a:gd name="connsiteX12" fmla="*/ 1200919 w 2460430"/>
                  <a:gd name="connsiteY12" fmla="*/ 2186801 h 2787786"/>
                  <a:gd name="connsiteX13" fmla="*/ 1403692 w 2460430"/>
                  <a:gd name="connsiteY13" fmla="*/ 2172003 h 2787786"/>
                  <a:gd name="connsiteX14" fmla="*/ 2273341 w 2460430"/>
                  <a:gd name="connsiteY14" fmla="*/ 1720953 h 2787786"/>
                  <a:gd name="connsiteX15" fmla="*/ 2348505 w 2460430"/>
                  <a:gd name="connsiteY15" fmla="*/ 1823605 h 2787786"/>
                  <a:gd name="connsiteX16" fmla="*/ 2347716 w 2460430"/>
                  <a:gd name="connsiteY16" fmla="*/ 1857340 h 2787786"/>
                  <a:gd name="connsiteX17" fmla="*/ 1945196 w 2460430"/>
                  <a:gd name="connsiteY17" fmla="*/ 2015495 h 2787786"/>
                  <a:gd name="connsiteX18" fmla="*/ 1372225 w 2460430"/>
                  <a:gd name="connsiteY18" fmla="*/ 2067379 h 2787786"/>
                  <a:gd name="connsiteX19" fmla="*/ 907890 w 2460430"/>
                  <a:gd name="connsiteY19" fmla="*/ 2022137 h 2787786"/>
                  <a:gd name="connsiteX20" fmla="*/ 249627 w 2460430"/>
                  <a:gd name="connsiteY20" fmla="*/ 2038511 h 2787786"/>
                  <a:gd name="connsiteX21" fmla="*/ 42876 w 2460430"/>
                  <a:gd name="connsiteY21" fmla="*/ 2113675 h 2787786"/>
                  <a:gd name="connsiteX22" fmla="*/ 61157 w 2460430"/>
                  <a:gd name="connsiteY22" fmla="*/ 1937502 h 2787786"/>
                  <a:gd name="connsiteX23" fmla="*/ 711331 w 2460430"/>
                  <a:gd name="connsiteY23" fmla="*/ 1853526 h 2787786"/>
                  <a:gd name="connsiteX24" fmla="*/ 1067227 w 2460430"/>
                  <a:gd name="connsiteY24" fmla="*/ 1883316 h 2787786"/>
                  <a:gd name="connsiteX25" fmla="*/ 1536955 w 2460430"/>
                  <a:gd name="connsiteY25" fmla="*/ 1914092 h 2787786"/>
                  <a:gd name="connsiteX26" fmla="*/ 2273341 w 2460430"/>
                  <a:gd name="connsiteY26" fmla="*/ 1720953 h 2787786"/>
                  <a:gd name="connsiteX27" fmla="*/ 583691 w 2460430"/>
                  <a:gd name="connsiteY27" fmla="*/ 1424833 h 2787786"/>
                  <a:gd name="connsiteX28" fmla="*/ 1081300 w 2460430"/>
                  <a:gd name="connsiteY28" fmla="*/ 1435881 h 2787786"/>
                  <a:gd name="connsiteX29" fmla="*/ 1781255 w 2460430"/>
                  <a:gd name="connsiteY29" fmla="*/ 1511834 h 2787786"/>
                  <a:gd name="connsiteX30" fmla="*/ 2121895 w 2460430"/>
                  <a:gd name="connsiteY30" fmla="*/ 1493750 h 2787786"/>
                  <a:gd name="connsiteX31" fmla="*/ 2209685 w 2460430"/>
                  <a:gd name="connsiteY31" fmla="*/ 1625139 h 2787786"/>
                  <a:gd name="connsiteX32" fmla="*/ 1755740 w 2460430"/>
                  <a:gd name="connsiteY32" fmla="*/ 1662163 h 2787786"/>
                  <a:gd name="connsiteX33" fmla="*/ 1226302 w 2460430"/>
                  <a:gd name="connsiteY33" fmla="*/ 1598901 h 2787786"/>
                  <a:gd name="connsiteX34" fmla="*/ 198597 w 2460430"/>
                  <a:gd name="connsiteY34" fmla="*/ 1591405 h 2787786"/>
                  <a:gd name="connsiteX35" fmla="*/ 179658 w 2460430"/>
                  <a:gd name="connsiteY35" fmla="*/ 1589892 h 2787786"/>
                  <a:gd name="connsiteX36" fmla="*/ 272512 w 2460430"/>
                  <a:gd name="connsiteY36" fmla="*/ 1435815 h 2787786"/>
                  <a:gd name="connsiteX37" fmla="*/ 583691 w 2460430"/>
                  <a:gd name="connsiteY37" fmla="*/ 1424833 h 2787786"/>
                  <a:gd name="connsiteX38" fmla="*/ 1084194 w 2460430"/>
                  <a:gd name="connsiteY38" fmla="*/ 957934 h 2787786"/>
                  <a:gd name="connsiteX39" fmla="*/ 1562076 w 2460430"/>
                  <a:gd name="connsiteY39" fmla="*/ 1055720 h 2787786"/>
                  <a:gd name="connsiteX40" fmla="*/ 2040418 w 2460430"/>
                  <a:gd name="connsiteY40" fmla="*/ 1224724 h 2787786"/>
                  <a:gd name="connsiteX41" fmla="*/ 2096511 w 2460430"/>
                  <a:gd name="connsiteY41" fmla="*/ 1231103 h 2787786"/>
                  <a:gd name="connsiteX42" fmla="*/ 2095920 w 2460430"/>
                  <a:gd name="connsiteY42" fmla="*/ 1390769 h 2787786"/>
                  <a:gd name="connsiteX43" fmla="*/ 1416548 w 2460430"/>
                  <a:gd name="connsiteY43" fmla="*/ 1159424 h 2787786"/>
                  <a:gd name="connsiteX44" fmla="*/ 1178429 w 2460430"/>
                  <a:gd name="connsiteY44" fmla="*/ 1111616 h 2787786"/>
                  <a:gd name="connsiteX45" fmla="*/ 495177 w 2460430"/>
                  <a:gd name="connsiteY45" fmla="*/ 1163370 h 2787786"/>
                  <a:gd name="connsiteX46" fmla="*/ 461968 w 2460430"/>
                  <a:gd name="connsiteY46" fmla="*/ 1163698 h 2787786"/>
                  <a:gd name="connsiteX47" fmla="*/ 617886 w 2460430"/>
                  <a:gd name="connsiteY47" fmla="*/ 990551 h 2787786"/>
                  <a:gd name="connsiteX48" fmla="*/ 1084194 w 2460430"/>
                  <a:gd name="connsiteY48" fmla="*/ 957934 h 2787786"/>
                  <a:gd name="connsiteX49" fmla="*/ 1053287 w 2460430"/>
                  <a:gd name="connsiteY49" fmla="*/ 462428 h 2787786"/>
                  <a:gd name="connsiteX50" fmla="*/ 1364794 w 2460430"/>
                  <a:gd name="connsiteY50" fmla="*/ 477158 h 2787786"/>
                  <a:gd name="connsiteX51" fmla="*/ 1897784 w 2460430"/>
                  <a:gd name="connsiteY51" fmla="*/ 603155 h 2787786"/>
                  <a:gd name="connsiteX52" fmla="*/ 2121501 w 2460430"/>
                  <a:gd name="connsiteY52" fmla="*/ 671218 h 2787786"/>
                  <a:gd name="connsiteX53" fmla="*/ 2209291 w 2460430"/>
                  <a:gd name="connsiteY53" fmla="*/ 674834 h 2787786"/>
                  <a:gd name="connsiteX54" fmla="*/ 2216985 w 2460430"/>
                  <a:gd name="connsiteY54" fmla="*/ 693445 h 2787786"/>
                  <a:gd name="connsiteX55" fmla="*/ 2193443 w 2460430"/>
                  <a:gd name="connsiteY55" fmla="*/ 835619 h 2787786"/>
                  <a:gd name="connsiteX56" fmla="*/ 1825776 w 2460430"/>
                  <a:gd name="connsiteY56" fmla="*/ 740858 h 2787786"/>
                  <a:gd name="connsiteX57" fmla="*/ 1350130 w 2460430"/>
                  <a:gd name="connsiteY57" fmla="*/ 629788 h 2787786"/>
                  <a:gd name="connsiteX58" fmla="*/ 957079 w 2460430"/>
                  <a:gd name="connsiteY58" fmla="*/ 620385 h 2787786"/>
                  <a:gd name="connsiteX59" fmla="*/ 1053287 w 2460430"/>
                  <a:gd name="connsiteY59" fmla="*/ 462428 h 2787786"/>
                  <a:gd name="connsiteX60" fmla="*/ 2041536 w 2460430"/>
                  <a:gd name="connsiteY60" fmla="*/ 0 h 2787786"/>
                  <a:gd name="connsiteX61" fmla="*/ 2120448 w 2460430"/>
                  <a:gd name="connsiteY61" fmla="*/ 141714 h 2787786"/>
                  <a:gd name="connsiteX62" fmla="*/ 1934609 w 2460430"/>
                  <a:gd name="connsiteY62" fmla="*/ 298947 h 2787786"/>
                  <a:gd name="connsiteX63" fmla="*/ 1612383 w 2460430"/>
                  <a:gd name="connsiteY63" fmla="*/ 304340 h 2787786"/>
                  <a:gd name="connsiteX64" fmla="*/ 1367359 w 2460430"/>
                  <a:gd name="connsiteY64" fmla="*/ 230030 h 2787786"/>
                  <a:gd name="connsiteX65" fmla="*/ 1155610 w 2460430"/>
                  <a:gd name="connsiteY65" fmla="*/ 273695 h 2787786"/>
                  <a:gd name="connsiteX66" fmla="*/ 1109512 w 2460430"/>
                  <a:gd name="connsiteY66" fmla="*/ 296777 h 2787786"/>
                  <a:gd name="connsiteX67" fmla="*/ 1088337 w 2460430"/>
                  <a:gd name="connsiteY67" fmla="*/ 127838 h 2787786"/>
                  <a:gd name="connsiteX68" fmla="*/ 1319682 w 2460430"/>
                  <a:gd name="connsiteY68" fmla="*/ 71613 h 2787786"/>
                  <a:gd name="connsiteX69" fmla="*/ 1624877 w 2460430"/>
                  <a:gd name="connsiteY69" fmla="*/ 142109 h 2787786"/>
                  <a:gd name="connsiteX70" fmla="*/ 1976893 w 2460430"/>
                  <a:gd name="connsiteY70" fmla="*/ 68983 h 2787786"/>
                  <a:gd name="connsiteX71" fmla="*/ 2041536 w 2460430"/>
                  <a:gd name="connsiteY71" fmla="*/ 0 h 278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460430" h="2787786">
                    <a:moveTo>
                      <a:pt x="1403692" y="2172003"/>
                    </a:moveTo>
                    <a:cubicBezTo>
                      <a:pt x="1605317" y="2168261"/>
                      <a:pt x="1803696" y="2196829"/>
                      <a:pt x="2000632" y="2249996"/>
                    </a:cubicBezTo>
                    <a:cubicBezTo>
                      <a:pt x="2121171" y="2282548"/>
                      <a:pt x="2236252" y="2333644"/>
                      <a:pt x="2360277" y="2355016"/>
                    </a:cubicBezTo>
                    <a:cubicBezTo>
                      <a:pt x="2393617" y="2360737"/>
                      <a:pt x="2426366" y="2358173"/>
                      <a:pt x="2459443" y="2359619"/>
                    </a:cubicBezTo>
                    <a:cubicBezTo>
                      <a:pt x="2459772" y="2411307"/>
                      <a:pt x="2460101" y="2462995"/>
                      <a:pt x="2460430" y="2514683"/>
                    </a:cubicBezTo>
                    <a:cubicBezTo>
                      <a:pt x="2293004" y="2517708"/>
                      <a:pt x="2140439" y="2454643"/>
                      <a:pt x="1984718" y="2406572"/>
                    </a:cubicBezTo>
                    <a:cubicBezTo>
                      <a:pt x="1704052" y="2319900"/>
                      <a:pt x="1418849" y="2303394"/>
                      <a:pt x="1130160" y="2351399"/>
                    </a:cubicBezTo>
                    <a:cubicBezTo>
                      <a:pt x="904602" y="2388948"/>
                      <a:pt x="696733" y="2477002"/>
                      <a:pt x="494782" y="2581627"/>
                    </a:cubicBezTo>
                    <a:cubicBezTo>
                      <a:pt x="344059" y="2659750"/>
                      <a:pt x="191692" y="2735112"/>
                      <a:pt x="27751" y="2782985"/>
                    </a:cubicBezTo>
                    <a:cubicBezTo>
                      <a:pt x="18808" y="2785616"/>
                      <a:pt x="9272" y="2786208"/>
                      <a:pt x="0" y="2787786"/>
                    </a:cubicBezTo>
                    <a:cubicBezTo>
                      <a:pt x="5392" y="2732021"/>
                      <a:pt x="13744" y="2676651"/>
                      <a:pt x="27882" y="2622267"/>
                    </a:cubicBezTo>
                    <a:cubicBezTo>
                      <a:pt x="204121" y="2565318"/>
                      <a:pt x="364379" y="2473254"/>
                      <a:pt x="529898" y="2392894"/>
                    </a:cubicBezTo>
                    <a:cubicBezTo>
                      <a:pt x="743094" y="2289387"/>
                      <a:pt x="964444" y="2217116"/>
                      <a:pt x="1200919" y="2186801"/>
                    </a:cubicBezTo>
                    <a:cubicBezTo>
                      <a:pt x="1268915" y="2178088"/>
                      <a:pt x="1336484" y="2173250"/>
                      <a:pt x="1403692" y="2172003"/>
                    </a:cubicBezTo>
                    <a:close/>
                    <a:moveTo>
                      <a:pt x="2273341" y="1720953"/>
                    </a:moveTo>
                    <a:cubicBezTo>
                      <a:pt x="2306419" y="1749296"/>
                      <a:pt x="2330750" y="1784018"/>
                      <a:pt x="2348505" y="1823605"/>
                    </a:cubicBezTo>
                    <a:cubicBezTo>
                      <a:pt x="2353635" y="1834982"/>
                      <a:pt x="2360342" y="1846358"/>
                      <a:pt x="2347716" y="1857340"/>
                    </a:cubicBezTo>
                    <a:cubicBezTo>
                      <a:pt x="2219352" y="1924876"/>
                      <a:pt x="2085529" y="1981036"/>
                      <a:pt x="1945196" y="2015495"/>
                    </a:cubicBezTo>
                    <a:cubicBezTo>
                      <a:pt x="1757647" y="2061593"/>
                      <a:pt x="1565824" y="2077178"/>
                      <a:pt x="1372225" y="2067379"/>
                    </a:cubicBezTo>
                    <a:cubicBezTo>
                      <a:pt x="1216701" y="2059488"/>
                      <a:pt x="1062690" y="2037458"/>
                      <a:pt x="907890" y="2022137"/>
                    </a:cubicBezTo>
                    <a:cubicBezTo>
                      <a:pt x="688052" y="2000369"/>
                      <a:pt x="467689" y="1988138"/>
                      <a:pt x="249627" y="2038511"/>
                    </a:cubicBezTo>
                    <a:cubicBezTo>
                      <a:pt x="177948" y="2055082"/>
                      <a:pt x="108899" y="2080729"/>
                      <a:pt x="42876" y="2113675"/>
                    </a:cubicBezTo>
                    <a:cubicBezTo>
                      <a:pt x="32288" y="2053175"/>
                      <a:pt x="39259" y="1994583"/>
                      <a:pt x="61157" y="1937502"/>
                    </a:cubicBezTo>
                    <a:cubicBezTo>
                      <a:pt x="271131" y="1857340"/>
                      <a:pt x="489455" y="1844517"/>
                      <a:pt x="711331" y="1853526"/>
                    </a:cubicBezTo>
                    <a:cubicBezTo>
                      <a:pt x="830489" y="1858393"/>
                      <a:pt x="949779" y="1868585"/>
                      <a:pt x="1067227" y="1883316"/>
                    </a:cubicBezTo>
                    <a:cubicBezTo>
                      <a:pt x="1223738" y="1902913"/>
                      <a:pt x="1379656" y="1915933"/>
                      <a:pt x="1536955" y="1914092"/>
                    </a:cubicBezTo>
                    <a:cubicBezTo>
                      <a:pt x="1798353" y="1911067"/>
                      <a:pt x="2043114" y="1843399"/>
                      <a:pt x="2273341" y="1720953"/>
                    </a:cubicBezTo>
                    <a:close/>
                    <a:moveTo>
                      <a:pt x="583691" y="1424833"/>
                    </a:moveTo>
                    <a:cubicBezTo>
                      <a:pt x="749539" y="1433711"/>
                      <a:pt x="915387" y="1426477"/>
                      <a:pt x="1081300" y="1435881"/>
                    </a:cubicBezTo>
                    <a:cubicBezTo>
                      <a:pt x="1316197" y="1449230"/>
                      <a:pt x="1549055" y="1474745"/>
                      <a:pt x="1781255" y="1511834"/>
                    </a:cubicBezTo>
                    <a:cubicBezTo>
                      <a:pt x="1894824" y="1529984"/>
                      <a:pt x="2010628" y="1541229"/>
                      <a:pt x="2121895" y="1493750"/>
                    </a:cubicBezTo>
                    <a:cubicBezTo>
                      <a:pt x="2151158" y="1537547"/>
                      <a:pt x="2180422" y="1581343"/>
                      <a:pt x="2209685" y="1625139"/>
                    </a:cubicBezTo>
                    <a:cubicBezTo>
                      <a:pt x="2062974" y="1693465"/>
                      <a:pt x="1909751" y="1685048"/>
                      <a:pt x="1755740" y="1662163"/>
                    </a:cubicBezTo>
                    <a:cubicBezTo>
                      <a:pt x="1579831" y="1635990"/>
                      <a:pt x="1403987" y="1611790"/>
                      <a:pt x="1226302" y="1598901"/>
                    </a:cubicBezTo>
                    <a:cubicBezTo>
                      <a:pt x="883690" y="1574044"/>
                      <a:pt x="541275" y="1579896"/>
                      <a:pt x="198597" y="1591405"/>
                    </a:cubicBezTo>
                    <a:cubicBezTo>
                      <a:pt x="192350" y="1591602"/>
                      <a:pt x="185971" y="1590418"/>
                      <a:pt x="179658" y="1589892"/>
                    </a:cubicBezTo>
                    <a:cubicBezTo>
                      <a:pt x="202280" y="1533601"/>
                      <a:pt x="221087" y="1474877"/>
                      <a:pt x="272512" y="1435815"/>
                    </a:cubicBezTo>
                    <a:cubicBezTo>
                      <a:pt x="376282" y="1431541"/>
                      <a:pt x="480447" y="1419309"/>
                      <a:pt x="583691" y="1424833"/>
                    </a:cubicBezTo>
                    <a:close/>
                    <a:moveTo>
                      <a:pt x="1084194" y="957934"/>
                    </a:moveTo>
                    <a:cubicBezTo>
                      <a:pt x="1254054" y="947083"/>
                      <a:pt x="1410366" y="980490"/>
                      <a:pt x="1562076" y="1055720"/>
                    </a:cubicBezTo>
                    <a:cubicBezTo>
                      <a:pt x="1714180" y="1131147"/>
                      <a:pt x="1872334" y="1192962"/>
                      <a:pt x="2040418" y="1224724"/>
                    </a:cubicBezTo>
                    <a:cubicBezTo>
                      <a:pt x="2058897" y="1228209"/>
                      <a:pt x="2077836" y="1229064"/>
                      <a:pt x="2096511" y="1231103"/>
                    </a:cubicBezTo>
                    <a:cubicBezTo>
                      <a:pt x="2097432" y="1284435"/>
                      <a:pt x="2081058" y="1337569"/>
                      <a:pt x="2095920" y="1390769"/>
                    </a:cubicBezTo>
                    <a:cubicBezTo>
                      <a:pt x="1853987" y="1359139"/>
                      <a:pt x="1634478" y="1261221"/>
                      <a:pt x="1416548" y="1159424"/>
                    </a:cubicBezTo>
                    <a:cubicBezTo>
                      <a:pt x="1340331" y="1123847"/>
                      <a:pt x="1261156" y="1111156"/>
                      <a:pt x="1178429" y="1111616"/>
                    </a:cubicBezTo>
                    <a:cubicBezTo>
                      <a:pt x="949451" y="1112866"/>
                      <a:pt x="721459" y="1126478"/>
                      <a:pt x="495177" y="1163370"/>
                    </a:cubicBezTo>
                    <a:cubicBezTo>
                      <a:pt x="484392" y="1165145"/>
                      <a:pt x="473082" y="1163698"/>
                      <a:pt x="461968" y="1163698"/>
                    </a:cubicBezTo>
                    <a:cubicBezTo>
                      <a:pt x="505699" y="1098530"/>
                      <a:pt x="552455" y="1036189"/>
                      <a:pt x="617886" y="990551"/>
                    </a:cubicBezTo>
                    <a:cubicBezTo>
                      <a:pt x="772884" y="973190"/>
                      <a:pt x="928671" y="967863"/>
                      <a:pt x="1084194" y="957934"/>
                    </a:cubicBezTo>
                    <a:close/>
                    <a:moveTo>
                      <a:pt x="1053287" y="462428"/>
                    </a:moveTo>
                    <a:cubicBezTo>
                      <a:pt x="1157057" y="468215"/>
                      <a:pt x="1260959" y="468807"/>
                      <a:pt x="1364794" y="477158"/>
                    </a:cubicBezTo>
                    <a:cubicBezTo>
                      <a:pt x="1549318" y="492020"/>
                      <a:pt x="1725688" y="536737"/>
                      <a:pt x="1897784" y="603155"/>
                    </a:cubicBezTo>
                    <a:cubicBezTo>
                      <a:pt x="1970383" y="631170"/>
                      <a:pt x="2042325" y="663655"/>
                      <a:pt x="2121501" y="671218"/>
                    </a:cubicBezTo>
                    <a:cubicBezTo>
                      <a:pt x="2150501" y="678386"/>
                      <a:pt x="2180093" y="671875"/>
                      <a:pt x="2209291" y="674834"/>
                    </a:cubicBezTo>
                    <a:cubicBezTo>
                      <a:pt x="2217380" y="678780"/>
                      <a:pt x="2218563" y="685553"/>
                      <a:pt x="2216985" y="693445"/>
                    </a:cubicBezTo>
                    <a:cubicBezTo>
                      <a:pt x="2209686" y="740924"/>
                      <a:pt x="2212382" y="790047"/>
                      <a:pt x="2193443" y="835619"/>
                    </a:cubicBezTo>
                    <a:cubicBezTo>
                      <a:pt x="2063171" y="833909"/>
                      <a:pt x="1944473" y="786430"/>
                      <a:pt x="1825776" y="740858"/>
                    </a:cubicBezTo>
                    <a:cubicBezTo>
                      <a:pt x="1672159" y="681937"/>
                      <a:pt x="1514465" y="644256"/>
                      <a:pt x="1350130" y="629788"/>
                    </a:cubicBezTo>
                    <a:cubicBezTo>
                      <a:pt x="1219069" y="618215"/>
                      <a:pt x="1088140" y="620845"/>
                      <a:pt x="957079" y="620385"/>
                    </a:cubicBezTo>
                    <a:cubicBezTo>
                      <a:pt x="983186" y="564160"/>
                      <a:pt x="1013830" y="510565"/>
                      <a:pt x="1053287" y="462428"/>
                    </a:cubicBezTo>
                    <a:close/>
                    <a:moveTo>
                      <a:pt x="2041536" y="0"/>
                    </a:moveTo>
                    <a:cubicBezTo>
                      <a:pt x="2084609" y="38010"/>
                      <a:pt x="2106179" y="87856"/>
                      <a:pt x="2120448" y="141714"/>
                    </a:cubicBezTo>
                    <a:cubicBezTo>
                      <a:pt x="2064420" y="201030"/>
                      <a:pt x="2008787" y="260280"/>
                      <a:pt x="1934609" y="298947"/>
                    </a:cubicBezTo>
                    <a:cubicBezTo>
                      <a:pt x="1827420" y="354844"/>
                      <a:pt x="1720098" y="353331"/>
                      <a:pt x="1612383" y="304340"/>
                    </a:cubicBezTo>
                    <a:cubicBezTo>
                      <a:pt x="1533865" y="268632"/>
                      <a:pt x="1454426" y="238448"/>
                      <a:pt x="1367359" y="230030"/>
                    </a:cubicBezTo>
                    <a:cubicBezTo>
                      <a:pt x="1291603" y="222731"/>
                      <a:pt x="1221108" y="233844"/>
                      <a:pt x="1155610" y="273695"/>
                    </a:cubicBezTo>
                    <a:cubicBezTo>
                      <a:pt x="1141011" y="282573"/>
                      <a:pt x="1124900" y="289149"/>
                      <a:pt x="1109512" y="296777"/>
                    </a:cubicBezTo>
                    <a:cubicBezTo>
                      <a:pt x="1102476" y="240486"/>
                      <a:pt x="1095439" y="184195"/>
                      <a:pt x="1088337" y="127838"/>
                    </a:cubicBezTo>
                    <a:cubicBezTo>
                      <a:pt x="1163370" y="100811"/>
                      <a:pt x="1237153" y="70364"/>
                      <a:pt x="1319682" y="71613"/>
                    </a:cubicBezTo>
                    <a:cubicBezTo>
                      <a:pt x="1426807" y="73257"/>
                      <a:pt x="1530445" y="93906"/>
                      <a:pt x="1624877" y="142109"/>
                    </a:cubicBezTo>
                    <a:cubicBezTo>
                      <a:pt x="1809401" y="236278"/>
                      <a:pt x="1869309" y="168478"/>
                      <a:pt x="1976893" y="68983"/>
                    </a:cubicBezTo>
                    <a:cubicBezTo>
                      <a:pt x="1999975" y="47676"/>
                      <a:pt x="2020098" y="23082"/>
                      <a:pt x="20415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B372562-56B8-425E-97DB-D643532553F4}"/>
                  </a:ext>
                </a:extLst>
              </p:cNvPr>
              <p:cNvSpPr/>
              <p:nvPr/>
            </p:nvSpPr>
            <p:spPr>
              <a:xfrm>
                <a:off x="3671357" y="4628364"/>
                <a:ext cx="819652" cy="553143"/>
              </a:xfrm>
              <a:custGeom>
                <a:avLst/>
                <a:gdLst>
                  <a:gd name="connsiteX0" fmla="*/ 10443 w 819652"/>
                  <a:gd name="connsiteY0" fmla="*/ 187524 h 553143"/>
                  <a:gd name="connsiteX1" fmla="*/ 453800 w 819652"/>
                  <a:gd name="connsiteY1" fmla="*/ 830 h 553143"/>
                  <a:gd name="connsiteX2" fmla="*/ 737885 w 819652"/>
                  <a:gd name="connsiteY2" fmla="*/ 103416 h 553143"/>
                  <a:gd name="connsiteX3" fmla="*/ 818771 w 819652"/>
                  <a:gd name="connsiteY3" fmla="*/ 193640 h 553143"/>
                  <a:gd name="connsiteX4" fmla="*/ 812984 w 819652"/>
                  <a:gd name="connsiteY4" fmla="*/ 210211 h 553143"/>
                  <a:gd name="connsiteX5" fmla="*/ 663116 w 819652"/>
                  <a:gd name="connsiteY5" fmla="*/ 497519 h 553143"/>
                  <a:gd name="connsiteX6" fmla="*/ 140188 w 819652"/>
                  <a:gd name="connsiteY6" fmla="*/ 486669 h 553143"/>
                  <a:gd name="connsiteX7" fmla="*/ 8009 w 819652"/>
                  <a:gd name="connsiteY7" fmla="*/ 211000 h 553143"/>
                  <a:gd name="connsiteX8" fmla="*/ 10443 w 819652"/>
                  <a:gd name="connsiteY8" fmla="*/ 187524 h 5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9652" h="553143">
                    <a:moveTo>
                      <a:pt x="10443" y="187524"/>
                    </a:moveTo>
                    <a:cubicBezTo>
                      <a:pt x="117435" y="28646"/>
                      <a:pt x="277693" y="-6141"/>
                      <a:pt x="453800" y="830"/>
                    </a:cubicBezTo>
                    <a:cubicBezTo>
                      <a:pt x="558359" y="4973"/>
                      <a:pt x="653449" y="39760"/>
                      <a:pt x="737885" y="103416"/>
                    </a:cubicBezTo>
                    <a:cubicBezTo>
                      <a:pt x="771160" y="128537"/>
                      <a:pt x="785890" y="168914"/>
                      <a:pt x="818771" y="193640"/>
                    </a:cubicBezTo>
                    <a:cubicBezTo>
                      <a:pt x="816732" y="199163"/>
                      <a:pt x="811866" y="205411"/>
                      <a:pt x="812984" y="210211"/>
                    </a:cubicBezTo>
                    <a:cubicBezTo>
                      <a:pt x="841064" y="328251"/>
                      <a:pt x="778460" y="449448"/>
                      <a:pt x="663116" y="497519"/>
                    </a:cubicBezTo>
                    <a:cubicBezTo>
                      <a:pt x="487403" y="570645"/>
                      <a:pt x="313730" y="576300"/>
                      <a:pt x="140188" y="486669"/>
                    </a:cubicBezTo>
                    <a:cubicBezTo>
                      <a:pt x="30631" y="430114"/>
                      <a:pt x="-21122" y="328580"/>
                      <a:pt x="8009" y="211000"/>
                    </a:cubicBezTo>
                    <a:cubicBezTo>
                      <a:pt x="9982" y="203438"/>
                      <a:pt x="9719" y="195350"/>
                      <a:pt x="10443" y="187524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7B11738-9171-40D2-9F85-4F529755A044}"/>
                  </a:ext>
                </a:extLst>
              </p:cNvPr>
              <p:cNvSpPr/>
              <p:nvPr/>
            </p:nvSpPr>
            <p:spPr>
              <a:xfrm>
                <a:off x="4703087" y="5393461"/>
                <a:ext cx="407083" cy="608878"/>
              </a:xfrm>
              <a:custGeom>
                <a:avLst/>
                <a:gdLst>
                  <a:gd name="connsiteX0" fmla="*/ 202779 w 407083"/>
                  <a:gd name="connsiteY0" fmla="*/ 608878 h 608878"/>
                  <a:gd name="connsiteX1" fmla="*/ 26212 w 407083"/>
                  <a:gd name="connsiteY1" fmla="*/ 433824 h 608878"/>
                  <a:gd name="connsiteX2" fmla="*/ 13125 w 407083"/>
                  <a:gd name="connsiteY2" fmla="*/ 384438 h 608878"/>
                  <a:gd name="connsiteX3" fmla="*/ 11876 w 407083"/>
                  <a:gd name="connsiteY3" fmla="*/ 294149 h 608878"/>
                  <a:gd name="connsiteX4" fmla="*/ 42652 w 407083"/>
                  <a:gd name="connsiteY4" fmla="*/ 176963 h 608878"/>
                  <a:gd name="connsiteX5" fmla="*/ 130442 w 407083"/>
                  <a:gd name="connsiteY5" fmla="*/ 78125 h 608878"/>
                  <a:gd name="connsiteX6" fmla="*/ 148921 w 407083"/>
                  <a:gd name="connsiteY6" fmla="*/ 74377 h 608878"/>
                  <a:gd name="connsiteX7" fmla="*/ 304839 w 407083"/>
                  <a:gd name="connsiteY7" fmla="*/ 16179 h 608878"/>
                  <a:gd name="connsiteX8" fmla="*/ 390657 w 407083"/>
                  <a:gd name="connsiteY8" fmla="*/ 39721 h 608878"/>
                  <a:gd name="connsiteX9" fmla="*/ 394997 w 407083"/>
                  <a:gd name="connsiteY9" fmla="*/ 158221 h 608878"/>
                  <a:gd name="connsiteX10" fmla="*/ 390920 w 407083"/>
                  <a:gd name="connsiteY10" fmla="*/ 236345 h 608878"/>
                  <a:gd name="connsiteX11" fmla="*/ 327790 w 407083"/>
                  <a:gd name="connsiteY11" fmla="*/ 555218 h 608878"/>
                  <a:gd name="connsiteX12" fmla="*/ 202779 w 407083"/>
                  <a:gd name="connsiteY12" fmla="*/ 608878 h 60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7083" h="608878">
                    <a:moveTo>
                      <a:pt x="202779" y="608878"/>
                    </a:moveTo>
                    <a:cubicBezTo>
                      <a:pt x="98811" y="608944"/>
                      <a:pt x="25817" y="537068"/>
                      <a:pt x="26212" y="433824"/>
                    </a:cubicBezTo>
                    <a:cubicBezTo>
                      <a:pt x="26277" y="415674"/>
                      <a:pt x="20819" y="400417"/>
                      <a:pt x="13125" y="384438"/>
                    </a:cubicBezTo>
                    <a:cubicBezTo>
                      <a:pt x="-1342" y="354517"/>
                      <a:pt x="-6669" y="312562"/>
                      <a:pt x="11876" y="294149"/>
                    </a:cubicBezTo>
                    <a:cubicBezTo>
                      <a:pt x="48504" y="257783"/>
                      <a:pt x="42652" y="218589"/>
                      <a:pt x="42652" y="176963"/>
                    </a:cubicBezTo>
                    <a:cubicBezTo>
                      <a:pt x="42652" y="118436"/>
                      <a:pt x="90394" y="101405"/>
                      <a:pt x="130442" y="78125"/>
                    </a:cubicBezTo>
                    <a:cubicBezTo>
                      <a:pt x="135571" y="75100"/>
                      <a:pt x="142739" y="75692"/>
                      <a:pt x="148921" y="74377"/>
                    </a:cubicBezTo>
                    <a:cubicBezTo>
                      <a:pt x="203634" y="62672"/>
                      <a:pt x="257754" y="53925"/>
                      <a:pt x="304839" y="16179"/>
                    </a:cubicBezTo>
                    <a:cubicBezTo>
                      <a:pt x="341336" y="-13085"/>
                      <a:pt x="367903" y="-1116"/>
                      <a:pt x="390657" y="39721"/>
                    </a:cubicBezTo>
                    <a:cubicBezTo>
                      <a:pt x="412292" y="78585"/>
                      <a:pt x="411305" y="119489"/>
                      <a:pt x="394997" y="158221"/>
                    </a:cubicBezTo>
                    <a:cubicBezTo>
                      <a:pt x="383620" y="185183"/>
                      <a:pt x="383423" y="210304"/>
                      <a:pt x="390920" y="236345"/>
                    </a:cubicBezTo>
                    <a:cubicBezTo>
                      <a:pt x="424523" y="353596"/>
                      <a:pt x="400784" y="460391"/>
                      <a:pt x="327790" y="555218"/>
                    </a:cubicBezTo>
                    <a:cubicBezTo>
                      <a:pt x="298132" y="593754"/>
                      <a:pt x="251770" y="607958"/>
                      <a:pt x="202779" y="608878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B5B13036-8B03-4B79-9C6F-E49EE4244F2F}"/>
                  </a:ext>
                </a:extLst>
              </p:cNvPr>
              <p:cNvSpPr/>
              <p:nvPr/>
            </p:nvSpPr>
            <p:spPr>
              <a:xfrm>
                <a:off x="2936470" y="5452795"/>
                <a:ext cx="411407" cy="613596"/>
              </a:xfrm>
              <a:custGeom>
                <a:avLst/>
                <a:gdLst>
                  <a:gd name="connsiteX0" fmla="*/ 0 w 411407"/>
                  <a:gd name="connsiteY0" fmla="*/ 118813 h 613596"/>
                  <a:gd name="connsiteX1" fmla="*/ 15454 w 411407"/>
                  <a:gd name="connsiteY1" fmla="*/ 51869 h 613596"/>
                  <a:gd name="connsiteX2" fmla="*/ 138886 w 411407"/>
                  <a:gd name="connsiteY2" fmla="*/ 33653 h 613596"/>
                  <a:gd name="connsiteX3" fmla="*/ 198662 w 411407"/>
                  <a:gd name="connsiteY3" fmla="*/ 63837 h 613596"/>
                  <a:gd name="connsiteX4" fmla="*/ 302564 w 411407"/>
                  <a:gd name="connsiteY4" fmla="*/ 92903 h 613596"/>
                  <a:gd name="connsiteX5" fmla="*/ 367273 w 411407"/>
                  <a:gd name="connsiteY5" fmla="*/ 200816 h 613596"/>
                  <a:gd name="connsiteX6" fmla="*/ 393511 w 411407"/>
                  <a:gd name="connsiteY6" fmla="*/ 284858 h 613596"/>
                  <a:gd name="connsiteX7" fmla="*/ 402454 w 411407"/>
                  <a:gd name="connsiteY7" fmla="*/ 369689 h 613596"/>
                  <a:gd name="connsiteX8" fmla="*/ 375821 w 411407"/>
                  <a:gd name="connsiteY8" fmla="*/ 529619 h 613596"/>
                  <a:gd name="connsiteX9" fmla="*/ 340179 w 411407"/>
                  <a:gd name="connsiteY9" fmla="*/ 566116 h 613596"/>
                  <a:gd name="connsiteX10" fmla="*/ 272249 w 411407"/>
                  <a:gd name="connsiteY10" fmla="*/ 595643 h 613596"/>
                  <a:gd name="connsiteX11" fmla="*/ 230425 w 411407"/>
                  <a:gd name="connsiteY11" fmla="*/ 612149 h 613596"/>
                  <a:gd name="connsiteX12" fmla="*/ 151907 w 411407"/>
                  <a:gd name="connsiteY12" fmla="*/ 600377 h 613596"/>
                  <a:gd name="connsiteX13" fmla="*/ 24726 w 411407"/>
                  <a:gd name="connsiteY13" fmla="*/ 449851 h 613596"/>
                  <a:gd name="connsiteX14" fmla="*/ 21438 w 411407"/>
                  <a:gd name="connsiteY14" fmla="*/ 230606 h 613596"/>
                  <a:gd name="connsiteX15" fmla="*/ 0 w 411407"/>
                  <a:gd name="connsiteY15" fmla="*/ 118813 h 61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407" h="613596">
                    <a:moveTo>
                      <a:pt x="0" y="118813"/>
                    </a:moveTo>
                    <a:cubicBezTo>
                      <a:pt x="8812" y="97375"/>
                      <a:pt x="-395" y="71728"/>
                      <a:pt x="15454" y="51869"/>
                    </a:cubicBezTo>
                    <a:cubicBezTo>
                      <a:pt x="51162" y="-23624"/>
                      <a:pt x="101863" y="-4882"/>
                      <a:pt x="138886" y="33653"/>
                    </a:cubicBezTo>
                    <a:cubicBezTo>
                      <a:pt x="157233" y="52790"/>
                      <a:pt x="174528" y="62259"/>
                      <a:pt x="198662" y="63837"/>
                    </a:cubicBezTo>
                    <a:cubicBezTo>
                      <a:pt x="235423" y="66205"/>
                      <a:pt x="269092" y="78173"/>
                      <a:pt x="302564" y="92903"/>
                    </a:cubicBezTo>
                    <a:cubicBezTo>
                      <a:pt x="350372" y="113947"/>
                      <a:pt x="372599" y="149392"/>
                      <a:pt x="367273" y="200816"/>
                    </a:cubicBezTo>
                    <a:cubicBezTo>
                      <a:pt x="363985" y="233105"/>
                      <a:pt x="366286" y="259870"/>
                      <a:pt x="393511" y="284858"/>
                    </a:cubicBezTo>
                    <a:cubicBezTo>
                      <a:pt x="417448" y="306888"/>
                      <a:pt x="414094" y="346805"/>
                      <a:pt x="402454" y="369689"/>
                    </a:cubicBezTo>
                    <a:cubicBezTo>
                      <a:pt x="376019" y="421772"/>
                      <a:pt x="392853" y="477997"/>
                      <a:pt x="375821" y="529619"/>
                    </a:cubicBezTo>
                    <a:cubicBezTo>
                      <a:pt x="365891" y="543626"/>
                      <a:pt x="358789" y="560461"/>
                      <a:pt x="340179" y="566116"/>
                    </a:cubicBezTo>
                    <a:cubicBezTo>
                      <a:pt x="317557" y="575915"/>
                      <a:pt x="294870" y="585779"/>
                      <a:pt x="272249" y="595643"/>
                    </a:cubicBezTo>
                    <a:cubicBezTo>
                      <a:pt x="262253" y="611096"/>
                      <a:pt x="248246" y="616489"/>
                      <a:pt x="230425" y="612149"/>
                    </a:cubicBezTo>
                    <a:cubicBezTo>
                      <a:pt x="205502" y="600575"/>
                      <a:pt x="178145" y="608729"/>
                      <a:pt x="151907" y="600377"/>
                    </a:cubicBezTo>
                    <a:cubicBezTo>
                      <a:pt x="76940" y="576506"/>
                      <a:pt x="48926" y="513508"/>
                      <a:pt x="24726" y="449851"/>
                    </a:cubicBezTo>
                    <a:cubicBezTo>
                      <a:pt x="-2367" y="378436"/>
                      <a:pt x="-3748" y="304850"/>
                      <a:pt x="21438" y="230606"/>
                    </a:cubicBezTo>
                    <a:cubicBezTo>
                      <a:pt x="34590" y="191610"/>
                      <a:pt x="4472" y="142618"/>
                      <a:pt x="0" y="118813"/>
                    </a:cubicBezTo>
                    <a:close/>
                  </a:path>
                </a:pathLst>
              </a:custGeom>
              <a:solidFill>
                <a:srgbClr val="FE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D267F162-1A7D-497F-8C00-9DF69F2FC904}"/>
                  </a:ext>
                </a:extLst>
              </p:cNvPr>
              <p:cNvGrpSpPr/>
              <p:nvPr/>
            </p:nvGrpSpPr>
            <p:grpSpPr>
              <a:xfrm>
                <a:off x="-25" y="761685"/>
                <a:ext cx="3407135" cy="5410925"/>
                <a:chOff x="-25" y="761685"/>
                <a:chExt cx="3407135" cy="5410925"/>
              </a:xfrm>
            </p:grpSpPr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E016D2E4-80CD-4C55-AB39-9A7111D23C71}"/>
                    </a:ext>
                  </a:extLst>
                </p:cNvPr>
                <p:cNvSpPr/>
                <p:nvPr/>
              </p:nvSpPr>
              <p:spPr>
                <a:xfrm>
                  <a:off x="-25" y="762275"/>
                  <a:ext cx="2951771" cy="4810845"/>
                </a:xfrm>
                <a:custGeom>
                  <a:avLst/>
                  <a:gdLst>
                    <a:gd name="connsiteX0" fmla="*/ 2948793 w 2951771"/>
                    <a:gd name="connsiteY0" fmla="*/ 4744033 h 4810845"/>
                    <a:gd name="connsiteX1" fmla="*/ 2763414 w 2951771"/>
                    <a:gd name="connsiteY1" fmla="*/ 4612644 h 4810845"/>
                    <a:gd name="connsiteX2" fmla="*/ 1852434 w 2951771"/>
                    <a:gd name="connsiteY2" fmla="*/ 3779918 h 4810845"/>
                    <a:gd name="connsiteX3" fmla="*/ 1726173 w 2951771"/>
                    <a:gd name="connsiteY3" fmla="*/ 2896754 h 4810845"/>
                    <a:gd name="connsiteX4" fmla="*/ 1550330 w 2951771"/>
                    <a:gd name="connsiteY4" fmla="*/ 2051337 h 4810845"/>
                    <a:gd name="connsiteX5" fmla="*/ 1551974 w 2951771"/>
                    <a:gd name="connsiteY5" fmla="*/ 1994914 h 4810845"/>
                    <a:gd name="connsiteX6" fmla="*/ 1552500 w 2951771"/>
                    <a:gd name="connsiteY6" fmla="*/ 1994191 h 4810845"/>
                    <a:gd name="connsiteX7" fmla="*/ 1548357 w 2951771"/>
                    <a:gd name="connsiteY7" fmla="*/ 1938492 h 4810845"/>
                    <a:gd name="connsiteX8" fmla="*/ 1446625 w 2951771"/>
                    <a:gd name="connsiteY8" fmla="*/ 1878058 h 4810845"/>
                    <a:gd name="connsiteX9" fmla="*/ 1442154 w 2951771"/>
                    <a:gd name="connsiteY9" fmla="*/ 1824595 h 4810845"/>
                    <a:gd name="connsiteX10" fmla="*/ 1585906 w 2951771"/>
                    <a:gd name="connsiteY10" fmla="*/ 1194806 h 4810845"/>
                    <a:gd name="connsiteX11" fmla="*/ 1483451 w 2951771"/>
                    <a:gd name="connsiteY11" fmla="*/ 637025 h 4810845"/>
                    <a:gd name="connsiteX12" fmla="*/ 982488 w 2951771"/>
                    <a:gd name="connsiteY12" fmla="*/ 42550 h 4810845"/>
                    <a:gd name="connsiteX13" fmla="*/ 372296 w 2951771"/>
                    <a:gd name="connsiteY13" fmla="*/ 94435 h 4810845"/>
                    <a:gd name="connsiteX14" fmla="*/ 151669 w 2951771"/>
                    <a:gd name="connsiteY14" fmla="*/ 285864 h 4810845"/>
                    <a:gd name="connsiteX15" fmla="*/ 34550 w 2951771"/>
                    <a:gd name="connsiteY15" fmla="*/ 509516 h 4810845"/>
                    <a:gd name="connsiteX16" fmla="*/ 273129 w 2951771"/>
                    <a:gd name="connsiteY16" fmla="*/ 1339282 h 4810845"/>
                    <a:gd name="connsiteX17" fmla="*/ 564974 w 2951771"/>
                    <a:gd name="connsiteY17" fmla="*/ 1603376 h 4810845"/>
                    <a:gd name="connsiteX18" fmla="*/ 1218765 w 2951771"/>
                    <a:gd name="connsiteY18" fmla="*/ 1912845 h 4810845"/>
                    <a:gd name="connsiteX19" fmla="*/ 1231523 w 2951771"/>
                    <a:gd name="connsiteY19" fmla="*/ 1901074 h 4810845"/>
                    <a:gd name="connsiteX20" fmla="*/ 1346407 w 2951771"/>
                    <a:gd name="connsiteY20" fmla="*/ 1898115 h 4810845"/>
                    <a:gd name="connsiteX21" fmla="*/ 1360282 w 2951771"/>
                    <a:gd name="connsiteY21" fmla="*/ 2040552 h 4810845"/>
                    <a:gd name="connsiteX22" fmla="*/ 1418677 w 2951771"/>
                    <a:gd name="connsiteY22" fmla="*/ 2074813 h 4810845"/>
                    <a:gd name="connsiteX23" fmla="*/ 1448927 w 2951771"/>
                    <a:gd name="connsiteY23" fmla="*/ 2062911 h 4810845"/>
                    <a:gd name="connsiteX24" fmla="*/ 1510874 w 2951771"/>
                    <a:gd name="connsiteY24" fmla="*/ 2083231 h 4810845"/>
                    <a:gd name="connsiteX25" fmla="*/ 1680865 w 2951771"/>
                    <a:gd name="connsiteY25" fmla="*/ 2839740 h 4810845"/>
                    <a:gd name="connsiteX26" fmla="*/ 1757410 w 2951771"/>
                    <a:gd name="connsiteY26" fmla="*/ 3634653 h 4810845"/>
                    <a:gd name="connsiteX27" fmla="*/ 2573235 w 2951771"/>
                    <a:gd name="connsiteY27" fmla="*/ 4556879 h 4810845"/>
                    <a:gd name="connsiteX28" fmla="*/ 2933339 w 2951771"/>
                    <a:gd name="connsiteY28" fmla="*/ 4810846 h 4810845"/>
                    <a:gd name="connsiteX29" fmla="*/ 2948793 w 2951771"/>
                    <a:gd name="connsiteY29" fmla="*/ 4744033 h 4810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951771" h="4810845">
                      <a:moveTo>
                        <a:pt x="2948793" y="4744033"/>
                      </a:moveTo>
                      <a:cubicBezTo>
                        <a:pt x="2944782" y="4739101"/>
                        <a:pt x="2771306" y="4617181"/>
                        <a:pt x="2763414" y="4612644"/>
                      </a:cubicBezTo>
                      <a:cubicBezTo>
                        <a:pt x="2391341" y="4398856"/>
                        <a:pt x="2022622" y="4201312"/>
                        <a:pt x="1852434" y="3779918"/>
                      </a:cubicBezTo>
                      <a:cubicBezTo>
                        <a:pt x="1739523" y="3500239"/>
                        <a:pt x="1741298" y="3193137"/>
                        <a:pt x="1726173" y="2896754"/>
                      </a:cubicBezTo>
                      <a:cubicBezTo>
                        <a:pt x="1711246" y="2603265"/>
                        <a:pt x="1658637" y="2324178"/>
                        <a:pt x="1550330" y="2051337"/>
                      </a:cubicBezTo>
                      <a:cubicBezTo>
                        <a:pt x="1538887" y="2032201"/>
                        <a:pt x="1535008" y="2013262"/>
                        <a:pt x="1551974" y="1994914"/>
                      </a:cubicBezTo>
                      <a:lnTo>
                        <a:pt x="1552500" y="1994191"/>
                      </a:lnTo>
                      <a:cubicBezTo>
                        <a:pt x="1561772" y="1974858"/>
                        <a:pt x="1566704" y="1955787"/>
                        <a:pt x="1548357" y="1938492"/>
                      </a:cubicBezTo>
                      <a:cubicBezTo>
                        <a:pt x="1514425" y="1918369"/>
                        <a:pt x="1480624" y="1898115"/>
                        <a:pt x="1446625" y="1878058"/>
                      </a:cubicBezTo>
                      <a:cubicBezTo>
                        <a:pt x="1419598" y="1862144"/>
                        <a:pt x="1416836" y="1844717"/>
                        <a:pt x="1442154" y="1824595"/>
                      </a:cubicBezTo>
                      <a:cubicBezTo>
                        <a:pt x="1601820" y="1697808"/>
                        <a:pt x="1597677" y="1378212"/>
                        <a:pt x="1585906" y="1194806"/>
                      </a:cubicBezTo>
                      <a:cubicBezTo>
                        <a:pt x="1573806" y="1005745"/>
                        <a:pt x="1539282" y="818130"/>
                        <a:pt x="1483451" y="637025"/>
                      </a:cubicBezTo>
                      <a:cubicBezTo>
                        <a:pt x="1403026" y="376285"/>
                        <a:pt x="1250067" y="139350"/>
                        <a:pt x="982488" y="42550"/>
                      </a:cubicBezTo>
                      <a:cubicBezTo>
                        <a:pt x="784680" y="-28997"/>
                        <a:pt x="555373" y="-9401"/>
                        <a:pt x="372296" y="94435"/>
                      </a:cubicBezTo>
                      <a:cubicBezTo>
                        <a:pt x="287070" y="142769"/>
                        <a:pt x="211380" y="208135"/>
                        <a:pt x="151669" y="285864"/>
                      </a:cubicBezTo>
                      <a:cubicBezTo>
                        <a:pt x="100179" y="352940"/>
                        <a:pt x="60328" y="428959"/>
                        <a:pt x="34550" y="509516"/>
                      </a:cubicBezTo>
                      <a:cubicBezTo>
                        <a:pt x="-64946" y="820168"/>
                        <a:pt x="61446" y="1104057"/>
                        <a:pt x="273129" y="1339282"/>
                      </a:cubicBezTo>
                      <a:cubicBezTo>
                        <a:pt x="361117" y="1437068"/>
                        <a:pt x="461073" y="1523017"/>
                        <a:pt x="564974" y="1603376"/>
                      </a:cubicBezTo>
                      <a:cubicBezTo>
                        <a:pt x="772383" y="1763766"/>
                        <a:pt x="966048" y="1856094"/>
                        <a:pt x="1218765" y="1912845"/>
                      </a:cubicBezTo>
                      <a:cubicBezTo>
                        <a:pt x="1221988" y="1913569"/>
                        <a:pt x="1227248" y="1905217"/>
                        <a:pt x="1231523" y="1901074"/>
                      </a:cubicBezTo>
                      <a:cubicBezTo>
                        <a:pt x="1270387" y="1922118"/>
                        <a:pt x="1307805" y="1886673"/>
                        <a:pt x="1346407" y="1898115"/>
                      </a:cubicBezTo>
                      <a:cubicBezTo>
                        <a:pt x="1370146" y="1943687"/>
                        <a:pt x="1354363" y="1993205"/>
                        <a:pt x="1360282" y="2040552"/>
                      </a:cubicBezTo>
                      <a:cubicBezTo>
                        <a:pt x="1364951" y="2078101"/>
                        <a:pt x="1384285" y="2090333"/>
                        <a:pt x="1418677" y="2074813"/>
                      </a:cubicBezTo>
                      <a:cubicBezTo>
                        <a:pt x="1428607" y="2070342"/>
                        <a:pt x="1441693" y="2069816"/>
                        <a:pt x="1448927" y="2062911"/>
                      </a:cubicBezTo>
                      <a:cubicBezTo>
                        <a:pt x="1483386" y="2029899"/>
                        <a:pt x="1499760" y="2057387"/>
                        <a:pt x="1510874" y="2083231"/>
                      </a:cubicBezTo>
                      <a:cubicBezTo>
                        <a:pt x="1614512" y="2322994"/>
                        <a:pt x="1665608" y="2579460"/>
                        <a:pt x="1680865" y="2839740"/>
                      </a:cubicBezTo>
                      <a:cubicBezTo>
                        <a:pt x="1696450" y="3105215"/>
                        <a:pt x="1689413" y="3375425"/>
                        <a:pt x="1757410" y="3634653"/>
                      </a:cubicBezTo>
                      <a:cubicBezTo>
                        <a:pt x="1875055" y="4083206"/>
                        <a:pt x="2188404" y="4336713"/>
                        <a:pt x="2573235" y="4556879"/>
                      </a:cubicBezTo>
                      <a:cubicBezTo>
                        <a:pt x="2638995" y="4594494"/>
                        <a:pt x="2892568" y="4747913"/>
                        <a:pt x="2933339" y="4810846"/>
                      </a:cubicBezTo>
                      <a:cubicBezTo>
                        <a:pt x="2954120" y="4780530"/>
                        <a:pt x="2954120" y="4767378"/>
                        <a:pt x="2948793" y="47440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5185F4D-522E-4A80-BEBA-34C3371B272E}"/>
                    </a:ext>
                  </a:extLst>
                </p:cNvPr>
                <p:cNvSpPr/>
                <p:nvPr/>
              </p:nvSpPr>
              <p:spPr>
                <a:xfrm>
                  <a:off x="1446" y="761685"/>
                  <a:ext cx="1590962" cy="1906904"/>
                </a:xfrm>
                <a:custGeom>
                  <a:avLst/>
                  <a:gdLst>
                    <a:gd name="connsiteX0" fmla="*/ 13152 w 1590962"/>
                    <a:gd name="connsiteY0" fmla="*/ 605326 h 1906904"/>
                    <a:gd name="connsiteX1" fmla="*/ 657605 w 1590962"/>
                    <a:gd name="connsiteY1" fmla="*/ 1670647 h 1906904"/>
                    <a:gd name="connsiteX2" fmla="*/ 473476 w 1590962"/>
                    <a:gd name="connsiteY2" fmla="*/ 1532549 h 1906904"/>
                    <a:gd name="connsiteX3" fmla="*/ 0 w 1590962"/>
                    <a:gd name="connsiteY3" fmla="*/ 782879 h 1906904"/>
                    <a:gd name="connsiteX4" fmla="*/ 13152 w 1590962"/>
                    <a:gd name="connsiteY4" fmla="*/ 605326 h 1906904"/>
                    <a:gd name="connsiteX5" fmla="*/ 142963 w 1590962"/>
                    <a:gd name="connsiteY5" fmla="*/ 319794 h 1906904"/>
                    <a:gd name="connsiteX6" fmla="*/ 681739 w 1590962"/>
                    <a:gd name="connsiteY6" fmla="*/ 1267929 h 1906904"/>
                    <a:gd name="connsiteX7" fmla="*/ 1019946 w 1590962"/>
                    <a:gd name="connsiteY7" fmla="*/ 1863193 h 1906904"/>
                    <a:gd name="connsiteX8" fmla="*/ 846404 w 1590962"/>
                    <a:gd name="connsiteY8" fmla="*/ 1783689 h 1906904"/>
                    <a:gd name="connsiteX9" fmla="*/ 74441 w 1590962"/>
                    <a:gd name="connsiteY9" fmla="*/ 428693 h 1906904"/>
                    <a:gd name="connsiteX10" fmla="*/ 142963 w 1590962"/>
                    <a:gd name="connsiteY10" fmla="*/ 319794 h 1906904"/>
                    <a:gd name="connsiteX11" fmla="*/ 344782 w 1590962"/>
                    <a:gd name="connsiteY11" fmla="*/ 112846 h 1906904"/>
                    <a:gd name="connsiteX12" fmla="*/ 846272 w 1590962"/>
                    <a:gd name="connsiteY12" fmla="*/ 988908 h 1906904"/>
                    <a:gd name="connsiteX13" fmla="*/ 1206705 w 1590962"/>
                    <a:gd name="connsiteY13" fmla="*/ 1624154 h 1906904"/>
                    <a:gd name="connsiteX14" fmla="*/ 1335596 w 1590962"/>
                    <a:gd name="connsiteY14" fmla="*/ 1853396 h 1906904"/>
                    <a:gd name="connsiteX15" fmla="*/ 1348156 w 1590962"/>
                    <a:gd name="connsiteY15" fmla="*/ 1897126 h 1906904"/>
                    <a:gd name="connsiteX16" fmla="*/ 1233207 w 1590962"/>
                    <a:gd name="connsiteY16" fmla="*/ 1900085 h 1906904"/>
                    <a:gd name="connsiteX17" fmla="*/ 255874 w 1590962"/>
                    <a:gd name="connsiteY17" fmla="*/ 186037 h 1906904"/>
                    <a:gd name="connsiteX18" fmla="*/ 344782 w 1590962"/>
                    <a:gd name="connsiteY18" fmla="*/ 112846 h 1906904"/>
                    <a:gd name="connsiteX19" fmla="*/ 580274 w 1590962"/>
                    <a:gd name="connsiteY19" fmla="*/ 14984 h 1906904"/>
                    <a:gd name="connsiteX20" fmla="*/ 609074 w 1590962"/>
                    <a:gd name="connsiteY20" fmla="*/ 15586 h 1906904"/>
                    <a:gd name="connsiteX21" fmla="*/ 1298902 w 1590962"/>
                    <a:gd name="connsiteY21" fmla="*/ 1224461 h 1906904"/>
                    <a:gd name="connsiteX22" fmla="*/ 1540046 w 1590962"/>
                    <a:gd name="connsiteY22" fmla="*/ 1649603 h 1906904"/>
                    <a:gd name="connsiteX23" fmla="*/ 1478560 w 1590962"/>
                    <a:gd name="connsiteY23" fmla="*/ 1767117 h 1906904"/>
                    <a:gd name="connsiteX24" fmla="*/ 604537 w 1590962"/>
                    <a:gd name="connsiteY24" fmla="*/ 236475 h 1906904"/>
                    <a:gd name="connsiteX25" fmla="*/ 498794 w 1590962"/>
                    <a:gd name="connsiteY25" fmla="*/ 53069 h 1906904"/>
                    <a:gd name="connsiteX26" fmla="*/ 498202 w 1590962"/>
                    <a:gd name="connsiteY26" fmla="*/ 36234 h 1906904"/>
                    <a:gd name="connsiteX27" fmla="*/ 580274 w 1590962"/>
                    <a:gd name="connsiteY27" fmla="*/ 14984 h 1906904"/>
                    <a:gd name="connsiteX28" fmla="*/ 793072 w 1590962"/>
                    <a:gd name="connsiteY28" fmla="*/ 0 h 1906904"/>
                    <a:gd name="connsiteX29" fmla="*/ 963918 w 1590962"/>
                    <a:gd name="connsiteY29" fmla="*/ 38470 h 1906904"/>
                    <a:gd name="connsiteX30" fmla="*/ 999560 w 1590962"/>
                    <a:gd name="connsiteY30" fmla="*/ 81675 h 1906904"/>
                    <a:gd name="connsiteX31" fmla="*/ 1544978 w 1590962"/>
                    <a:gd name="connsiteY31" fmla="*/ 1039542 h 1906904"/>
                    <a:gd name="connsiteX32" fmla="*/ 1571282 w 1590962"/>
                    <a:gd name="connsiteY32" fmla="*/ 1105040 h 1906904"/>
                    <a:gd name="connsiteX33" fmla="*/ 1590616 w 1590962"/>
                    <a:gd name="connsiteY33" fmla="*/ 1322378 h 1906904"/>
                    <a:gd name="connsiteX34" fmla="*/ 1588972 w 1590962"/>
                    <a:gd name="connsiteY34" fmla="*/ 1392874 h 1906904"/>
                    <a:gd name="connsiteX35" fmla="*/ 1363808 w 1590962"/>
                    <a:gd name="connsiteY35" fmla="*/ 1005281 h 1906904"/>
                    <a:gd name="connsiteX36" fmla="*/ 979832 w 1590962"/>
                    <a:gd name="connsiteY36" fmla="*/ 338206 h 1906904"/>
                    <a:gd name="connsiteX37" fmla="*/ 793072 w 1590962"/>
                    <a:gd name="connsiteY37" fmla="*/ 0 h 1906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90962" h="1906904">
                      <a:moveTo>
                        <a:pt x="13152" y="605326"/>
                      </a:moveTo>
                      <a:cubicBezTo>
                        <a:pt x="32880" y="644782"/>
                        <a:pt x="625448" y="1601861"/>
                        <a:pt x="657605" y="1670647"/>
                      </a:cubicBezTo>
                      <a:cubicBezTo>
                        <a:pt x="604997" y="1650918"/>
                        <a:pt x="484721" y="1538139"/>
                        <a:pt x="473476" y="1532549"/>
                      </a:cubicBezTo>
                      <a:cubicBezTo>
                        <a:pt x="401139" y="1427333"/>
                        <a:pt x="0" y="799911"/>
                        <a:pt x="0" y="782879"/>
                      </a:cubicBezTo>
                      <a:cubicBezTo>
                        <a:pt x="0" y="730271"/>
                        <a:pt x="0" y="657934"/>
                        <a:pt x="13152" y="605326"/>
                      </a:cubicBezTo>
                      <a:close/>
                      <a:moveTo>
                        <a:pt x="142963" y="319794"/>
                      </a:moveTo>
                      <a:cubicBezTo>
                        <a:pt x="322555" y="635839"/>
                        <a:pt x="502147" y="951884"/>
                        <a:pt x="681739" y="1267929"/>
                      </a:cubicBezTo>
                      <a:cubicBezTo>
                        <a:pt x="794519" y="1466329"/>
                        <a:pt x="907232" y="1664794"/>
                        <a:pt x="1019946" y="1863193"/>
                      </a:cubicBezTo>
                      <a:cubicBezTo>
                        <a:pt x="956158" y="1849515"/>
                        <a:pt x="896645" y="1826828"/>
                        <a:pt x="846404" y="1783689"/>
                      </a:cubicBezTo>
                      <a:cubicBezTo>
                        <a:pt x="589083" y="1332046"/>
                        <a:pt x="331762" y="880402"/>
                        <a:pt x="74441" y="428693"/>
                      </a:cubicBezTo>
                      <a:cubicBezTo>
                        <a:pt x="84239" y="384174"/>
                        <a:pt x="96602" y="341298"/>
                        <a:pt x="142963" y="319794"/>
                      </a:cubicBezTo>
                      <a:close/>
                      <a:moveTo>
                        <a:pt x="344782" y="112846"/>
                      </a:moveTo>
                      <a:cubicBezTo>
                        <a:pt x="511945" y="404823"/>
                        <a:pt x="679503" y="696668"/>
                        <a:pt x="846272" y="988908"/>
                      </a:cubicBezTo>
                      <a:cubicBezTo>
                        <a:pt x="966942" y="1200328"/>
                        <a:pt x="1086692" y="1412274"/>
                        <a:pt x="1206705" y="1624154"/>
                      </a:cubicBezTo>
                      <a:cubicBezTo>
                        <a:pt x="1249910" y="1700437"/>
                        <a:pt x="1292391" y="1777113"/>
                        <a:pt x="1335596" y="1853396"/>
                      </a:cubicBezTo>
                      <a:cubicBezTo>
                        <a:pt x="1343421" y="1867205"/>
                        <a:pt x="1352562" y="1880094"/>
                        <a:pt x="1348156" y="1897126"/>
                      </a:cubicBezTo>
                      <a:cubicBezTo>
                        <a:pt x="1309489" y="1885684"/>
                        <a:pt x="1272071" y="1921129"/>
                        <a:pt x="1233207" y="1900085"/>
                      </a:cubicBezTo>
                      <a:cubicBezTo>
                        <a:pt x="907429" y="1328758"/>
                        <a:pt x="581652" y="757431"/>
                        <a:pt x="255874" y="186037"/>
                      </a:cubicBezTo>
                      <a:cubicBezTo>
                        <a:pt x="276654" y="150856"/>
                        <a:pt x="309008" y="129812"/>
                        <a:pt x="344782" y="112846"/>
                      </a:cubicBezTo>
                      <a:close/>
                      <a:moveTo>
                        <a:pt x="580274" y="14984"/>
                      </a:moveTo>
                      <a:cubicBezTo>
                        <a:pt x="589646" y="13979"/>
                        <a:pt x="599210" y="13991"/>
                        <a:pt x="609074" y="15586"/>
                      </a:cubicBezTo>
                      <a:cubicBezTo>
                        <a:pt x="839039" y="418500"/>
                        <a:pt x="1069069" y="821415"/>
                        <a:pt x="1298902" y="1224461"/>
                      </a:cubicBezTo>
                      <a:cubicBezTo>
                        <a:pt x="1379590" y="1365978"/>
                        <a:pt x="1459687" y="1507889"/>
                        <a:pt x="1540046" y="1649603"/>
                      </a:cubicBezTo>
                      <a:cubicBezTo>
                        <a:pt x="1527683" y="1693005"/>
                        <a:pt x="1520121" y="1738906"/>
                        <a:pt x="1478560" y="1767117"/>
                      </a:cubicBezTo>
                      <a:cubicBezTo>
                        <a:pt x="1187241" y="1256881"/>
                        <a:pt x="895922" y="746711"/>
                        <a:pt x="604537" y="236475"/>
                      </a:cubicBezTo>
                      <a:cubicBezTo>
                        <a:pt x="569552" y="175186"/>
                        <a:pt x="534041" y="114226"/>
                        <a:pt x="498794" y="53069"/>
                      </a:cubicBezTo>
                      <a:cubicBezTo>
                        <a:pt x="492349" y="47677"/>
                        <a:pt x="492415" y="42021"/>
                        <a:pt x="498202" y="36234"/>
                      </a:cubicBezTo>
                      <a:cubicBezTo>
                        <a:pt x="525772" y="30168"/>
                        <a:pt x="552158" y="17998"/>
                        <a:pt x="580274" y="14984"/>
                      </a:cubicBezTo>
                      <a:close/>
                      <a:moveTo>
                        <a:pt x="793072" y="0"/>
                      </a:moveTo>
                      <a:cubicBezTo>
                        <a:pt x="851204" y="7628"/>
                        <a:pt x="910060" y="11903"/>
                        <a:pt x="963918" y="38470"/>
                      </a:cubicBezTo>
                      <a:cubicBezTo>
                        <a:pt x="980753" y="48794"/>
                        <a:pt x="990156" y="65037"/>
                        <a:pt x="999560" y="81675"/>
                      </a:cubicBezTo>
                      <a:cubicBezTo>
                        <a:pt x="1180993" y="401205"/>
                        <a:pt x="1362164" y="720801"/>
                        <a:pt x="1544978" y="1039542"/>
                      </a:cubicBezTo>
                      <a:cubicBezTo>
                        <a:pt x="1556880" y="1060323"/>
                        <a:pt x="1565561" y="1082024"/>
                        <a:pt x="1571282" y="1105040"/>
                      </a:cubicBezTo>
                      <a:cubicBezTo>
                        <a:pt x="1600414" y="1175469"/>
                        <a:pt x="1586933" y="1249713"/>
                        <a:pt x="1590616" y="1322378"/>
                      </a:cubicBezTo>
                      <a:cubicBezTo>
                        <a:pt x="1591799" y="1345789"/>
                        <a:pt x="1589629" y="1369397"/>
                        <a:pt x="1588972" y="1392874"/>
                      </a:cubicBezTo>
                      <a:cubicBezTo>
                        <a:pt x="1507231" y="1267534"/>
                        <a:pt x="1439038" y="1134369"/>
                        <a:pt x="1363808" y="1005281"/>
                      </a:cubicBezTo>
                      <a:cubicBezTo>
                        <a:pt x="1234720" y="783537"/>
                        <a:pt x="1106881" y="561069"/>
                        <a:pt x="979832" y="338206"/>
                      </a:cubicBezTo>
                      <a:cubicBezTo>
                        <a:pt x="916044" y="226348"/>
                        <a:pt x="855216" y="112779"/>
                        <a:pt x="793072" y="0"/>
                      </a:cubicBezTo>
                      <a:close/>
                    </a:path>
                  </a:pathLst>
                </a:custGeom>
                <a:solidFill>
                  <a:srgbClr val="FBFCFB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750A5608-7FBE-4E5D-84D8-AEA1321131A2}"/>
                    </a:ext>
                  </a:extLst>
                </p:cNvPr>
                <p:cNvSpPr/>
                <p:nvPr/>
              </p:nvSpPr>
              <p:spPr>
                <a:xfrm>
                  <a:off x="3276649" y="5982414"/>
                  <a:ext cx="130461" cy="190196"/>
                </a:xfrm>
                <a:custGeom>
                  <a:avLst/>
                  <a:gdLst>
                    <a:gd name="connsiteX0" fmla="*/ 0 w 130461"/>
                    <a:gd name="connsiteY0" fmla="*/ 36497 h 190196"/>
                    <a:gd name="connsiteX1" fmla="*/ 35642 w 130461"/>
                    <a:gd name="connsiteY1" fmla="*/ 0 h 190196"/>
                    <a:gd name="connsiteX2" fmla="*/ 118830 w 130461"/>
                    <a:gd name="connsiteY2" fmla="*/ 145594 h 190196"/>
                    <a:gd name="connsiteX3" fmla="*/ 117975 w 130461"/>
                    <a:gd name="connsiteY3" fmla="*/ 184919 h 190196"/>
                    <a:gd name="connsiteX4" fmla="*/ 75559 w 130461"/>
                    <a:gd name="connsiteY4" fmla="*/ 166572 h 190196"/>
                    <a:gd name="connsiteX5" fmla="*/ 0 w 130461"/>
                    <a:gd name="connsiteY5" fmla="*/ 36497 h 19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461" h="190196">
                      <a:moveTo>
                        <a:pt x="0" y="36497"/>
                      </a:moveTo>
                      <a:cubicBezTo>
                        <a:pt x="9272" y="21833"/>
                        <a:pt x="13021" y="1710"/>
                        <a:pt x="35642" y="0"/>
                      </a:cubicBezTo>
                      <a:cubicBezTo>
                        <a:pt x="63591" y="48400"/>
                        <a:pt x="92459" y="96339"/>
                        <a:pt x="118830" y="145594"/>
                      </a:cubicBezTo>
                      <a:cubicBezTo>
                        <a:pt x="124485" y="156181"/>
                        <a:pt x="142371" y="171635"/>
                        <a:pt x="117975" y="184919"/>
                      </a:cubicBezTo>
                      <a:cubicBezTo>
                        <a:pt x="94564" y="197676"/>
                        <a:pt x="85357" y="185642"/>
                        <a:pt x="75559" y="166572"/>
                      </a:cubicBezTo>
                      <a:cubicBezTo>
                        <a:pt x="52674" y="121986"/>
                        <a:pt x="31236" y="76348"/>
                        <a:pt x="0" y="364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CCCEF57A-5442-41A8-A485-B4C85FA87E44}"/>
                  </a:ext>
                </a:extLst>
              </p:cNvPr>
              <p:cNvGrpSpPr/>
              <p:nvPr/>
            </p:nvGrpSpPr>
            <p:grpSpPr>
              <a:xfrm>
                <a:off x="1452448" y="91663"/>
                <a:ext cx="1798813" cy="6104167"/>
                <a:chOff x="1452448" y="91663"/>
                <a:chExt cx="1798813" cy="6104167"/>
              </a:xfrm>
            </p:grpSpPr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F1EF17A5-BFF3-49B8-AA1E-78E729740D49}"/>
                    </a:ext>
                  </a:extLst>
                </p:cNvPr>
                <p:cNvSpPr/>
                <p:nvPr/>
              </p:nvSpPr>
              <p:spPr>
                <a:xfrm>
                  <a:off x="1452448" y="91663"/>
                  <a:ext cx="1687533" cy="5391563"/>
                </a:xfrm>
                <a:custGeom>
                  <a:avLst/>
                  <a:gdLst>
                    <a:gd name="connsiteX0" fmla="*/ 1611269 w 1687533"/>
                    <a:gd name="connsiteY0" fmla="*/ 489774 h 5391563"/>
                    <a:gd name="connsiteX1" fmla="*/ 687793 w 1687533"/>
                    <a:gd name="connsiteY1" fmla="*/ 13142 h 5391563"/>
                    <a:gd name="connsiteX2" fmla="*/ 94765 w 1687533"/>
                    <a:gd name="connsiteY2" fmla="*/ 462746 h 5391563"/>
                    <a:gd name="connsiteX3" fmla="*/ 63923 w 1687533"/>
                    <a:gd name="connsiteY3" fmla="*/ 537779 h 5391563"/>
                    <a:gd name="connsiteX4" fmla="*/ 8816 w 1687533"/>
                    <a:gd name="connsiteY4" fmla="*/ 986397 h 5391563"/>
                    <a:gd name="connsiteX5" fmla="*/ 151056 w 1687533"/>
                    <a:gd name="connsiteY5" fmla="*/ 1458755 h 5391563"/>
                    <a:gd name="connsiteX6" fmla="*/ 509582 w 1687533"/>
                    <a:gd name="connsiteY6" fmla="*/ 2073945 h 5391563"/>
                    <a:gd name="connsiteX7" fmla="*/ 683848 w 1687533"/>
                    <a:gd name="connsiteY7" fmla="*/ 2240385 h 5391563"/>
                    <a:gd name="connsiteX8" fmla="*/ 832730 w 1687533"/>
                    <a:gd name="connsiteY8" fmla="*/ 2318114 h 5391563"/>
                    <a:gd name="connsiteX9" fmla="*/ 879551 w 1687533"/>
                    <a:gd name="connsiteY9" fmla="*/ 2379666 h 5391563"/>
                    <a:gd name="connsiteX10" fmla="*/ 896912 w 1687533"/>
                    <a:gd name="connsiteY10" fmla="*/ 2414322 h 5391563"/>
                    <a:gd name="connsiteX11" fmla="*/ 910985 w 1687533"/>
                    <a:gd name="connsiteY11" fmla="*/ 2461998 h 5391563"/>
                    <a:gd name="connsiteX12" fmla="*/ 556010 w 1687533"/>
                    <a:gd name="connsiteY12" fmla="*/ 3900904 h 5391563"/>
                    <a:gd name="connsiteX13" fmla="*/ 661950 w 1687533"/>
                    <a:gd name="connsiteY13" fmla="*/ 4582709 h 5391563"/>
                    <a:gd name="connsiteX14" fmla="*/ 1001734 w 1687533"/>
                    <a:gd name="connsiteY14" fmla="*/ 4945510 h 5391563"/>
                    <a:gd name="connsiteX15" fmla="*/ 1396495 w 1687533"/>
                    <a:gd name="connsiteY15" fmla="*/ 5339350 h 5391563"/>
                    <a:gd name="connsiteX16" fmla="*/ 1466661 w 1687533"/>
                    <a:gd name="connsiteY16" fmla="*/ 5391564 h 5391563"/>
                    <a:gd name="connsiteX17" fmla="*/ 1379989 w 1687533"/>
                    <a:gd name="connsiteY17" fmla="*/ 5210590 h 5391563"/>
                    <a:gd name="connsiteX18" fmla="*/ 1141936 w 1687533"/>
                    <a:gd name="connsiteY18" fmla="*/ 4999105 h 5391563"/>
                    <a:gd name="connsiteX19" fmla="*/ 762300 w 1687533"/>
                    <a:gd name="connsiteY19" fmla="*/ 4641894 h 5391563"/>
                    <a:gd name="connsiteX20" fmla="*/ 590665 w 1687533"/>
                    <a:gd name="connsiteY20" fmla="*/ 4043407 h 5391563"/>
                    <a:gd name="connsiteX21" fmla="*/ 954715 w 1687533"/>
                    <a:gd name="connsiteY21" fmla="*/ 2475347 h 5391563"/>
                    <a:gd name="connsiteX22" fmla="*/ 1049213 w 1687533"/>
                    <a:gd name="connsiteY22" fmla="*/ 2406562 h 5391563"/>
                    <a:gd name="connsiteX23" fmla="*/ 1089985 w 1687533"/>
                    <a:gd name="connsiteY23" fmla="*/ 2351652 h 5391563"/>
                    <a:gd name="connsiteX24" fmla="*/ 1108464 w 1687533"/>
                    <a:gd name="connsiteY24" fmla="*/ 2310223 h 5391563"/>
                    <a:gd name="connsiteX25" fmla="*/ 1550440 w 1687533"/>
                    <a:gd name="connsiteY25" fmla="*/ 1705620 h 5391563"/>
                    <a:gd name="connsiteX26" fmla="*/ 1682356 w 1687533"/>
                    <a:gd name="connsiteY26" fmla="*/ 1026511 h 5391563"/>
                    <a:gd name="connsiteX27" fmla="*/ 1611269 w 1687533"/>
                    <a:gd name="connsiteY27" fmla="*/ 489774 h 5391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87533" h="5391563">
                      <a:moveTo>
                        <a:pt x="1611269" y="489774"/>
                      </a:moveTo>
                      <a:cubicBezTo>
                        <a:pt x="1451010" y="148280"/>
                        <a:pt x="1059275" y="-55118"/>
                        <a:pt x="687793" y="13142"/>
                      </a:cubicBezTo>
                      <a:cubicBezTo>
                        <a:pt x="435405" y="59503"/>
                        <a:pt x="205309" y="230217"/>
                        <a:pt x="94765" y="462746"/>
                      </a:cubicBezTo>
                      <a:cubicBezTo>
                        <a:pt x="83125" y="487209"/>
                        <a:pt x="72867" y="512198"/>
                        <a:pt x="63923" y="537779"/>
                      </a:cubicBezTo>
                      <a:cubicBezTo>
                        <a:pt x="10263" y="691067"/>
                        <a:pt x="-14595" y="823837"/>
                        <a:pt x="8816" y="986397"/>
                      </a:cubicBezTo>
                      <a:cubicBezTo>
                        <a:pt x="32358" y="1149812"/>
                        <a:pt x="89702" y="1306322"/>
                        <a:pt x="151056" y="1458755"/>
                      </a:cubicBezTo>
                      <a:cubicBezTo>
                        <a:pt x="239964" y="1679711"/>
                        <a:pt x="361029" y="1887711"/>
                        <a:pt x="509582" y="2073945"/>
                      </a:cubicBezTo>
                      <a:cubicBezTo>
                        <a:pt x="559232" y="2136154"/>
                        <a:pt x="620783" y="2192117"/>
                        <a:pt x="683848" y="2240385"/>
                      </a:cubicBezTo>
                      <a:cubicBezTo>
                        <a:pt x="728565" y="2274646"/>
                        <a:pt x="774466" y="2306606"/>
                        <a:pt x="832730" y="2318114"/>
                      </a:cubicBezTo>
                      <a:cubicBezTo>
                        <a:pt x="859626" y="2323440"/>
                        <a:pt x="898030" y="2332187"/>
                        <a:pt x="879551" y="2379666"/>
                      </a:cubicBezTo>
                      <a:cubicBezTo>
                        <a:pt x="874093" y="2393673"/>
                        <a:pt x="881787" y="2411362"/>
                        <a:pt x="896912" y="2414322"/>
                      </a:cubicBezTo>
                      <a:cubicBezTo>
                        <a:pt x="935316" y="2421950"/>
                        <a:pt x="918547" y="2442993"/>
                        <a:pt x="910985" y="2461998"/>
                      </a:cubicBezTo>
                      <a:cubicBezTo>
                        <a:pt x="725737" y="2928043"/>
                        <a:pt x="589218" y="3397836"/>
                        <a:pt x="556010" y="3900904"/>
                      </a:cubicBezTo>
                      <a:cubicBezTo>
                        <a:pt x="540621" y="4133696"/>
                        <a:pt x="547724" y="4379246"/>
                        <a:pt x="661950" y="4582709"/>
                      </a:cubicBezTo>
                      <a:cubicBezTo>
                        <a:pt x="744348" y="4729487"/>
                        <a:pt x="874356" y="4839109"/>
                        <a:pt x="1001734" y="4945510"/>
                      </a:cubicBezTo>
                      <a:cubicBezTo>
                        <a:pt x="1092286" y="5021134"/>
                        <a:pt x="1373215" y="5217166"/>
                        <a:pt x="1396495" y="5339350"/>
                      </a:cubicBezTo>
                      <a:cubicBezTo>
                        <a:pt x="1429375" y="5372230"/>
                        <a:pt x="1449103" y="5378806"/>
                        <a:pt x="1466661" y="5391564"/>
                      </a:cubicBezTo>
                      <a:cubicBezTo>
                        <a:pt x="1462255" y="5319621"/>
                        <a:pt x="1432071" y="5270104"/>
                        <a:pt x="1379989" y="5210590"/>
                      </a:cubicBezTo>
                      <a:cubicBezTo>
                        <a:pt x="1305219" y="5125102"/>
                        <a:pt x="1200397" y="5046781"/>
                        <a:pt x="1141936" y="4999105"/>
                      </a:cubicBezTo>
                      <a:cubicBezTo>
                        <a:pt x="1007455" y="4889416"/>
                        <a:pt x="863637" y="4785186"/>
                        <a:pt x="762300" y="4641894"/>
                      </a:cubicBezTo>
                      <a:cubicBezTo>
                        <a:pt x="640577" y="4469798"/>
                        <a:pt x="592901" y="4254169"/>
                        <a:pt x="590665" y="4043407"/>
                      </a:cubicBezTo>
                      <a:cubicBezTo>
                        <a:pt x="585076" y="3510089"/>
                        <a:pt x="752962" y="2963356"/>
                        <a:pt x="954715" y="2475347"/>
                      </a:cubicBezTo>
                      <a:cubicBezTo>
                        <a:pt x="974115" y="2428394"/>
                        <a:pt x="995487" y="2402879"/>
                        <a:pt x="1049213" y="2406562"/>
                      </a:cubicBezTo>
                      <a:cubicBezTo>
                        <a:pt x="1083738" y="2408929"/>
                        <a:pt x="1105373" y="2385453"/>
                        <a:pt x="1089985" y="2351652"/>
                      </a:cubicBezTo>
                      <a:cubicBezTo>
                        <a:pt x="1077556" y="2324427"/>
                        <a:pt x="1090708" y="2319824"/>
                        <a:pt x="1108464" y="2310223"/>
                      </a:cubicBezTo>
                      <a:cubicBezTo>
                        <a:pt x="1322843" y="2194616"/>
                        <a:pt x="1482115" y="1930455"/>
                        <a:pt x="1550440" y="1705620"/>
                      </a:cubicBezTo>
                      <a:cubicBezTo>
                        <a:pt x="1652895" y="1459479"/>
                        <a:pt x="1666047" y="1281925"/>
                        <a:pt x="1682356" y="1026511"/>
                      </a:cubicBezTo>
                      <a:cubicBezTo>
                        <a:pt x="1694192" y="840935"/>
                        <a:pt x="1691496" y="660751"/>
                        <a:pt x="1611269" y="4897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FD143EEE-A742-488A-9250-AA878B6E8FF2}"/>
                    </a:ext>
                  </a:extLst>
                </p:cNvPr>
                <p:cNvSpPr/>
                <p:nvPr/>
              </p:nvSpPr>
              <p:spPr>
                <a:xfrm>
                  <a:off x="3166894" y="6048372"/>
                  <a:ext cx="84367" cy="147458"/>
                </a:xfrm>
                <a:custGeom>
                  <a:avLst/>
                  <a:gdLst>
                    <a:gd name="connsiteX0" fmla="*/ 0 w 84367"/>
                    <a:gd name="connsiteY0" fmla="*/ 16506 h 147458"/>
                    <a:gd name="connsiteX1" fmla="*/ 41824 w 84367"/>
                    <a:gd name="connsiteY1" fmla="*/ 0 h 147458"/>
                    <a:gd name="connsiteX2" fmla="*/ 80622 w 84367"/>
                    <a:gd name="connsiteY2" fmla="*/ 117251 h 147458"/>
                    <a:gd name="connsiteX3" fmla="*/ 70627 w 84367"/>
                    <a:gd name="connsiteY3" fmla="*/ 143095 h 147458"/>
                    <a:gd name="connsiteX4" fmla="*/ 33998 w 84367"/>
                    <a:gd name="connsiteY4" fmla="*/ 132376 h 147458"/>
                    <a:gd name="connsiteX5" fmla="*/ 0 w 84367"/>
                    <a:gd name="connsiteY5" fmla="*/ 16506 h 14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367" h="147458">
                      <a:moveTo>
                        <a:pt x="0" y="16506"/>
                      </a:moveTo>
                      <a:cubicBezTo>
                        <a:pt x="13941" y="10982"/>
                        <a:pt x="27883" y="5524"/>
                        <a:pt x="41824" y="0"/>
                      </a:cubicBezTo>
                      <a:cubicBezTo>
                        <a:pt x="60237" y="37352"/>
                        <a:pt x="69180" y="77663"/>
                        <a:pt x="80622" y="117251"/>
                      </a:cubicBezTo>
                      <a:cubicBezTo>
                        <a:pt x="84700" y="131389"/>
                        <a:pt x="89566" y="140925"/>
                        <a:pt x="70627" y="143095"/>
                      </a:cubicBezTo>
                      <a:cubicBezTo>
                        <a:pt x="57343" y="144607"/>
                        <a:pt x="40772" y="156773"/>
                        <a:pt x="33998" y="132376"/>
                      </a:cubicBezTo>
                      <a:cubicBezTo>
                        <a:pt x="23213" y="93643"/>
                        <a:pt x="11377" y="55173"/>
                        <a:pt x="0" y="165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0F2B6C34-4EF2-48F1-9967-15D57B3B8DF2}"/>
                    </a:ext>
                  </a:extLst>
                </p:cNvPr>
                <p:cNvSpPr/>
                <p:nvPr/>
              </p:nvSpPr>
              <p:spPr>
                <a:xfrm>
                  <a:off x="1457515" y="92159"/>
                  <a:ext cx="1563390" cy="2096333"/>
                </a:xfrm>
                <a:custGeom>
                  <a:avLst/>
                  <a:gdLst>
                    <a:gd name="connsiteX0" fmla="*/ 392853 w 1563390"/>
                    <a:gd name="connsiteY0" fmla="*/ 1799030 h 2096333"/>
                    <a:gd name="connsiteX1" fmla="*/ 362998 w 1563390"/>
                    <a:gd name="connsiteY1" fmla="*/ 1878929 h 2096333"/>
                    <a:gd name="connsiteX2" fmla="*/ 323476 w 1563390"/>
                    <a:gd name="connsiteY2" fmla="*/ 1817640 h 2096333"/>
                    <a:gd name="connsiteX3" fmla="*/ 392853 w 1563390"/>
                    <a:gd name="connsiteY3" fmla="*/ 1799030 h 2096333"/>
                    <a:gd name="connsiteX4" fmla="*/ 744804 w 1563390"/>
                    <a:gd name="connsiteY4" fmla="*/ 1675926 h 2096333"/>
                    <a:gd name="connsiteX5" fmla="*/ 860345 w 1563390"/>
                    <a:gd name="connsiteY5" fmla="*/ 1772265 h 2096333"/>
                    <a:gd name="connsiteX6" fmla="*/ 987723 w 1563390"/>
                    <a:gd name="connsiteY6" fmla="*/ 1743528 h 2096333"/>
                    <a:gd name="connsiteX7" fmla="*/ 990025 w 1563390"/>
                    <a:gd name="connsiteY7" fmla="*/ 1751551 h 2096333"/>
                    <a:gd name="connsiteX8" fmla="*/ 1022181 w 1563390"/>
                    <a:gd name="connsiteY8" fmla="*/ 2000388 h 2096333"/>
                    <a:gd name="connsiteX9" fmla="*/ 794256 w 1563390"/>
                    <a:gd name="connsiteY9" fmla="*/ 2096333 h 2096333"/>
                    <a:gd name="connsiteX10" fmla="*/ 628539 w 1563390"/>
                    <a:gd name="connsiteY10" fmla="*/ 1905101 h 2096333"/>
                    <a:gd name="connsiteX11" fmla="*/ 744804 w 1563390"/>
                    <a:gd name="connsiteY11" fmla="*/ 1675926 h 2096333"/>
                    <a:gd name="connsiteX12" fmla="*/ 1361176 w 1563390"/>
                    <a:gd name="connsiteY12" fmla="*/ 1617794 h 2096333"/>
                    <a:gd name="connsiteX13" fmla="*/ 1429173 w 1563390"/>
                    <a:gd name="connsiteY13" fmla="*/ 1677110 h 2096333"/>
                    <a:gd name="connsiteX14" fmla="*/ 1546884 w 1563390"/>
                    <a:gd name="connsiteY14" fmla="*/ 1703546 h 2096333"/>
                    <a:gd name="connsiteX15" fmla="*/ 1407669 w 1563390"/>
                    <a:gd name="connsiteY15" fmla="*/ 2008214 h 2096333"/>
                    <a:gd name="connsiteX16" fmla="*/ 1404249 w 1563390"/>
                    <a:gd name="connsiteY16" fmla="*/ 2004992 h 2096333"/>
                    <a:gd name="connsiteX17" fmla="*/ 1241492 w 1563390"/>
                    <a:gd name="connsiteY17" fmla="*/ 1846115 h 2096333"/>
                    <a:gd name="connsiteX18" fmla="*/ 1361176 w 1563390"/>
                    <a:gd name="connsiteY18" fmla="*/ 1617794 h 2096333"/>
                    <a:gd name="connsiteX19" fmla="*/ 103704 w 1563390"/>
                    <a:gd name="connsiteY19" fmla="*/ 1123998 h 2096333"/>
                    <a:gd name="connsiteX20" fmla="*/ 329328 w 1563390"/>
                    <a:gd name="connsiteY20" fmla="*/ 1179303 h 2096333"/>
                    <a:gd name="connsiteX21" fmla="*/ 291779 w 1563390"/>
                    <a:gd name="connsiteY21" fmla="*/ 1319438 h 2096333"/>
                    <a:gd name="connsiteX22" fmla="*/ 360564 w 1563390"/>
                    <a:gd name="connsiteY22" fmla="*/ 1436821 h 2096333"/>
                    <a:gd name="connsiteX23" fmla="*/ 273432 w 1563390"/>
                    <a:gd name="connsiteY23" fmla="*/ 1432678 h 2096333"/>
                    <a:gd name="connsiteX24" fmla="*/ 161507 w 1563390"/>
                    <a:gd name="connsiteY24" fmla="*/ 1500543 h 2096333"/>
                    <a:gd name="connsiteX25" fmla="*/ 76150 w 1563390"/>
                    <a:gd name="connsiteY25" fmla="*/ 1268277 h 2096333"/>
                    <a:gd name="connsiteX26" fmla="*/ 103704 w 1563390"/>
                    <a:gd name="connsiteY26" fmla="*/ 1123998 h 2096333"/>
                    <a:gd name="connsiteX27" fmla="*/ 695483 w 1563390"/>
                    <a:gd name="connsiteY27" fmla="*/ 1068365 h 2096333"/>
                    <a:gd name="connsiteX28" fmla="*/ 930380 w 1563390"/>
                    <a:gd name="connsiteY28" fmla="*/ 1119066 h 2096333"/>
                    <a:gd name="connsiteX29" fmla="*/ 891581 w 1563390"/>
                    <a:gd name="connsiteY29" fmla="*/ 1222179 h 2096333"/>
                    <a:gd name="connsiteX30" fmla="*/ 905259 w 1563390"/>
                    <a:gd name="connsiteY30" fmla="*/ 1293266 h 2096333"/>
                    <a:gd name="connsiteX31" fmla="*/ 977070 w 1563390"/>
                    <a:gd name="connsiteY31" fmla="*/ 1393222 h 2096333"/>
                    <a:gd name="connsiteX32" fmla="*/ 739148 w 1563390"/>
                    <a:gd name="connsiteY32" fmla="*/ 1489956 h 2096333"/>
                    <a:gd name="connsiteX33" fmla="*/ 697062 w 1563390"/>
                    <a:gd name="connsiteY33" fmla="*/ 1346269 h 2096333"/>
                    <a:gd name="connsiteX34" fmla="*/ 568960 w 1563390"/>
                    <a:gd name="connsiteY34" fmla="*/ 1286295 h 2096333"/>
                    <a:gd name="connsiteX35" fmla="*/ 695483 w 1563390"/>
                    <a:gd name="connsiteY35" fmla="*/ 1068365 h 2096333"/>
                    <a:gd name="connsiteX36" fmla="*/ 1294495 w 1563390"/>
                    <a:gd name="connsiteY36" fmla="*/ 1010364 h 2096333"/>
                    <a:gd name="connsiteX37" fmla="*/ 1536954 w 1563390"/>
                    <a:gd name="connsiteY37" fmla="*/ 1057777 h 2096333"/>
                    <a:gd name="connsiteX38" fmla="*/ 1488883 w 1563390"/>
                    <a:gd name="connsiteY38" fmla="*/ 1199491 h 2096333"/>
                    <a:gd name="connsiteX39" fmla="*/ 1563390 w 1563390"/>
                    <a:gd name="connsiteY39" fmla="*/ 1332919 h 2096333"/>
                    <a:gd name="connsiteX40" fmla="*/ 1341448 w 1563390"/>
                    <a:gd name="connsiteY40" fmla="*/ 1435900 h 2096333"/>
                    <a:gd name="connsiteX41" fmla="*/ 1311922 w 1563390"/>
                    <a:gd name="connsiteY41" fmla="*/ 1335090 h 2096333"/>
                    <a:gd name="connsiteX42" fmla="*/ 1261286 w 1563390"/>
                    <a:gd name="connsiteY42" fmla="*/ 1266633 h 2096333"/>
                    <a:gd name="connsiteX43" fmla="*/ 1161593 w 1563390"/>
                    <a:gd name="connsiteY43" fmla="*/ 1229083 h 2096333"/>
                    <a:gd name="connsiteX44" fmla="*/ 1294495 w 1563390"/>
                    <a:gd name="connsiteY44" fmla="*/ 1010364 h 2096333"/>
                    <a:gd name="connsiteX45" fmla="*/ 59645 w 1563390"/>
                    <a:gd name="connsiteY45" fmla="*/ 532746 h 2096333"/>
                    <a:gd name="connsiteX46" fmla="*/ 257058 w 1563390"/>
                    <a:gd name="connsiteY46" fmla="*/ 572860 h 2096333"/>
                    <a:gd name="connsiteX47" fmla="*/ 283362 w 1563390"/>
                    <a:gd name="connsiteY47" fmla="*/ 569966 h 2096333"/>
                    <a:gd name="connsiteX48" fmla="*/ 306641 w 1563390"/>
                    <a:gd name="connsiteY48" fmla="*/ 814661 h 2096333"/>
                    <a:gd name="connsiteX49" fmla="*/ 218785 w 1563390"/>
                    <a:gd name="connsiteY49" fmla="*/ 815648 h 2096333"/>
                    <a:gd name="connsiteX50" fmla="*/ 133888 w 1563390"/>
                    <a:gd name="connsiteY50" fmla="*/ 851224 h 2096333"/>
                    <a:gd name="connsiteX51" fmla="*/ 82003 w 1563390"/>
                    <a:gd name="connsiteY51" fmla="*/ 917182 h 2096333"/>
                    <a:gd name="connsiteX52" fmla="*/ 55042 w 1563390"/>
                    <a:gd name="connsiteY52" fmla="*/ 823802 h 2096333"/>
                    <a:gd name="connsiteX53" fmla="*/ 0 w 1563390"/>
                    <a:gd name="connsiteY53" fmla="*/ 765999 h 2096333"/>
                    <a:gd name="connsiteX54" fmla="*/ 59645 w 1563390"/>
                    <a:gd name="connsiteY54" fmla="*/ 532746 h 2096333"/>
                    <a:gd name="connsiteX55" fmla="*/ 640441 w 1563390"/>
                    <a:gd name="connsiteY55" fmla="*/ 458831 h 2096333"/>
                    <a:gd name="connsiteX56" fmla="*/ 687789 w 1563390"/>
                    <a:gd name="connsiteY56" fmla="*/ 498879 h 2096333"/>
                    <a:gd name="connsiteX57" fmla="*/ 806158 w 1563390"/>
                    <a:gd name="connsiteY57" fmla="*/ 538336 h 2096333"/>
                    <a:gd name="connsiteX58" fmla="*/ 884741 w 1563390"/>
                    <a:gd name="connsiteY58" fmla="*/ 509598 h 2096333"/>
                    <a:gd name="connsiteX59" fmla="*/ 909336 w 1563390"/>
                    <a:gd name="connsiteY59" fmla="*/ 761329 h 2096333"/>
                    <a:gd name="connsiteX60" fmla="*/ 819244 w 1563390"/>
                    <a:gd name="connsiteY60" fmla="*/ 748769 h 2096333"/>
                    <a:gd name="connsiteX61" fmla="*/ 720603 w 1563390"/>
                    <a:gd name="connsiteY61" fmla="*/ 794802 h 2096333"/>
                    <a:gd name="connsiteX62" fmla="*/ 681278 w 1563390"/>
                    <a:gd name="connsiteY62" fmla="*/ 860825 h 2096333"/>
                    <a:gd name="connsiteX63" fmla="*/ 651028 w 1563390"/>
                    <a:gd name="connsiteY63" fmla="*/ 759225 h 2096333"/>
                    <a:gd name="connsiteX64" fmla="*/ 608416 w 1563390"/>
                    <a:gd name="connsiteY64" fmla="*/ 711878 h 2096333"/>
                    <a:gd name="connsiteX65" fmla="*/ 514641 w 1563390"/>
                    <a:gd name="connsiteY65" fmla="*/ 673605 h 2096333"/>
                    <a:gd name="connsiteX66" fmla="*/ 623146 w 1563390"/>
                    <a:gd name="connsiteY66" fmla="*/ 595087 h 2096333"/>
                    <a:gd name="connsiteX67" fmla="*/ 640441 w 1563390"/>
                    <a:gd name="connsiteY67" fmla="*/ 458831 h 2096333"/>
                    <a:gd name="connsiteX68" fmla="*/ 1228012 w 1563390"/>
                    <a:gd name="connsiteY68" fmla="*/ 386034 h 2096333"/>
                    <a:gd name="connsiteX69" fmla="*/ 1329217 w 1563390"/>
                    <a:gd name="connsiteY69" fmla="*/ 477112 h 2096333"/>
                    <a:gd name="connsiteX70" fmla="*/ 1424307 w 1563390"/>
                    <a:gd name="connsiteY70" fmla="*/ 472509 h 2096333"/>
                    <a:gd name="connsiteX71" fmla="*/ 1481716 w 1563390"/>
                    <a:gd name="connsiteY71" fmla="*/ 451663 h 2096333"/>
                    <a:gd name="connsiteX72" fmla="*/ 1504732 w 1563390"/>
                    <a:gd name="connsiteY72" fmla="*/ 701093 h 2096333"/>
                    <a:gd name="connsiteX73" fmla="*/ 1417731 w 1563390"/>
                    <a:gd name="connsiteY73" fmla="*/ 696095 h 2096333"/>
                    <a:gd name="connsiteX74" fmla="*/ 1332637 w 1563390"/>
                    <a:gd name="connsiteY74" fmla="*/ 733513 h 2096333"/>
                    <a:gd name="connsiteX75" fmla="*/ 1279568 w 1563390"/>
                    <a:gd name="connsiteY75" fmla="*/ 803613 h 2096333"/>
                    <a:gd name="connsiteX76" fmla="*/ 1259905 w 1563390"/>
                    <a:gd name="connsiteY76" fmla="*/ 729041 h 2096333"/>
                    <a:gd name="connsiteX77" fmla="*/ 1207297 w 1563390"/>
                    <a:gd name="connsiteY77" fmla="*/ 650128 h 2096333"/>
                    <a:gd name="connsiteX78" fmla="*/ 1102672 w 1563390"/>
                    <a:gd name="connsiteY78" fmla="*/ 613039 h 2096333"/>
                    <a:gd name="connsiteX79" fmla="*/ 1228012 w 1563390"/>
                    <a:gd name="connsiteY79" fmla="*/ 386034 h 2096333"/>
                    <a:gd name="connsiteX80" fmla="*/ 1189805 w 1563390"/>
                    <a:gd name="connsiteY80" fmla="*/ 81957 h 2096333"/>
                    <a:gd name="connsiteX81" fmla="*/ 1267797 w 1563390"/>
                    <a:gd name="connsiteY81" fmla="*/ 124767 h 2096333"/>
                    <a:gd name="connsiteX82" fmla="*/ 1217227 w 1563390"/>
                    <a:gd name="connsiteY82" fmla="*/ 178954 h 2096333"/>
                    <a:gd name="connsiteX83" fmla="*/ 1195197 w 1563390"/>
                    <a:gd name="connsiteY83" fmla="*/ 109182 h 2096333"/>
                    <a:gd name="connsiteX84" fmla="*/ 1189805 w 1563390"/>
                    <a:gd name="connsiteY84" fmla="*/ 81957 h 2096333"/>
                    <a:gd name="connsiteX85" fmla="*/ 813987 w 1563390"/>
                    <a:gd name="connsiteY85" fmla="*/ 184 h 2096333"/>
                    <a:gd name="connsiteX86" fmla="*/ 900327 w 1563390"/>
                    <a:gd name="connsiteY86" fmla="*/ 5610 h 2096333"/>
                    <a:gd name="connsiteX87" fmla="*/ 821875 w 1563390"/>
                    <a:gd name="connsiteY87" fmla="*/ 15474 h 2096333"/>
                    <a:gd name="connsiteX88" fmla="*/ 798004 w 1563390"/>
                    <a:gd name="connsiteY88" fmla="*/ 57758 h 2096333"/>
                    <a:gd name="connsiteX89" fmla="*/ 838973 w 1563390"/>
                    <a:gd name="connsiteY89" fmla="*/ 130620 h 2096333"/>
                    <a:gd name="connsiteX90" fmla="*/ 825821 w 1563390"/>
                    <a:gd name="connsiteY90" fmla="*/ 156924 h 2096333"/>
                    <a:gd name="connsiteX91" fmla="*/ 641691 w 1563390"/>
                    <a:gd name="connsiteY91" fmla="*/ 229261 h 2096333"/>
                    <a:gd name="connsiteX92" fmla="*/ 608811 w 1563390"/>
                    <a:gd name="connsiteY92" fmla="*/ 255565 h 2096333"/>
                    <a:gd name="connsiteX93" fmla="*/ 602235 w 1563390"/>
                    <a:gd name="connsiteY93" fmla="*/ 196381 h 2096333"/>
                    <a:gd name="connsiteX94" fmla="*/ 549627 w 1563390"/>
                    <a:gd name="connsiteY94" fmla="*/ 104316 h 2096333"/>
                    <a:gd name="connsiteX95" fmla="*/ 483866 w 1563390"/>
                    <a:gd name="connsiteY95" fmla="*/ 84588 h 2096333"/>
                    <a:gd name="connsiteX96" fmla="*/ 667995 w 1563390"/>
                    <a:gd name="connsiteY96" fmla="*/ 12251 h 2096333"/>
                    <a:gd name="connsiteX97" fmla="*/ 813987 w 1563390"/>
                    <a:gd name="connsiteY97" fmla="*/ 184 h 20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563390" h="2096333">
                      <a:moveTo>
                        <a:pt x="392853" y="1799030"/>
                      </a:moveTo>
                      <a:cubicBezTo>
                        <a:pt x="383778" y="1827570"/>
                        <a:pt x="383450" y="1856505"/>
                        <a:pt x="362998" y="1878929"/>
                      </a:cubicBezTo>
                      <a:cubicBezTo>
                        <a:pt x="344059" y="1862226"/>
                        <a:pt x="335905" y="1838552"/>
                        <a:pt x="323476" y="1817640"/>
                      </a:cubicBezTo>
                      <a:cubicBezTo>
                        <a:pt x="345177" y="1811788"/>
                        <a:pt x="366812" y="1806001"/>
                        <a:pt x="392853" y="1799030"/>
                      </a:cubicBezTo>
                      <a:close/>
                      <a:moveTo>
                        <a:pt x="744804" y="1675926"/>
                      </a:moveTo>
                      <a:cubicBezTo>
                        <a:pt x="791494" y="1716698"/>
                        <a:pt x="821020" y="1759113"/>
                        <a:pt x="860345" y="1772265"/>
                      </a:cubicBezTo>
                      <a:cubicBezTo>
                        <a:pt x="899538" y="1785352"/>
                        <a:pt x="944255" y="1751945"/>
                        <a:pt x="987723" y="1743528"/>
                      </a:cubicBezTo>
                      <a:cubicBezTo>
                        <a:pt x="988578" y="1746224"/>
                        <a:pt x="991011" y="1749907"/>
                        <a:pt x="990025" y="1751551"/>
                      </a:cubicBezTo>
                      <a:cubicBezTo>
                        <a:pt x="939389" y="1838223"/>
                        <a:pt x="940836" y="1919700"/>
                        <a:pt x="1022181" y="2000388"/>
                      </a:cubicBezTo>
                      <a:cubicBezTo>
                        <a:pt x="909337" y="1953699"/>
                        <a:pt x="845351" y="2005978"/>
                        <a:pt x="794256" y="2096333"/>
                      </a:cubicBezTo>
                      <a:cubicBezTo>
                        <a:pt x="789389" y="1987960"/>
                        <a:pt x="742042" y="1922002"/>
                        <a:pt x="628539" y="1905101"/>
                      </a:cubicBezTo>
                      <a:cubicBezTo>
                        <a:pt x="736978" y="1865645"/>
                        <a:pt x="777881" y="1794427"/>
                        <a:pt x="744804" y="1675926"/>
                      </a:cubicBezTo>
                      <a:close/>
                      <a:moveTo>
                        <a:pt x="1361176" y="1617794"/>
                      </a:moveTo>
                      <a:cubicBezTo>
                        <a:pt x="1393202" y="1645282"/>
                        <a:pt x="1413850" y="1658960"/>
                        <a:pt x="1429173" y="1677110"/>
                      </a:cubicBezTo>
                      <a:cubicBezTo>
                        <a:pt x="1462579" y="1716698"/>
                        <a:pt x="1500917" y="1724984"/>
                        <a:pt x="1546884" y="1703546"/>
                      </a:cubicBezTo>
                      <a:cubicBezTo>
                        <a:pt x="1511834" y="1810341"/>
                        <a:pt x="1467182" y="1912664"/>
                        <a:pt x="1407669" y="2008214"/>
                      </a:cubicBezTo>
                      <a:cubicBezTo>
                        <a:pt x="1406485" y="2007162"/>
                        <a:pt x="1404578" y="2006307"/>
                        <a:pt x="1404249" y="2004992"/>
                      </a:cubicBezTo>
                      <a:cubicBezTo>
                        <a:pt x="1373934" y="1891621"/>
                        <a:pt x="1373934" y="1891621"/>
                        <a:pt x="1241492" y="1846115"/>
                      </a:cubicBezTo>
                      <a:cubicBezTo>
                        <a:pt x="1348747" y="1808368"/>
                        <a:pt x="1398725" y="1741555"/>
                        <a:pt x="1361176" y="1617794"/>
                      </a:cubicBezTo>
                      <a:close/>
                      <a:moveTo>
                        <a:pt x="103704" y="1123998"/>
                      </a:moveTo>
                      <a:cubicBezTo>
                        <a:pt x="163546" y="1216918"/>
                        <a:pt x="240223" y="1233752"/>
                        <a:pt x="329328" y="1179303"/>
                      </a:cubicBezTo>
                      <a:cubicBezTo>
                        <a:pt x="312888" y="1235396"/>
                        <a:pt x="284019" y="1277023"/>
                        <a:pt x="291779" y="1319438"/>
                      </a:cubicBezTo>
                      <a:cubicBezTo>
                        <a:pt x="299144" y="1359289"/>
                        <a:pt x="334194" y="1394077"/>
                        <a:pt x="360564" y="1436821"/>
                      </a:cubicBezTo>
                      <a:cubicBezTo>
                        <a:pt x="344782" y="1436821"/>
                        <a:pt x="284282" y="1433533"/>
                        <a:pt x="273432" y="1432678"/>
                      </a:cubicBezTo>
                      <a:cubicBezTo>
                        <a:pt x="187943" y="1426102"/>
                        <a:pt x="200174" y="1442542"/>
                        <a:pt x="161507" y="1500543"/>
                      </a:cubicBezTo>
                      <a:cubicBezTo>
                        <a:pt x="129482" y="1427483"/>
                        <a:pt x="94103" y="1346466"/>
                        <a:pt x="76150" y="1268277"/>
                      </a:cubicBezTo>
                      <a:cubicBezTo>
                        <a:pt x="89302" y="1222244"/>
                        <a:pt x="86409" y="1181473"/>
                        <a:pt x="103704" y="1123998"/>
                      </a:cubicBezTo>
                      <a:close/>
                      <a:moveTo>
                        <a:pt x="695483" y="1068365"/>
                      </a:moveTo>
                      <a:cubicBezTo>
                        <a:pt x="760455" y="1153854"/>
                        <a:pt x="834106" y="1180421"/>
                        <a:pt x="930380" y="1119066"/>
                      </a:cubicBezTo>
                      <a:cubicBezTo>
                        <a:pt x="911309" y="1169570"/>
                        <a:pt x="898815" y="1190482"/>
                        <a:pt x="891581" y="1222179"/>
                      </a:cubicBezTo>
                      <a:cubicBezTo>
                        <a:pt x="884742" y="1252231"/>
                        <a:pt x="887504" y="1269527"/>
                        <a:pt x="905259" y="1293266"/>
                      </a:cubicBezTo>
                      <a:cubicBezTo>
                        <a:pt x="924659" y="1319241"/>
                        <a:pt x="950108" y="1350083"/>
                        <a:pt x="977070" y="1393222"/>
                      </a:cubicBezTo>
                      <a:cubicBezTo>
                        <a:pt x="864422" y="1347519"/>
                        <a:pt x="784260" y="1382766"/>
                        <a:pt x="739148" y="1489956"/>
                      </a:cubicBezTo>
                      <a:cubicBezTo>
                        <a:pt x="723826" y="1432021"/>
                        <a:pt x="723760" y="1377966"/>
                        <a:pt x="697062" y="1346269"/>
                      </a:cubicBezTo>
                      <a:cubicBezTo>
                        <a:pt x="671152" y="1315493"/>
                        <a:pt x="617951" y="1307602"/>
                        <a:pt x="568960" y="1286295"/>
                      </a:cubicBezTo>
                      <a:cubicBezTo>
                        <a:pt x="669311" y="1249206"/>
                        <a:pt x="719683" y="1183380"/>
                        <a:pt x="695483" y="1068365"/>
                      </a:cubicBezTo>
                      <a:close/>
                      <a:moveTo>
                        <a:pt x="1294495" y="1010364"/>
                      </a:moveTo>
                      <a:cubicBezTo>
                        <a:pt x="1360058" y="1097694"/>
                        <a:pt x="1435025" y="1123801"/>
                        <a:pt x="1536954" y="1057777"/>
                      </a:cubicBezTo>
                      <a:cubicBezTo>
                        <a:pt x="1516174" y="1114068"/>
                        <a:pt x="1484872" y="1158457"/>
                        <a:pt x="1488883" y="1199491"/>
                      </a:cubicBezTo>
                      <a:cubicBezTo>
                        <a:pt x="1492960" y="1241249"/>
                        <a:pt x="1531825" y="1279653"/>
                        <a:pt x="1563390" y="1332919"/>
                      </a:cubicBezTo>
                      <a:cubicBezTo>
                        <a:pt x="1454293" y="1291227"/>
                        <a:pt x="1380510" y="1317597"/>
                        <a:pt x="1341448" y="1435900"/>
                      </a:cubicBezTo>
                      <a:cubicBezTo>
                        <a:pt x="1327310" y="1389934"/>
                        <a:pt x="1319024" y="1373494"/>
                        <a:pt x="1311922" y="1335090"/>
                      </a:cubicBezTo>
                      <a:cubicBezTo>
                        <a:pt x="1306003" y="1303261"/>
                        <a:pt x="1298112" y="1276431"/>
                        <a:pt x="1261286" y="1266633"/>
                      </a:cubicBezTo>
                      <a:cubicBezTo>
                        <a:pt x="1231760" y="1258742"/>
                        <a:pt x="1203680" y="1245261"/>
                        <a:pt x="1161593" y="1229083"/>
                      </a:cubicBezTo>
                      <a:cubicBezTo>
                        <a:pt x="1276345" y="1195677"/>
                        <a:pt x="1309423" y="1119592"/>
                        <a:pt x="1294495" y="1010364"/>
                      </a:cubicBezTo>
                      <a:close/>
                      <a:moveTo>
                        <a:pt x="59645" y="532746"/>
                      </a:moveTo>
                      <a:cubicBezTo>
                        <a:pt x="115147" y="596994"/>
                        <a:pt x="180776" y="610409"/>
                        <a:pt x="257058" y="572860"/>
                      </a:cubicBezTo>
                      <a:cubicBezTo>
                        <a:pt x="261990" y="570427"/>
                        <a:pt x="268566" y="571479"/>
                        <a:pt x="283362" y="569966"/>
                      </a:cubicBezTo>
                      <a:cubicBezTo>
                        <a:pt x="219969" y="657296"/>
                        <a:pt x="219706" y="737853"/>
                        <a:pt x="306641" y="814661"/>
                      </a:cubicBezTo>
                      <a:cubicBezTo>
                        <a:pt x="269750" y="821764"/>
                        <a:pt x="243445" y="823079"/>
                        <a:pt x="218785" y="815648"/>
                      </a:cubicBezTo>
                      <a:cubicBezTo>
                        <a:pt x="179132" y="803679"/>
                        <a:pt x="153485" y="814004"/>
                        <a:pt x="133888" y="851224"/>
                      </a:cubicBezTo>
                      <a:cubicBezTo>
                        <a:pt x="121723" y="874306"/>
                        <a:pt x="101403" y="893114"/>
                        <a:pt x="82003" y="917182"/>
                      </a:cubicBezTo>
                      <a:cubicBezTo>
                        <a:pt x="61486" y="887195"/>
                        <a:pt x="59974" y="853855"/>
                        <a:pt x="55042" y="823802"/>
                      </a:cubicBezTo>
                      <a:cubicBezTo>
                        <a:pt x="49320" y="788620"/>
                        <a:pt x="31302" y="772969"/>
                        <a:pt x="0" y="765999"/>
                      </a:cubicBezTo>
                      <a:cubicBezTo>
                        <a:pt x="3288" y="683995"/>
                        <a:pt x="30710" y="608173"/>
                        <a:pt x="59645" y="532746"/>
                      </a:cubicBezTo>
                      <a:close/>
                      <a:moveTo>
                        <a:pt x="640441" y="458831"/>
                      </a:moveTo>
                      <a:cubicBezTo>
                        <a:pt x="655106" y="470273"/>
                        <a:pt x="678911" y="487108"/>
                        <a:pt x="687789" y="498879"/>
                      </a:cubicBezTo>
                      <a:cubicBezTo>
                        <a:pt x="740397" y="544912"/>
                        <a:pt x="742370" y="554315"/>
                        <a:pt x="806158" y="538336"/>
                      </a:cubicBezTo>
                      <a:cubicBezTo>
                        <a:pt x="832396" y="531759"/>
                        <a:pt x="857977" y="515122"/>
                        <a:pt x="884741" y="509598"/>
                      </a:cubicBezTo>
                      <a:cubicBezTo>
                        <a:pt x="799516" y="617248"/>
                        <a:pt x="806092" y="656704"/>
                        <a:pt x="909336" y="761329"/>
                      </a:cubicBezTo>
                      <a:cubicBezTo>
                        <a:pt x="871392" y="761329"/>
                        <a:pt x="845548" y="748769"/>
                        <a:pt x="819244" y="748769"/>
                      </a:cubicBezTo>
                      <a:cubicBezTo>
                        <a:pt x="771830" y="748769"/>
                        <a:pt x="742896" y="752254"/>
                        <a:pt x="720603" y="794802"/>
                      </a:cubicBezTo>
                      <a:cubicBezTo>
                        <a:pt x="709226" y="816502"/>
                        <a:pt x="699823" y="837349"/>
                        <a:pt x="681278" y="860825"/>
                      </a:cubicBezTo>
                      <a:cubicBezTo>
                        <a:pt x="667995" y="821106"/>
                        <a:pt x="658394" y="791842"/>
                        <a:pt x="651028" y="759225"/>
                      </a:cubicBezTo>
                      <a:cubicBezTo>
                        <a:pt x="644715" y="731277"/>
                        <a:pt x="632550" y="720163"/>
                        <a:pt x="608416" y="711878"/>
                      </a:cubicBezTo>
                      <a:cubicBezTo>
                        <a:pt x="577640" y="701290"/>
                        <a:pt x="548047" y="687415"/>
                        <a:pt x="514641" y="673605"/>
                      </a:cubicBezTo>
                      <a:cubicBezTo>
                        <a:pt x="553242" y="647235"/>
                        <a:pt x="602892" y="629743"/>
                        <a:pt x="623146" y="595087"/>
                      </a:cubicBezTo>
                      <a:cubicBezTo>
                        <a:pt x="643795" y="559773"/>
                        <a:pt x="635640" y="507625"/>
                        <a:pt x="640441" y="458831"/>
                      </a:cubicBezTo>
                      <a:close/>
                      <a:moveTo>
                        <a:pt x="1228012" y="386034"/>
                      </a:moveTo>
                      <a:cubicBezTo>
                        <a:pt x="1268388" y="422991"/>
                        <a:pt x="1296139" y="453833"/>
                        <a:pt x="1329217" y="477112"/>
                      </a:cubicBezTo>
                      <a:cubicBezTo>
                        <a:pt x="1365517" y="502693"/>
                        <a:pt x="1392479" y="488423"/>
                        <a:pt x="1424307" y="472509"/>
                      </a:cubicBezTo>
                      <a:cubicBezTo>
                        <a:pt x="1437459" y="465933"/>
                        <a:pt x="1458897" y="451071"/>
                        <a:pt x="1481716" y="451663"/>
                      </a:cubicBezTo>
                      <a:cubicBezTo>
                        <a:pt x="1418257" y="538730"/>
                        <a:pt x="1415955" y="621785"/>
                        <a:pt x="1504732" y="701093"/>
                      </a:cubicBezTo>
                      <a:cubicBezTo>
                        <a:pt x="1457187" y="696095"/>
                        <a:pt x="1443509" y="702079"/>
                        <a:pt x="1417731" y="696095"/>
                      </a:cubicBezTo>
                      <a:cubicBezTo>
                        <a:pt x="1373737" y="685836"/>
                        <a:pt x="1352365" y="698528"/>
                        <a:pt x="1332637" y="733513"/>
                      </a:cubicBezTo>
                      <a:cubicBezTo>
                        <a:pt x="1318958" y="757778"/>
                        <a:pt x="1298901" y="778559"/>
                        <a:pt x="1279568" y="803613"/>
                      </a:cubicBezTo>
                      <a:cubicBezTo>
                        <a:pt x="1266481" y="768497"/>
                        <a:pt x="1264311" y="754030"/>
                        <a:pt x="1259905" y="729041"/>
                      </a:cubicBezTo>
                      <a:cubicBezTo>
                        <a:pt x="1251159" y="679326"/>
                        <a:pt x="1246753" y="663741"/>
                        <a:pt x="1207297" y="650128"/>
                      </a:cubicBezTo>
                      <a:cubicBezTo>
                        <a:pt x="1194079" y="644013"/>
                        <a:pt x="1127529" y="622180"/>
                        <a:pt x="1102672" y="613039"/>
                      </a:cubicBezTo>
                      <a:cubicBezTo>
                        <a:pt x="1217490" y="576213"/>
                        <a:pt x="1256486" y="501444"/>
                        <a:pt x="1228012" y="386034"/>
                      </a:cubicBezTo>
                      <a:close/>
                      <a:moveTo>
                        <a:pt x="1189805" y="81957"/>
                      </a:moveTo>
                      <a:cubicBezTo>
                        <a:pt x="1217753" y="92742"/>
                        <a:pt x="1244649" y="105302"/>
                        <a:pt x="1267797" y="124767"/>
                      </a:cubicBezTo>
                      <a:cubicBezTo>
                        <a:pt x="1250765" y="144166"/>
                        <a:pt x="1239980" y="183097"/>
                        <a:pt x="1217227" y="178954"/>
                      </a:cubicBezTo>
                      <a:cubicBezTo>
                        <a:pt x="1199209" y="175666"/>
                        <a:pt x="1201971" y="133842"/>
                        <a:pt x="1195197" y="109182"/>
                      </a:cubicBezTo>
                      <a:cubicBezTo>
                        <a:pt x="1192764" y="100304"/>
                        <a:pt x="1191580" y="91032"/>
                        <a:pt x="1189805" y="81957"/>
                      </a:cubicBezTo>
                      <a:close/>
                      <a:moveTo>
                        <a:pt x="813987" y="184"/>
                      </a:moveTo>
                      <a:cubicBezTo>
                        <a:pt x="839733" y="699"/>
                        <a:pt x="868548" y="2339"/>
                        <a:pt x="900327" y="5610"/>
                      </a:cubicBezTo>
                      <a:cubicBezTo>
                        <a:pt x="871853" y="12186"/>
                        <a:pt x="848179" y="13501"/>
                        <a:pt x="821875" y="15474"/>
                      </a:cubicBezTo>
                      <a:cubicBezTo>
                        <a:pt x="783537" y="18367"/>
                        <a:pt x="779131" y="25469"/>
                        <a:pt x="798004" y="57758"/>
                      </a:cubicBezTo>
                      <a:cubicBezTo>
                        <a:pt x="809183" y="76762"/>
                        <a:pt x="829109" y="110826"/>
                        <a:pt x="838973" y="130620"/>
                      </a:cubicBezTo>
                      <a:cubicBezTo>
                        <a:pt x="851073" y="154820"/>
                        <a:pt x="852914" y="161330"/>
                        <a:pt x="825821" y="156924"/>
                      </a:cubicBezTo>
                      <a:cubicBezTo>
                        <a:pt x="750065" y="144627"/>
                        <a:pt x="682002" y="165145"/>
                        <a:pt x="641691" y="229261"/>
                      </a:cubicBezTo>
                      <a:cubicBezTo>
                        <a:pt x="629131" y="249252"/>
                        <a:pt x="618609" y="280225"/>
                        <a:pt x="608811" y="255565"/>
                      </a:cubicBezTo>
                      <a:cubicBezTo>
                        <a:pt x="604142" y="243794"/>
                        <a:pt x="604076" y="208810"/>
                        <a:pt x="602235" y="196381"/>
                      </a:cubicBezTo>
                      <a:cubicBezTo>
                        <a:pt x="596185" y="155215"/>
                        <a:pt x="593883" y="118520"/>
                        <a:pt x="549627" y="104316"/>
                      </a:cubicBezTo>
                      <a:cubicBezTo>
                        <a:pt x="542130" y="101949"/>
                        <a:pt x="503594" y="91164"/>
                        <a:pt x="483866" y="84588"/>
                      </a:cubicBezTo>
                      <a:cubicBezTo>
                        <a:pt x="530753" y="45789"/>
                        <a:pt x="612691" y="26784"/>
                        <a:pt x="667995" y="12251"/>
                      </a:cubicBezTo>
                      <a:cubicBezTo>
                        <a:pt x="687132" y="7221"/>
                        <a:pt x="736748" y="-1361"/>
                        <a:pt x="813987" y="1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6D7DD11-95A8-45A7-95D6-E0A71785F1C0}"/>
                </a:ext>
              </a:extLst>
            </p:cNvPr>
            <p:cNvGrpSpPr/>
            <p:nvPr/>
          </p:nvGrpSpPr>
          <p:grpSpPr>
            <a:xfrm>
              <a:off x="9060660" y="1876879"/>
              <a:ext cx="2963408" cy="4981121"/>
              <a:chOff x="9226123" y="1787394"/>
              <a:chExt cx="2963408" cy="4981121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70A50759-49B4-4F91-A36F-92419A556EF0}"/>
                  </a:ext>
                </a:extLst>
              </p:cNvPr>
              <p:cNvSpPr/>
              <p:nvPr/>
            </p:nvSpPr>
            <p:spPr>
              <a:xfrm>
                <a:off x="9226123" y="1787394"/>
                <a:ext cx="2963408" cy="4980924"/>
              </a:xfrm>
              <a:custGeom>
                <a:avLst/>
                <a:gdLst>
                  <a:gd name="connsiteX0" fmla="*/ 2962918 w 2963408"/>
                  <a:gd name="connsiteY0" fmla="*/ 3893508 h 4980924"/>
                  <a:gd name="connsiteX1" fmla="*/ 2915241 w 2963408"/>
                  <a:gd name="connsiteY1" fmla="*/ 3751794 h 4980924"/>
                  <a:gd name="connsiteX2" fmla="*/ 2812326 w 2963408"/>
                  <a:gd name="connsiteY2" fmla="*/ 3476652 h 4980924"/>
                  <a:gd name="connsiteX3" fmla="*/ 2794570 w 2963408"/>
                  <a:gd name="connsiteY3" fmla="*/ 3484215 h 4980924"/>
                  <a:gd name="connsiteX4" fmla="*/ 2812326 w 2963408"/>
                  <a:gd name="connsiteY4" fmla="*/ 3463500 h 4980924"/>
                  <a:gd name="connsiteX5" fmla="*/ 2855860 w 2963408"/>
                  <a:gd name="connsiteY5" fmla="*/ 2909402 h 4980924"/>
                  <a:gd name="connsiteX6" fmla="*/ 2735320 w 2963408"/>
                  <a:gd name="connsiteY6" fmla="*/ 2647149 h 4980924"/>
                  <a:gd name="connsiteX7" fmla="*/ 2659301 w 2963408"/>
                  <a:gd name="connsiteY7" fmla="*/ 2230227 h 4980924"/>
                  <a:gd name="connsiteX8" fmla="*/ 2699942 w 2963408"/>
                  <a:gd name="connsiteY8" fmla="*/ 2029132 h 4980924"/>
                  <a:gd name="connsiteX9" fmla="*/ 2754062 w 2963408"/>
                  <a:gd name="connsiteY9" fmla="*/ 1800417 h 4980924"/>
                  <a:gd name="connsiteX10" fmla="*/ 2747880 w 2963408"/>
                  <a:gd name="connsiteY10" fmla="*/ 1652127 h 4980924"/>
                  <a:gd name="connsiteX11" fmla="*/ 2527451 w 2963408"/>
                  <a:gd name="connsiteY11" fmla="*/ 1265784 h 4980924"/>
                  <a:gd name="connsiteX12" fmla="*/ 2073638 w 2963408"/>
                  <a:gd name="connsiteY12" fmla="*/ 816179 h 4980924"/>
                  <a:gd name="connsiteX13" fmla="*/ 1887930 w 2963408"/>
                  <a:gd name="connsiteY13" fmla="*/ 620673 h 4980924"/>
                  <a:gd name="connsiteX14" fmla="*/ 1815265 w 2963408"/>
                  <a:gd name="connsiteY14" fmla="*/ 379726 h 4980924"/>
                  <a:gd name="connsiteX15" fmla="*/ 2031486 w 2963408"/>
                  <a:gd name="connsiteY15" fmla="*/ 268262 h 4980924"/>
                  <a:gd name="connsiteX16" fmla="*/ 2222125 w 2963408"/>
                  <a:gd name="connsiteY16" fmla="*/ 399257 h 4980924"/>
                  <a:gd name="connsiteX17" fmla="*/ 2289135 w 2963408"/>
                  <a:gd name="connsiteY17" fmla="*/ 443053 h 4980924"/>
                  <a:gd name="connsiteX18" fmla="*/ 2373835 w 2963408"/>
                  <a:gd name="connsiteY18" fmla="*/ 436149 h 4980924"/>
                  <a:gd name="connsiteX19" fmla="*/ 2369429 w 2963408"/>
                  <a:gd name="connsiteY19" fmla="*/ 360590 h 4980924"/>
                  <a:gd name="connsiteX20" fmla="*/ 1839925 w 2963408"/>
                  <a:gd name="connsiteY20" fmla="*/ 25 h 4980924"/>
                  <a:gd name="connsiteX21" fmla="*/ 1113008 w 2963408"/>
                  <a:gd name="connsiteY21" fmla="*/ 483233 h 4980924"/>
                  <a:gd name="connsiteX22" fmla="*/ 1128923 w 2963408"/>
                  <a:gd name="connsiteY22" fmla="*/ 804736 h 4980924"/>
                  <a:gd name="connsiteX23" fmla="*/ 1048366 w 2963408"/>
                  <a:gd name="connsiteY23" fmla="*/ 1130974 h 4980924"/>
                  <a:gd name="connsiteX24" fmla="*/ 772303 w 2963408"/>
                  <a:gd name="connsiteY24" fmla="*/ 1267954 h 4980924"/>
                  <a:gd name="connsiteX25" fmla="*/ 348871 w 2963408"/>
                  <a:gd name="connsiteY25" fmla="*/ 1745441 h 4980924"/>
                  <a:gd name="connsiteX26" fmla="*/ 274693 w 2963408"/>
                  <a:gd name="connsiteY26" fmla="*/ 2307430 h 4980924"/>
                  <a:gd name="connsiteX27" fmla="*/ 244838 w 2963408"/>
                  <a:gd name="connsiteY27" fmla="*/ 2727377 h 4980924"/>
                  <a:gd name="connsiteX28" fmla="*/ 71493 w 2963408"/>
                  <a:gd name="connsiteY28" fmla="*/ 3167381 h 4980924"/>
                  <a:gd name="connsiteX29" fmla="*/ 11388 w 2963408"/>
                  <a:gd name="connsiteY29" fmla="*/ 3300546 h 4980924"/>
                  <a:gd name="connsiteX30" fmla="*/ 95956 w 2963408"/>
                  <a:gd name="connsiteY30" fmla="*/ 3539914 h 4980924"/>
                  <a:gd name="connsiteX31" fmla="*/ 88131 w 2963408"/>
                  <a:gd name="connsiteY31" fmla="*/ 3584236 h 4980924"/>
                  <a:gd name="connsiteX32" fmla="*/ 45650 w 2963408"/>
                  <a:gd name="connsiteY32" fmla="*/ 3997936 h 4980924"/>
                  <a:gd name="connsiteX33" fmla="*/ 102138 w 2963408"/>
                  <a:gd name="connsiteY33" fmla="*/ 4062907 h 4980924"/>
                  <a:gd name="connsiteX34" fmla="*/ 126995 w 2963408"/>
                  <a:gd name="connsiteY34" fmla="*/ 4091447 h 4980924"/>
                  <a:gd name="connsiteX35" fmla="*/ 102269 w 2963408"/>
                  <a:gd name="connsiteY35" fmla="*/ 4307734 h 4980924"/>
                  <a:gd name="connsiteX36" fmla="*/ 3563 w 2963408"/>
                  <a:gd name="connsiteY36" fmla="*/ 4380070 h 4980924"/>
                  <a:gd name="connsiteX37" fmla="*/ 100888 w 2963408"/>
                  <a:gd name="connsiteY37" fmla="*/ 4397694 h 4980924"/>
                  <a:gd name="connsiteX38" fmla="*/ 99967 w 2963408"/>
                  <a:gd name="connsiteY38" fmla="*/ 4401443 h 4980924"/>
                  <a:gd name="connsiteX39" fmla="*/ 104439 w 2963408"/>
                  <a:gd name="connsiteY39" fmla="*/ 4429259 h 4980924"/>
                  <a:gd name="connsiteX40" fmla="*/ 143896 w 2963408"/>
                  <a:gd name="connsiteY40" fmla="*/ 4584323 h 4980924"/>
                  <a:gd name="connsiteX41" fmla="*/ 178880 w 2963408"/>
                  <a:gd name="connsiteY41" fmla="*/ 4616545 h 4980924"/>
                  <a:gd name="connsiteX42" fmla="*/ 199332 w 2963408"/>
                  <a:gd name="connsiteY42" fmla="*/ 4579062 h 4980924"/>
                  <a:gd name="connsiteX43" fmla="*/ 223597 w 2963408"/>
                  <a:gd name="connsiteY43" fmla="*/ 4532240 h 4980924"/>
                  <a:gd name="connsiteX44" fmla="*/ 236224 w 2963408"/>
                  <a:gd name="connsiteY44" fmla="*/ 4758983 h 4980924"/>
                  <a:gd name="connsiteX45" fmla="*/ 224978 w 2963408"/>
                  <a:gd name="connsiteY45" fmla="*/ 4789561 h 4980924"/>
                  <a:gd name="connsiteX46" fmla="*/ 175000 w 2963408"/>
                  <a:gd name="connsiteY46" fmla="*/ 4890701 h 4980924"/>
                  <a:gd name="connsiteX47" fmla="*/ 188350 w 2963408"/>
                  <a:gd name="connsiteY47" fmla="*/ 4964484 h 4980924"/>
                  <a:gd name="connsiteX48" fmla="*/ 226359 w 2963408"/>
                  <a:gd name="connsiteY48" fmla="*/ 4964484 h 4980924"/>
                  <a:gd name="connsiteX49" fmla="*/ 472369 w 2963408"/>
                  <a:gd name="connsiteY49" fmla="*/ 4858149 h 4980924"/>
                  <a:gd name="connsiteX50" fmla="*/ 472369 w 2963408"/>
                  <a:gd name="connsiteY50" fmla="*/ 4858149 h 4980924"/>
                  <a:gd name="connsiteX51" fmla="*/ 472369 w 2963408"/>
                  <a:gd name="connsiteY51" fmla="*/ 4858149 h 4980924"/>
                  <a:gd name="connsiteX52" fmla="*/ 528003 w 2963408"/>
                  <a:gd name="connsiteY52" fmla="*/ 4884717 h 4980924"/>
                  <a:gd name="connsiteX53" fmla="*/ 576534 w 2963408"/>
                  <a:gd name="connsiteY53" fmla="*/ 4875905 h 4980924"/>
                  <a:gd name="connsiteX54" fmla="*/ 654526 w 2963408"/>
                  <a:gd name="connsiteY54" fmla="*/ 4833818 h 4980924"/>
                  <a:gd name="connsiteX55" fmla="*/ 653276 w 2963408"/>
                  <a:gd name="connsiteY55" fmla="*/ 4830070 h 4980924"/>
                  <a:gd name="connsiteX56" fmla="*/ 663601 w 2963408"/>
                  <a:gd name="connsiteY56" fmla="*/ 4839671 h 4980924"/>
                  <a:gd name="connsiteX57" fmla="*/ 759151 w 2963408"/>
                  <a:gd name="connsiteY57" fmla="*/ 4887808 h 4980924"/>
                  <a:gd name="connsiteX58" fmla="*/ 1232495 w 2963408"/>
                  <a:gd name="connsiteY58" fmla="*/ 4869658 h 4980924"/>
                  <a:gd name="connsiteX59" fmla="*/ 1364806 w 2963408"/>
                  <a:gd name="connsiteY59" fmla="*/ 4633577 h 4980924"/>
                  <a:gd name="connsiteX60" fmla="*/ 1364806 w 2963408"/>
                  <a:gd name="connsiteY60" fmla="*/ 4633577 h 4980924"/>
                  <a:gd name="connsiteX61" fmla="*/ 1809083 w 2963408"/>
                  <a:gd name="connsiteY61" fmla="*/ 4615822 h 4980924"/>
                  <a:gd name="connsiteX62" fmla="*/ 1804151 w 2963408"/>
                  <a:gd name="connsiteY62" fmla="*/ 4638970 h 4980924"/>
                  <a:gd name="connsiteX63" fmla="*/ 1933173 w 2963408"/>
                  <a:gd name="connsiteY63" fmla="*/ 4869263 h 4980924"/>
                  <a:gd name="connsiteX64" fmla="*/ 2194637 w 2963408"/>
                  <a:gd name="connsiteY64" fmla="*/ 4904708 h 4980924"/>
                  <a:gd name="connsiteX65" fmla="*/ 2466623 w 2963408"/>
                  <a:gd name="connsiteY65" fmla="*/ 4869460 h 4980924"/>
                  <a:gd name="connsiteX66" fmla="*/ 2485627 w 2963408"/>
                  <a:gd name="connsiteY66" fmla="*/ 4880048 h 4980924"/>
                  <a:gd name="connsiteX67" fmla="*/ 2556058 w 2963408"/>
                  <a:gd name="connsiteY67" fmla="*/ 4919110 h 4980924"/>
                  <a:gd name="connsiteX68" fmla="*/ 2766491 w 2963408"/>
                  <a:gd name="connsiteY68" fmla="*/ 4980924 h 4980924"/>
                  <a:gd name="connsiteX69" fmla="*/ 2785627 w 2963408"/>
                  <a:gd name="connsiteY69" fmla="*/ 4975269 h 4980924"/>
                  <a:gd name="connsiteX70" fmla="*/ 2793387 w 2963408"/>
                  <a:gd name="connsiteY70" fmla="*/ 4895436 h 4980924"/>
                  <a:gd name="connsiteX71" fmla="*/ 2737556 w 2963408"/>
                  <a:gd name="connsiteY71" fmla="*/ 4701837 h 4980924"/>
                  <a:gd name="connsiteX72" fmla="*/ 2744724 w 2963408"/>
                  <a:gd name="connsiteY72" fmla="*/ 4571039 h 4980924"/>
                  <a:gd name="connsiteX73" fmla="*/ 2756166 w 2963408"/>
                  <a:gd name="connsiteY73" fmla="*/ 4620096 h 4980924"/>
                  <a:gd name="connsiteX74" fmla="*/ 2818179 w 2963408"/>
                  <a:gd name="connsiteY74" fmla="*/ 4610627 h 4980924"/>
                  <a:gd name="connsiteX75" fmla="*/ 2872102 w 2963408"/>
                  <a:gd name="connsiteY75" fmla="*/ 4416370 h 4980924"/>
                  <a:gd name="connsiteX76" fmla="*/ 2853886 w 2963408"/>
                  <a:gd name="connsiteY76" fmla="*/ 4128470 h 4980924"/>
                  <a:gd name="connsiteX77" fmla="*/ 2882361 w 2963408"/>
                  <a:gd name="connsiteY77" fmla="*/ 4068563 h 4980924"/>
                  <a:gd name="connsiteX78" fmla="*/ 2962918 w 2963408"/>
                  <a:gd name="connsiteY78" fmla="*/ 3893508 h 49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63408" h="4980924">
                    <a:moveTo>
                      <a:pt x="2962918" y="3893508"/>
                    </a:moveTo>
                    <a:cubicBezTo>
                      <a:pt x="2956342" y="3854052"/>
                      <a:pt x="2921357" y="3785727"/>
                      <a:pt x="2915241" y="3751794"/>
                    </a:cubicBezTo>
                    <a:cubicBezTo>
                      <a:pt x="2897749" y="3653943"/>
                      <a:pt x="2872431" y="3558722"/>
                      <a:pt x="2812326" y="3476652"/>
                    </a:cubicBezTo>
                    <a:cubicBezTo>
                      <a:pt x="2805816" y="3478428"/>
                      <a:pt x="2799963" y="3481058"/>
                      <a:pt x="2794570" y="3484215"/>
                    </a:cubicBezTo>
                    <a:cubicBezTo>
                      <a:pt x="2800555" y="3477375"/>
                      <a:pt x="2806407" y="3470471"/>
                      <a:pt x="2812326" y="3463500"/>
                    </a:cubicBezTo>
                    <a:cubicBezTo>
                      <a:pt x="2909849" y="3285289"/>
                      <a:pt x="2918332" y="3099450"/>
                      <a:pt x="2855860" y="2909402"/>
                    </a:cubicBezTo>
                    <a:cubicBezTo>
                      <a:pt x="2825741" y="2817798"/>
                      <a:pt x="2777670" y="2733558"/>
                      <a:pt x="2735320" y="2647149"/>
                    </a:cubicBezTo>
                    <a:cubicBezTo>
                      <a:pt x="2670612" y="2515168"/>
                      <a:pt x="2633523" y="2378386"/>
                      <a:pt x="2659301" y="2230227"/>
                    </a:cubicBezTo>
                    <a:cubicBezTo>
                      <a:pt x="2671007" y="2162889"/>
                      <a:pt x="2680148" y="2095287"/>
                      <a:pt x="2699942" y="2029132"/>
                    </a:cubicBezTo>
                    <a:cubicBezTo>
                      <a:pt x="2722431" y="1954230"/>
                      <a:pt x="2736372" y="1876765"/>
                      <a:pt x="2754062" y="1800417"/>
                    </a:cubicBezTo>
                    <a:cubicBezTo>
                      <a:pt x="2763203" y="1750504"/>
                      <a:pt x="2760901" y="1701118"/>
                      <a:pt x="2747880" y="1652127"/>
                    </a:cubicBezTo>
                    <a:cubicBezTo>
                      <a:pt x="2718222" y="1498378"/>
                      <a:pt x="2626421" y="1379681"/>
                      <a:pt x="2527451" y="1265784"/>
                    </a:cubicBezTo>
                    <a:cubicBezTo>
                      <a:pt x="2387447" y="1104736"/>
                      <a:pt x="2221534" y="969532"/>
                      <a:pt x="2073638" y="816179"/>
                    </a:cubicBezTo>
                    <a:cubicBezTo>
                      <a:pt x="2011231" y="751470"/>
                      <a:pt x="1943630" y="691694"/>
                      <a:pt x="1887930" y="620673"/>
                    </a:cubicBezTo>
                    <a:cubicBezTo>
                      <a:pt x="1832231" y="549717"/>
                      <a:pt x="1792051" y="470673"/>
                      <a:pt x="1815265" y="379726"/>
                    </a:cubicBezTo>
                    <a:cubicBezTo>
                      <a:pt x="1852682" y="233277"/>
                      <a:pt x="1912722" y="198096"/>
                      <a:pt x="2031486" y="268262"/>
                    </a:cubicBezTo>
                    <a:cubicBezTo>
                      <a:pt x="2098167" y="307653"/>
                      <a:pt x="2166821" y="343229"/>
                      <a:pt x="2222125" y="399257"/>
                    </a:cubicBezTo>
                    <a:cubicBezTo>
                      <a:pt x="2240933" y="418328"/>
                      <a:pt x="2262765" y="434702"/>
                      <a:pt x="2289135" y="443053"/>
                    </a:cubicBezTo>
                    <a:cubicBezTo>
                      <a:pt x="2318399" y="452326"/>
                      <a:pt x="2349832" y="461664"/>
                      <a:pt x="2373835" y="436149"/>
                    </a:cubicBezTo>
                    <a:cubicBezTo>
                      <a:pt x="2396259" y="412343"/>
                      <a:pt x="2379096" y="384592"/>
                      <a:pt x="2369429" y="360590"/>
                    </a:cubicBezTo>
                    <a:cubicBezTo>
                      <a:pt x="2284860" y="149893"/>
                      <a:pt x="2067654" y="2063"/>
                      <a:pt x="1839925" y="25"/>
                    </a:cubicBezTo>
                    <a:cubicBezTo>
                      <a:pt x="1533284" y="-2671"/>
                      <a:pt x="1226182" y="214470"/>
                      <a:pt x="1113008" y="483233"/>
                    </a:cubicBezTo>
                    <a:cubicBezTo>
                      <a:pt x="1067765" y="590686"/>
                      <a:pt x="1060071" y="699717"/>
                      <a:pt x="1128923" y="804736"/>
                    </a:cubicBezTo>
                    <a:cubicBezTo>
                      <a:pt x="1219343" y="942833"/>
                      <a:pt x="1193171" y="1051404"/>
                      <a:pt x="1048366" y="1130974"/>
                    </a:cubicBezTo>
                    <a:cubicBezTo>
                      <a:pt x="958405" y="1180426"/>
                      <a:pt x="865354" y="1224354"/>
                      <a:pt x="772303" y="1267954"/>
                    </a:cubicBezTo>
                    <a:cubicBezTo>
                      <a:pt x="562066" y="1366397"/>
                      <a:pt x="413514" y="1516528"/>
                      <a:pt x="348871" y="1745441"/>
                    </a:cubicBezTo>
                    <a:cubicBezTo>
                      <a:pt x="296789" y="1929768"/>
                      <a:pt x="280612" y="2117777"/>
                      <a:pt x="274693" y="2307430"/>
                    </a:cubicBezTo>
                    <a:cubicBezTo>
                      <a:pt x="270287" y="2447895"/>
                      <a:pt x="268643" y="2588688"/>
                      <a:pt x="244838" y="2727377"/>
                    </a:cubicBezTo>
                    <a:cubicBezTo>
                      <a:pt x="217679" y="2885531"/>
                      <a:pt x="175723" y="3038687"/>
                      <a:pt x="71493" y="3167381"/>
                    </a:cubicBezTo>
                    <a:cubicBezTo>
                      <a:pt x="40323" y="3205850"/>
                      <a:pt x="23553" y="3252869"/>
                      <a:pt x="11388" y="3300546"/>
                    </a:cubicBezTo>
                    <a:cubicBezTo>
                      <a:pt x="-18533" y="3418126"/>
                      <a:pt x="10796" y="3499603"/>
                      <a:pt x="95956" y="3539914"/>
                    </a:cubicBezTo>
                    <a:cubicBezTo>
                      <a:pt x="110621" y="3541097"/>
                      <a:pt x="91353" y="3574044"/>
                      <a:pt x="88131" y="3584236"/>
                    </a:cubicBezTo>
                    <a:cubicBezTo>
                      <a:pt x="45321" y="3719243"/>
                      <a:pt x="14282" y="3855564"/>
                      <a:pt x="45650" y="3997936"/>
                    </a:cubicBezTo>
                    <a:cubicBezTo>
                      <a:pt x="52422" y="4028778"/>
                      <a:pt x="56500" y="4071522"/>
                      <a:pt x="102138" y="4062907"/>
                    </a:cubicBezTo>
                    <a:cubicBezTo>
                      <a:pt x="138240" y="4056134"/>
                      <a:pt x="129757" y="4070996"/>
                      <a:pt x="126995" y="4091447"/>
                    </a:cubicBezTo>
                    <a:cubicBezTo>
                      <a:pt x="117328" y="4163389"/>
                      <a:pt x="100428" y="4234608"/>
                      <a:pt x="102269" y="4307734"/>
                    </a:cubicBezTo>
                    <a:cubicBezTo>
                      <a:pt x="10139" y="4327594"/>
                      <a:pt x="-3013" y="4353832"/>
                      <a:pt x="3563" y="4380070"/>
                    </a:cubicBezTo>
                    <a:cubicBezTo>
                      <a:pt x="10994" y="4409860"/>
                      <a:pt x="49069" y="4412622"/>
                      <a:pt x="100888" y="4397694"/>
                    </a:cubicBezTo>
                    <a:cubicBezTo>
                      <a:pt x="100625" y="4398878"/>
                      <a:pt x="100362" y="4400127"/>
                      <a:pt x="99967" y="4401443"/>
                    </a:cubicBezTo>
                    <a:cubicBezTo>
                      <a:pt x="101480" y="4410715"/>
                      <a:pt x="103124" y="4419987"/>
                      <a:pt x="104439" y="4429259"/>
                    </a:cubicBezTo>
                    <a:cubicBezTo>
                      <a:pt x="111870" y="4482394"/>
                      <a:pt x="125022" y="4534213"/>
                      <a:pt x="143896" y="4584323"/>
                    </a:cubicBezTo>
                    <a:cubicBezTo>
                      <a:pt x="149419" y="4599053"/>
                      <a:pt x="156456" y="4619570"/>
                      <a:pt x="178880" y="4616545"/>
                    </a:cubicBezTo>
                    <a:cubicBezTo>
                      <a:pt x="200384" y="4613652"/>
                      <a:pt x="196306" y="4593858"/>
                      <a:pt x="199332" y="4579062"/>
                    </a:cubicBezTo>
                    <a:cubicBezTo>
                      <a:pt x="202159" y="4565384"/>
                      <a:pt x="197161" y="4548352"/>
                      <a:pt x="223597" y="4532240"/>
                    </a:cubicBezTo>
                    <a:cubicBezTo>
                      <a:pt x="219915" y="4613520"/>
                      <a:pt x="243062" y="4684871"/>
                      <a:pt x="236224" y="4758983"/>
                    </a:cubicBezTo>
                    <a:cubicBezTo>
                      <a:pt x="235237" y="4769439"/>
                      <a:pt x="229647" y="4779763"/>
                      <a:pt x="224978" y="4789561"/>
                    </a:cubicBezTo>
                    <a:cubicBezTo>
                      <a:pt x="208735" y="4823494"/>
                      <a:pt x="193216" y="4857887"/>
                      <a:pt x="175000" y="4890701"/>
                    </a:cubicBezTo>
                    <a:cubicBezTo>
                      <a:pt x="158626" y="4920162"/>
                      <a:pt x="159415" y="4944296"/>
                      <a:pt x="188350" y="4964484"/>
                    </a:cubicBezTo>
                    <a:cubicBezTo>
                      <a:pt x="201042" y="4964484"/>
                      <a:pt x="213667" y="4964484"/>
                      <a:pt x="226359" y="4964484"/>
                    </a:cubicBezTo>
                    <a:cubicBezTo>
                      <a:pt x="310007" y="4932788"/>
                      <a:pt x="392733" y="4899052"/>
                      <a:pt x="472369" y="4858149"/>
                    </a:cubicBezTo>
                    <a:cubicBezTo>
                      <a:pt x="472369" y="4858149"/>
                      <a:pt x="472369" y="4858149"/>
                      <a:pt x="472369" y="4858149"/>
                    </a:cubicBezTo>
                    <a:cubicBezTo>
                      <a:pt x="472369" y="4858149"/>
                      <a:pt x="472369" y="4858149"/>
                      <a:pt x="472369" y="4858149"/>
                    </a:cubicBezTo>
                    <a:cubicBezTo>
                      <a:pt x="479208" y="4891490"/>
                      <a:pt x="498477" y="4898066"/>
                      <a:pt x="528003" y="4884717"/>
                    </a:cubicBezTo>
                    <a:cubicBezTo>
                      <a:pt x="543391" y="4877746"/>
                      <a:pt x="560817" y="4863213"/>
                      <a:pt x="576534" y="4875905"/>
                    </a:cubicBezTo>
                    <a:cubicBezTo>
                      <a:pt x="629800" y="4918912"/>
                      <a:pt x="643084" y="4888005"/>
                      <a:pt x="654526" y="4833818"/>
                    </a:cubicBezTo>
                    <a:cubicBezTo>
                      <a:pt x="654000" y="4832503"/>
                      <a:pt x="653605" y="4831253"/>
                      <a:pt x="653276" y="4830070"/>
                    </a:cubicBezTo>
                    <a:cubicBezTo>
                      <a:pt x="656236" y="4833423"/>
                      <a:pt x="659590" y="4836646"/>
                      <a:pt x="663601" y="4839671"/>
                    </a:cubicBezTo>
                    <a:cubicBezTo>
                      <a:pt x="689379" y="4867751"/>
                      <a:pt x="723772" y="4880639"/>
                      <a:pt x="759151" y="4887808"/>
                    </a:cubicBezTo>
                    <a:cubicBezTo>
                      <a:pt x="918226" y="4920030"/>
                      <a:pt x="1076972" y="4912270"/>
                      <a:pt x="1232495" y="4869658"/>
                    </a:cubicBezTo>
                    <a:cubicBezTo>
                      <a:pt x="1361320" y="4834344"/>
                      <a:pt x="1396897" y="4764638"/>
                      <a:pt x="1364806" y="4633577"/>
                    </a:cubicBezTo>
                    <a:lnTo>
                      <a:pt x="1364806" y="4633577"/>
                    </a:lnTo>
                    <a:cubicBezTo>
                      <a:pt x="1511649" y="4596620"/>
                      <a:pt x="1660728" y="4614507"/>
                      <a:pt x="1809083" y="4615822"/>
                    </a:cubicBezTo>
                    <a:cubicBezTo>
                      <a:pt x="1807439" y="4623516"/>
                      <a:pt x="1805927" y="4631276"/>
                      <a:pt x="1804151" y="4638970"/>
                    </a:cubicBezTo>
                    <a:cubicBezTo>
                      <a:pt x="1774427" y="4766545"/>
                      <a:pt x="1808097" y="4827637"/>
                      <a:pt x="1933173" y="4869263"/>
                    </a:cubicBezTo>
                    <a:cubicBezTo>
                      <a:pt x="2017873" y="4897474"/>
                      <a:pt x="2106453" y="4903459"/>
                      <a:pt x="2194637" y="4904708"/>
                    </a:cubicBezTo>
                    <a:cubicBezTo>
                      <a:pt x="2286834" y="4906023"/>
                      <a:pt x="2380411" y="4909377"/>
                      <a:pt x="2466623" y="4869460"/>
                    </a:cubicBezTo>
                    <a:cubicBezTo>
                      <a:pt x="2472936" y="4873011"/>
                      <a:pt x="2479249" y="4876562"/>
                      <a:pt x="2485627" y="4880048"/>
                    </a:cubicBezTo>
                    <a:cubicBezTo>
                      <a:pt x="2510156" y="4891161"/>
                      <a:pt x="2531989" y="4907207"/>
                      <a:pt x="2556058" y="4919110"/>
                    </a:cubicBezTo>
                    <a:cubicBezTo>
                      <a:pt x="2623199" y="4948899"/>
                      <a:pt x="2691129" y="4976190"/>
                      <a:pt x="2766491" y="4980924"/>
                    </a:cubicBezTo>
                    <a:cubicBezTo>
                      <a:pt x="2773067" y="4978952"/>
                      <a:pt x="2779051" y="4977176"/>
                      <a:pt x="2785627" y="4975269"/>
                    </a:cubicBezTo>
                    <a:cubicBezTo>
                      <a:pt x="2815417" y="4952319"/>
                      <a:pt x="2807592" y="4925554"/>
                      <a:pt x="2793387" y="4895436"/>
                    </a:cubicBezTo>
                    <a:cubicBezTo>
                      <a:pt x="2764386" y="4834147"/>
                      <a:pt x="2721840" y="4776212"/>
                      <a:pt x="2737556" y="4701837"/>
                    </a:cubicBezTo>
                    <a:cubicBezTo>
                      <a:pt x="2740515" y="4660013"/>
                      <a:pt x="2731967" y="4617334"/>
                      <a:pt x="2744724" y="4571039"/>
                    </a:cubicBezTo>
                    <a:cubicBezTo>
                      <a:pt x="2754588" y="4590044"/>
                      <a:pt x="2748867" y="4606550"/>
                      <a:pt x="2756166" y="4620096"/>
                    </a:cubicBezTo>
                    <a:cubicBezTo>
                      <a:pt x="2782536" y="4655213"/>
                      <a:pt x="2803119" y="4634958"/>
                      <a:pt x="2818179" y="4610627"/>
                    </a:cubicBezTo>
                    <a:cubicBezTo>
                      <a:pt x="2854741" y="4551442"/>
                      <a:pt x="2870129" y="4484959"/>
                      <a:pt x="2872102" y="4416370"/>
                    </a:cubicBezTo>
                    <a:cubicBezTo>
                      <a:pt x="2874864" y="4320031"/>
                      <a:pt x="2876574" y="4223495"/>
                      <a:pt x="2853886" y="4128470"/>
                    </a:cubicBezTo>
                    <a:cubicBezTo>
                      <a:pt x="2847705" y="4102495"/>
                      <a:pt x="2849283" y="4080334"/>
                      <a:pt x="2882361" y="4068563"/>
                    </a:cubicBezTo>
                    <a:cubicBezTo>
                      <a:pt x="2908205" y="4059619"/>
                      <a:pt x="2969494" y="3992149"/>
                      <a:pt x="2962918" y="389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65DBDFC-1279-4539-82A3-9BC9853AAC3C}"/>
                  </a:ext>
                </a:extLst>
              </p:cNvPr>
              <p:cNvSpPr/>
              <p:nvPr/>
            </p:nvSpPr>
            <p:spPr>
              <a:xfrm>
                <a:off x="9256817" y="4929725"/>
                <a:ext cx="2930543" cy="1838790"/>
              </a:xfrm>
              <a:custGeom>
                <a:avLst/>
                <a:gdLst>
                  <a:gd name="connsiteX0" fmla="*/ 2930053 w 2930543"/>
                  <a:gd name="connsiteY0" fmla="*/ 751178 h 1838790"/>
                  <a:gd name="connsiteX1" fmla="*/ 2882377 w 2930543"/>
                  <a:gd name="connsiteY1" fmla="*/ 609464 h 1838790"/>
                  <a:gd name="connsiteX2" fmla="*/ 2779461 w 2930543"/>
                  <a:gd name="connsiteY2" fmla="*/ 334321 h 1838790"/>
                  <a:gd name="connsiteX3" fmla="*/ 2702785 w 2930543"/>
                  <a:gd name="connsiteY3" fmla="*/ 395742 h 1838790"/>
                  <a:gd name="connsiteX4" fmla="*/ 2519313 w 2930543"/>
                  <a:gd name="connsiteY4" fmla="*/ 385812 h 1838790"/>
                  <a:gd name="connsiteX5" fmla="*/ 1887749 w 2930543"/>
                  <a:gd name="connsiteY5" fmla="*/ 38597 h 1838790"/>
                  <a:gd name="connsiteX6" fmla="*/ 1835140 w 2930543"/>
                  <a:gd name="connsiteY6" fmla="*/ 43068 h 1838790"/>
                  <a:gd name="connsiteX7" fmla="*/ 1836982 w 2930543"/>
                  <a:gd name="connsiteY7" fmla="*/ 57075 h 1838790"/>
                  <a:gd name="connsiteX8" fmla="*/ 1671396 w 2930543"/>
                  <a:gd name="connsiteY8" fmla="*/ 415404 h 1838790"/>
                  <a:gd name="connsiteX9" fmla="*/ 1185821 w 2930543"/>
                  <a:gd name="connsiteY9" fmla="*/ 376540 h 1838790"/>
                  <a:gd name="connsiteX10" fmla="*/ 1067715 w 2930543"/>
                  <a:gd name="connsiteY10" fmla="*/ 102910 h 1838790"/>
                  <a:gd name="connsiteX11" fmla="*/ 1096453 w 2930543"/>
                  <a:gd name="connsiteY11" fmla="*/ 9859 h 1838790"/>
                  <a:gd name="connsiteX12" fmla="*/ 1022998 w 2930543"/>
                  <a:gd name="connsiteY12" fmla="*/ 5256 h 1838790"/>
                  <a:gd name="connsiteX13" fmla="*/ 551693 w 2930543"/>
                  <a:gd name="connsiteY13" fmla="*/ 131713 h 1838790"/>
                  <a:gd name="connsiteX14" fmla="*/ 221377 w 2930543"/>
                  <a:gd name="connsiteY14" fmla="*/ 331099 h 1838790"/>
                  <a:gd name="connsiteX15" fmla="*/ 69404 w 2930543"/>
                  <a:gd name="connsiteY15" fmla="*/ 402713 h 1838790"/>
                  <a:gd name="connsiteX16" fmla="*/ 55267 w 2930543"/>
                  <a:gd name="connsiteY16" fmla="*/ 441971 h 1838790"/>
                  <a:gd name="connsiteX17" fmla="*/ 12785 w 2930543"/>
                  <a:gd name="connsiteY17" fmla="*/ 855671 h 1838790"/>
                  <a:gd name="connsiteX18" fmla="*/ 69273 w 2930543"/>
                  <a:gd name="connsiteY18" fmla="*/ 920643 h 1838790"/>
                  <a:gd name="connsiteX19" fmla="*/ 94130 w 2930543"/>
                  <a:gd name="connsiteY19" fmla="*/ 949182 h 1838790"/>
                  <a:gd name="connsiteX20" fmla="*/ 69931 w 2930543"/>
                  <a:gd name="connsiteY20" fmla="*/ 1178489 h 1838790"/>
                  <a:gd name="connsiteX21" fmla="*/ 67169 w 2930543"/>
                  <a:gd name="connsiteY21" fmla="*/ 1259178 h 1838790"/>
                  <a:gd name="connsiteX22" fmla="*/ 71641 w 2930543"/>
                  <a:gd name="connsiteY22" fmla="*/ 1286994 h 1838790"/>
                  <a:gd name="connsiteX23" fmla="*/ 111097 w 2930543"/>
                  <a:gd name="connsiteY23" fmla="*/ 1442058 h 1838790"/>
                  <a:gd name="connsiteX24" fmla="*/ 146081 w 2930543"/>
                  <a:gd name="connsiteY24" fmla="*/ 1474280 h 1838790"/>
                  <a:gd name="connsiteX25" fmla="*/ 166533 w 2930543"/>
                  <a:gd name="connsiteY25" fmla="*/ 1436797 h 1838790"/>
                  <a:gd name="connsiteX26" fmla="*/ 190799 w 2930543"/>
                  <a:gd name="connsiteY26" fmla="*/ 1389975 h 1838790"/>
                  <a:gd name="connsiteX27" fmla="*/ 203424 w 2930543"/>
                  <a:gd name="connsiteY27" fmla="*/ 1616718 h 1838790"/>
                  <a:gd name="connsiteX28" fmla="*/ 192180 w 2930543"/>
                  <a:gd name="connsiteY28" fmla="*/ 1647296 h 1838790"/>
                  <a:gd name="connsiteX29" fmla="*/ 142202 w 2930543"/>
                  <a:gd name="connsiteY29" fmla="*/ 1748436 h 1838790"/>
                  <a:gd name="connsiteX30" fmla="*/ 155551 w 2930543"/>
                  <a:gd name="connsiteY30" fmla="*/ 1822219 h 1838790"/>
                  <a:gd name="connsiteX31" fmla="*/ 193560 w 2930543"/>
                  <a:gd name="connsiteY31" fmla="*/ 1822219 h 1838790"/>
                  <a:gd name="connsiteX32" fmla="*/ 439571 w 2930543"/>
                  <a:gd name="connsiteY32" fmla="*/ 1715885 h 1838790"/>
                  <a:gd name="connsiteX33" fmla="*/ 694064 w 2930543"/>
                  <a:gd name="connsiteY33" fmla="*/ 1560032 h 1838790"/>
                  <a:gd name="connsiteX34" fmla="*/ 771793 w 2930543"/>
                  <a:gd name="connsiteY34" fmla="*/ 1525836 h 1838790"/>
                  <a:gd name="connsiteX35" fmla="*/ 753182 w 2930543"/>
                  <a:gd name="connsiteY35" fmla="*/ 1585547 h 1838790"/>
                  <a:gd name="connsiteX36" fmla="*/ 854059 w 2930543"/>
                  <a:gd name="connsiteY36" fmla="*/ 1640457 h 1838790"/>
                  <a:gd name="connsiteX37" fmla="*/ 929289 w 2930543"/>
                  <a:gd name="connsiteY37" fmla="*/ 1568909 h 1838790"/>
                  <a:gd name="connsiteX38" fmla="*/ 1094020 w 2930543"/>
                  <a:gd name="connsiteY38" fmla="*/ 1291597 h 1838790"/>
                  <a:gd name="connsiteX39" fmla="*/ 1105001 w 2930543"/>
                  <a:gd name="connsiteY39" fmla="*/ 1325727 h 1838790"/>
                  <a:gd name="connsiteX40" fmla="*/ 1172998 w 2930543"/>
                  <a:gd name="connsiteY40" fmla="*/ 1353610 h 1838790"/>
                  <a:gd name="connsiteX41" fmla="*/ 1269666 w 2930543"/>
                  <a:gd name="connsiteY41" fmla="*/ 1189932 h 1838790"/>
                  <a:gd name="connsiteX42" fmla="*/ 1344041 w 2930543"/>
                  <a:gd name="connsiteY42" fmla="*/ 1007775 h 1838790"/>
                  <a:gd name="connsiteX43" fmla="*/ 1507061 w 2930543"/>
                  <a:gd name="connsiteY43" fmla="*/ 1130550 h 1838790"/>
                  <a:gd name="connsiteX44" fmla="*/ 1619380 w 2930543"/>
                  <a:gd name="connsiteY44" fmla="*/ 1204004 h 1838790"/>
                  <a:gd name="connsiteX45" fmla="*/ 1704212 w 2930543"/>
                  <a:gd name="connsiteY45" fmla="*/ 1332961 h 1838790"/>
                  <a:gd name="connsiteX46" fmla="*/ 1789108 w 2930543"/>
                  <a:gd name="connsiteY46" fmla="*/ 1316389 h 1838790"/>
                  <a:gd name="connsiteX47" fmla="*/ 1801339 w 2930543"/>
                  <a:gd name="connsiteY47" fmla="*/ 1286008 h 1838790"/>
                  <a:gd name="connsiteX48" fmla="*/ 1922207 w 2930543"/>
                  <a:gd name="connsiteY48" fmla="*/ 1509265 h 1838790"/>
                  <a:gd name="connsiteX49" fmla="*/ 1941015 w 2930543"/>
                  <a:gd name="connsiteY49" fmla="*/ 1536555 h 1838790"/>
                  <a:gd name="connsiteX50" fmla="*/ 2055306 w 2930543"/>
                  <a:gd name="connsiteY50" fmla="*/ 1647296 h 1838790"/>
                  <a:gd name="connsiteX51" fmla="*/ 2143228 w 2930543"/>
                  <a:gd name="connsiteY51" fmla="*/ 1587980 h 1838790"/>
                  <a:gd name="connsiteX52" fmla="*/ 2128893 w 2930543"/>
                  <a:gd name="connsiteY52" fmla="*/ 1530374 h 1838790"/>
                  <a:gd name="connsiteX53" fmla="*/ 2452895 w 2930543"/>
                  <a:gd name="connsiteY53" fmla="*/ 1737914 h 1838790"/>
                  <a:gd name="connsiteX54" fmla="*/ 2523324 w 2930543"/>
                  <a:gd name="connsiteY54" fmla="*/ 1776976 h 1838790"/>
                  <a:gd name="connsiteX55" fmla="*/ 2733758 w 2930543"/>
                  <a:gd name="connsiteY55" fmla="*/ 1838791 h 1838790"/>
                  <a:gd name="connsiteX56" fmla="*/ 2752894 w 2930543"/>
                  <a:gd name="connsiteY56" fmla="*/ 1833135 h 1838790"/>
                  <a:gd name="connsiteX57" fmla="*/ 2760654 w 2930543"/>
                  <a:gd name="connsiteY57" fmla="*/ 1753302 h 1838790"/>
                  <a:gd name="connsiteX58" fmla="*/ 2704823 w 2930543"/>
                  <a:gd name="connsiteY58" fmla="*/ 1559703 h 1838790"/>
                  <a:gd name="connsiteX59" fmla="*/ 2711992 w 2930543"/>
                  <a:gd name="connsiteY59" fmla="*/ 1428905 h 1838790"/>
                  <a:gd name="connsiteX60" fmla="*/ 2723434 w 2930543"/>
                  <a:gd name="connsiteY60" fmla="*/ 1477963 h 1838790"/>
                  <a:gd name="connsiteX61" fmla="*/ 2785446 w 2930543"/>
                  <a:gd name="connsiteY61" fmla="*/ 1468493 h 1838790"/>
                  <a:gd name="connsiteX62" fmla="*/ 2839370 w 2930543"/>
                  <a:gd name="connsiteY62" fmla="*/ 1274237 h 1838790"/>
                  <a:gd name="connsiteX63" fmla="*/ 2821154 w 2930543"/>
                  <a:gd name="connsiteY63" fmla="*/ 986337 h 1838790"/>
                  <a:gd name="connsiteX64" fmla="*/ 2849628 w 2930543"/>
                  <a:gd name="connsiteY64" fmla="*/ 926429 h 1838790"/>
                  <a:gd name="connsiteX65" fmla="*/ 2930053 w 2930543"/>
                  <a:gd name="connsiteY65" fmla="*/ 751178 h 183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930543" h="1838790">
                    <a:moveTo>
                      <a:pt x="2930053" y="751178"/>
                    </a:moveTo>
                    <a:cubicBezTo>
                      <a:pt x="2923477" y="711721"/>
                      <a:pt x="2888493" y="643396"/>
                      <a:pt x="2882377" y="609464"/>
                    </a:cubicBezTo>
                    <a:cubicBezTo>
                      <a:pt x="2864885" y="511612"/>
                      <a:pt x="2839566" y="416391"/>
                      <a:pt x="2779461" y="334321"/>
                    </a:cubicBezTo>
                    <a:cubicBezTo>
                      <a:pt x="2745134" y="343725"/>
                      <a:pt x="2728958" y="375948"/>
                      <a:pt x="2702785" y="395742"/>
                    </a:cubicBezTo>
                    <a:cubicBezTo>
                      <a:pt x="2630251" y="450520"/>
                      <a:pt x="2580799" y="450849"/>
                      <a:pt x="2519313" y="385812"/>
                    </a:cubicBezTo>
                    <a:cubicBezTo>
                      <a:pt x="2345705" y="202209"/>
                      <a:pt x="2126788" y="102450"/>
                      <a:pt x="1887749" y="38597"/>
                    </a:cubicBezTo>
                    <a:cubicBezTo>
                      <a:pt x="1870519" y="33993"/>
                      <a:pt x="1851120" y="23932"/>
                      <a:pt x="1835140" y="43068"/>
                    </a:cubicBezTo>
                    <a:cubicBezTo>
                      <a:pt x="1835074" y="47803"/>
                      <a:pt x="1835535" y="52538"/>
                      <a:pt x="1836982" y="57075"/>
                    </a:cubicBezTo>
                    <a:cubicBezTo>
                      <a:pt x="1893996" y="234760"/>
                      <a:pt x="1801208" y="354378"/>
                      <a:pt x="1671396" y="415404"/>
                    </a:cubicBezTo>
                    <a:cubicBezTo>
                      <a:pt x="1505089" y="493594"/>
                      <a:pt x="1338188" y="483861"/>
                      <a:pt x="1185821" y="376540"/>
                    </a:cubicBezTo>
                    <a:cubicBezTo>
                      <a:pt x="1093625" y="311634"/>
                      <a:pt x="1045948" y="222002"/>
                      <a:pt x="1067715" y="102910"/>
                    </a:cubicBezTo>
                    <a:cubicBezTo>
                      <a:pt x="1073765" y="69899"/>
                      <a:pt x="1096124" y="43529"/>
                      <a:pt x="1096453" y="9859"/>
                    </a:cubicBezTo>
                    <a:cubicBezTo>
                      <a:pt x="1072911" y="-6186"/>
                      <a:pt x="1047855" y="1245"/>
                      <a:pt x="1022998" y="5256"/>
                    </a:cubicBezTo>
                    <a:cubicBezTo>
                      <a:pt x="861490" y="31100"/>
                      <a:pt x="705178" y="76606"/>
                      <a:pt x="551693" y="131713"/>
                    </a:cubicBezTo>
                    <a:cubicBezTo>
                      <a:pt x="428523" y="175905"/>
                      <a:pt x="315021" y="236996"/>
                      <a:pt x="221377" y="331099"/>
                    </a:cubicBezTo>
                    <a:cubicBezTo>
                      <a:pt x="187313" y="365295"/>
                      <a:pt x="78414" y="391994"/>
                      <a:pt x="69404" y="402713"/>
                    </a:cubicBezTo>
                    <a:cubicBezTo>
                      <a:pt x="66840" y="413103"/>
                      <a:pt x="58489" y="431779"/>
                      <a:pt x="55267" y="441971"/>
                    </a:cubicBezTo>
                    <a:cubicBezTo>
                      <a:pt x="12456" y="576978"/>
                      <a:pt x="-18583" y="713299"/>
                      <a:pt x="12785" y="855671"/>
                    </a:cubicBezTo>
                    <a:cubicBezTo>
                      <a:pt x="19558" y="886513"/>
                      <a:pt x="23635" y="929257"/>
                      <a:pt x="69273" y="920643"/>
                    </a:cubicBezTo>
                    <a:cubicBezTo>
                      <a:pt x="105376" y="913869"/>
                      <a:pt x="96893" y="928731"/>
                      <a:pt x="94130" y="949182"/>
                    </a:cubicBezTo>
                    <a:cubicBezTo>
                      <a:pt x="83872" y="1025399"/>
                      <a:pt x="65525" y="1100760"/>
                      <a:pt x="69931" y="1178489"/>
                    </a:cubicBezTo>
                    <a:cubicBezTo>
                      <a:pt x="69404" y="1237805"/>
                      <a:pt x="71838" y="1240896"/>
                      <a:pt x="67169" y="1259178"/>
                    </a:cubicBezTo>
                    <a:cubicBezTo>
                      <a:pt x="68681" y="1268450"/>
                      <a:pt x="70325" y="1277722"/>
                      <a:pt x="71641" y="1286994"/>
                    </a:cubicBezTo>
                    <a:cubicBezTo>
                      <a:pt x="79072" y="1340129"/>
                      <a:pt x="92224" y="1391948"/>
                      <a:pt x="111097" y="1442058"/>
                    </a:cubicBezTo>
                    <a:cubicBezTo>
                      <a:pt x="116621" y="1456788"/>
                      <a:pt x="123657" y="1477305"/>
                      <a:pt x="146081" y="1474280"/>
                    </a:cubicBezTo>
                    <a:cubicBezTo>
                      <a:pt x="167585" y="1471387"/>
                      <a:pt x="163508" y="1451593"/>
                      <a:pt x="166533" y="1436797"/>
                    </a:cubicBezTo>
                    <a:cubicBezTo>
                      <a:pt x="169361" y="1423119"/>
                      <a:pt x="164363" y="1406087"/>
                      <a:pt x="190799" y="1389975"/>
                    </a:cubicBezTo>
                    <a:cubicBezTo>
                      <a:pt x="187116" y="1471255"/>
                      <a:pt x="210264" y="1542605"/>
                      <a:pt x="203424" y="1616718"/>
                    </a:cubicBezTo>
                    <a:cubicBezTo>
                      <a:pt x="202438" y="1627174"/>
                      <a:pt x="196848" y="1637498"/>
                      <a:pt x="192180" y="1647296"/>
                    </a:cubicBezTo>
                    <a:cubicBezTo>
                      <a:pt x="175937" y="1681229"/>
                      <a:pt x="160418" y="1715621"/>
                      <a:pt x="142202" y="1748436"/>
                    </a:cubicBezTo>
                    <a:cubicBezTo>
                      <a:pt x="125827" y="1777897"/>
                      <a:pt x="126617" y="1802031"/>
                      <a:pt x="155551" y="1822219"/>
                    </a:cubicBezTo>
                    <a:cubicBezTo>
                      <a:pt x="168243" y="1822219"/>
                      <a:pt x="180869" y="1822219"/>
                      <a:pt x="193560" y="1822219"/>
                    </a:cubicBezTo>
                    <a:cubicBezTo>
                      <a:pt x="277208" y="1790523"/>
                      <a:pt x="359935" y="1756787"/>
                      <a:pt x="439571" y="1715885"/>
                    </a:cubicBezTo>
                    <a:cubicBezTo>
                      <a:pt x="477580" y="1691487"/>
                      <a:pt x="675190" y="1569764"/>
                      <a:pt x="694064" y="1560032"/>
                    </a:cubicBezTo>
                    <a:cubicBezTo>
                      <a:pt x="716356" y="1545236"/>
                      <a:pt x="745225" y="1536818"/>
                      <a:pt x="771793" y="1525836"/>
                    </a:cubicBezTo>
                    <a:cubicBezTo>
                      <a:pt x="764428" y="1546354"/>
                      <a:pt x="756602" y="1565293"/>
                      <a:pt x="753182" y="1585547"/>
                    </a:cubicBezTo>
                    <a:cubicBezTo>
                      <a:pt x="756997" y="1652557"/>
                      <a:pt x="797308" y="1674455"/>
                      <a:pt x="854059" y="1640457"/>
                    </a:cubicBezTo>
                    <a:cubicBezTo>
                      <a:pt x="884507" y="1622242"/>
                      <a:pt x="903774" y="1592320"/>
                      <a:pt x="929289" y="1568909"/>
                    </a:cubicBezTo>
                    <a:cubicBezTo>
                      <a:pt x="995970" y="1484144"/>
                      <a:pt x="1050552" y="1392211"/>
                      <a:pt x="1094020" y="1291597"/>
                    </a:cubicBezTo>
                    <a:cubicBezTo>
                      <a:pt x="1099741" y="1304355"/>
                      <a:pt x="1101516" y="1315337"/>
                      <a:pt x="1105001" y="1325727"/>
                    </a:cubicBezTo>
                    <a:cubicBezTo>
                      <a:pt x="1116575" y="1360317"/>
                      <a:pt x="1145641" y="1375968"/>
                      <a:pt x="1172998" y="1353610"/>
                    </a:cubicBezTo>
                    <a:cubicBezTo>
                      <a:pt x="1224094" y="1311852"/>
                      <a:pt x="1264076" y="1260098"/>
                      <a:pt x="1269666" y="1189932"/>
                    </a:cubicBezTo>
                    <a:cubicBezTo>
                      <a:pt x="1299060" y="1126078"/>
                      <a:pt x="1315041" y="1068801"/>
                      <a:pt x="1344041" y="1007775"/>
                    </a:cubicBezTo>
                    <a:cubicBezTo>
                      <a:pt x="1394216" y="1053873"/>
                      <a:pt x="1444588" y="1100169"/>
                      <a:pt x="1507061" y="1130550"/>
                    </a:cubicBezTo>
                    <a:cubicBezTo>
                      <a:pt x="1569994" y="1116411"/>
                      <a:pt x="1598666" y="1148437"/>
                      <a:pt x="1619380" y="1204004"/>
                    </a:cubicBezTo>
                    <a:cubicBezTo>
                      <a:pt x="1637333" y="1252075"/>
                      <a:pt x="1663571" y="1298371"/>
                      <a:pt x="1704212" y="1332961"/>
                    </a:cubicBezTo>
                    <a:cubicBezTo>
                      <a:pt x="1737552" y="1361303"/>
                      <a:pt x="1768722" y="1354530"/>
                      <a:pt x="1789108" y="1316389"/>
                    </a:cubicBezTo>
                    <a:cubicBezTo>
                      <a:pt x="1794172" y="1306920"/>
                      <a:pt x="1793842" y="1295346"/>
                      <a:pt x="1801339" y="1286008"/>
                    </a:cubicBezTo>
                    <a:cubicBezTo>
                      <a:pt x="1831261" y="1366499"/>
                      <a:pt x="1875320" y="1438638"/>
                      <a:pt x="1922207" y="1509265"/>
                    </a:cubicBezTo>
                    <a:cubicBezTo>
                      <a:pt x="1928257" y="1518537"/>
                      <a:pt x="1934242" y="1527875"/>
                      <a:pt x="1941015" y="1536555"/>
                    </a:cubicBezTo>
                    <a:cubicBezTo>
                      <a:pt x="1974026" y="1578708"/>
                      <a:pt x="2003487" y="1624675"/>
                      <a:pt x="2055306" y="1647296"/>
                    </a:cubicBezTo>
                    <a:cubicBezTo>
                      <a:pt x="2105745" y="1669326"/>
                      <a:pt x="2144478" y="1642759"/>
                      <a:pt x="2143228" y="1587980"/>
                    </a:cubicBezTo>
                    <a:cubicBezTo>
                      <a:pt x="2142768" y="1568515"/>
                      <a:pt x="2133627" y="1551680"/>
                      <a:pt x="2128893" y="1530374"/>
                    </a:cubicBezTo>
                    <a:cubicBezTo>
                      <a:pt x="2232991" y="1608826"/>
                      <a:pt x="2340905" y="1676559"/>
                      <a:pt x="2452895" y="1737914"/>
                    </a:cubicBezTo>
                    <a:cubicBezTo>
                      <a:pt x="2477424" y="1749028"/>
                      <a:pt x="2499256" y="1765073"/>
                      <a:pt x="2523324" y="1776976"/>
                    </a:cubicBezTo>
                    <a:cubicBezTo>
                      <a:pt x="2590466" y="1806766"/>
                      <a:pt x="2658397" y="1834056"/>
                      <a:pt x="2733758" y="1838791"/>
                    </a:cubicBezTo>
                    <a:cubicBezTo>
                      <a:pt x="2740334" y="1836818"/>
                      <a:pt x="2746318" y="1835043"/>
                      <a:pt x="2752894" y="1833135"/>
                    </a:cubicBezTo>
                    <a:cubicBezTo>
                      <a:pt x="2782684" y="1810185"/>
                      <a:pt x="2774858" y="1783420"/>
                      <a:pt x="2760654" y="1753302"/>
                    </a:cubicBezTo>
                    <a:cubicBezTo>
                      <a:pt x="2731654" y="1692013"/>
                      <a:pt x="2689106" y="1634078"/>
                      <a:pt x="2704823" y="1559703"/>
                    </a:cubicBezTo>
                    <a:cubicBezTo>
                      <a:pt x="2707783" y="1517880"/>
                      <a:pt x="2699234" y="1475201"/>
                      <a:pt x="2711992" y="1428905"/>
                    </a:cubicBezTo>
                    <a:cubicBezTo>
                      <a:pt x="2721856" y="1447910"/>
                      <a:pt x="2716134" y="1464416"/>
                      <a:pt x="2723434" y="1477963"/>
                    </a:cubicBezTo>
                    <a:cubicBezTo>
                      <a:pt x="2749804" y="1513079"/>
                      <a:pt x="2770386" y="1492825"/>
                      <a:pt x="2785446" y="1468493"/>
                    </a:cubicBezTo>
                    <a:cubicBezTo>
                      <a:pt x="2822009" y="1409309"/>
                      <a:pt x="2837397" y="1342825"/>
                      <a:pt x="2839370" y="1274237"/>
                    </a:cubicBezTo>
                    <a:cubicBezTo>
                      <a:pt x="2842131" y="1177898"/>
                      <a:pt x="2843841" y="1081361"/>
                      <a:pt x="2821154" y="986337"/>
                    </a:cubicBezTo>
                    <a:cubicBezTo>
                      <a:pt x="2814972" y="960362"/>
                      <a:pt x="2816550" y="938200"/>
                      <a:pt x="2849628" y="926429"/>
                    </a:cubicBezTo>
                    <a:cubicBezTo>
                      <a:pt x="2875341" y="917289"/>
                      <a:pt x="2936629" y="849818"/>
                      <a:pt x="2930053" y="7511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B0E5D52F-030A-45EF-BF2E-DFEB1DF7BB41}"/>
                  </a:ext>
                </a:extLst>
              </p:cNvPr>
              <p:cNvSpPr/>
              <p:nvPr/>
            </p:nvSpPr>
            <p:spPr>
              <a:xfrm>
                <a:off x="9923820" y="5404708"/>
                <a:ext cx="1263489" cy="775974"/>
              </a:xfrm>
              <a:custGeom>
                <a:avLst/>
                <a:gdLst>
                  <a:gd name="connsiteX0" fmla="*/ 1112240 w 1263489"/>
                  <a:gd name="connsiteY0" fmla="*/ 0 h 775974"/>
                  <a:gd name="connsiteX1" fmla="*/ 943105 w 1263489"/>
                  <a:gd name="connsiteY1" fmla="*/ 56751 h 775974"/>
                  <a:gd name="connsiteX2" fmla="*/ 658493 w 1263489"/>
                  <a:gd name="connsiteY2" fmla="*/ 131521 h 775974"/>
                  <a:gd name="connsiteX3" fmla="*/ 392360 w 1263489"/>
                  <a:gd name="connsiteY3" fmla="*/ 199978 h 775974"/>
                  <a:gd name="connsiteX4" fmla="*/ 888 w 1263489"/>
                  <a:gd name="connsiteY4" fmla="*/ 295922 h 775974"/>
                  <a:gd name="connsiteX5" fmla="*/ 296810 w 1263489"/>
                  <a:gd name="connsiteY5" fmla="*/ 775974 h 775974"/>
                  <a:gd name="connsiteX6" fmla="*/ 579580 w 1263489"/>
                  <a:gd name="connsiteY6" fmla="*/ 710214 h 775974"/>
                  <a:gd name="connsiteX7" fmla="*/ 836046 w 1263489"/>
                  <a:gd name="connsiteY7" fmla="*/ 631301 h 775974"/>
                  <a:gd name="connsiteX8" fmla="*/ 1168137 w 1263489"/>
                  <a:gd name="connsiteY8" fmla="*/ 555676 h 775974"/>
                  <a:gd name="connsiteX9" fmla="*/ 1263490 w 1263489"/>
                  <a:gd name="connsiteY9" fmla="*/ 519508 h 775974"/>
                  <a:gd name="connsiteX10" fmla="*/ 1112240 w 1263489"/>
                  <a:gd name="connsiteY10" fmla="*/ 0 h 77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3489" h="775974">
                    <a:moveTo>
                      <a:pt x="1112240" y="0"/>
                    </a:moveTo>
                    <a:lnTo>
                      <a:pt x="943105" y="56751"/>
                    </a:lnTo>
                    <a:lnTo>
                      <a:pt x="658493" y="131521"/>
                    </a:lnTo>
                    <a:lnTo>
                      <a:pt x="392360" y="199978"/>
                    </a:lnTo>
                    <a:cubicBezTo>
                      <a:pt x="392360" y="199978"/>
                      <a:pt x="125833" y="263042"/>
                      <a:pt x="888" y="295922"/>
                    </a:cubicBezTo>
                    <a:cubicBezTo>
                      <a:pt x="-18840" y="565541"/>
                      <a:pt x="296810" y="775974"/>
                      <a:pt x="296810" y="775974"/>
                    </a:cubicBezTo>
                    <a:lnTo>
                      <a:pt x="579580" y="710214"/>
                    </a:lnTo>
                    <a:lnTo>
                      <a:pt x="836046" y="631301"/>
                    </a:lnTo>
                    <a:lnTo>
                      <a:pt x="1168137" y="555676"/>
                    </a:lnTo>
                    <a:lnTo>
                      <a:pt x="1263490" y="519508"/>
                    </a:lnTo>
                    <a:lnTo>
                      <a:pt x="1112240" y="0"/>
                    </a:lnTo>
                    <a:close/>
                  </a:path>
                </a:pathLst>
              </a:custGeom>
              <a:solidFill>
                <a:srgbClr val="F9F7F7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D405AD5C-CFCD-462B-A7F0-CB815C6911A4}"/>
                  </a:ext>
                </a:extLst>
              </p:cNvPr>
              <p:cNvSpPr/>
              <p:nvPr/>
            </p:nvSpPr>
            <p:spPr>
              <a:xfrm>
                <a:off x="9226208" y="6000959"/>
                <a:ext cx="499376" cy="193081"/>
              </a:xfrm>
              <a:custGeom>
                <a:avLst/>
                <a:gdLst>
                  <a:gd name="connsiteX0" fmla="*/ 470771 w 499376"/>
                  <a:gd name="connsiteY0" fmla="*/ 0 h 193081"/>
                  <a:gd name="connsiteX1" fmla="*/ 100606 w 499376"/>
                  <a:gd name="connsiteY1" fmla="*/ 94103 h 193081"/>
                  <a:gd name="connsiteX2" fmla="*/ 1438 w 499376"/>
                  <a:gd name="connsiteY2" fmla="*/ 166572 h 193081"/>
                  <a:gd name="connsiteX3" fmla="*/ 113231 w 499376"/>
                  <a:gd name="connsiteY3" fmla="*/ 179724 h 193081"/>
                  <a:gd name="connsiteX4" fmla="*/ 499377 w 499376"/>
                  <a:gd name="connsiteY4" fmla="*/ 76414 h 193081"/>
                  <a:gd name="connsiteX5" fmla="*/ 470771 w 499376"/>
                  <a:gd name="connsiteY5" fmla="*/ 0 h 1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376" h="193081">
                    <a:moveTo>
                      <a:pt x="470771" y="0"/>
                    </a:moveTo>
                    <a:cubicBezTo>
                      <a:pt x="347404" y="31368"/>
                      <a:pt x="224038" y="62736"/>
                      <a:pt x="100606" y="94103"/>
                    </a:cubicBezTo>
                    <a:cubicBezTo>
                      <a:pt x="8015" y="113963"/>
                      <a:pt x="-5138" y="140267"/>
                      <a:pt x="1438" y="166572"/>
                    </a:cubicBezTo>
                    <a:cubicBezTo>
                      <a:pt x="9593" y="199123"/>
                      <a:pt x="54047" y="199452"/>
                      <a:pt x="113231" y="179724"/>
                    </a:cubicBezTo>
                    <a:cubicBezTo>
                      <a:pt x="121781" y="176896"/>
                      <a:pt x="378312" y="108242"/>
                      <a:pt x="499377" y="76414"/>
                    </a:cubicBezTo>
                    <a:cubicBezTo>
                      <a:pt x="488066" y="41627"/>
                      <a:pt x="488066" y="21898"/>
                      <a:pt x="470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D3BD05E1-0E7F-47CC-AA1A-7D9277FEEC8D}"/>
                  </a:ext>
                </a:extLst>
              </p:cNvPr>
              <p:cNvSpPr/>
              <p:nvPr/>
            </p:nvSpPr>
            <p:spPr>
              <a:xfrm>
                <a:off x="10305537" y="4756243"/>
                <a:ext cx="818419" cy="636444"/>
              </a:xfrm>
              <a:custGeom>
                <a:avLst/>
                <a:gdLst>
                  <a:gd name="connsiteX0" fmla="*/ 45168 w 818419"/>
                  <a:gd name="connsiteY0" fmla="*/ 171176 h 636444"/>
                  <a:gd name="connsiteX1" fmla="*/ 713558 w 818419"/>
                  <a:gd name="connsiteY1" fmla="*/ 102390 h 636444"/>
                  <a:gd name="connsiteX2" fmla="*/ 791945 w 818419"/>
                  <a:gd name="connsiteY2" fmla="*/ 201820 h 636444"/>
                  <a:gd name="connsiteX3" fmla="*/ 771164 w 818419"/>
                  <a:gd name="connsiteY3" fmla="*/ 469597 h 636444"/>
                  <a:gd name="connsiteX4" fmla="*/ 305251 w 818419"/>
                  <a:gd name="connsiteY4" fmla="*/ 623937 h 636444"/>
                  <a:gd name="connsiteX5" fmla="*/ 99946 w 818419"/>
                  <a:gd name="connsiteY5" fmla="*/ 524573 h 636444"/>
                  <a:gd name="connsiteX6" fmla="*/ 45168 w 818419"/>
                  <a:gd name="connsiteY6" fmla="*/ 171176 h 63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8419" h="636444">
                    <a:moveTo>
                      <a:pt x="45168" y="171176"/>
                    </a:moveTo>
                    <a:cubicBezTo>
                      <a:pt x="176426" y="-26829"/>
                      <a:pt x="520945" y="-57474"/>
                      <a:pt x="713558" y="102390"/>
                    </a:cubicBezTo>
                    <a:cubicBezTo>
                      <a:pt x="746898" y="130009"/>
                      <a:pt x="772019" y="163745"/>
                      <a:pt x="791945" y="201820"/>
                    </a:cubicBezTo>
                    <a:cubicBezTo>
                      <a:pt x="837187" y="276656"/>
                      <a:pt x="820616" y="396603"/>
                      <a:pt x="771164" y="469597"/>
                    </a:cubicBezTo>
                    <a:cubicBezTo>
                      <a:pt x="681730" y="601578"/>
                      <a:pt x="452883" y="665300"/>
                      <a:pt x="305251" y="623937"/>
                    </a:cubicBezTo>
                    <a:cubicBezTo>
                      <a:pt x="229166" y="602630"/>
                      <a:pt x="158802" y="576261"/>
                      <a:pt x="99946" y="524573"/>
                    </a:cubicBezTo>
                    <a:cubicBezTo>
                      <a:pt x="-11188" y="426984"/>
                      <a:pt x="-29931" y="279549"/>
                      <a:pt x="45168" y="171176"/>
                    </a:cubicBezTo>
                    <a:close/>
                  </a:path>
                </a:pathLst>
              </a:custGeom>
              <a:solidFill>
                <a:srgbClr val="FECE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9DB20723-CB29-4BB0-B751-10878B620C83}"/>
                  </a:ext>
                </a:extLst>
              </p:cNvPr>
              <p:cNvSpPr/>
              <p:nvPr/>
            </p:nvSpPr>
            <p:spPr>
              <a:xfrm>
                <a:off x="10184002" y="6016281"/>
                <a:ext cx="1001203" cy="475329"/>
              </a:xfrm>
              <a:custGeom>
                <a:avLst/>
                <a:gdLst>
                  <a:gd name="connsiteX0" fmla="*/ 849297 w 1001203"/>
                  <a:gd name="connsiteY0" fmla="*/ 387001 h 475329"/>
                  <a:gd name="connsiteX1" fmla="*/ 405019 w 1001203"/>
                  <a:gd name="connsiteY1" fmla="*/ 404756 h 475329"/>
                  <a:gd name="connsiteX2" fmla="*/ 81346 w 1001203"/>
                  <a:gd name="connsiteY2" fmla="*/ 470780 h 475329"/>
                  <a:gd name="connsiteX3" fmla="*/ 0 w 1001203"/>
                  <a:gd name="connsiteY3" fmla="*/ 459600 h 475329"/>
                  <a:gd name="connsiteX4" fmla="*/ 165322 w 1001203"/>
                  <a:gd name="connsiteY4" fmla="*/ 151183 h 475329"/>
                  <a:gd name="connsiteX5" fmla="*/ 185576 w 1001203"/>
                  <a:gd name="connsiteY5" fmla="*/ 212670 h 475329"/>
                  <a:gd name="connsiteX6" fmla="*/ 209447 w 1001203"/>
                  <a:gd name="connsiteY6" fmla="*/ 252323 h 475329"/>
                  <a:gd name="connsiteX7" fmla="*/ 262581 w 1001203"/>
                  <a:gd name="connsiteY7" fmla="*/ 228781 h 475329"/>
                  <a:gd name="connsiteX8" fmla="*/ 341100 w 1001203"/>
                  <a:gd name="connsiteY8" fmla="*/ 90881 h 475329"/>
                  <a:gd name="connsiteX9" fmla="*/ 661485 w 1001203"/>
                  <a:gd name="connsiteY9" fmla="*/ 0 h 475329"/>
                  <a:gd name="connsiteX10" fmla="*/ 693971 w 1001203"/>
                  <a:gd name="connsiteY10" fmla="*/ 80820 h 475329"/>
                  <a:gd name="connsiteX11" fmla="*/ 762559 w 1001203"/>
                  <a:gd name="connsiteY11" fmla="*/ 204318 h 475329"/>
                  <a:gd name="connsiteX12" fmla="*/ 823979 w 1001203"/>
                  <a:gd name="connsiteY12" fmla="*/ 240749 h 475329"/>
                  <a:gd name="connsiteX13" fmla="*/ 862186 w 1001203"/>
                  <a:gd name="connsiteY13" fmla="*/ 180907 h 475329"/>
                  <a:gd name="connsiteX14" fmla="*/ 869156 w 1001203"/>
                  <a:gd name="connsiteY14" fmla="*/ 151512 h 475329"/>
                  <a:gd name="connsiteX15" fmla="*/ 1001204 w 1001203"/>
                  <a:gd name="connsiteY15" fmla="*/ 401271 h 475329"/>
                  <a:gd name="connsiteX16" fmla="*/ 849297 w 1001203"/>
                  <a:gd name="connsiteY16" fmla="*/ 387001 h 47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1203" h="475329">
                    <a:moveTo>
                      <a:pt x="849297" y="387001"/>
                    </a:moveTo>
                    <a:cubicBezTo>
                      <a:pt x="700941" y="385686"/>
                      <a:pt x="551862" y="367799"/>
                      <a:pt x="405019" y="404756"/>
                    </a:cubicBezTo>
                    <a:cubicBezTo>
                      <a:pt x="382332" y="422511"/>
                      <a:pt x="163678" y="456049"/>
                      <a:pt x="81346" y="470780"/>
                    </a:cubicBezTo>
                    <a:cubicBezTo>
                      <a:pt x="54187" y="475646"/>
                      <a:pt x="24529" y="481498"/>
                      <a:pt x="0" y="459600"/>
                    </a:cubicBezTo>
                    <a:cubicBezTo>
                      <a:pt x="63985" y="362867"/>
                      <a:pt x="129614" y="267053"/>
                      <a:pt x="165322" y="151183"/>
                    </a:cubicBezTo>
                    <a:cubicBezTo>
                      <a:pt x="187943" y="169333"/>
                      <a:pt x="172753" y="195506"/>
                      <a:pt x="185576" y="212670"/>
                    </a:cubicBezTo>
                    <a:cubicBezTo>
                      <a:pt x="194717" y="224967"/>
                      <a:pt x="185116" y="247983"/>
                      <a:pt x="209447" y="252323"/>
                    </a:cubicBezTo>
                    <a:cubicBezTo>
                      <a:pt x="233121" y="256598"/>
                      <a:pt x="250284" y="245550"/>
                      <a:pt x="262581" y="228781"/>
                    </a:cubicBezTo>
                    <a:cubicBezTo>
                      <a:pt x="293949" y="185905"/>
                      <a:pt x="322358" y="141056"/>
                      <a:pt x="341100" y="90881"/>
                    </a:cubicBezTo>
                    <a:cubicBezTo>
                      <a:pt x="470779" y="52608"/>
                      <a:pt x="657671" y="1776"/>
                      <a:pt x="661485" y="0"/>
                    </a:cubicBezTo>
                    <a:cubicBezTo>
                      <a:pt x="674637" y="26304"/>
                      <a:pt x="674374" y="28145"/>
                      <a:pt x="693971" y="80820"/>
                    </a:cubicBezTo>
                    <a:cubicBezTo>
                      <a:pt x="710214" y="124550"/>
                      <a:pt x="736320" y="165256"/>
                      <a:pt x="762559" y="204318"/>
                    </a:cubicBezTo>
                    <a:cubicBezTo>
                      <a:pt x="775711" y="223915"/>
                      <a:pt x="794913" y="247786"/>
                      <a:pt x="823979" y="240749"/>
                    </a:cubicBezTo>
                    <a:cubicBezTo>
                      <a:pt x="852716" y="233844"/>
                      <a:pt x="855676" y="204778"/>
                      <a:pt x="862186" y="180907"/>
                    </a:cubicBezTo>
                    <a:cubicBezTo>
                      <a:pt x="864619" y="172095"/>
                      <a:pt x="864028" y="162494"/>
                      <a:pt x="869156" y="151512"/>
                    </a:cubicBezTo>
                    <a:cubicBezTo>
                      <a:pt x="905522" y="239303"/>
                      <a:pt x="951226" y="321437"/>
                      <a:pt x="1001204" y="401271"/>
                    </a:cubicBezTo>
                    <a:cubicBezTo>
                      <a:pt x="937547" y="401139"/>
                      <a:pt x="917819" y="394563"/>
                      <a:pt x="849297" y="3870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A59E483C-886D-467E-AC34-423A3538DAC4}"/>
                  </a:ext>
                </a:extLst>
              </p:cNvPr>
              <p:cNvSpPr/>
              <p:nvPr/>
            </p:nvSpPr>
            <p:spPr>
              <a:xfrm>
                <a:off x="11017374" y="5316105"/>
                <a:ext cx="772073" cy="522228"/>
              </a:xfrm>
              <a:custGeom>
                <a:avLst/>
                <a:gdLst>
                  <a:gd name="connsiteX0" fmla="*/ 56829 w 772073"/>
                  <a:gd name="connsiteY0" fmla="*/ 337046 h 522228"/>
                  <a:gd name="connsiteX1" fmla="*/ 6390 w 772073"/>
                  <a:gd name="connsiteY1" fmla="*/ 123654 h 522228"/>
                  <a:gd name="connsiteX2" fmla="*/ 118183 w 772073"/>
                  <a:gd name="connsiteY2" fmla="*/ 4364 h 522228"/>
                  <a:gd name="connsiteX3" fmla="*/ 693588 w 772073"/>
                  <a:gd name="connsiteY3" fmla="*/ 124377 h 522228"/>
                  <a:gd name="connsiteX4" fmla="*/ 769410 w 772073"/>
                  <a:gd name="connsiteY4" fmla="*/ 184745 h 522228"/>
                  <a:gd name="connsiteX5" fmla="*/ 731006 w 772073"/>
                  <a:gd name="connsiteY5" fmla="*/ 279111 h 522228"/>
                  <a:gd name="connsiteX6" fmla="*/ 474671 w 772073"/>
                  <a:gd name="connsiteY6" fmla="*/ 502434 h 522228"/>
                  <a:gd name="connsiteX7" fmla="*/ 458691 w 772073"/>
                  <a:gd name="connsiteY7" fmla="*/ 497371 h 522228"/>
                  <a:gd name="connsiteX8" fmla="*/ 404307 w 772073"/>
                  <a:gd name="connsiteY8" fmla="*/ 339348 h 522228"/>
                  <a:gd name="connsiteX9" fmla="*/ 337166 w 772073"/>
                  <a:gd name="connsiteY9" fmla="*/ 237157 h 522228"/>
                  <a:gd name="connsiteX10" fmla="*/ 237868 w 772073"/>
                  <a:gd name="connsiteY10" fmla="*/ 304626 h 522228"/>
                  <a:gd name="connsiteX11" fmla="*/ 200779 w 772073"/>
                  <a:gd name="connsiteY11" fmla="*/ 352106 h 522228"/>
                  <a:gd name="connsiteX12" fmla="*/ 197227 w 772073"/>
                  <a:gd name="connsiteY12" fmla="*/ 427402 h 522228"/>
                  <a:gd name="connsiteX13" fmla="*/ 176381 w 772073"/>
                  <a:gd name="connsiteY13" fmla="*/ 510852 h 522228"/>
                  <a:gd name="connsiteX14" fmla="*/ 111541 w 772073"/>
                  <a:gd name="connsiteY14" fmla="*/ 520387 h 522228"/>
                  <a:gd name="connsiteX15" fmla="*/ 81621 w 772073"/>
                  <a:gd name="connsiteY15" fmla="*/ 460216 h 522228"/>
                  <a:gd name="connsiteX16" fmla="*/ 56829 w 772073"/>
                  <a:gd name="connsiteY16" fmla="*/ 337046 h 52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2073" h="522228">
                    <a:moveTo>
                      <a:pt x="56829" y="337046"/>
                    </a:moveTo>
                    <a:cubicBezTo>
                      <a:pt x="48872" y="263855"/>
                      <a:pt x="24474" y="194478"/>
                      <a:pt x="6390" y="123654"/>
                    </a:cubicBezTo>
                    <a:cubicBezTo>
                      <a:pt x="-17086" y="31589"/>
                      <a:pt x="25001" y="-15101"/>
                      <a:pt x="118183" y="4364"/>
                    </a:cubicBezTo>
                    <a:cubicBezTo>
                      <a:pt x="309941" y="44412"/>
                      <a:pt x="501567" y="85249"/>
                      <a:pt x="693588" y="124377"/>
                    </a:cubicBezTo>
                    <a:cubicBezTo>
                      <a:pt x="730742" y="131940"/>
                      <a:pt x="760137" y="147196"/>
                      <a:pt x="769410" y="184745"/>
                    </a:cubicBezTo>
                    <a:cubicBezTo>
                      <a:pt x="779010" y="223675"/>
                      <a:pt x="761847" y="253070"/>
                      <a:pt x="731006" y="279111"/>
                    </a:cubicBezTo>
                    <a:cubicBezTo>
                      <a:pt x="644465" y="352237"/>
                      <a:pt x="559963" y="427862"/>
                      <a:pt x="474671" y="502434"/>
                    </a:cubicBezTo>
                    <a:cubicBezTo>
                      <a:pt x="467766" y="505525"/>
                      <a:pt x="460795" y="503289"/>
                      <a:pt x="458691" y="497371"/>
                    </a:cubicBezTo>
                    <a:cubicBezTo>
                      <a:pt x="440147" y="444960"/>
                      <a:pt x="398981" y="401426"/>
                      <a:pt x="404307" y="339348"/>
                    </a:cubicBezTo>
                    <a:cubicBezTo>
                      <a:pt x="408779" y="287595"/>
                      <a:pt x="378003" y="246626"/>
                      <a:pt x="337166" y="237157"/>
                    </a:cubicBezTo>
                    <a:cubicBezTo>
                      <a:pt x="295671" y="227555"/>
                      <a:pt x="259634" y="251229"/>
                      <a:pt x="237868" y="304626"/>
                    </a:cubicBezTo>
                    <a:cubicBezTo>
                      <a:pt x="229778" y="324486"/>
                      <a:pt x="217481" y="338822"/>
                      <a:pt x="200779" y="352106"/>
                    </a:cubicBezTo>
                    <a:cubicBezTo>
                      <a:pt x="169674" y="376766"/>
                      <a:pt x="169739" y="397546"/>
                      <a:pt x="197227" y="427402"/>
                    </a:cubicBezTo>
                    <a:cubicBezTo>
                      <a:pt x="236618" y="470211"/>
                      <a:pt x="231292" y="492702"/>
                      <a:pt x="176381" y="510852"/>
                    </a:cubicBezTo>
                    <a:cubicBezTo>
                      <a:pt x="155601" y="517691"/>
                      <a:pt x="134492" y="525977"/>
                      <a:pt x="111541" y="520387"/>
                    </a:cubicBezTo>
                    <a:cubicBezTo>
                      <a:pt x="86618" y="507695"/>
                      <a:pt x="87276" y="482640"/>
                      <a:pt x="81621" y="460216"/>
                    </a:cubicBezTo>
                    <a:cubicBezTo>
                      <a:pt x="71362" y="419576"/>
                      <a:pt x="57355" y="379725"/>
                      <a:pt x="56829" y="337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24FC22F8-9F1E-4C42-B03F-2C4ECA233025}"/>
                  </a:ext>
                </a:extLst>
              </p:cNvPr>
              <p:cNvSpPr/>
              <p:nvPr/>
            </p:nvSpPr>
            <p:spPr>
              <a:xfrm>
                <a:off x="11100339" y="5536052"/>
                <a:ext cx="393797" cy="647486"/>
              </a:xfrm>
              <a:custGeom>
                <a:avLst/>
                <a:gdLst>
                  <a:gd name="connsiteX0" fmla="*/ 32193 w 393797"/>
                  <a:gd name="connsiteY0" fmla="*/ 295442 h 647486"/>
                  <a:gd name="connsiteX1" fmla="*/ 104463 w 393797"/>
                  <a:gd name="connsiteY1" fmla="*/ 274925 h 647486"/>
                  <a:gd name="connsiteX2" fmla="*/ 114130 w 393797"/>
                  <a:gd name="connsiteY2" fmla="*/ 223566 h 647486"/>
                  <a:gd name="connsiteX3" fmla="*/ 120772 w 393797"/>
                  <a:gd name="connsiteY3" fmla="*/ 115719 h 647486"/>
                  <a:gd name="connsiteX4" fmla="*/ 143722 w 393797"/>
                  <a:gd name="connsiteY4" fmla="*/ 77183 h 647486"/>
                  <a:gd name="connsiteX5" fmla="*/ 248677 w 393797"/>
                  <a:gd name="connsiteY5" fmla="*/ 1032 h 647486"/>
                  <a:gd name="connsiteX6" fmla="*/ 334099 w 393797"/>
                  <a:gd name="connsiteY6" fmla="*/ 109998 h 647486"/>
                  <a:gd name="connsiteX7" fmla="*/ 391771 w 393797"/>
                  <a:gd name="connsiteY7" fmla="*/ 282422 h 647486"/>
                  <a:gd name="connsiteX8" fmla="*/ 346462 w 393797"/>
                  <a:gd name="connsiteY8" fmla="*/ 548883 h 647486"/>
                  <a:gd name="connsiteX9" fmla="*/ 126954 w 393797"/>
                  <a:gd name="connsiteY9" fmla="*/ 635424 h 647486"/>
                  <a:gd name="connsiteX10" fmla="*/ 76515 w 393797"/>
                  <a:gd name="connsiteY10" fmla="*/ 486213 h 647486"/>
                  <a:gd name="connsiteX11" fmla="*/ 34560 w 393797"/>
                  <a:gd name="connsiteY11" fmla="*/ 417165 h 647486"/>
                  <a:gd name="connsiteX12" fmla="*/ 32193 w 393797"/>
                  <a:gd name="connsiteY12" fmla="*/ 295442 h 64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797" h="647486">
                    <a:moveTo>
                      <a:pt x="32193" y="295442"/>
                    </a:moveTo>
                    <a:cubicBezTo>
                      <a:pt x="56327" y="288735"/>
                      <a:pt x="80921" y="283211"/>
                      <a:pt x="104463" y="274925"/>
                    </a:cubicBezTo>
                    <a:cubicBezTo>
                      <a:pt x="140697" y="262233"/>
                      <a:pt x="143065" y="247174"/>
                      <a:pt x="114130" y="223566"/>
                    </a:cubicBezTo>
                    <a:cubicBezTo>
                      <a:pt x="62508" y="181479"/>
                      <a:pt x="63166" y="151887"/>
                      <a:pt x="120772" y="115719"/>
                    </a:cubicBezTo>
                    <a:cubicBezTo>
                      <a:pt x="137475" y="105263"/>
                      <a:pt x="138724" y="91059"/>
                      <a:pt x="143722" y="77183"/>
                    </a:cubicBezTo>
                    <a:cubicBezTo>
                      <a:pt x="162990" y="23917"/>
                      <a:pt x="203564" y="-6070"/>
                      <a:pt x="248677" y="1032"/>
                    </a:cubicBezTo>
                    <a:cubicBezTo>
                      <a:pt x="297010" y="8661"/>
                      <a:pt x="341399" y="56666"/>
                      <a:pt x="334099" y="109998"/>
                    </a:cubicBezTo>
                    <a:cubicBezTo>
                      <a:pt x="324564" y="179770"/>
                      <a:pt x="373029" y="225079"/>
                      <a:pt x="391771" y="282422"/>
                    </a:cubicBezTo>
                    <a:cubicBezTo>
                      <a:pt x="397295" y="374750"/>
                      <a:pt x="394335" y="465367"/>
                      <a:pt x="346462" y="548883"/>
                    </a:cubicBezTo>
                    <a:cubicBezTo>
                      <a:pt x="296615" y="635884"/>
                      <a:pt x="219215" y="667055"/>
                      <a:pt x="126954" y="635424"/>
                    </a:cubicBezTo>
                    <a:cubicBezTo>
                      <a:pt x="53565" y="610238"/>
                      <a:pt x="32127" y="546976"/>
                      <a:pt x="76515" y="486213"/>
                    </a:cubicBezTo>
                    <a:cubicBezTo>
                      <a:pt x="93415" y="463066"/>
                      <a:pt x="71977" y="427687"/>
                      <a:pt x="34560" y="417165"/>
                    </a:cubicBezTo>
                    <a:cubicBezTo>
                      <a:pt x="-10683" y="372908"/>
                      <a:pt x="-11538" y="327928"/>
                      <a:pt x="32193" y="295442"/>
                    </a:cubicBezTo>
                    <a:close/>
                  </a:path>
                </a:pathLst>
              </a:custGeom>
              <a:solidFill>
                <a:srgbClr val="FD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233CE29D-62F8-4D37-AFD3-F44098CF8A55}"/>
                  </a:ext>
                </a:extLst>
              </p:cNvPr>
              <p:cNvSpPr/>
              <p:nvPr/>
            </p:nvSpPr>
            <p:spPr>
              <a:xfrm>
                <a:off x="9990563" y="5461445"/>
                <a:ext cx="1144270" cy="741891"/>
              </a:xfrm>
              <a:custGeom>
                <a:avLst/>
                <a:gdLst>
                  <a:gd name="connsiteX0" fmla="*/ 27853 w 1144270"/>
                  <a:gd name="connsiteY0" fmla="*/ 510119 h 741891"/>
                  <a:gd name="connsiteX1" fmla="*/ 231251 w 1144270"/>
                  <a:gd name="connsiteY1" fmla="*/ 718054 h 741891"/>
                  <a:gd name="connsiteX2" fmla="*/ 28642 w 1144270"/>
                  <a:gd name="connsiteY2" fmla="*/ 656831 h 741891"/>
                  <a:gd name="connsiteX3" fmla="*/ 17529 w 1144270"/>
                  <a:gd name="connsiteY3" fmla="*/ 565226 h 741891"/>
                  <a:gd name="connsiteX4" fmla="*/ 27853 w 1144270"/>
                  <a:gd name="connsiteY4" fmla="*/ 510119 h 741891"/>
                  <a:gd name="connsiteX5" fmla="*/ 311346 w 1144270"/>
                  <a:gd name="connsiteY5" fmla="*/ 145148 h 741891"/>
                  <a:gd name="connsiteX6" fmla="*/ 348369 w 1144270"/>
                  <a:gd name="connsiteY6" fmla="*/ 161260 h 741891"/>
                  <a:gd name="connsiteX7" fmla="*/ 770157 w 1144270"/>
                  <a:gd name="connsiteY7" fmla="*/ 578510 h 741891"/>
                  <a:gd name="connsiteX8" fmla="*/ 660863 w 1144270"/>
                  <a:gd name="connsiteY8" fmla="*/ 613823 h 741891"/>
                  <a:gd name="connsiteX9" fmla="*/ 534472 w 1144270"/>
                  <a:gd name="connsiteY9" fmla="*/ 645717 h 741891"/>
                  <a:gd name="connsiteX10" fmla="*/ 457795 w 1144270"/>
                  <a:gd name="connsiteY10" fmla="*/ 634998 h 741891"/>
                  <a:gd name="connsiteX11" fmla="*/ 124455 w 1144270"/>
                  <a:gd name="connsiteY11" fmla="*/ 225573 h 741891"/>
                  <a:gd name="connsiteX12" fmla="*/ 139120 w 1144270"/>
                  <a:gd name="connsiteY12" fmla="*/ 189602 h 741891"/>
                  <a:gd name="connsiteX13" fmla="*/ 311346 w 1144270"/>
                  <a:gd name="connsiteY13" fmla="*/ 145148 h 741891"/>
                  <a:gd name="connsiteX14" fmla="*/ 867352 w 1144270"/>
                  <a:gd name="connsiteY14" fmla="*/ 1001 h 741891"/>
                  <a:gd name="connsiteX15" fmla="*/ 914174 w 1144270"/>
                  <a:gd name="connsiteY15" fmla="*/ 34342 h 741891"/>
                  <a:gd name="connsiteX16" fmla="*/ 1083704 w 1144270"/>
                  <a:gd name="connsiteY16" fmla="*/ 191706 h 741891"/>
                  <a:gd name="connsiteX17" fmla="*/ 1122437 w 1144270"/>
                  <a:gd name="connsiteY17" fmla="*/ 324346 h 741891"/>
                  <a:gd name="connsiteX18" fmla="*/ 1141968 w 1144270"/>
                  <a:gd name="connsiteY18" fmla="*/ 370049 h 741891"/>
                  <a:gd name="connsiteX19" fmla="*/ 1144270 w 1144270"/>
                  <a:gd name="connsiteY19" fmla="*/ 491903 h 741891"/>
                  <a:gd name="connsiteX20" fmla="*/ 1018010 w 1144270"/>
                  <a:gd name="connsiteY20" fmla="*/ 464153 h 741891"/>
                  <a:gd name="connsiteX21" fmla="*/ 589908 w 1144270"/>
                  <a:gd name="connsiteY21" fmla="*/ 75311 h 741891"/>
                  <a:gd name="connsiteX22" fmla="*/ 867352 w 1144270"/>
                  <a:gd name="connsiteY22" fmla="*/ 1001 h 7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4270" h="741891">
                    <a:moveTo>
                      <a:pt x="27853" y="510119"/>
                    </a:moveTo>
                    <a:cubicBezTo>
                      <a:pt x="89077" y="585480"/>
                      <a:pt x="154442" y="656962"/>
                      <a:pt x="231251" y="718054"/>
                    </a:cubicBezTo>
                    <a:cubicBezTo>
                      <a:pt x="159308" y="765533"/>
                      <a:pt x="48897" y="740544"/>
                      <a:pt x="28642" y="656831"/>
                    </a:cubicBezTo>
                    <a:cubicBezTo>
                      <a:pt x="52316" y="622964"/>
                      <a:pt x="48042" y="593832"/>
                      <a:pt x="17529" y="565226"/>
                    </a:cubicBezTo>
                    <a:cubicBezTo>
                      <a:pt x="-4501" y="544512"/>
                      <a:pt x="-10551" y="521890"/>
                      <a:pt x="27853" y="510119"/>
                    </a:cubicBezTo>
                    <a:close/>
                    <a:moveTo>
                      <a:pt x="311346" y="145148"/>
                    </a:moveTo>
                    <a:cubicBezTo>
                      <a:pt x="331732" y="139164"/>
                      <a:pt x="337782" y="147187"/>
                      <a:pt x="348369" y="161260"/>
                    </a:cubicBezTo>
                    <a:cubicBezTo>
                      <a:pt x="468777" y="320597"/>
                      <a:pt x="609767" y="459418"/>
                      <a:pt x="770157" y="578510"/>
                    </a:cubicBezTo>
                    <a:cubicBezTo>
                      <a:pt x="739250" y="606393"/>
                      <a:pt x="696703" y="598698"/>
                      <a:pt x="660863" y="613823"/>
                    </a:cubicBezTo>
                    <a:cubicBezTo>
                      <a:pt x="621275" y="630527"/>
                      <a:pt x="576821" y="635590"/>
                      <a:pt x="534472" y="645717"/>
                    </a:cubicBezTo>
                    <a:cubicBezTo>
                      <a:pt x="506260" y="661040"/>
                      <a:pt x="483112" y="654792"/>
                      <a:pt x="457795" y="634998"/>
                    </a:cubicBezTo>
                    <a:cubicBezTo>
                      <a:pt x="315489" y="523600"/>
                      <a:pt x="204617" y="387476"/>
                      <a:pt x="124455" y="225573"/>
                    </a:cubicBezTo>
                    <a:cubicBezTo>
                      <a:pt x="113407" y="203346"/>
                      <a:pt x="116761" y="195126"/>
                      <a:pt x="139120" y="189602"/>
                    </a:cubicBezTo>
                    <a:cubicBezTo>
                      <a:pt x="196660" y="175332"/>
                      <a:pt x="254529" y="161917"/>
                      <a:pt x="311346" y="145148"/>
                    </a:cubicBezTo>
                    <a:close/>
                    <a:moveTo>
                      <a:pt x="867352" y="1001"/>
                    </a:moveTo>
                    <a:cubicBezTo>
                      <a:pt x="892341" y="-5378"/>
                      <a:pt x="902140" y="20269"/>
                      <a:pt x="914174" y="34342"/>
                    </a:cubicBezTo>
                    <a:cubicBezTo>
                      <a:pt x="964743" y="93461"/>
                      <a:pt x="1021363" y="145543"/>
                      <a:pt x="1083704" y="191706"/>
                    </a:cubicBezTo>
                    <a:cubicBezTo>
                      <a:pt x="1109285" y="232149"/>
                      <a:pt x="1109022" y="280220"/>
                      <a:pt x="1122437" y="324346"/>
                    </a:cubicBezTo>
                    <a:cubicBezTo>
                      <a:pt x="1127369" y="340523"/>
                      <a:pt x="1126514" y="358541"/>
                      <a:pt x="1141968" y="370049"/>
                    </a:cubicBezTo>
                    <a:cubicBezTo>
                      <a:pt x="1103235" y="411413"/>
                      <a:pt x="1125067" y="451658"/>
                      <a:pt x="1144270" y="491903"/>
                    </a:cubicBezTo>
                    <a:cubicBezTo>
                      <a:pt x="1095870" y="511369"/>
                      <a:pt x="1057598" y="486380"/>
                      <a:pt x="1018010" y="464153"/>
                    </a:cubicBezTo>
                    <a:cubicBezTo>
                      <a:pt x="846506" y="368011"/>
                      <a:pt x="702096" y="242342"/>
                      <a:pt x="589908" y="75311"/>
                    </a:cubicBezTo>
                    <a:cubicBezTo>
                      <a:pt x="684012" y="49927"/>
                      <a:pt x="775419" y="24412"/>
                      <a:pt x="867352" y="10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8D46B96E-EB37-4867-9BE0-1C59FD39D64D}"/>
                  </a:ext>
                </a:extLst>
              </p:cNvPr>
              <p:cNvSpPr/>
              <p:nvPr/>
            </p:nvSpPr>
            <p:spPr>
              <a:xfrm>
                <a:off x="9668069" y="6166281"/>
                <a:ext cx="264108" cy="517304"/>
              </a:xfrm>
              <a:custGeom>
                <a:avLst/>
                <a:gdLst>
                  <a:gd name="connsiteX0" fmla="*/ 223759 w 264108"/>
                  <a:gd name="connsiteY0" fmla="*/ 343204 h 517304"/>
                  <a:gd name="connsiteX1" fmla="*/ 245855 w 264108"/>
                  <a:gd name="connsiteY1" fmla="*/ 410148 h 517304"/>
                  <a:gd name="connsiteX2" fmla="*/ 210607 w 264108"/>
                  <a:gd name="connsiteY2" fmla="*/ 454997 h 517304"/>
                  <a:gd name="connsiteX3" fmla="*/ 132615 w 264108"/>
                  <a:gd name="connsiteY3" fmla="*/ 497084 h 517304"/>
                  <a:gd name="connsiteX4" fmla="*/ 84084 w 264108"/>
                  <a:gd name="connsiteY4" fmla="*/ 505896 h 517304"/>
                  <a:gd name="connsiteX5" fmla="*/ 28451 w 264108"/>
                  <a:gd name="connsiteY5" fmla="*/ 479329 h 517304"/>
                  <a:gd name="connsiteX6" fmla="*/ 16877 w 264108"/>
                  <a:gd name="connsiteY6" fmla="*/ 396930 h 517304"/>
                  <a:gd name="connsiteX7" fmla="*/ 2344 w 264108"/>
                  <a:gd name="connsiteY7" fmla="*/ 355304 h 517304"/>
                  <a:gd name="connsiteX8" fmla="*/ 42984 w 264108"/>
                  <a:gd name="connsiteY8" fmla="*/ 338535 h 517304"/>
                  <a:gd name="connsiteX9" fmla="*/ 89805 w 264108"/>
                  <a:gd name="connsiteY9" fmla="*/ 278101 h 517304"/>
                  <a:gd name="connsiteX10" fmla="*/ 138534 w 264108"/>
                  <a:gd name="connsiteY10" fmla="*/ 0 h 517304"/>
                  <a:gd name="connsiteX11" fmla="*/ 171085 w 264108"/>
                  <a:gd name="connsiteY11" fmla="*/ 8680 h 517304"/>
                  <a:gd name="connsiteX12" fmla="*/ 120844 w 264108"/>
                  <a:gd name="connsiteY12" fmla="*/ 245418 h 517304"/>
                  <a:gd name="connsiteX13" fmla="*/ 223759 w 264108"/>
                  <a:gd name="connsiteY13" fmla="*/ 343204 h 51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108" h="517304">
                    <a:moveTo>
                      <a:pt x="223759" y="343204"/>
                    </a:moveTo>
                    <a:cubicBezTo>
                      <a:pt x="276368" y="349780"/>
                      <a:pt x="270515" y="388513"/>
                      <a:pt x="245855" y="410148"/>
                    </a:cubicBezTo>
                    <a:cubicBezTo>
                      <a:pt x="231388" y="422840"/>
                      <a:pt x="199428" y="427970"/>
                      <a:pt x="210607" y="454997"/>
                    </a:cubicBezTo>
                    <a:cubicBezTo>
                      <a:pt x="199165" y="509184"/>
                      <a:pt x="185947" y="540025"/>
                      <a:pt x="132615" y="497084"/>
                    </a:cubicBezTo>
                    <a:cubicBezTo>
                      <a:pt x="116898" y="484392"/>
                      <a:pt x="99472" y="498925"/>
                      <a:pt x="84084" y="505896"/>
                    </a:cubicBezTo>
                    <a:cubicBezTo>
                      <a:pt x="54558" y="519245"/>
                      <a:pt x="35290" y="512669"/>
                      <a:pt x="28451" y="479329"/>
                    </a:cubicBezTo>
                    <a:cubicBezTo>
                      <a:pt x="47718" y="448618"/>
                      <a:pt x="47258" y="420867"/>
                      <a:pt x="16877" y="396930"/>
                    </a:cubicBezTo>
                    <a:cubicBezTo>
                      <a:pt x="3396" y="386277"/>
                      <a:pt x="-4101" y="371547"/>
                      <a:pt x="2344" y="355304"/>
                    </a:cubicBezTo>
                    <a:cubicBezTo>
                      <a:pt x="9380" y="337680"/>
                      <a:pt x="27004" y="339324"/>
                      <a:pt x="42984" y="338535"/>
                    </a:cubicBezTo>
                    <a:cubicBezTo>
                      <a:pt x="92238" y="336102"/>
                      <a:pt x="97039" y="326370"/>
                      <a:pt x="89805" y="278101"/>
                    </a:cubicBezTo>
                    <a:cubicBezTo>
                      <a:pt x="75075" y="180447"/>
                      <a:pt x="94869" y="87856"/>
                      <a:pt x="138534" y="0"/>
                    </a:cubicBezTo>
                    <a:cubicBezTo>
                      <a:pt x="149319" y="2893"/>
                      <a:pt x="160235" y="5787"/>
                      <a:pt x="171085" y="8680"/>
                    </a:cubicBezTo>
                    <a:cubicBezTo>
                      <a:pt x="133734" y="83253"/>
                      <a:pt x="109402" y="161047"/>
                      <a:pt x="120844" y="245418"/>
                    </a:cubicBezTo>
                    <a:cubicBezTo>
                      <a:pt x="127486" y="293423"/>
                      <a:pt x="128275" y="332025"/>
                      <a:pt x="223759" y="343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CE77EF29-90CD-4FA8-8CE0-80C56EE70ECB}"/>
                  </a:ext>
                </a:extLst>
              </p:cNvPr>
              <p:cNvSpPr/>
              <p:nvPr/>
            </p:nvSpPr>
            <p:spPr>
              <a:xfrm>
                <a:off x="10197215" y="5967600"/>
                <a:ext cx="118965" cy="181326"/>
              </a:xfrm>
              <a:custGeom>
                <a:avLst/>
                <a:gdLst>
                  <a:gd name="connsiteX0" fmla="*/ 118966 w 118965"/>
                  <a:gd name="connsiteY0" fmla="*/ 126804 h 181326"/>
                  <a:gd name="connsiteX1" fmla="*/ 113179 w 118965"/>
                  <a:gd name="connsiteY1" fmla="*/ 156134 h 181326"/>
                  <a:gd name="connsiteX2" fmla="*/ 96805 w 118965"/>
                  <a:gd name="connsiteY2" fmla="*/ 181320 h 181326"/>
                  <a:gd name="connsiteX3" fmla="*/ 79969 w 118965"/>
                  <a:gd name="connsiteY3" fmla="*/ 156659 h 181326"/>
                  <a:gd name="connsiteX4" fmla="*/ 46300 w 118965"/>
                  <a:gd name="connsiteY4" fmla="*/ 114244 h 181326"/>
                  <a:gd name="connsiteX5" fmla="*/ 399 w 118965"/>
                  <a:gd name="connsiteY5" fmla="*/ 12710 h 181326"/>
                  <a:gd name="connsiteX6" fmla="*/ 11513 w 118965"/>
                  <a:gd name="connsiteY6" fmla="*/ 18 h 181326"/>
                  <a:gd name="connsiteX7" fmla="*/ 27033 w 118965"/>
                  <a:gd name="connsiteY7" fmla="*/ 15208 h 181326"/>
                  <a:gd name="connsiteX8" fmla="*/ 99369 w 118965"/>
                  <a:gd name="connsiteY8" fmla="*/ 82087 h 181326"/>
                  <a:gd name="connsiteX9" fmla="*/ 118966 w 118965"/>
                  <a:gd name="connsiteY9" fmla="*/ 126804 h 18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965" h="181326">
                    <a:moveTo>
                      <a:pt x="118966" y="126804"/>
                    </a:moveTo>
                    <a:cubicBezTo>
                      <a:pt x="117519" y="134761"/>
                      <a:pt x="117190" y="146138"/>
                      <a:pt x="113179" y="156134"/>
                    </a:cubicBezTo>
                    <a:cubicBezTo>
                      <a:pt x="109431" y="165340"/>
                      <a:pt x="111798" y="181714"/>
                      <a:pt x="96805" y="181320"/>
                    </a:cubicBezTo>
                    <a:cubicBezTo>
                      <a:pt x="83455" y="180991"/>
                      <a:pt x="81154" y="168036"/>
                      <a:pt x="79969" y="156659"/>
                    </a:cubicBezTo>
                    <a:cubicBezTo>
                      <a:pt x="77668" y="135419"/>
                      <a:pt x="63398" y="118716"/>
                      <a:pt x="46300" y="114244"/>
                    </a:cubicBezTo>
                    <a:cubicBezTo>
                      <a:pt x="-12950" y="98724"/>
                      <a:pt x="12434" y="47694"/>
                      <a:pt x="399" y="12710"/>
                    </a:cubicBezTo>
                    <a:cubicBezTo>
                      <a:pt x="-1705" y="6726"/>
                      <a:pt x="4871" y="347"/>
                      <a:pt x="11513" y="18"/>
                    </a:cubicBezTo>
                    <a:cubicBezTo>
                      <a:pt x="20982" y="-443"/>
                      <a:pt x="26441" y="8107"/>
                      <a:pt x="27033" y="15208"/>
                    </a:cubicBezTo>
                    <a:cubicBezTo>
                      <a:pt x="30715" y="60123"/>
                      <a:pt x="60439" y="75642"/>
                      <a:pt x="99369" y="82087"/>
                    </a:cubicBezTo>
                    <a:cubicBezTo>
                      <a:pt x="125871" y="86493"/>
                      <a:pt x="115283" y="108194"/>
                      <a:pt x="118966" y="1268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60362BAA-8E95-4E98-999A-22A0B60B9EBD}"/>
                  </a:ext>
                </a:extLst>
              </p:cNvPr>
              <p:cNvSpPr/>
              <p:nvPr/>
            </p:nvSpPr>
            <p:spPr>
              <a:xfrm>
                <a:off x="9687960" y="5524263"/>
                <a:ext cx="383874" cy="655860"/>
              </a:xfrm>
              <a:custGeom>
                <a:avLst/>
                <a:gdLst>
                  <a:gd name="connsiteX0" fmla="*/ 330457 w 383874"/>
                  <a:gd name="connsiteY0" fmla="*/ 447300 h 655860"/>
                  <a:gd name="connsiteX1" fmla="*/ 378857 w 383874"/>
                  <a:gd name="connsiteY1" fmla="*/ 326695 h 655860"/>
                  <a:gd name="connsiteX2" fmla="*/ 302969 w 383874"/>
                  <a:gd name="connsiteY2" fmla="*/ 289146 h 655860"/>
                  <a:gd name="connsiteX3" fmla="*/ 302969 w 383874"/>
                  <a:gd name="connsiteY3" fmla="*/ 289146 h 655860"/>
                  <a:gd name="connsiteX4" fmla="*/ 302969 w 383874"/>
                  <a:gd name="connsiteY4" fmla="*/ 289146 h 655860"/>
                  <a:gd name="connsiteX5" fmla="*/ 265946 w 383874"/>
                  <a:gd name="connsiteY5" fmla="*/ 267906 h 655860"/>
                  <a:gd name="connsiteX6" fmla="*/ 287778 w 383874"/>
                  <a:gd name="connsiteY6" fmla="*/ 230225 h 655860"/>
                  <a:gd name="connsiteX7" fmla="*/ 308427 w 383874"/>
                  <a:gd name="connsiteY7" fmla="*/ 164925 h 655860"/>
                  <a:gd name="connsiteX8" fmla="*/ 227673 w 383874"/>
                  <a:gd name="connsiteY8" fmla="*/ 41163 h 655860"/>
                  <a:gd name="connsiteX9" fmla="*/ 115025 w 383874"/>
                  <a:gd name="connsiteY9" fmla="*/ 22553 h 655860"/>
                  <a:gd name="connsiteX10" fmla="*/ 115025 w 383874"/>
                  <a:gd name="connsiteY10" fmla="*/ 22553 h 655860"/>
                  <a:gd name="connsiteX11" fmla="*/ 115025 w 383874"/>
                  <a:gd name="connsiteY11" fmla="*/ 22553 h 655860"/>
                  <a:gd name="connsiteX12" fmla="*/ 59852 w 383874"/>
                  <a:gd name="connsiteY12" fmla="*/ 113368 h 655860"/>
                  <a:gd name="connsiteX13" fmla="*/ 37757 w 383874"/>
                  <a:gd name="connsiteY13" fmla="*/ 220098 h 655860"/>
                  <a:gd name="connsiteX14" fmla="*/ 9019 w 383874"/>
                  <a:gd name="connsiteY14" fmla="*/ 476629 h 655860"/>
                  <a:gd name="connsiteX15" fmla="*/ 37625 w 383874"/>
                  <a:gd name="connsiteY15" fmla="*/ 553043 h 655860"/>
                  <a:gd name="connsiteX16" fmla="*/ 151259 w 383874"/>
                  <a:gd name="connsiteY16" fmla="*/ 650566 h 655860"/>
                  <a:gd name="connsiteX17" fmla="*/ 331246 w 383874"/>
                  <a:gd name="connsiteY17" fmla="*/ 593946 h 655860"/>
                  <a:gd name="connsiteX18" fmla="*/ 340189 w 383874"/>
                  <a:gd name="connsiteY18" fmla="*/ 510496 h 655860"/>
                  <a:gd name="connsiteX19" fmla="*/ 330457 w 383874"/>
                  <a:gd name="connsiteY19" fmla="*/ 447300 h 65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3874" h="655860">
                    <a:moveTo>
                      <a:pt x="330457" y="447300"/>
                    </a:moveTo>
                    <a:cubicBezTo>
                      <a:pt x="367020" y="415341"/>
                      <a:pt x="395889" y="380225"/>
                      <a:pt x="378857" y="326695"/>
                    </a:cubicBezTo>
                    <a:cubicBezTo>
                      <a:pt x="363271" y="294539"/>
                      <a:pt x="336112" y="285793"/>
                      <a:pt x="302969" y="289146"/>
                    </a:cubicBezTo>
                    <a:cubicBezTo>
                      <a:pt x="302969" y="289146"/>
                      <a:pt x="302969" y="289146"/>
                      <a:pt x="302969" y="289146"/>
                    </a:cubicBezTo>
                    <a:cubicBezTo>
                      <a:pt x="302969" y="289146"/>
                      <a:pt x="302969" y="289146"/>
                      <a:pt x="302969" y="289146"/>
                    </a:cubicBezTo>
                    <a:cubicBezTo>
                      <a:pt x="288831" y="285266"/>
                      <a:pt x="270681" y="290198"/>
                      <a:pt x="265946" y="267906"/>
                    </a:cubicBezTo>
                    <a:cubicBezTo>
                      <a:pt x="261540" y="247322"/>
                      <a:pt x="276994" y="241141"/>
                      <a:pt x="287778" y="230225"/>
                    </a:cubicBezTo>
                    <a:cubicBezTo>
                      <a:pt x="305797" y="212075"/>
                      <a:pt x="337099" y="191689"/>
                      <a:pt x="308427" y="164925"/>
                    </a:cubicBezTo>
                    <a:cubicBezTo>
                      <a:pt x="270417" y="129546"/>
                      <a:pt x="250164" y="85223"/>
                      <a:pt x="227673" y="41163"/>
                    </a:cubicBezTo>
                    <a:cubicBezTo>
                      <a:pt x="201961" y="-4737"/>
                      <a:pt x="145276" y="-14141"/>
                      <a:pt x="115025" y="22553"/>
                    </a:cubicBezTo>
                    <a:cubicBezTo>
                      <a:pt x="115025" y="22553"/>
                      <a:pt x="115025" y="22553"/>
                      <a:pt x="115025" y="22553"/>
                    </a:cubicBezTo>
                    <a:cubicBezTo>
                      <a:pt x="115025" y="22553"/>
                      <a:pt x="115025" y="22553"/>
                      <a:pt x="115025" y="22553"/>
                    </a:cubicBezTo>
                    <a:cubicBezTo>
                      <a:pt x="82145" y="44057"/>
                      <a:pt x="61496" y="75425"/>
                      <a:pt x="59852" y="113368"/>
                    </a:cubicBezTo>
                    <a:cubicBezTo>
                      <a:pt x="58274" y="150786"/>
                      <a:pt x="55973" y="185968"/>
                      <a:pt x="37757" y="220098"/>
                    </a:cubicBezTo>
                    <a:cubicBezTo>
                      <a:pt x="-5711" y="301378"/>
                      <a:pt x="-6105" y="388313"/>
                      <a:pt x="9019" y="476629"/>
                    </a:cubicBezTo>
                    <a:cubicBezTo>
                      <a:pt x="19738" y="511680"/>
                      <a:pt x="26314" y="531408"/>
                      <a:pt x="37625" y="553043"/>
                    </a:cubicBezTo>
                    <a:cubicBezTo>
                      <a:pt x="78923" y="616897"/>
                      <a:pt x="105227" y="643201"/>
                      <a:pt x="151259" y="650566"/>
                    </a:cubicBezTo>
                    <a:cubicBezTo>
                      <a:pt x="230172" y="662929"/>
                      <a:pt x="285279" y="657274"/>
                      <a:pt x="331246" y="593946"/>
                    </a:cubicBezTo>
                    <a:cubicBezTo>
                      <a:pt x="364126" y="570536"/>
                      <a:pt x="367678" y="549755"/>
                      <a:pt x="340189" y="510496"/>
                    </a:cubicBezTo>
                    <a:cubicBezTo>
                      <a:pt x="325591" y="489782"/>
                      <a:pt x="315792" y="471172"/>
                      <a:pt x="330457" y="447300"/>
                    </a:cubicBezTo>
                    <a:close/>
                  </a:path>
                </a:pathLst>
              </a:custGeom>
              <a:solidFill>
                <a:srgbClr val="FD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9D2AD4AA-CCC6-4B9D-9FD8-11575EE6CE18}"/>
                  </a:ext>
                </a:extLst>
              </p:cNvPr>
              <p:cNvSpPr/>
              <p:nvPr/>
            </p:nvSpPr>
            <p:spPr>
              <a:xfrm>
                <a:off x="10939837" y="4103232"/>
                <a:ext cx="688813" cy="662658"/>
              </a:xfrm>
              <a:custGeom>
                <a:avLst/>
                <a:gdLst>
                  <a:gd name="connsiteX0" fmla="*/ 94580 w 688813"/>
                  <a:gd name="connsiteY0" fmla="*/ 52092 h 662658"/>
                  <a:gd name="connsiteX1" fmla="*/ 283970 w 688813"/>
                  <a:gd name="connsiteY1" fmla="*/ 154218 h 662658"/>
                  <a:gd name="connsiteX2" fmla="*/ 328293 w 688813"/>
                  <a:gd name="connsiteY2" fmla="*/ 145735 h 662658"/>
                  <a:gd name="connsiteX3" fmla="*/ 427788 w 688813"/>
                  <a:gd name="connsiteY3" fmla="*/ 14937 h 662658"/>
                  <a:gd name="connsiteX4" fmla="*/ 449818 w 688813"/>
                  <a:gd name="connsiteY4" fmla="*/ 75 h 662658"/>
                  <a:gd name="connsiteX5" fmla="*/ 459288 w 688813"/>
                  <a:gd name="connsiteY5" fmla="*/ 27366 h 662658"/>
                  <a:gd name="connsiteX6" fmla="*/ 458827 w 688813"/>
                  <a:gd name="connsiteY6" fmla="*/ 226423 h 662658"/>
                  <a:gd name="connsiteX7" fmla="*/ 491444 w 688813"/>
                  <a:gd name="connsiteY7" fmla="*/ 264761 h 662658"/>
                  <a:gd name="connsiteX8" fmla="*/ 673075 w 688813"/>
                  <a:gd name="connsiteY8" fmla="*/ 304612 h 662658"/>
                  <a:gd name="connsiteX9" fmla="*/ 688529 w 688813"/>
                  <a:gd name="connsiteY9" fmla="*/ 318027 h 662658"/>
                  <a:gd name="connsiteX10" fmla="*/ 672746 w 688813"/>
                  <a:gd name="connsiteY10" fmla="*/ 333941 h 662658"/>
                  <a:gd name="connsiteX11" fmla="*/ 491379 w 688813"/>
                  <a:gd name="connsiteY11" fmla="*/ 398189 h 662658"/>
                  <a:gd name="connsiteX12" fmla="*/ 439954 w 688813"/>
                  <a:gd name="connsiteY12" fmla="*/ 461977 h 662658"/>
                  <a:gd name="connsiteX13" fmla="*/ 436272 w 688813"/>
                  <a:gd name="connsiteY13" fmla="*/ 641175 h 662658"/>
                  <a:gd name="connsiteX14" fmla="*/ 428314 w 688813"/>
                  <a:gd name="connsiteY14" fmla="*/ 661494 h 662658"/>
                  <a:gd name="connsiteX15" fmla="*/ 406548 w 688813"/>
                  <a:gd name="connsiteY15" fmla="*/ 648605 h 662658"/>
                  <a:gd name="connsiteX16" fmla="*/ 303369 w 688813"/>
                  <a:gd name="connsiteY16" fmla="*/ 487821 h 662658"/>
                  <a:gd name="connsiteX17" fmla="*/ 231559 w 688813"/>
                  <a:gd name="connsiteY17" fmla="*/ 451324 h 662658"/>
                  <a:gd name="connsiteX18" fmla="*/ 31055 w 688813"/>
                  <a:gd name="connsiteY18" fmla="*/ 475064 h 662658"/>
                  <a:gd name="connsiteX19" fmla="*/ 1332 w 688813"/>
                  <a:gd name="connsiteY19" fmla="*/ 469342 h 662658"/>
                  <a:gd name="connsiteX20" fmla="*/ 16851 w 688813"/>
                  <a:gd name="connsiteY20" fmla="*/ 438172 h 662658"/>
                  <a:gd name="connsiteX21" fmla="*/ 161129 w 688813"/>
                  <a:gd name="connsiteY21" fmla="*/ 318356 h 662658"/>
                  <a:gd name="connsiteX22" fmla="*/ 176518 w 688813"/>
                  <a:gd name="connsiteY22" fmla="*/ 256870 h 662658"/>
                  <a:gd name="connsiteX23" fmla="*/ 94580 w 688813"/>
                  <a:gd name="connsiteY23" fmla="*/ 52092 h 662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8813" h="662658">
                    <a:moveTo>
                      <a:pt x="94580" y="52092"/>
                    </a:moveTo>
                    <a:cubicBezTo>
                      <a:pt x="115952" y="38874"/>
                      <a:pt x="254706" y="131662"/>
                      <a:pt x="283970" y="154218"/>
                    </a:cubicBezTo>
                    <a:cubicBezTo>
                      <a:pt x="306591" y="171644"/>
                      <a:pt x="315535" y="162964"/>
                      <a:pt x="328293" y="145735"/>
                    </a:cubicBezTo>
                    <a:cubicBezTo>
                      <a:pt x="360910" y="101741"/>
                      <a:pt x="394119" y="58142"/>
                      <a:pt x="427788" y="14937"/>
                    </a:cubicBezTo>
                    <a:cubicBezTo>
                      <a:pt x="433180" y="8032"/>
                      <a:pt x="443308" y="-911"/>
                      <a:pt x="449818" y="75"/>
                    </a:cubicBezTo>
                    <a:cubicBezTo>
                      <a:pt x="465009" y="2377"/>
                      <a:pt x="459288" y="17370"/>
                      <a:pt x="459288" y="27366"/>
                    </a:cubicBezTo>
                    <a:cubicBezTo>
                      <a:pt x="459550" y="93718"/>
                      <a:pt x="459945" y="160070"/>
                      <a:pt x="458827" y="226423"/>
                    </a:cubicBezTo>
                    <a:cubicBezTo>
                      <a:pt x="458433" y="250425"/>
                      <a:pt x="465009" y="258317"/>
                      <a:pt x="491444" y="264761"/>
                    </a:cubicBezTo>
                    <a:cubicBezTo>
                      <a:pt x="562992" y="282122"/>
                      <a:pt x="612246" y="292315"/>
                      <a:pt x="673075" y="304612"/>
                    </a:cubicBezTo>
                    <a:cubicBezTo>
                      <a:pt x="680637" y="306125"/>
                      <a:pt x="690633" y="308821"/>
                      <a:pt x="688529" y="318027"/>
                    </a:cubicBezTo>
                    <a:cubicBezTo>
                      <a:pt x="687082" y="324340"/>
                      <a:pt x="679125" y="331508"/>
                      <a:pt x="672746" y="333941"/>
                    </a:cubicBezTo>
                    <a:cubicBezTo>
                      <a:pt x="602382" y="361100"/>
                      <a:pt x="562926" y="374253"/>
                      <a:pt x="491379" y="398189"/>
                    </a:cubicBezTo>
                    <a:cubicBezTo>
                      <a:pt x="454421" y="410552"/>
                      <a:pt x="436008" y="423310"/>
                      <a:pt x="439954" y="461977"/>
                    </a:cubicBezTo>
                    <a:cubicBezTo>
                      <a:pt x="444557" y="525502"/>
                      <a:pt x="437981" y="564958"/>
                      <a:pt x="436272" y="641175"/>
                    </a:cubicBezTo>
                    <a:cubicBezTo>
                      <a:pt x="437587" y="648474"/>
                      <a:pt x="437455" y="658009"/>
                      <a:pt x="428314" y="661494"/>
                    </a:cubicBezTo>
                    <a:cubicBezTo>
                      <a:pt x="416478" y="666032"/>
                      <a:pt x="411742" y="656365"/>
                      <a:pt x="406548" y="648605"/>
                    </a:cubicBezTo>
                    <a:cubicBezTo>
                      <a:pt x="371169" y="595602"/>
                      <a:pt x="339275" y="545296"/>
                      <a:pt x="303369" y="487821"/>
                    </a:cubicBezTo>
                    <a:cubicBezTo>
                      <a:pt x="288968" y="457440"/>
                      <a:pt x="267793" y="448365"/>
                      <a:pt x="231559" y="451324"/>
                    </a:cubicBezTo>
                    <a:cubicBezTo>
                      <a:pt x="164286" y="456782"/>
                      <a:pt x="115754" y="466383"/>
                      <a:pt x="31055" y="475064"/>
                    </a:cubicBezTo>
                    <a:cubicBezTo>
                      <a:pt x="23689" y="472959"/>
                      <a:pt x="6132" y="481508"/>
                      <a:pt x="1332" y="469342"/>
                    </a:cubicBezTo>
                    <a:cubicBezTo>
                      <a:pt x="-3666" y="456782"/>
                      <a:pt x="6264" y="446852"/>
                      <a:pt x="16851" y="438172"/>
                    </a:cubicBezTo>
                    <a:cubicBezTo>
                      <a:pt x="65316" y="398715"/>
                      <a:pt x="113190" y="358470"/>
                      <a:pt x="161129" y="318356"/>
                    </a:cubicBezTo>
                    <a:cubicBezTo>
                      <a:pt x="181055" y="301718"/>
                      <a:pt x="193089" y="289158"/>
                      <a:pt x="176518" y="256870"/>
                    </a:cubicBezTo>
                    <a:cubicBezTo>
                      <a:pt x="148832" y="202354"/>
                      <a:pt x="76495" y="65178"/>
                      <a:pt x="94580" y="520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56060CD6-1B4F-4B3B-87FD-B80EE976B34B}"/>
                  </a:ext>
                </a:extLst>
              </p:cNvPr>
              <p:cNvSpPr/>
              <p:nvPr/>
            </p:nvSpPr>
            <p:spPr>
              <a:xfrm>
                <a:off x="9608137" y="4031694"/>
                <a:ext cx="533580" cy="544694"/>
              </a:xfrm>
              <a:custGeom>
                <a:avLst/>
                <a:gdLst>
                  <a:gd name="connsiteX0" fmla="*/ 0 w 533580"/>
                  <a:gd name="connsiteY0" fmla="*/ 196952 h 544694"/>
                  <a:gd name="connsiteX1" fmla="*/ 176962 w 533580"/>
                  <a:gd name="connsiteY1" fmla="*/ 198005 h 544694"/>
                  <a:gd name="connsiteX2" fmla="*/ 204450 w 533580"/>
                  <a:gd name="connsiteY2" fmla="*/ 176041 h 544694"/>
                  <a:gd name="connsiteX3" fmla="*/ 235094 w 533580"/>
                  <a:gd name="connsiteY3" fmla="*/ 0 h 544694"/>
                  <a:gd name="connsiteX4" fmla="*/ 308614 w 533580"/>
                  <a:gd name="connsiteY4" fmla="*/ 146580 h 544694"/>
                  <a:gd name="connsiteX5" fmla="*/ 405216 w 533580"/>
                  <a:gd name="connsiteY5" fmla="*/ 186628 h 544694"/>
                  <a:gd name="connsiteX6" fmla="*/ 533581 w 533580"/>
                  <a:gd name="connsiteY6" fmla="*/ 156970 h 544694"/>
                  <a:gd name="connsiteX7" fmla="*/ 411398 w 533580"/>
                  <a:gd name="connsiteY7" fmla="*/ 296251 h 544694"/>
                  <a:gd name="connsiteX8" fmla="*/ 401666 w 533580"/>
                  <a:gd name="connsiteY8" fmla="*/ 354515 h 544694"/>
                  <a:gd name="connsiteX9" fmla="*/ 470780 w 533580"/>
                  <a:gd name="connsiteY9" fmla="*/ 506553 h 544694"/>
                  <a:gd name="connsiteX10" fmla="*/ 402783 w 533580"/>
                  <a:gd name="connsiteY10" fmla="*/ 478408 h 544694"/>
                  <a:gd name="connsiteX11" fmla="*/ 304274 w 533580"/>
                  <a:gd name="connsiteY11" fmla="*/ 420933 h 544694"/>
                  <a:gd name="connsiteX12" fmla="*/ 254560 w 533580"/>
                  <a:gd name="connsiteY12" fmla="*/ 422248 h 544694"/>
                  <a:gd name="connsiteX13" fmla="*/ 79373 w 533580"/>
                  <a:gd name="connsiteY13" fmla="*/ 544694 h 544694"/>
                  <a:gd name="connsiteX14" fmla="*/ 150987 w 533580"/>
                  <a:gd name="connsiteY14" fmla="*/ 359973 h 544694"/>
                  <a:gd name="connsiteX15" fmla="*/ 136848 w 533580"/>
                  <a:gd name="connsiteY15" fmla="*/ 305852 h 544694"/>
                  <a:gd name="connsiteX16" fmla="*/ 0 w 533580"/>
                  <a:gd name="connsiteY16" fmla="*/ 196952 h 544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580" h="544694">
                    <a:moveTo>
                      <a:pt x="0" y="196952"/>
                    </a:moveTo>
                    <a:cubicBezTo>
                      <a:pt x="63986" y="196952"/>
                      <a:pt x="120605" y="194914"/>
                      <a:pt x="176962" y="198005"/>
                    </a:cubicBezTo>
                    <a:cubicBezTo>
                      <a:pt x="197808" y="199123"/>
                      <a:pt x="201754" y="196952"/>
                      <a:pt x="204450" y="176041"/>
                    </a:cubicBezTo>
                    <a:cubicBezTo>
                      <a:pt x="211420" y="122117"/>
                      <a:pt x="222797" y="68719"/>
                      <a:pt x="235094" y="0"/>
                    </a:cubicBezTo>
                    <a:cubicBezTo>
                      <a:pt x="263569" y="56751"/>
                      <a:pt x="285927" y="101731"/>
                      <a:pt x="308614" y="146580"/>
                    </a:cubicBezTo>
                    <a:cubicBezTo>
                      <a:pt x="339653" y="207869"/>
                      <a:pt x="339982" y="208526"/>
                      <a:pt x="405216" y="186628"/>
                    </a:cubicBezTo>
                    <a:cubicBezTo>
                      <a:pt x="446514" y="172753"/>
                      <a:pt x="488469" y="163481"/>
                      <a:pt x="533581" y="156970"/>
                    </a:cubicBezTo>
                    <a:cubicBezTo>
                      <a:pt x="499254" y="210959"/>
                      <a:pt x="454077" y="252652"/>
                      <a:pt x="411398" y="296251"/>
                    </a:cubicBezTo>
                    <a:cubicBezTo>
                      <a:pt x="393051" y="314993"/>
                      <a:pt x="389697" y="330512"/>
                      <a:pt x="401666" y="354515"/>
                    </a:cubicBezTo>
                    <a:cubicBezTo>
                      <a:pt x="425931" y="403112"/>
                      <a:pt x="446843" y="453418"/>
                      <a:pt x="470780" y="506553"/>
                    </a:cubicBezTo>
                    <a:cubicBezTo>
                      <a:pt x="441122" y="509578"/>
                      <a:pt x="423695" y="487943"/>
                      <a:pt x="402783" y="478408"/>
                    </a:cubicBezTo>
                    <a:cubicBezTo>
                      <a:pt x="368325" y="462691"/>
                      <a:pt x="335905" y="442042"/>
                      <a:pt x="304274" y="420933"/>
                    </a:cubicBezTo>
                    <a:cubicBezTo>
                      <a:pt x="285730" y="408570"/>
                      <a:pt x="273301" y="407912"/>
                      <a:pt x="254560" y="422248"/>
                    </a:cubicBezTo>
                    <a:cubicBezTo>
                      <a:pt x="200504" y="463612"/>
                      <a:pt x="148488" y="508395"/>
                      <a:pt x="79373" y="544694"/>
                    </a:cubicBezTo>
                    <a:cubicBezTo>
                      <a:pt x="104954" y="477750"/>
                      <a:pt x="125866" y="417974"/>
                      <a:pt x="150987" y="359973"/>
                    </a:cubicBezTo>
                    <a:cubicBezTo>
                      <a:pt x="161837" y="334918"/>
                      <a:pt x="158943" y="321963"/>
                      <a:pt x="136848" y="305852"/>
                    </a:cubicBezTo>
                    <a:cubicBezTo>
                      <a:pt x="91407" y="272709"/>
                      <a:pt x="48597" y="236014"/>
                      <a:pt x="0" y="1969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716CC6B-1820-455D-80DF-004FE318CBF8}"/>
                  </a:ext>
                </a:extLst>
              </p:cNvPr>
              <p:cNvSpPr/>
              <p:nvPr/>
            </p:nvSpPr>
            <p:spPr>
              <a:xfrm>
                <a:off x="10497022" y="3666329"/>
                <a:ext cx="450722" cy="428758"/>
              </a:xfrm>
              <a:custGeom>
                <a:avLst/>
                <a:gdLst>
                  <a:gd name="connsiteX0" fmla="*/ 0 w 450722"/>
                  <a:gd name="connsiteY0" fmla="*/ 140596 h 428758"/>
                  <a:gd name="connsiteX1" fmla="*/ 140267 w 450722"/>
                  <a:gd name="connsiteY1" fmla="*/ 151249 h 428758"/>
                  <a:gd name="connsiteX2" fmla="*/ 178606 w 450722"/>
                  <a:gd name="connsiteY2" fmla="*/ 117317 h 428758"/>
                  <a:gd name="connsiteX3" fmla="*/ 203792 w 450722"/>
                  <a:gd name="connsiteY3" fmla="*/ 0 h 428758"/>
                  <a:gd name="connsiteX4" fmla="*/ 261924 w 450722"/>
                  <a:gd name="connsiteY4" fmla="*/ 113568 h 428758"/>
                  <a:gd name="connsiteX5" fmla="*/ 326369 w 450722"/>
                  <a:gd name="connsiteY5" fmla="*/ 143226 h 428758"/>
                  <a:gd name="connsiteX6" fmla="*/ 450723 w 450722"/>
                  <a:gd name="connsiteY6" fmla="*/ 110083 h 428758"/>
                  <a:gd name="connsiteX7" fmla="*/ 344914 w 450722"/>
                  <a:gd name="connsiteY7" fmla="*/ 225953 h 428758"/>
                  <a:gd name="connsiteX8" fmla="*/ 336299 w 450722"/>
                  <a:gd name="connsiteY8" fmla="*/ 282112 h 428758"/>
                  <a:gd name="connsiteX9" fmla="*/ 391801 w 450722"/>
                  <a:gd name="connsiteY9" fmla="*/ 402980 h 428758"/>
                  <a:gd name="connsiteX10" fmla="*/ 264554 w 450722"/>
                  <a:gd name="connsiteY10" fmla="*/ 334129 h 428758"/>
                  <a:gd name="connsiteX11" fmla="*/ 202214 w 450722"/>
                  <a:gd name="connsiteY11" fmla="*/ 340047 h 428758"/>
                  <a:gd name="connsiteX12" fmla="*/ 79373 w 450722"/>
                  <a:gd name="connsiteY12" fmla="*/ 428758 h 428758"/>
                  <a:gd name="connsiteX13" fmla="*/ 131258 w 450722"/>
                  <a:gd name="connsiteY13" fmla="*/ 280403 h 428758"/>
                  <a:gd name="connsiteX14" fmla="*/ 121065 w 450722"/>
                  <a:gd name="connsiteY14" fmla="*/ 238579 h 428758"/>
                  <a:gd name="connsiteX15" fmla="*/ 0 w 450722"/>
                  <a:gd name="connsiteY15" fmla="*/ 140596 h 42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0722" h="428758">
                    <a:moveTo>
                      <a:pt x="0" y="140596"/>
                    </a:moveTo>
                    <a:cubicBezTo>
                      <a:pt x="55962" y="144673"/>
                      <a:pt x="98312" y="146448"/>
                      <a:pt x="140267" y="151249"/>
                    </a:cubicBezTo>
                    <a:cubicBezTo>
                      <a:pt x="167953" y="154406"/>
                      <a:pt x="175975" y="141714"/>
                      <a:pt x="178606" y="117317"/>
                    </a:cubicBezTo>
                    <a:cubicBezTo>
                      <a:pt x="182749" y="78584"/>
                      <a:pt x="189127" y="40114"/>
                      <a:pt x="203792" y="0"/>
                    </a:cubicBezTo>
                    <a:cubicBezTo>
                      <a:pt x="223322" y="37746"/>
                      <a:pt x="244629" y="74770"/>
                      <a:pt x="261924" y="113568"/>
                    </a:cubicBezTo>
                    <a:cubicBezTo>
                      <a:pt x="275603" y="144213"/>
                      <a:pt x="290070" y="157891"/>
                      <a:pt x="326369" y="143226"/>
                    </a:cubicBezTo>
                    <a:cubicBezTo>
                      <a:pt x="362078" y="128759"/>
                      <a:pt x="401205" y="122775"/>
                      <a:pt x="450723" y="110083"/>
                    </a:cubicBezTo>
                    <a:cubicBezTo>
                      <a:pt x="410806" y="154274"/>
                      <a:pt x="379833" y="192152"/>
                      <a:pt x="344914" y="225953"/>
                    </a:cubicBezTo>
                    <a:cubicBezTo>
                      <a:pt x="325383" y="244826"/>
                      <a:pt x="326238" y="260938"/>
                      <a:pt x="336299" y="282112"/>
                    </a:cubicBezTo>
                    <a:cubicBezTo>
                      <a:pt x="354120" y="319662"/>
                      <a:pt x="371021" y="357605"/>
                      <a:pt x="391801" y="402980"/>
                    </a:cubicBezTo>
                    <a:cubicBezTo>
                      <a:pt x="341495" y="383713"/>
                      <a:pt x="303879" y="357277"/>
                      <a:pt x="264554" y="334129"/>
                    </a:cubicBezTo>
                    <a:cubicBezTo>
                      <a:pt x="242327" y="320977"/>
                      <a:pt x="224966" y="319596"/>
                      <a:pt x="202214" y="340047"/>
                    </a:cubicBezTo>
                    <a:cubicBezTo>
                      <a:pt x="167689" y="371021"/>
                      <a:pt x="126918" y="395089"/>
                      <a:pt x="79373" y="428758"/>
                    </a:cubicBezTo>
                    <a:cubicBezTo>
                      <a:pt x="89302" y="368588"/>
                      <a:pt x="113766" y="325580"/>
                      <a:pt x="131258" y="280403"/>
                    </a:cubicBezTo>
                    <a:cubicBezTo>
                      <a:pt x="137768" y="263502"/>
                      <a:pt x="140267" y="252126"/>
                      <a:pt x="121065" y="238579"/>
                    </a:cubicBezTo>
                    <a:cubicBezTo>
                      <a:pt x="82792" y="211683"/>
                      <a:pt x="47940" y="179921"/>
                      <a:pt x="0" y="140596"/>
                    </a:cubicBezTo>
                    <a:close/>
                  </a:path>
                </a:pathLst>
              </a:custGeom>
              <a:solidFill>
                <a:srgbClr val="FDFDFD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F8D1EED-B660-4B3E-A812-BAF35041C550}"/>
                  </a:ext>
                </a:extLst>
              </p:cNvPr>
              <p:cNvSpPr/>
              <p:nvPr/>
            </p:nvSpPr>
            <p:spPr>
              <a:xfrm>
                <a:off x="10495904" y="2214994"/>
                <a:ext cx="454602" cy="443817"/>
              </a:xfrm>
              <a:custGeom>
                <a:avLst/>
                <a:gdLst>
                  <a:gd name="connsiteX0" fmla="*/ 0 w 454602"/>
                  <a:gd name="connsiteY0" fmla="*/ 329000 h 443817"/>
                  <a:gd name="connsiteX1" fmla="*/ 102981 w 454602"/>
                  <a:gd name="connsiteY1" fmla="*/ 224506 h 443817"/>
                  <a:gd name="connsiteX2" fmla="*/ 111793 w 454602"/>
                  <a:gd name="connsiteY2" fmla="*/ 177751 h 443817"/>
                  <a:gd name="connsiteX3" fmla="*/ 47940 w 454602"/>
                  <a:gd name="connsiteY3" fmla="*/ 44914 h 443817"/>
                  <a:gd name="connsiteX4" fmla="*/ 168939 w 454602"/>
                  <a:gd name="connsiteY4" fmla="*/ 111398 h 443817"/>
                  <a:gd name="connsiteX5" fmla="*/ 216681 w 454602"/>
                  <a:gd name="connsiteY5" fmla="*/ 99627 h 443817"/>
                  <a:gd name="connsiteX6" fmla="*/ 294476 w 454602"/>
                  <a:gd name="connsiteY6" fmla="*/ 0 h 443817"/>
                  <a:gd name="connsiteX7" fmla="*/ 293358 w 454602"/>
                  <a:gd name="connsiteY7" fmla="*/ 136913 h 443817"/>
                  <a:gd name="connsiteX8" fmla="*/ 337220 w 454602"/>
                  <a:gd name="connsiteY8" fmla="*/ 186168 h 443817"/>
                  <a:gd name="connsiteX9" fmla="*/ 454603 w 454602"/>
                  <a:gd name="connsiteY9" fmla="*/ 209579 h 443817"/>
                  <a:gd name="connsiteX10" fmla="*/ 317492 w 454602"/>
                  <a:gd name="connsiteY10" fmla="*/ 271065 h 443817"/>
                  <a:gd name="connsiteX11" fmla="*/ 287900 w 454602"/>
                  <a:gd name="connsiteY11" fmla="*/ 310784 h 443817"/>
                  <a:gd name="connsiteX12" fmla="*/ 277707 w 454602"/>
                  <a:gd name="connsiteY12" fmla="*/ 443818 h 443817"/>
                  <a:gd name="connsiteX13" fmla="*/ 197282 w 454602"/>
                  <a:gd name="connsiteY13" fmla="*/ 325646 h 443817"/>
                  <a:gd name="connsiteX14" fmla="*/ 151578 w 454602"/>
                  <a:gd name="connsiteY14" fmla="*/ 308022 h 443817"/>
                  <a:gd name="connsiteX15" fmla="*/ 0 w 454602"/>
                  <a:gd name="connsiteY15" fmla="*/ 329000 h 44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4602" h="443817">
                    <a:moveTo>
                      <a:pt x="0" y="329000"/>
                    </a:moveTo>
                    <a:cubicBezTo>
                      <a:pt x="35117" y="292832"/>
                      <a:pt x="67010" y="256400"/>
                      <a:pt x="102981" y="224506"/>
                    </a:cubicBezTo>
                    <a:cubicBezTo>
                      <a:pt x="121065" y="208461"/>
                      <a:pt x="122249" y="197610"/>
                      <a:pt x="111793" y="177751"/>
                    </a:cubicBezTo>
                    <a:cubicBezTo>
                      <a:pt x="91144" y="138689"/>
                      <a:pt x="73257" y="98115"/>
                      <a:pt x="47940" y="44914"/>
                    </a:cubicBezTo>
                    <a:cubicBezTo>
                      <a:pt x="96931" y="71745"/>
                      <a:pt x="133428" y="90749"/>
                      <a:pt x="168939" y="111398"/>
                    </a:cubicBezTo>
                    <a:cubicBezTo>
                      <a:pt x="189851" y="123564"/>
                      <a:pt x="202740" y="125405"/>
                      <a:pt x="216681" y="99627"/>
                    </a:cubicBezTo>
                    <a:cubicBezTo>
                      <a:pt x="235817" y="64248"/>
                      <a:pt x="261267" y="32288"/>
                      <a:pt x="294476" y="0"/>
                    </a:cubicBezTo>
                    <a:cubicBezTo>
                      <a:pt x="294476" y="45703"/>
                      <a:pt x="298093" y="91736"/>
                      <a:pt x="293358" y="136913"/>
                    </a:cubicBezTo>
                    <a:cubicBezTo>
                      <a:pt x="289412" y="174397"/>
                      <a:pt x="308812" y="184261"/>
                      <a:pt x="337220" y="186168"/>
                    </a:cubicBezTo>
                    <a:cubicBezTo>
                      <a:pt x="376545" y="188798"/>
                      <a:pt x="413371" y="201687"/>
                      <a:pt x="454603" y="209579"/>
                    </a:cubicBezTo>
                    <a:cubicBezTo>
                      <a:pt x="411069" y="239237"/>
                      <a:pt x="363064" y="253375"/>
                      <a:pt x="317492" y="271065"/>
                    </a:cubicBezTo>
                    <a:cubicBezTo>
                      <a:pt x="294937" y="279811"/>
                      <a:pt x="287636" y="289346"/>
                      <a:pt x="287900" y="310784"/>
                    </a:cubicBezTo>
                    <a:cubicBezTo>
                      <a:pt x="288361" y="354055"/>
                      <a:pt x="288031" y="397391"/>
                      <a:pt x="277707" y="443818"/>
                    </a:cubicBezTo>
                    <a:cubicBezTo>
                      <a:pt x="250877" y="404427"/>
                      <a:pt x="223783" y="365234"/>
                      <a:pt x="197282" y="325646"/>
                    </a:cubicBezTo>
                    <a:cubicBezTo>
                      <a:pt x="185839" y="308548"/>
                      <a:pt x="176041" y="303090"/>
                      <a:pt x="151578" y="308022"/>
                    </a:cubicBezTo>
                    <a:cubicBezTo>
                      <a:pt x="102587" y="318084"/>
                      <a:pt x="53661" y="336891"/>
                      <a:pt x="0" y="329000"/>
                    </a:cubicBezTo>
                    <a:close/>
                  </a:path>
                </a:pathLst>
              </a:custGeom>
              <a:solidFill>
                <a:srgbClr val="FCFD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DCA75C31-360A-44C5-A86B-29269A0B4DA1}"/>
                  </a:ext>
                </a:extLst>
              </p:cNvPr>
              <p:cNvSpPr/>
              <p:nvPr/>
            </p:nvSpPr>
            <p:spPr>
              <a:xfrm>
                <a:off x="10100899" y="3171984"/>
                <a:ext cx="72910" cy="37111"/>
              </a:xfrm>
              <a:custGeom>
                <a:avLst/>
                <a:gdLst>
                  <a:gd name="connsiteX0" fmla="*/ 72911 w 72910"/>
                  <a:gd name="connsiteY0" fmla="*/ 16923 h 37111"/>
                  <a:gd name="connsiteX1" fmla="*/ 24906 w 72910"/>
                  <a:gd name="connsiteY1" fmla="*/ 37112 h 37111"/>
                  <a:gd name="connsiteX2" fmla="*/ 48 w 72910"/>
                  <a:gd name="connsiteY2" fmla="*/ 17318 h 37111"/>
                  <a:gd name="connsiteX3" fmla="*/ 23722 w 72910"/>
                  <a:gd name="connsiteY3" fmla="*/ 549 h 37111"/>
                  <a:gd name="connsiteX4" fmla="*/ 72911 w 72910"/>
                  <a:gd name="connsiteY4" fmla="*/ 16923 h 3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10" h="37111">
                    <a:moveTo>
                      <a:pt x="72911" y="16923"/>
                    </a:moveTo>
                    <a:cubicBezTo>
                      <a:pt x="60548" y="32311"/>
                      <a:pt x="24972" y="-7605"/>
                      <a:pt x="24906" y="37112"/>
                    </a:cubicBezTo>
                    <a:cubicBezTo>
                      <a:pt x="11556" y="36783"/>
                      <a:pt x="-873" y="33495"/>
                      <a:pt x="48" y="17318"/>
                    </a:cubicBezTo>
                    <a:cubicBezTo>
                      <a:pt x="837" y="4166"/>
                      <a:pt x="12543" y="1141"/>
                      <a:pt x="23722" y="549"/>
                    </a:cubicBezTo>
                    <a:cubicBezTo>
                      <a:pt x="42135" y="-438"/>
                      <a:pt x="61140" y="-2213"/>
                      <a:pt x="72911" y="16923"/>
                    </a:cubicBezTo>
                    <a:close/>
                  </a:path>
                </a:pathLst>
              </a:custGeom>
              <a:solidFill>
                <a:srgbClr val="5A0E1A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3B712244-6126-43FC-A246-64029FBF1B4A}"/>
                  </a:ext>
                </a:extLst>
              </p:cNvPr>
              <p:cNvSpPr/>
              <p:nvPr/>
            </p:nvSpPr>
            <p:spPr>
              <a:xfrm>
                <a:off x="11122733" y="3227997"/>
                <a:ext cx="487756" cy="484884"/>
              </a:xfrm>
              <a:custGeom>
                <a:avLst/>
                <a:gdLst>
                  <a:gd name="connsiteX0" fmla="*/ 263 w 487756"/>
                  <a:gd name="connsiteY0" fmla="*/ 180025 h 484884"/>
                  <a:gd name="connsiteX1" fmla="*/ 162626 w 487756"/>
                  <a:gd name="connsiteY1" fmla="*/ 167201 h 484884"/>
                  <a:gd name="connsiteX2" fmla="*/ 187352 w 487756"/>
                  <a:gd name="connsiteY2" fmla="*/ 143593 h 484884"/>
                  <a:gd name="connsiteX3" fmla="*/ 196953 w 487756"/>
                  <a:gd name="connsiteY3" fmla="*/ 19569 h 484884"/>
                  <a:gd name="connsiteX4" fmla="*/ 204844 w 487756"/>
                  <a:gd name="connsiteY4" fmla="*/ 1090 h 484884"/>
                  <a:gd name="connsiteX5" fmla="*/ 222074 w 487756"/>
                  <a:gd name="connsiteY5" fmla="*/ 14571 h 484884"/>
                  <a:gd name="connsiteX6" fmla="*/ 303485 w 487756"/>
                  <a:gd name="connsiteY6" fmla="*/ 141292 h 484884"/>
                  <a:gd name="connsiteX7" fmla="*/ 339982 w 487756"/>
                  <a:gd name="connsiteY7" fmla="*/ 152274 h 484884"/>
                  <a:gd name="connsiteX8" fmla="*/ 471832 w 487756"/>
                  <a:gd name="connsiteY8" fmla="*/ 103019 h 484884"/>
                  <a:gd name="connsiteX9" fmla="*/ 487154 w 487756"/>
                  <a:gd name="connsiteY9" fmla="*/ 105189 h 484884"/>
                  <a:gd name="connsiteX10" fmla="*/ 483668 w 487756"/>
                  <a:gd name="connsiteY10" fmla="*/ 121761 h 484884"/>
                  <a:gd name="connsiteX11" fmla="*/ 394695 w 487756"/>
                  <a:gd name="connsiteY11" fmla="*/ 237039 h 484884"/>
                  <a:gd name="connsiteX12" fmla="*/ 388185 w 487756"/>
                  <a:gd name="connsiteY12" fmla="*/ 298722 h 484884"/>
                  <a:gd name="connsiteX13" fmla="*/ 459403 w 487756"/>
                  <a:gd name="connsiteY13" fmla="*/ 414132 h 484884"/>
                  <a:gd name="connsiteX14" fmla="*/ 462691 w 487756"/>
                  <a:gd name="connsiteY14" fmla="*/ 430309 h 484884"/>
                  <a:gd name="connsiteX15" fmla="*/ 443555 w 487756"/>
                  <a:gd name="connsiteY15" fmla="*/ 431032 h 484884"/>
                  <a:gd name="connsiteX16" fmla="*/ 311902 w 487756"/>
                  <a:gd name="connsiteY16" fmla="*/ 371190 h 484884"/>
                  <a:gd name="connsiteX17" fmla="*/ 251271 w 487756"/>
                  <a:gd name="connsiteY17" fmla="*/ 377438 h 484884"/>
                  <a:gd name="connsiteX18" fmla="*/ 133559 w 487756"/>
                  <a:gd name="connsiteY18" fmla="*/ 474829 h 484884"/>
                  <a:gd name="connsiteX19" fmla="*/ 112319 w 487756"/>
                  <a:gd name="connsiteY19" fmla="*/ 483378 h 484884"/>
                  <a:gd name="connsiteX20" fmla="*/ 109426 w 487756"/>
                  <a:gd name="connsiteY20" fmla="*/ 457205 h 484884"/>
                  <a:gd name="connsiteX21" fmla="*/ 151973 w 487756"/>
                  <a:gd name="connsiteY21" fmla="*/ 321804 h 484884"/>
                  <a:gd name="connsiteX22" fmla="*/ 136519 w 487756"/>
                  <a:gd name="connsiteY22" fmla="*/ 276429 h 484884"/>
                  <a:gd name="connsiteX23" fmla="*/ 263 w 487756"/>
                  <a:gd name="connsiteY23" fmla="*/ 180025 h 48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7756" h="484884">
                    <a:moveTo>
                      <a:pt x="263" y="180025"/>
                    </a:moveTo>
                    <a:cubicBezTo>
                      <a:pt x="8418" y="162861"/>
                      <a:pt x="134744" y="164900"/>
                      <a:pt x="162626" y="167201"/>
                    </a:cubicBezTo>
                    <a:cubicBezTo>
                      <a:pt x="184130" y="168977"/>
                      <a:pt x="186300" y="159836"/>
                      <a:pt x="187352" y="143593"/>
                    </a:cubicBezTo>
                    <a:cubicBezTo>
                      <a:pt x="190048" y="102230"/>
                      <a:pt x="193205" y="60867"/>
                      <a:pt x="196953" y="19569"/>
                    </a:cubicBezTo>
                    <a:cubicBezTo>
                      <a:pt x="197544" y="12993"/>
                      <a:pt x="200307" y="3129"/>
                      <a:pt x="204844" y="1090"/>
                    </a:cubicBezTo>
                    <a:cubicBezTo>
                      <a:pt x="215432" y="-3645"/>
                      <a:pt x="217931" y="8192"/>
                      <a:pt x="222074" y="14571"/>
                    </a:cubicBezTo>
                    <a:cubicBezTo>
                      <a:pt x="249495" y="56658"/>
                      <a:pt x="276984" y="98679"/>
                      <a:pt x="303485" y="141292"/>
                    </a:cubicBezTo>
                    <a:cubicBezTo>
                      <a:pt x="313086" y="156680"/>
                      <a:pt x="320517" y="159047"/>
                      <a:pt x="339982" y="152274"/>
                    </a:cubicBezTo>
                    <a:cubicBezTo>
                      <a:pt x="392590" y="133992"/>
                      <a:pt x="428101" y="120182"/>
                      <a:pt x="471832" y="103019"/>
                    </a:cubicBezTo>
                    <a:cubicBezTo>
                      <a:pt x="477290" y="100849"/>
                      <a:pt x="484721" y="98482"/>
                      <a:pt x="487154" y="105189"/>
                    </a:cubicBezTo>
                    <a:cubicBezTo>
                      <a:pt x="488864" y="109792"/>
                      <a:pt x="486694" y="117618"/>
                      <a:pt x="483668" y="121761"/>
                    </a:cubicBezTo>
                    <a:cubicBezTo>
                      <a:pt x="450065" y="167925"/>
                      <a:pt x="430403" y="192453"/>
                      <a:pt x="394695" y="237039"/>
                    </a:cubicBezTo>
                    <a:cubicBezTo>
                      <a:pt x="376282" y="260055"/>
                      <a:pt x="369837" y="275706"/>
                      <a:pt x="388185" y="298722"/>
                    </a:cubicBezTo>
                    <a:cubicBezTo>
                      <a:pt x="417185" y="337258"/>
                      <a:pt x="429153" y="365009"/>
                      <a:pt x="459403" y="414132"/>
                    </a:cubicBezTo>
                    <a:cubicBezTo>
                      <a:pt x="463217" y="418209"/>
                      <a:pt x="467097" y="424325"/>
                      <a:pt x="462691" y="430309"/>
                    </a:cubicBezTo>
                    <a:cubicBezTo>
                      <a:pt x="457036" y="438003"/>
                      <a:pt x="450065" y="433860"/>
                      <a:pt x="443555" y="431032"/>
                    </a:cubicBezTo>
                    <a:cubicBezTo>
                      <a:pt x="399298" y="411896"/>
                      <a:pt x="358395" y="392957"/>
                      <a:pt x="311902" y="371190"/>
                    </a:cubicBezTo>
                    <a:cubicBezTo>
                      <a:pt x="290267" y="357775"/>
                      <a:pt x="273104" y="360734"/>
                      <a:pt x="251271" y="377438"/>
                    </a:cubicBezTo>
                    <a:cubicBezTo>
                      <a:pt x="210762" y="408542"/>
                      <a:pt x="183801" y="434584"/>
                      <a:pt x="133559" y="474829"/>
                    </a:cubicBezTo>
                    <a:cubicBezTo>
                      <a:pt x="128036" y="476539"/>
                      <a:pt x="120407" y="489165"/>
                      <a:pt x="112319" y="483378"/>
                    </a:cubicBezTo>
                    <a:cubicBezTo>
                      <a:pt x="103967" y="477394"/>
                      <a:pt x="106204" y="467069"/>
                      <a:pt x="109426" y="457205"/>
                    </a:cubicBezTo>
                    <a:cubicBezTo>
                      <a:pt x="124090" y="412225"/>
                      <a:pt x="137966" y="366982"/>
                      <a:pt x="151973" y="321804"/>
                    </a:cubicBezTo>
                    <a:cubicBezTo>
                      <a:pt x="157826" y="303063"/>
                      <a:pt x="160324" y="290108"/>
                      <a:pt x="136519" y="276429"/>
                    </a:cubicBezTo>
                    <a:cubicBezTo>
                      <a:pt x="96405" y="253282"/>
                      <a:pt x="-5853" y="195741"/>
                      <a:pt x="263" y="1800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A2D759D9-C217-4831-B859-A5C01475ECE4}"/>
                  </a:ext>
                </a:extLst>
              </p:cNvPr>
              <p:cNvSpPr/>
              <p:nvPr/>
            </p:nvSpPr>
            <p:spPr>
              <a:xfrm>
                <a:off x="10082866" y="2946344"/>
                <a:ext cx="701163" cy="670372"/>
              </a:xfrm>
              <a:custGeom>
                <a:avLst/>
                <a:gdLst>
                  <a:gd name="connsiteX0" fmla="*/ 654 w 701163"/>
                  <a:gd name="connsiteY0" fmla="*/ 220599 h 670372"/>
                  <a:gd name="connsiteX1" fmla="*/ 232130 w 701163"/>
                  <a:gd name="connsiteY1" fmla="*/ 228754 h 670372"/>
                  <a:gd name="connsiteX2" fmla="*/ 270863 w 701163"/>
                  <a:gd name="connsiteY2" fmla="*/ 199425 h 670372"/>
                  <a:gd name="connsiteX3" fmla="*/ 304467 w 701163"/>
                  <a:gd name="connsiteY3" fmla="*/ 25751 h 670372"/>
                  <a:gd name="connsiteX4" fmla="*/ 318671 w 701163"/>
                  <a:gd name="connsiteY4" fmla="*/ 894 h 670372"/>
                  <a:gd name="connsiteX5" fmla="*/ 340898 w 701163"/>
                  <a:gd name="connsiteY5" fmla="*/ 22726 h 670372"/>
                  <a:gd name="connsiteX6" fmla="*/ 435462 w 701163"/>
                  <a:gd name="connsiteY6" fmla="*/ 214944 h 670372"/>
                  <a:gd name="connsiteX7" fmla="*/ 485243 w 701163"/>
                  <a:gd name="connsiteY7" fmla="*/ 236382 h 670372"/>
                  <a:gd name="connsiteX8" fmla="*/ 679499 w 701163"/>
                  <a:gd name="connsiteY8" fmla="*/ 188180 h 670372"/>
                  <a:gd name="connsiteX9" fmla="*/ 700806 w 701163"/>
                  <a:gd name="connsiteY9" fmla="*/ 193703 h 670372"/>
                  <a:gd name="connsiteX10" fmla="*/ 693178 w 701163"/>
                  <a:gd name="connsiteY10" fmla="*/ 216588 h 670372"/>
                  <a:gd name="connsiteX11" fmla="*/ 548833 w 701163"/>
                  <a:gd name="connsiteY11" fmla="*/ 365075 h 670372"/>
                  <a:gd name="connsiteX12" fmla="*/ 529632 w 701163"/>
                  <a:gd name="connsiteY12" fmla="*/ 451156 h 670372"/>
                  <a:gd name="connsiteX13" fmla="*/ 611569 w 701163"/>
                  <a:gd name="connsiteY13" fmla="*/ 625750 h 670372"/>
                  <a:gd name="connsiteX14" fmla="*/ 613607 w 701163"/>
                  <a:gd name="connsiteY14" fmla="*/ 649095 h 670372"/>
                  <a:gd name="connsiteX15" fmla="*/ 586448 w 701163"/>
                  <a:gd name="connsiteY15" fmla="*/ 647056 h 670372"/>
                  <a:gd name="connsiteX16" fmla="*/ 410145 w 701163"/>
                  <a:gd name="connsiteY16" fmla="*/ 541182 h 670372"/>
                  <a:gd name="connsiteX17" fmla="*/ 323406 w 701163"/>
                  <a:gd name="connsiteY17" fmla="*/ 540261 h 670372"/>
                  <a:gd name="connsiteX18" fmla="*/ 141250 w 701163"/>
                  <a:gd name="connsiteY18" fmla="*/ 658827 h 670372"/>
                  <a:gd name="connsiteX19" fmla="*/ 109816 w 701163"/>
                  <a:gd name="connsiteY19" fmla="*/ 667508 h 670372"/>
                  <a:gd name="connsiteX20" fmla="*/ 109948 w 701163"/>
                  <a:gd name="connsiteY20" fmla="*/ 630024 h 670372"/>
                  <a:gd name="connsiteX21" fmla="*/ 192017 w 701163"/>
                  <a:gd name="connsiteY21" fmla="*/ 445566 h 670372"/>
                  <a:gd name="connsiteX22" fmla="*/ 177550 w 701163"/>
                  <a:gd name="connsiteY22" fmla="*/ 378885 h 670372"/>
                  <a:gd name="connsiteX23" fmla="*/ 654 w 701163"/>
                  <a:gd name="connsiteY23" fmla="*/ 220599 h 67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01163" h="670372">
                    <a:moveTo>
                      <a:pt x="654" y="220599"/>
                    </a:moveTo>
                    <a:cubicBezTo>
                      <a:pt x="14990" y="197649"/>
                      <a:pt x="193135" y="220928"/>
                      <a:pt x="232130" y="228754"/>
                    </a:cubicBezTo>
                    <a:cubicBezTo>
                      <a:pt x="262249" y="234804"/>
                      <a:pt x="266786" y="222178"/>
                      <a:pt x="270863" y="199425"/>
                    </a:cubicBezTo>
                    <a:cubicBezTo>
                      <a:pt x="281320" y="141424"/>
                      <a:pt x="292565" y="83489"/>
                      <a:pt x="304467" y="25751"/>
                    </a:cubicBezTo>
                    <a:cubicBezTo>
                      <a:pt x="306374" y="16545"/>
                      <a:pt x="311832" y="3064"/>
                      <a:pt x="318671" y="894"/>
                    </a:cubicBezTo>
                    <a:cubicBezTo>
                      <a:pt x="334454" y="-4104"/>
                      <a:pt x="336032" y="13059"/>
                      <a:pt x="340898" y="22726"/>
                    </a:cubicBezTo>
                    <a:cubicBezTo>
                      <a:pt x="372858" y="86579"/>
                      <a:pt x="404818" y="150433"/>
                      <a:pt x="435462" y="214944"/>
                    </a:cubicBezTo>
                    <a:cubicBezTo>
                      <a:pt x="446510" y="238289"/>
                      <a:pt x="456637" y="242761"/>
                      <a:pt x="485243" y="236382"/>
                    </a:cubicBezTo>
                    <a:cubicBezTo>
                      <a:pt x="562577" y="219021"/>
                      <a:pt x="614989" y="205343"/>
                      <a:pt x="679499" y="188180"/>
                    </a:cubicBezTo>
                    <a:cubicBezTo>
                      <a:pt x="687522" y="186010"/>
                      <a:pt x="698438" y="183839"/>
                      <a:pt x="700806" y="193703"/>
                    </a:cubicBezTo>
                    <a:cubicBezTo>
                      <a:pt x="702450" y="200477"/>
                      <a:pt x="698175" y="211196"/>
                      <a:pt x="693178" y="216588"/>
                    </a:cubicBezTo>
                    <a:cubicBezTo>
                      <a:pt x="638202" y="276364"/>
                      <a:pt x="606440" y="307864"/>
                      <a:pt x="548833" y="365075"/>
                    </a:cubicBezTo>
                    <a:cubicBezTo>
                      <a:pt x="519109" y="394668"/>
                      <a:pt x="507405" y="415711"/>
                      <a:pt x="529632" y="451156"/>
                    </a:cubicBezTo>
                    <a:cubicBezTo>
                      <a:pt x="564353" y="510275"/>
                      <a:pt x="576847" y="551441"/>
                      <a:pt x="611569" y="625750"/>
                    </a:cubicBezTo>
                    <a:cubicBezTo>
                      <a:pt x="616304" y="632129"/>
                      <a:pt x="620776" y="641401"/>
                      <a:pt x="613607" y="649095"/>
                    </a:cubicBezTo>
                    <a:cubicBezTo>
                      <a:pt x="604336" y="659091"/>
                      <a:pt x="595195" y="652054"/>
                      <a:pt x="586448" y="647056"/>
                    </a:cubicBezTo>
                    <a:cubicBezTo>
                      <a:pt x="527067" y="612795"/>
                      <a:pt x="472222" y="579454"/>
                      <a:pt x="410145" y="541182"/>
                    </a:cubicBezTo>
                    <a:cubicBezTo>
                      <a:pt x="381736" y="518758"/>
                      <a:pt x="357010" y="520073"/>
                      <a:pt x="323406" y="540261"/>
                    </a:cubicBezTo>
                    <a:cubicBezTo>
                      <a:pt x="261131" y="577613"/>
                      <a:pt x="218847" y="610033"/>
                      <a:pt x="141250" y="658827"/>
                    </a:cubicBezTo>
                    <a:cubicBezTo>
                      <a:pt x="133161" y="660274"/>
                      <a:pt x="120337" y="676912"/>
                      <a:pt x="109816" y="667508"/>
                    </a:cubicBezTo>
                    <a:cubicBezTo>
                      <a:pt x="99031" y="657775"/>
                      <a:pt x="103832" y="643440"/>
                      <a:pt x="109948" y="630024"/>
                    </a:cubicBezTo>
                    <a:cubicBezTo>
                      <a:pt x="137896" y="568801"/>
                      <a:pt x="164857" y="507118"/>
                      <a:pt x="192017" y="445566"/>
                    </a:cubicBezTo>
                    <a:cubicBezTo>
                      <a:pt x="203262" y="420051"/>
                      <a:pt x="208917" y="402164"/>
                      <a:pt x="177550" y="378885"/>
                    </a:cubicBezTo>
                    <a:cubicBezTo>
                      <a:pt x="124678" y="339626"/>
                      <a:pt x="-10525" y="241840"/>
                      <a:pt x="654" y="2205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75F97DE-24B8-4E78-96AF-B826CF1A9A95}"/>
                </a:ext>
              </a:extLst>
            </p:cNvPr>
            <p:cNvGrpSpPr/>
            <p:nvPr/>
          </p:nvGrpSpPr>
          <p:grpSpPr>
            <a:xfrm>
              <a:off x="5734953" y="1889944"/>
              <a:ext cx="2998886" cy="4976727"/>
              <a:chOff x="5900416" y="1604045"/>
              <a:chExt cx="2998886" cy="4976727"/>
            </a:xfrm>
          </p:grpSpPr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D10710C1-EC9D-41ED-B4D1-C995DC1E8E11}"/>
                  </a:ext>
                </a:extLst>
              </p:cNvPr>
              <p:cNvSpPr/>
              <p:nvPr/>
            </p:nvSpPr>
            <p:spPr>
              <a:xfrm>
                <a:off x="5900416" y="1604045"/>
                <a:ext cx="2998886" cy="4968056"/>
              </a:xfrm>
              <a:custGeom>
                <a:avLst/>
                <a:gdLst>
                  <a:gd name="connsiteX0" fmla="*/ 1453779 w 2998886"/>
                  <a:gd name="connsiteY0" fmla="*/ 4682183 h 4968056"/>
                  <a:gd name="connsiteX1" fmla="*/ 1493105 w 2998886"/>
                  <a:gd name="connsiteY1" fmla="*/ 4681657 h 4968056"/>
                  <a:gd name="connsiteX2" fmla="*/ 1599176 w 2998886"/>
                  <a:gd name="connsiteY2" fmla="*/ 4679487 h 4968056"/>
                  <a:gd name="connsiteX3" fmla="*/ 1622389 w 2998886"/>
                  <a:gd name="connsiteY3" fmla="*/ 4680276 h 4968056"/>
                  <a:gd name="connsiteX4" fmla="*/ 1761670 w 2998886"/>
                  <a:gd name="connsiteY4" fmla="*/ 4680803 h 4968056"/>
                  <a:gd name="connsiteX5" fmla="*/ 1793038 w 2998886"/>
                  <a:gd name="connsiteY5" fmla="*/ 4682578 h 4968056"/>
                  <a:gd name="connsiteX6" fmla="*/ 1858995 w 2998886"/>
                  <a:gd name="connsiteY6" fmla="*/ 4700070 h 4968056"/>
                  <a:gd name="connsiteX7" fmla="*/ 2034708 w 2998886"/>
                  <a:gd name="connsiteY7" fmla="*/ 4726375 h 4968056"/>
                  <a:gd name="connsiteX8" fmla="*/ 2282954 w 2998886"/>
                  <a:gd name="connsiteY8" fmla="*/ 4761622 h 4968056"/>
                  <a:gd name="connsiteX9" fmla="*/ 2295251 w 2998886"/>
                  <a:gd name="connsiteY9" fmla="*/ 4787203 h 4968056"/>
                  <a:gd name="connsiteX10" fmla="*/ 2675610 w 2998886"/>
                  <a:gd name="connsiteY10" fmla="*/ 4929838 h 4968056"/>
                  <a:gd name="connsiteX11" fmla="*/ 2957328 w 2998886"/>
                  <a:gd name="connsiteY11" fmla="*/ 4384288 h 4968056"/>
                  <a:gd name="connsiteX12" fmla="*/ 2832055 w 2998886"/>
                  <a:gd name="connsiteY12" fmla="*/ 4173854 h 4968056"/>
                  <a:gd name="connsiteX13" fmla="*/ 2838170 w 2998886"/>
                  <a:gd name="connsiteY13" fmla="*/ 4084420 h 4968056"/>
                  <a:gd name="connsiteX14" fmla="*/ 2884136 w 2998886"/>
                  <a:gd name="connsiteY14" fmla="*/ 4059826 h 4968056"/>
                  <a:gd name="connsiteX15" fmla="*/ 2945294 w 2998886"/>
                  <a:gd name="connsiteY15" fmla="*/ 4093824 h 4968056"/>
                  <a:gd name="connsiteX16" fmla="*/ 2981594 w 2998886"/>
                  <a:gd name="connsiteY16" fmla="*/ 4053381 h 4968056"/>
                  <a:gd name="connsiteX17" fmla="*/ 2937140 w 2998886"/>
                  <a:gd name="connsiteY17" fmla="*/ 3965328 h 4968056"/>
                  <a:gd name="connsiteX18" fmla="*/ 2895908 w 2998886"/>
                  <a:gd name="connsiteY18" fmla="*/ 3873066 h 4968056"/>
                  <a:gd name="connsiteX19" fmla="*/ 2927999 w 2998886"/>
                  <a:gd name="connsiteY19" fmla="*/ 3828875 h 4968056"/>
                  <a:gd name="connsiteX20" fmla="*/ 2989485 w 2998886"/>
                  <a:gd name="connsiteY20" fmla="*/ 3808686 h 4968056"/>
                  <a:gd name="connsiteX21" fmla="*/ 2987315 w 2998886"/>
                  <a:gd name="connsiteY21" fmla="*/ 3753513 h 4968056"/>
                  <a:gd name="connsiteX22" fmla="*/ 2931089 w 2998886"/>
                  <a:gd name="connsiteY22" fmla="*/ 3712676 h 4968056"/>
                  <a:gd name="connsiteX23" fmla="*/ 2725456 w 2998886"/>
                  <a:gd name="connsiteY23" fmla="*/ 3411361 h 4968056"/>
                  <a:gd name="connsiteX24" fmla="*/ 2772541 w 2998886"/>
                  <a:gd name="connsiteY24" fmla="*/ 3409257 h 4968056"/>
                  <a:gd name="connsiteX25" fmla="*/ 2852308 w 2998886"/>
                  <a:gd name="connsiteY25" fmla="*/ 3301607 h 4968056"/>
                  <a:gd name="connsiteX26" fmla="*/ 2707372 w 2998886"/>
                  <a:gd name="connsiteY26" fmla="*/ 2965439 h 4968056"/>
                  <a:gd name="connsiteX27" fmla="*/ 2834093 w 2998886"/>
                  <a:gd name="connsiteY27" fmla="*/ 2630126 h 4968056"/>
                  <a:gd name="connsiteX28" fmla="*/ 2831923 w 2998886"/>
                  <a:gd name="connsiteY28" fmla="*/ 2627233 h 4968056"/>
                  <a:gd name="connsiteX29" fmla="*/ 2898012 w 2998886"/>
                  <a:gd name="connsiteY29" fmla="*/ 2381880 h 4968056"/>
                  <a:gd name="connsiteX30" fmla="*/ 2946806 w 2998886"/>
                  <a:gd name="connsiteY30" fmla="*/ 2067216 h 4968056"/>
                  <a:gd name="connsiteX31" fmla="*/ 2897157 w 2998886"/>
                  <a:gd name="connsiteY31" fmla="*/ 1326818 h 4968056"/>
                  <a:gd name="connsiteX32" fmla="*/ 2747947 w 2998886"/>
                  <a:gd name="connsiteY32" fmla="*/ 975591 h 4968056"/>
                  <a:gd name="connsiteX33" fmla="*/ 2001236 w 2998886"/>
                  <a:gd name="connsiteY33" fmla="*/ 240257 h 4968056"/>
                  <a:gd name="connsiteX34" fmla="*/ 1669540 w 2998886"/>
                  <a:gd name="connsiteY34" fmla="*/ 81511 h 4968056"/>
                  <a:gd name="connsiteX35" fmla="*/ 613820 w 2998886"/>
                  <a:gd name="connsiteY35" fmla="*/ 159306 h 4968056"/>
                  <a:gd name="connsiteX36" fmla="*/ 470134 w 2998886"/>
                  <a:gd name="connsiteY36" fmla="*/ 265838 h 4968056"/>
                  <a:gd name="connsiteX37" fmla="*/ 249770 w 2998886"/>
                  <a:gd name="connsiteY37" fmla="*/ 578398 h 4968056"/>
                  <a:gd name="connsiteX38" fmla="*/ 276074 w 2998886"/>
                  <a:gd name="connsiteY38" fmla="*/ 670463 h 4968056"/>
                  <a:gd name="connsiteX39" fmla="*/ 372939 w 2998886"/>
                  <a:gd name="connsiteY39" fmla="*/ 686442 h 4968056"/>
                  <a:gd name="connsiteX40" fmla="*/ 555820 w 2998886"/>
                  <a:gd name="connsiteY40" fmla="*/ 540651 h 4968056"/>
                  <a:gd name="connsiteX41" fmla="*/ 892119 w 2998886"/>
                  <a:gd name="connsiteY41" fmla="*/ 283528 h 4968056"/>
                  <a:gd name="connsiteX42" fmla="*/ 1235784 w 2998886"/>
                  <a:gd name="connsiteY42" fmla="*/ 398740 h 4968056"/>
                  <a:gd name="connsiteX43" fmla="*/ 1075854 w 2998886"/>
                  <a:gd name="connsiteY43" fmla="*/ 709524 h 4968056"/>
                  <a:gd name="connsiteX44" fmla="*/ 243720 w 2998886"/>
                  <a:gd name="connsiteY44" fmla="*/ 1411058 h 4968056"/>
                  <a:gd name="connsiteX45" fmla="*/ 127916 w 2998886"/>
                  <a:gd name="connsiteY45" fmla="*/ 1623859 h 4968056"/>
                  <a:gd name="connsiteX46" fmla="*/ 23488 w 2998886"/>
                  <a:gd name="connsiteY46" fmla="*/ 2022828 h 4968056"/>
                  <a:gd name="connsiteX47" fmla="*/ 7311 w 2998886"/>
                  <a:gd name="connsiteY47" fmla="*/ 2119233 h 4968056"/>
                  <a:gd name="connsiteX48" fmla="*/ 46833 w 2998886"/>
                  <a:gd name="connsiteY48" fmla="*/ 2615396 h 4968056"/>
                  <a:gd name="connsiteX49" fmla="*/ 85500 w 2998886"/>
                  <a:gd name="connsiteY49" fmla="*/ 2760924 h 4968056"/>
                  <a:gd name="connsiteX50" fmla="*/ 141068 w 2998886"/>
                  <a:gd name="connsiteY50" fmla="*/ 3049547 h 4968056"/>
                  <a:gd name="connsiteX51" fmla="*/ 86881 w 2998886"/>
                  <a:gd name="connsiteY51" fmla="*/ 3157986 h 4968056"/>
                  <a:gd name="connsiteX52" fmla="*/ 62813 w 2998886"/>
                  <a:gd name="connsiteY52" fmla="*/ 3292926 h 4968056"/>
                  <a:gd name="connsiteX53" fmla="*/ 100823 w 2998886"/>
                  <a:gd name="connsiteY53" fmla="*/ 3425236 h 4968056"/>
                  <a:gd name="connsiteX54" fmla="*/ 130349 w 2998886"/>
                  <a:gd name="connsiteY54" fmla="*/ 3450160 h 4968056"/>
                  <a:gd name="connsiteX55" fmla="*/ 163624 w 2998886"/>
                  <a:gd name="connsiteY55" fmla="*/ 3452396 h 4968056"/>
                  <a:gd name="connsiteX56" fmla="*/ 246745 w 2998886"/>
                  <a:gd name="connsiteY56" fmla="*/ 3431089 h 4968056"/>
                  <a:gd name="connsiteX57" fmla="*/ 234514 w 2998886"/>
                  <a:gd name="connsiteY57" fmla="*/ 3502045 h 4968056"/>
                  <a:gd name="connsiteX58" fmla="*/ 123247 w 2998886"/>
                  <a:gd name="connsiteY58" fmla="*/ 3721488 h 4968056"/>
                  <a:gd name="connsiteX59" fmla="*/ 143041 w 2998886"/>
                  <a:gd name="connsiteY59" fmla="*/ 3792904 h 4968056"/>
                  <a:gd name="connsiteX60" fmla="*/ 167898 w 2998886"/>
                  <a:gd name="connsiteY60" fmla="*/ 3842224 h 4968056"/>
                  <a:gd name="connsiteX61" fmla="*/ 16846 w 2998886"/>
                  <a:gd name="connsiteY61" fmla="*/ 4049699 h 4968056"/>
                  <a:gd name="connsiteX62" fmla="*/ 2379 w 2998886"/>
                  <a:gd name="connsiteY62" fmla="*/ 4095402 h 4968056"/>
                  <a:gd name="connsiteX63" fmla="*/ 40980 w 2998886"/>
                  <a:gd name="connsiteY63" fmla="*/ 4114999 h 4968056"/>
                  <a:gd name="connsiteX64" fmla="*/ 111410 w 2998886"/>
                  <a:gd name="connsiteY64" fmla="*/ 4107962 h 4968056"/>
                  <a:gd name="connsiteX65" fmla="*/ 150538 w 2998886"/>
                  <a:gd name="connsiteY65" fmla="*/ 4138409 h 4968056"/>
                  <a:gd name="connsiteX66" fmla="*/ 155206 w 2998886"/>
                  <a:gd name="connsiteY66" fmla="*/ 4223438 h 4968056"/>
                  <a:gd name="connsiteX67" fmla="*/ 174277 w 2998886"/>
                  <a:gd name="connsiteY67" fmla="*/ 4262828 h 4968056"/>
                  <a:gd name="connsiteX68" fmla="*/ 213207 w 2998886"/>
                  <a:gd name="connsiteY68" fmla="*/ 4241259 h 4968056"/>
                  <a:gd name="connsiteX69" fmla="*/ 291791 w 2998886"/>
                  <a:gd name="connsiteY69" fmla="*/ 4262763 h 4968056"/>
                  <a:gd name="connsiteX70" fmla="*/ 255623 w 2998886"/>
                  <a:gd name="connsiteY70" fmla="*/ 4291172 h 4968056"/>
                  <a:gd name="connsiteX71" fmla="*/ 226622 w 2998886"/>
                  <a:gd name="connsiteY71" fmla="*/ 4582096 h 4968056"/>
                  <a:gd name="connsiteX72" fmla="*/ 500778 w 2998886"/>
                  <a:gd name="connsiteY72" fmla="*/ 4869469 h 4968056"/>
                  <a:gd name="connsiteX73" fmla="*/ 984644 w 2998886"/>
                  <a:gd name="connsiteY73" fmla="*/ 4779246 h 4968056"/>
                  <a:gd name="connsiteX74" fmla="*/ 1071777 w 2998886"/>
                  <a:gd name="connsiteY74" fmla="*/ 4760701 h 4968056"/>
                  <a:gd name="connsiteX75" fmla="*/ 1394003 w 2998886"/>
                  <a:gd name="connsiteY75" fmla="*/ 4701517 h 4968056"/>
                  <a:gd name="connsiteX76" fmla="*/ 1453779 w 2998886"/>
                  <a:gd name="connsiteY76" fmla="*/ 4682183 h 4968056"/>
                  <a:gd name="connsiteX77" fmla="*/ 314807 w 2998886"/>
                  <a:gd name="connsiteY77" fmla="*/ 4312675 h 4968056"/>
                  <a:gd name="connsiteX78" fmla="*/ 317240 w 2998886"/>
                  <a:gd name="connsiteY78" fmla="*/ 4317147 h 4968056"/>
                  <a:gd name="connsiteX79" fmla="*/ 314807 w 2998886"/>
                  <a:gd name="connsiteY79" fmla="*/ 4312675 h 4968056"/>
                  <a:gd name="connsiteX80" fmla="*/ 317898 w 2998886"/>
                  <a:gd name="connsiteY80" fmla="*/ 4318396 h 4968056"/>
                  <a:gd name="connsiteX81" fmla="*/ 320002 w 2998886"/>
                  <a:gd name="connsiteY81" fmla="*/ 4322276 h 4968056"/>
                  <a:gd name="connsiteX82" fmla="*/ 317898 w 2998886"/>
                  <a:gd name="connsiteY82" fmla="*/ 4318396 h 4968056"/>
                  <a:gd name="connsiteX83" fmla="*/ 320726 w 2998886"/>
                  <a:gd name="connsiteY83" fmla="*/ 4323460 h 4968056"/>
                  <a:gd name="connsiteX84" fmla="*/ 322962 w 2998886"/>
                  <a:gd name="connsiteY84" fmla="*/ 4327340 h 4968056"/>
                  <a:gd name="connsiteX85" fmla="*/ 320726 w 2998886"/>
                  <a:gd name="connsiteY85" fmla="*/ 4323460 h 4968056"/>
                  <a:gd name="connsiteX86" fmla="*/ 323422 w 2998886"/>
                  <a:gd name="connsiteY86" fmla="*/ 4328129 h 4968056"/>
                  <a:gd name="connsiteX87" fmla="*/ 329209 w 2998886"/>
                  <a:gd name="connsiteY87" fmla="*/ 4336743 h 4968056"/>
                  <a:gd name="connsiteX88" fmla="*/ 323422 w 2998886"/>
                  <a:gd name="connsiteY88" fmla="*/ 4328129 h 4968056"/>
                  <a:gd name="connsiteX89" fmla="*/ 329669 w 2998886"/>
                  <a:gd name="connsiteY89" fmla="*/ 4337335 h 4968056"/>
                  <a:gd name="connsiteX90" fmla="*/ 332234 w 2998886"/>
                  <a:gd name="connsiteY90" fmla="*/ 4340426 h 4968056"/>
                  <a:gd name="connsiteX91" fmla="*/ 329669 w 2998886"/>
                  <a:gd name="connsiteY91" fmla="*/ 4337335 h 496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998886" h="4968056">
                    <a:moveTo>
                      <a:pt x="1453779" y="4682183"/>
                    </a:moveTo>
                    <a:cubicBezTo>
                      <a:pt x="1466865" y="4681986"/>
                      <a:pt x="1480018" y="4681789"/>
                      <a:pt x="1493105" y="4681657"/>
                    </a:cubicBezTo>
                    <a:cubicBezTo>
                      <a:pt x="1528483" y="4680934"/>
                      <a:pt x="1563797" y="4680211"/>
                      <a:pt x="1599176" y="4679487"/>
                    </a:cubicBezTo>
                    <a:cubicBezTo>
                      <a:pt x="1606936" y="4679750"/>
                      <a:pt x="1614696" y="4680013"/>
                      <a:pt x="1622389" y="4680276"/>
                    </a:cubicBezTo>
                    <a:cubicBezTo>
                      <a:pt x="1668817" y="4680473"/>
                      <a:pt x="1757791" y="4678501"/>
                      <a:pt x="1761670" y="4680803"/>
                    </a:cubicBezTo>
                    <a:cubicBezTo>
                      <a:pt x="1772126" y="4681394"/>
                      <a:pt x="1784095" y="4685143"/>
                      <a:pt x="1793038" y="4682578"/>
                    </a:cubicBezTo>
                    <a:cubicBezTo>
                      <a:pt x="1811057" y="4702964"/>
                      <a:pt x="1836243" y="4700070"/>
                      <a:pt x="1858995" y="4700070"/>
                    </a:cubicBezTo>
                    <a:cubicBezTo>
                      <a:pt x="1918904" y="4700070"/>
                      <a:pt x="1976379" y="4717431"/>
                      <a:pt x="2034708" y="4726375"/>
                    </a:cubicBezTo>
                    <a:cubicBezTo>
                      <a:pt x="2117303" y="4739066"/>
                      <a:pt x="2198386" y="4761951"/>
                      <a:pt x="2282954" y="4761622"/>
                    </a:cubicBezTo>
                    <a:cubicBezTo>
                      <a:pt x="2287097" y="4770171"/>
                      <a:pt x="2291634" y="4778523"/>
                      <a:pt x="2295251" y="4787203"/>
                    </a:cubicBezTo>
                    <a:cubicBezTo>
                      <a:pt x="2366733" y="4959627"/>
                      <a:pt x="2507395" y="5012367"/>
                      <a:pt x="2675610" y="4929838"/>
                    </a:cubicBezTo>
                    <a:cubicBezTo>
                      <a:pt x="2854347" y="4842113"/>
                      <a:pt x="2990208" y="4580715"/>
                      <a:pt x="2957328" y="4384288"/>
                    </a:cubicBezTo>
                    <a:cubicBezTo>
                      <a:pt x="2942993" y="4298734"/>
                      <a:pt x="2918595" y="4217388"/>
                      <a:pt x="2832055" y="4173854"/>
                    </a:cubicBezTo>
                    <a:cubicBezTo>
                      <a:pt x="2840932" y="4144525"/>
                      <a:pt x="2837644" y="4114275"/>
                      <a:pt x="2838170" y="4084420"/>
                    </a:cubicBezTo>
                    <a:cubicBezTo>
                      <a:pt x="2838827" y="4047397"/>
                      <a:pt x="2857109" y="4044306"/>
                      <a:pt x="2884136" y="4059826"/>
                    </a:cubicBezTo>
                    <a:cubicBezTo>
                      <a:pt x="2904391" y="4071465"/>
                      <a:pt x="2920831" y="4089615"/>
                      <a:pt x="2945294" y="4093824"/>
                    </a:cubicBezTo>
                    <a:cubicBezTo>
                      <a:pt x="2982186" y="4100203"/>
                      <a:pt x="2993102" y="4088694"/>
                      <a:pt x="2981594" y="4053381"/>
                    </a:cubicBezTo>
                    <a:cubicBezTo>
                      <a:pt x="2971269" y="4021882"/>
                      <a:pt x="2958512" y="3990777"/>
                      <a:pt x="2937140" y="3965328"/>
                    </a:cubicBezTo>
                    <a:cubicBezTo>
                      <a:pt x="2914255" y="3938169"/>
                      <a:pt x="2907942" y="3904236"/>
                      <a:pt x="2895908" y="3873066"/>
                    </a:cubicBezTo>
                    <a:cubicBezTo>
                      <a:pt x="2887096" y="3850116"/>
                      <a:pt x="2897223" y="3827494"/>
                      <a:pt x="2927999" y="3828875"/>
                    </a:cubicBezTo>
                    <a:cubicBezTo>
                      <a:pt x="2951738" y="3829927"/>
                      <a:pt x="2969888" y="3818024"/>
                      <a:pt x="2989485" y="3808686"/>
                    </a:cubicBezTo>
                    <a:cubicBezTo>
                      <a:pt x="3001979" y="3789747"/>
                      <a:pt x="3002769" y="3771334"/>
                      <a:pt x="2987315" y="3753513"/>
                    </a:cubicBezTo>
                    <a:cubicBezTo>
                      <a:pt x="2968508" y="3739967"/>
                      <a:pt x="2948779" y="3727538"/>
                      <a:pt x="2931089" y="3712676"/>
                    </a:cubicBezTo>
                    <a:cubicBezTo>
                      <a:pt x="2834356" y="3631593"/>
                      <a:pt x="2761428" y="3534005"/>
                      <a:pt x="2725456" y="3411361"/>
                    </a:cubicBezTo>
                    <a:cubicBezTo>
                      <a:pt x="2741173" y="3410572"/>
                      <a:pt x="2756956" y="3408468"/>
                      <a:pt x="2772541" y="3409257"/>
                    </a:cubicBezTo>
                    <a:cubicBezTo>
                      <a:pt x="2832120" y="3412216"/>
                      <a:pt x="2861647" y="3345929"/>
                      <a:pt x="2852308" y="3301607"/>
                    </a:cubicBezTo>
                    <a:cubicBezTo>
                      <a:pt x="2826530" y="3179819"/>
                      <a:pt x="2767215" y="3072497"/>
                      <a:pt x="2707372" y="2965439"/>
                    </a:cubicBezTo>
                    <a:cubicBezTo>
                      <a:pt x="2745777" y="2874492"/>
                      <a:pt x="2803843" y="2724098"/>
                      <a:pt x="2834093" y="2630126"/>
                    </a:cubicBezTo>
                    <a:cubicBezTo>
                      <a:pt x="2833369" y="2629140"/>
                      <a:pt x="2832646" y="2628153"/>
                      <a:pt x="2831923" y="2627233"/>
                    </a:cubicBezTo>
                    <a:cubicBezTo>
                      <a:pt x="2862304" y="2547663"/>
                      <a:pt x="2877494" y="2464213"/>
                      <a:pt x="2898012" y="2381880"/>
                    </a:cubicBezTo>
                    <a:cubicBezTo>
                      <a:pt x="2923922" y="2277847"/>
                      <a:pt x="2940888" y="2172367"/>
                      <a:pt x="2946806" y="2067216"/>
                    </a:cubicBezTo>
                    <a:cubicBezTo>
                      <a:pt x="2960748" y="1819101"/>
                      <a:pt x="2957657" y="1570921"/>
                      <a:pt x="2897157" y="1326818"/>
                    </a:cubicBezTo>
                    <a:cubicBezTo>
                      <a:pt x="2866052" y="1201347"/>
                      <a:pt x="2816666" y="1084885"/>
                      <a:pt x="2747947" y="975591"/>
                    </a:cubicBezTo>
                    <a:cubicBezTo>
                      <a:pt x="2563357" y="682102"/>
                      <a:pt x="2298736" y="418929"/>
                      <a:pt x="2001236" y="240257"/>
                    </a:cubicBezTo>
                    <a:cubicBezTo>
                      <a:pt x="1896742" y="177522"/>
                      <a:pt x="1785212" y="120573"/>
                      <a:pt x="1669540" y="81511"/>
                    </a:cubicBezTo>
                    <a:cubicBezTo>
                      <a:pt x="1320023" y="-36595"/>
                      <a:pt x="934271" y="-39159"/>
                      <a:pt x="613820" y="159306"/>
                    </a:cubicBezTo>
                    <a:cubicBezTo>
                      <a:pt x="563053" y="190739"/>
                      <a:pt x="514719" y="226184"/>
                      <a:pt x="470134" y="265838"/>
                    </a:cubicBezTo>
                    <a:cubicBezTo>
                      <a:pt x="374452" y="350932"/>
                      <a:pt x="289621" y="456872"/>
                      <a:pt x="249770" y="578398"/>
                    </a:cubicBezTo>
                    <a:cubicBezTo>
                      <a:pt x="235763" y="610160"/>
                      <a:pt x="259832" y="652247"/>
                      <a:pt x="276074" y="670463"/>
                    </a:cubicBezTo>
                    <a:cubicBezTo>
                      <a:pt x="276074" y="670463"/>
                      <a:pt x="329275" y="703014"/>
                      <a:pt x="372939" y="686442"/>
                    </a:cubicBezTo>
                    <a:cubicBezTo>
                      <a:pt x="450077" y="657245"/>
                      <a:pt x="504526" y="601019"/>
                      <a:pt x="555820" y="540651"/>
                    </a:cubicBezTo>
                    <a:cubicBezTo>
                      <a:pt x="649331" y="430634"/>
                      <a:pt x="742777" y="325022"/>
                      <a:pt x="892119" y="283528"/>
                    </a:cubicBezTo>
                    <a:cubicBezTo>
                      <a:pt x="1008515" y="251173"/>
                      <a:pt x="1172982" y="297995"/>
                      <a:pt x="1235784" y="398740"/>
                    </a:cubicBezTo>
                    <a:cubicBezTo>
                      <a:pt x="1317064" y="529012"/>
                      <a:pt x="1166077" y="638306"/>
                      <a:pt x="1075854" y="709524"/>
                    </a:cubicBezTo>
                    <a:cubicBezTo>
                      <a:pt x="789006" y="935872"/>
                      <a:pt x="457968" y="1105271"/>
                      <a:pt x="243720" y="1411058"/>
                    </a:cubicBezTo>
                    <a:cubicBezTo>
                      <a:pt x="196965" y="1477739"/>
                      <a:pt x="159086" y="1548563"/>
                      <a:pt x="127916" y="1623859"/>
                    </a:cubicBezTo>
                    <a:cubicBezTo>
                      <a:pt x="74716" y="1752289"/>
                      <a:pt x="36048" y="1884007"/>
                      <a:pt x="23488" y="2022828"/>
                    </a:cubicBezTo>
                    <a:cubicBezTo>
                      <a:pt x="10862" y="2053735"/>
                      <a:pt x="20332" y="2088391"/>
                      <a:pt x="7311" y="2119233"/>
                    </a:cubicBezTo>
                    <a:cubicBezTo>
                      <a:pt x="1064" y="2286133"/>
                      <a:pt x="5996" y="2452178"/>
                      <a:pt x="46833" y="2615396"/>
                    </a:cubicBezTo>
                    <a:cubicBezTo>
                      <a:pt x="56105" y="2665242"/>
                      <a:pt x="80240" y="2714234"/>
                      <a:pt x="85500" y="2760924"/>
                    </a:cubicBezTo>
                    <a:cubicBezTo>
                      <a:pt x="96614" y="2859236"/>
                      <a:pt x="126206" y="2952813"/>
                      <a:pt x="141068" y="3049547"/>
                    </a:cubicBezTo>
                    <a:cubicBezTo>
                      <a:pt x="135544" y="3048626"/>
                      <a:pt x="90498" y="3147333"/>
                      <a:pt x="86881" y="3157986"/>
                    </a:cubicBezTo>
                    <a:cubicBezTo>
                      <a:pt x="72480" y="3200599"/>
                      <a:pt x="63339" y="3247946"/>
                      <a:pt x="62813" y="3292926"/>
                    </a:cubicBezTo>
                    <a:cubicBezTo>
                      <a:pt x="62287" y="3339617"/>
                      <a:pt x="73203" y="3387556"/>
                      <a:pt x="100823" y="3425236"/>
                    </a:cubicBezTo>
                    <a:cubicBezTo>
                      <a:pt x="108582" y="3435758"/>
                      <a:pt x="118052" y="3445754"/>
                      <a:pt x="130349" y="3450160"/>
                    </a:cubicBezTo>
                    <a:cubicBezTo>
                      <a:pt x="140936" y="3453908"/>
                      <a:pt x="152445" y="3453185"/>
                      <a:pt x="163624" y="3452396"/>
                    </a:cubicBezTo>
                    <a:cubicBezTo>
                      <a:pt x="196373" y="3450094"/>
                      <a:pt x="223071" y="3442729"/>
                      <a:pt x="246745" y="3431089"/>
                    </a:cubicBezTo>
                    <a:cubicBezTo>
                      <a:pt x="238394" y="3453974"/>
                      <a:pt x="243654" y="3479358"/>
                      <a:pt x="234514" y="3502045"/>
                    </a:cubicBezTo>
                    <a:cubicBezTo>
                      <a:pt x="212681" y="3582865"/>
                      <a:pt x="186311" y="3660199"/>
                      <a:pt x="123247" y="3721488"/>
                    </a:cubicBezTo>
                    <a:cubicBezTo>
                      <a:pt x="84777" y="3758840"/>
                      <a:pt x="93983" y="3784026"/>
                      <a:pt x="143041" y="3792904"/>
                    </a:cubicBezTo>
                    <a:cubicBezTo>
                      <a:pt x="175592" y="3798757"/>
                      <a:pt x="182497" y="3813816"/>
                      <a:pt x="167898" y="3842224"/>
                    </a:cubicBezTo>
                    <a:cubicBezTo>
                      <a:pt x="128311" y="3919229"/>
                      <a:pt x="88723" y="3996169"/>
                      <a:pt x="16846" y="4049699"/>
                    </a:cubicBezTo>
                    <a:cubicBezTo>
                      <a:pt x="998" y="4061535"/>
                      <a:pt x="-3276" y="4076792"/>
                      <a:pt x="2379" y="4095402"/>
                    </a:cubicBezTo>
                    <a:cubicBezTo>
                      <a:pt x="8429" y="4115262"/>
                      <a:pt x="25658" y="4115459"/>
                      <a:pt x="40980" y="4114999"/>
                    </a:cubicBezTo>
                    <a:cubicBezTo>
                      <a:pt x="64523" y="4114275"/>
                      <a:pt x="88460" y="4112894"/>
                      <a:pt x="111410" y="4107962"/>
                    </a:cubicBezTo>
                    <a:cubicBezTo>
                      <a:pt x="138898" y="4102044"/>
                      <a:pt x="149814" y="4111645"/>
                      <a:pt x="150538" y="4138409"/>
                    </a:cubicBezTo>
                    <a:cubicBezTo>
                      <a:pt x="151261" y="4166818"/>
                      <a:pt x="152182" y="4195227"/>
                      <a:pt x="155206" y="4223438"/>
                    </a:cubicBezTo>
                    <a:cubicBezTo>
                      <a:pt x="156785" y="4238037"/>
                      <a:pt x="154483" y="4257173"/>
                      <a:pt x="174277" y="4262828"/>
                    </a:cubicBezTo>
                    <a:cubicBezTo>
                      <a:pt x="193282" y="4268221"/>
                      <a:pt x="202488" y="4251781"/>
                      <a:pt x="213207" y="4241259"/>
                    </a:cubicBezTo>
                    <a:cubicBezTo>
                      <a:pt x="259568" y="4195819"/>
                      <a:pt x="274167" y="4199567"/>
                      <a:pt x="291791" y="4262763"/>
                    </a:cubicBezTo>
                    <a:cubicBezTo>
                      <a:pt x="273839" y="4264670"/>
                      <a:pt x="265224" y="4279006"/>
                      <a:pt x="255623" y="4291172"/>
                    </a:cubicBezTo>
                    <a:cubicBezTo>
                      <a:pt x="184010" y="4381855"/>
                      <a:pt x="185456" y="4481417"/>
                      <a:pt x="226622" y="4582096"/>
                    </a:cubicBezTo>
                    <a:cubicBezTo>
                      <a:pt x="280086" y="4712959"/>
                      <a:pt x="375044" y="4802262"/>
                      <a:pt x="500778" y="4869469"/>
                    </a:cubicBezTo>
                    <a:cubicBezTo>
                      <a:pt x="644991" y="4946607"/>
                      <a:pt x="884557" y="4968242"/>
                      <a:pt x="984644" y="4779246"/>
                    </a:cubicBezTo>
                    <a:cubicBezTo>
                      <a:pt x="1011409" y="4777339"/>
                      <a:pt x="1046130" y="4767212"/>
                      <a:pt x="1071777" y="4760701"/>
                    </a:cubicBezTo>
                    <a:cubicBezTo>
                      <a:pt x="1186528" y="4731767"/>
                      <a:pt x="1276160" y="4715195"/>
                      <a:pt x="1394003" y="4701517"/>
                    </a:cubicBezTo>
                    <a:cubicBezTo>
                      <a:pt x="1410114" y="4699676"/>
                      <a:pt x="1443060" y="4695796"/>
                      <a:pt x="1453779" y="4682183"/>
                    </a:cubicBezTo>
                    <a:moveTo>
                      <a:pt x="314807" y="4312675"/>
                    </a:moveTo>
                    <a:cubicBezTo>
                      <a:pt x="315596" y="4314188"/>
                      <a:pt x="316451" y="4315700"/>
                      <a:pt x="317240" y="4317147"/>
                    </a:cubicBezTo>
                    <a:cubicBezTo>
                      <a:pt x="316451" y="4315634"/>
                      <a:pt x="315596" y="4314188"/>
                      <a:pt x="314807" y="4312675"/>
                    </a:cubicBezTo>
                    <a:close/>
                    <a:moveTo>
                      <a:pt x="317898" y="4318396"/>
                    </a:moveTo>
                    <a:cubicBezTo>
                      <a:pt x="318622" y="4319711"/>
                      <a:pt x="319279" y="4320961"/>
                      <a:pt x="320002" y="4322276"/>
                    </a:cubicBezTo>
                    <a:cubicBezTo>
                      <a:pt x="319279" y="4320961"/>
                      <a:pt x="318622" y="4319646"/>
                      <a:pt x="317898" y="4318396"/>
                    </a:cubicBezTo>
                    <a:close/>
                    <a:moveTo>
                      <a:pt x="320726" y="4323460"/>
                    </a:moveTo>
                    <a:cubicBezTo>
                      <a:pt x="321449" y="4324775"/>
                      <a:pt x="322238" y="4326025"/>
                      <a:pt x="322962" y="4327340"/>
                    </a:cubicBezTo>
                    <a:cubicBezTo>
                      <a:pt x="322172" y="4326025"/>
                      <a:pt x="321449" y="4324775"/>
                      <a:pt x="320726" y="4323460"/>
                    </a:cubicBezTo>
                    <a:close/>
                    <a:moveTo>
                      <a:pt x="323422" y="4328129"/>
                    </a:moveTo>
                    <a:cubicBezTo>
                      <a:pt x="325263" y="4331219"/>
                      <a:pt x="327170" y="4334113"/>
                      <a:pt x="329209" y="4336743"/>
                    </a:cubicBezTo>
                    <a:cubicBezTo>
                      <a:pt x="327170" y="4334113"/>
                      <a:pt x="325263" y="4331219"/>
                      <a:pt x="323422" y="4328129"/>
                    </a:cubicBezTo>
                    <a:close/>
                    <a:moveTo>
                      <a:pt x="329669" y="4337335"/>
                    </a:moveTo>
                    <a:cubicBezTo>
                      <a:pt x="330524" y="4338388"/>
                      <a:pt x="331379" y="4339440"/>
                      <a:pt x="332234" y="4340426"/>
                    </a:cubicBezTo>
                    <a:cubicBezTo>
                      <a:pt x="331379" y="4339440"/>
                      <a:pt x="330458" y="4338388"/>
                      <a:pt x="329669" y="4337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02F0C2DF-74DD-4294-9C04-5AC410B5F2C0}"/>
                  </a:ext>
                </a:extLst>
              </p:cNvPr>
              <p:cNvSpPr/>
              <p:nvPr/>
            </p:nvSpPr>
            <p:spPr>
              <a:xfrm>
                <a:off x="8168788" y="5778077"/>
                <a:ext cx="693900" cy="802695"/>
              </a:xfrm>
              <a:custGeom>
                <a:avLst/>
                <a:gdLst>
                  <a:gd name="connsiteX0" fmla="*/ 33258 w 693900"/>
                  <a:gd name="connsiteY0" fmla="*/ 343055 h 802695"/>
                  <a:gd name="connsiteX1" fmla="*/ 563683 w 693900"/>
                  <a:gd name="connsiteY1" fmla="*/ 8531 h 802695"/>
                  <a:gd name="connsiteX2" fmla="*/ 688956 w 693900"/>
                  <a:gd name="connsiteY2" fmla="*/ 218899 h 802695"/>
                  <a:gd name="connsiteX3" fmla="*/ 407238 w 693900"/>
                  <a:gd name="connsiteY3" fmla="*/ 764448 h 802695"/>
                  <a:gd name="connsiteX4" fmla="*/ 26880 w 693900"/>
                  <a:gd name="connsiteY4" fmla="*/ 621813 h 802695"/>
                  <a:gd name="connsiteX5" fmla="*/ 33258 w 693900"/>
                  <a:gd name="connsiteY5" fmla="*/ 343055 h 8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900" h="802695">
                    <a:moveTo>
                      <a:pt x="33258" y="343055"/>
                    </a:moveTo>
                    <a:cubicBezTo>
                      <a:pt x="98821" y="260065"/>
                      <a:pt x="342135" y="-55586"/>
                      <a:pt x="563683" y="8531"/>
                    </a:cubicBezTo>
                    <a:cubicBezTo>
                      <a:pt x="650223" y="51998"/>
                      <a:pt x="674621" y="133344"/>
                      <a:pt x="688956" y="218899"/>
                    </a:cubicBezTo>
                    <a:cubicBezTo>
                      <a:pt x="721902" y="415325"/>
                      <a:pt x="585976" y="676723"/>
                      <a:pt x="407238" y="764448"/>
                    </a:cubicBezTo>
                    <a:cubicBezTo>
                      <a:pt x="239023" y="847043"/>
                      <a:pt x="98296" y="794237"/>
                      <a:pt x="26880" y="621813"/>
                    </a:cubicBezTo>
                    <a:cubicBezTo>
                      <a:pt x="115" y="575715"/>
                      <a:pt x="-19613" y="444194"/>
                      <a:pt x="33258" y="343055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0660FC2-6A64-45A5-82FD-E74BDE987B4D}"/>
                  </a:ext>
                </a:extLst>
              </p:cNvPr>
              <p:cNvSpPr/>
              <p:nvPr/>
            </p:nvSpPr>
            <p:spPr>
              <a:xfrm>
                <a:off x="6098476" y="5866807"/>
                <a:ext cx="812439" cy="663047"/>
              </a:xfrm>
              <a:custGeom>
                <a:avLst/>
                <a:gdLst>
                  <a:gd name="connsiteX0" fmla="*/ 93600 w 812439"/>
                  <a:gd name="connsiteY0" fmla="*/ 0 h 663047"/>
                  <a:gd name="connsiteX1" fmla="*/ 116747 w 812439"/>
                  <a:gd name="connsiteY1" fmla="*/ 49912 h 663047"/>
                  <a:gd name="connsiteX2" fmla="*/ 183297 w 812439"/>
                  <a:gd name="connsiteY2" fmla="*/ 73454 h 663047"/>
                  <a:gd name="connsiteX3" fmla="*/ 227357 w 812439"/>
                  <a:gd name="connsiteY3" fmla="*/ 90947 h 663047"/>
                  <a:gd name="connsiteX4" fmla="*/ 288053 w 812439"/>
                  <a:gd name="connsiteY4" fmla="*/ 183209 h 663047"/>
                  <a:gd name="connsiteX5" fmla="*/ 367887 w 812439"/>
                  <a:gd name="connsiteY5" fmla="*/ 167097 h 663047"/>
                  <a:gd name="connsiteX6" fmla="*/ 419048 w 812439"/>
                  <a:gd name="connsiteY6" fmla="*/ 162165 h 663047"/>
                  <a:gd name="connsiteX7" fmla="*/ 480337 w 812439"/>
                  <a:gd name="connsiteY7" fmla="*/ 266527 h 663047"/>
                  <a:gd name="connsiteX8" fmla="*/ 515980 w 812439"/>
                  <a:gd name="connsiteY8" fmla="*/ 299342 h 663047"/>
                  <a:gd name="connsiteX9" fmla="*/ 547150 w 812439"/>
                  <a:gd name="connsiteY9" fmla="*/ 267250 h 663047"/>
                  <a:gd name="connsiteX10" fmla="*/ 618106 w 812439"/>
                  <a:gd name="connsiteY10" fmla="*/ 256531 h 663047"/>
                  <a:gd name="connsiteX11" fmla="*/ 688141 w 812439"/>
                  <a:gd name="connsiteY11" fmla="*/ 325909 h 663047"/>
                  <a:gd name="connsiteX12" fmla="*/ 748114 w 812439"/>
                  <a:gd name="connsiteY12" fmla="*/ 314861 h 663047"/>
                  <a:gd name="connsiteX13" fmla="*/ 791911 w 812439"/>
                  <a:gd name="connsiteY13" fmla="*/ 305786 h 663047"/>
                  <a:gd name="connsiteX14" fmla="*/ 786452 w 812439"/>
                  <a:gd name="connsiteY14" fmla="*/ 516483 h 663047"/>
                  <a:gd name="connsiteX15" fmla="*/ 302587 w 812439"/>
                  <a:gd name="connsiteY15" fmla="*/ 606706 h 663047"/>
                  <a:gd name="connsiteX16" fmla="*/ 28431 w 812439"/>
                  <a:gd name="connsiteY16" fmla="*/ 319333 h 663047"/>
                  <a:gd name="connsiteX17" fmla="*/ 57431 w 812439"/>
                  <a:gd name="connsiteY17" fmla="*/ 28409 h 663047"/>
                  <a:gd name="connsiteX18" fmla="*/ 93600 w 812439"/>
                  <a:gd name="connsiteY18" fmla="*/ 0 h 66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2439" h="663047">
                    <a:moveTo>
                      <a:pt x="93600" y="0"/>
                    </a:moveTo>
                    <a:cubicBezTo>
                      <a:pt x="101228" y="16703"/>
                      <a:pt x="108001" y="33801"/>
                      <a:pt x="116747" y="49912"/>
                    </a:cubicBezTo>
                    <a:cubicBezTo>
                      <a:pt x="131478" y="77071"/>
                      <a:pt x="144696" y="105217"/>
                      <a:pt x="183297" y="73454"/>
                    </a:cubicBezTo>
                    <a:cubicBezTo>
                      <a:pt x="200460" y="59316"/>
                      <a:pt x="215980" y="69772"/>
                      <a:pt x="227357" y="90947"/>
                    </a:cubicBezTo>
                    <a:cubicBezTo>
                      <a:pt x="244652" y="123235"/>
                      <a:pt x="255699" y="159732"/>
                      <a:pt x="288053" y="183209"/>
                    </a:cubicBezTo>
                    <a:cubicBezTo>
                      <a:pt x="327510" y="211814"/>
                      <a:pt x="347961" y="209710"/>
                      <a:pt x="367887" y="167097"/>
                    </a:cubicBezTo>
                    <a:cubicBezTo>
                      <a:pt x="383538" y="133625"/>
                      <a:pt x="398991" y="138557"/>
                      <a:pt x="419048" y="162165"/>
                    </a:cubicBezTo>
                    <a:cubicBezTo>
                      <a:pt x="445616" y="193467"/>
                      <a:pt x="464095" y="229438"/>
                      <a:pt x="480337" y="266527"/>
                    </a:cubicBezTo>
                    <a:cubicBezTo>
                      <a:pt x="487768" y="283494"/>
                      <a:pt x="497238" y="299276"/>
                      <a:pt x="515980" y="299342"/>
                    </a:cubicBezTo>
                    <a:cubicBezTo>
                      <a:pt x="533669" y="299407"/>
                      <a:pt x="539916" y="281126"/>
                      <a:pt x="547150" y="267250"/>
                    </a:cubicBezTo>
                    <a:cubicBezTo>
                      <a:pt x="574112" y="215694"/>
                      <a:pt x="577400" y="215234"/>
                      <a:pt x="618106" y="256531"/>
                    </a:cubicBezTo>
                    <a:cubicBezTo>
                      <a:pt x="641188" y="279943"/>
                      <a:pt x="664072" y="303550"/>
                      <a:pt x="688141" y="325909"/>
                    </a:cubicBezTo>
                    <a:cubicBezTo>
                      <a:pt x="712209" y="348333"/>
                      <a:pt x="733910" y="353134"/>
                      <a:pt x="748114" y="314861"/>
                    </a:cubicBezTo>
                    <a:cubicBezTo>
                      <a:pt x="757255" y="290267"/>
                      <a:pt x="773629" y="291187"/>
                      <a:pt x="791911" y="305786"/>
                    </a:cubicBezTo>
                    <a:cubicBezTo>
                      <a:pt x="816702" y="376742"/>
                      <a:pt x="823673" y="447172"/>
                      <a:pt x="786452" y="516483"/>
                    </a:cubicBezTo>
                    <a:cubicBezTo>
                      <a:pt x="686365" y="705413"/>
                      <a:pt x="446799" y="683778"/>
                      <a:pt x="302587" y="606706"/>
                    </a:cubicBezTo>
                    <a:cubicBezTo>
                      <a:pt x="176787" y="539433"/>
                      <a:pt x="81894" y="450130"/>
                      <a:pt x="28431" y="319333"/>
                    </a:cubicBezTo>
                    <a:cubicBezTo>
                      <a:pt x="-12735" y="218588"/>
                      <a:pt x="-14182" y="119092"/>
                      <a:pt x="57431" y="28409"/>
                    </a:cubicBezTo>
                    <a:cubicBezTo>
                      <a:pt x="67098" y="16177"/>
                      <a:pt x="75647" y="1907"/>
                      <a:pt x="93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8612264-99F3-4326-B35C-5C27B9E1ECCE}"/>
                  </a:ext>
                </a:extLst>
              </p:cNvPr>
              <p:cNvSpPr/>
              <p:nvPr/>
            </p:nvSpPr>
            <p:spPr>
              <a:xfrm>
                <a:off x="6205754" y="1741057"/>
                <a:ext cx="2427022" cy="2350530"/>
              </a:xfrm>
              <a:custGeom>
                <a:avLst/>
                <a:gdLst>
                  <a:gd name="connsiteX0" fmla="*/ 106663 w 2427022"/>
                  <a:gd name="connsiteY0" fmla="*/ 1065518 h 2350530"/>
                  <a:gd name="connsiteX1" fmla="*/ 337088 w 2427022"/>
                  <a:gd name="connsiteY1" fmla="*/ 1421480 h 2350530"/>
                  <a:gd name="connsiteX2" fmla="*/ 530490 w 2427022"/>
                  <a:gd name="connsiteY2" fmla="*/ 1794671 h 2350530"/>
                  <a:gd name="connsiteX3" fmla="*/ 549758 w 2427022"/>
                  <a:gd name="connsiteY3" fmla="*/ 2032790 h 2350530"/>
                  <a:gd name="connsiteX4" fmla="*/ 551139 w 2427022"/>
                  <a:gd name="connsiteY4" fmla="*/ 2145437 h 2350530"/>
                  <a:gd name="connsiteX5" fmla="*/ 403901 w 2427022"/>
                  <a:gd name="connsiteY5" fmla="*/ 2192653 h 2350530"/>
                  <a:gd name="connsiteX6" fmla="*/ 398443 w 2427022"/>
                  <a:gd name="connsiteY6" fmla="*/ 1995174 h 2350530"/>
                  <a:gd name="connsiteX7" fmla="*/ 256926 w 2427022"/>
                  <a:gd name="connsiteY7" fmla="*/ 1575228 h 2350530"/>
                  <a:gd name="connsiteX8" fmla="*/ 0 w 2427022"/>
                  <a:gd name="connsiteY8" fmla="*/ 1195987 h 2350530"/>
                  <a:gd name="connsiteX9" fmla="*/ 106663 w 2427022"/>
                  <a:gd name="connsiteY9" fmla="*/ 1065518 h 2350530"/>
                  <a:gd name="connsiteX10" fmla="*/ 625514 w 2427022"/>
                  <a:gd name="connsiteY10" fmla="*/ 685093 h 2350530"/>
                  <a:gd name="connsiteX11" fmla="*/ 724483 w 2427022"/>
                  <a:gd name="connsiteY11" fmla="*/ 1034413 h 2350530"/>
                  <a:gd name="connsiteX12" fmla="*/ 1060387 w 2427022"/>
                  <a:gd name="connsiteY12" fmla="*/ 1449822 h 2350530"/>
                  <a:gd name="connsiteX13" fmla="*/ 1227025 w 2427022"/>
                  <a:gd name="connsiteY13" fmla="*/ 1765736 h 2350530"/>
                  <a:gd name="connsiteX14" fmla="*/ 1220975 w 2427022"/>
                  <a:gd name="connsiteY14" fmla="*/ 2049032 h 2350530"/>
                  <a:gd name="connsiteX15" fmla="*/ 1066899 w 2427022"/>
                  <a:gd name="connsiteY15" fmla="*/ 2052123 h 2350530"/>
                  <a:gd name="connsiteX16" fmla="*/ 1079985 w 2427022"/>
                  <a:gd name="connsiteY16" fmla="*/ 1887590 h 2350530"/>
                  <a:gd name="connsiteX17" fmla="*/ 840419 w 2427022"/>
                  <a:gd name="connsiteY17" fmla="*/ 1440090 h 2350530"/>
                  <a:gd name="connsiteX18" fmla="*/ 465321 w 2427022"/>
                  <a:gd name="connsiteY18" fmla="*/ 796689 h 2350530"/>
                  <a:gd name="connsiteX19" fmla="*/ 625514 w 2427022"/>
                  <a:gd name="connsiteY19" fmla="*/ 685093 h 2350530"/>
                  <a:gd name="connsiteX20" fmla="*/ 873036 w 2427022"/>
                  <a:gd name="connsiteY20" fmla="*/ 481564 h 2350530"/>
                  <a:gd name="connsiteX21" fmla="*/ 1252606 w 2427022"/>
                  <a:gd name="connsiteY21" fmla="*/ 1190923 h 2350530"/>
                  <a:gd name="connsiteX22" fmla="*/ 1555696 w 2427022"/>
                  <a:gd name="connsiteY22" fmla="*/ 1548003 h 2350530"/>
                  <a:gd name="connsiteX23" fmla="*/ 1840966 w 2427022"/>
                  <a:gd name="connsiteY23" fmla="*/ 1882263 h 2350530"/>
                  <a:gd name="connsiteX24" fmla="*/ 1891075 w 2427022"/>
                  <a:gd name="connsiteY24" fmla="*/ 2136954 h 2350530"/>
                  <a:gd name="connsiteX25" fmla="*/ 1745876 w 2427022"/>
                  <a:gd name="connsiteY25" fmla="*/ 2105454 h 2350530"/>
                  <a:gd name="connsiteX26" fmla="*/ 1684587 w 2427022"/>
                  <a:gd name="connsiteY26" fmla="*/ 1932176 h 2350530"/>
                  <a:gd name="connsiteX27" fmla="*/ 1022970 w 2427022"/>
                  <a:gd name="connsiteY27" fmla="*/ 1139630 h 2350530"/>
                  <a:gd name="connsiteX28" fmla="*/ 761967 w 2427022"/>
                  <a:gd name="connsiteY28" fmla="*/ 661025 h 2350530"/>
                  <a:gd name="connsiteX29" fmla="*/ 742370 w 2427022"/>
                  <a:gd name="connsiteY29" fmla="*/ 603418 h 2350530"/>
                  <a:gd name="connsiteX30" fmla="*/ 837657 w 2427022"/>
                  <a:gd name="connsiteY30" fmla="*/ 511485 h 2350530"/>
                  <a:gd name="connsiteX31" fmla="*/ 873036 w 2427022"/>
                  <a:gd name="connsiteY31" fmla="*/ 481564 h 2350530"/>
                  <a:gd name="connsiteX32" fmla="*/ 1497235 w 2427022"/>
                  <a:gd name="connsiteY32" fmla="*/ 0 h 2350530"/>
                  <a:gd name="connsiteX33" fmla="*/ 1668278 w 2427022"/>
                  <a:gd name="connsiteY33" fmla="*/ 91802 h 2350530"/>
                  <a:gd name="connsiteX34" fmla="*/ 1746993 w 2427022"/>
                  <a:gd name="connsiteY34" fmla="*/ 455129 h 2350530"/>
                  <a:gd name="connsiteX35" fmla="*/ 2201268 w 2427022"/>
                  <a:gd name="connsiteY35" fmla="*/ 1441273 h 2350530"/>
                  <a:gd name="connsiteX36" fmla="*/ 2412753 w 2427022"/>
                  <a:gd name="connsiteY36" fmla="*/ 1907384 h 2350530"/>
                  <a:gd name="connsiteX37" fmla="*/ 2387106 w 2427022"/>
                  <a:gd name="connsiteY37" fmla="*/ 2274328 h 2350530"/>
                  <a:gd name="connsiteX38" fmla="*/ 2351201 w 2427022"/>
                  <a:gd name="connsiteY38" fmla="*/ 2348440 h 2350530"/>
                  <a:gd name="connsiteX39" fmla="*/ 2255125 w 2427022"/>
                  <a:gd name="connsiteY39" fmla="*/ 2294187 h 2350530"/>
                  <a:gd name="connsiteX40" fmla="*/ 2215405 w 2427022"/>
                  <a:gd name="connsiteY40" fmla="*/ 2271960 h 2350530"/>
                  <a:gd name="connsiteX41" fmla="*/ 2233359 w 2427022"/>
                  <a:gd name="connsiteY41" fmla="*/ 1834916 h 2350530"/>
                  <a:gd name="connsiteX42" fmla="*/ 2017269 w 2427022"/>
                  <a:gd name="connsiteY42" fmla="*/ 1437196 h 2350530"/>
                  <a:gd name="connsiteX43" fmla="*/ 1515187 w 2427022"/>
                  <a:gd name="connsiteY43" fmla="*/ 116133 h 2350530"/>
                  <a:gd name="connsiteX44" fmla="*/ 1497235 w 2427022"/>
                  <a:gd name="connsiteY44" fmla="*/ 0 h 235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27022" h="2350530">
                    <a:moveTo>
                      <a:pt x="106663" y="1065518"/>
                    </a:moveTo>
                    <a:cubicBezTo>
                      <a:pt x="169399" y="1193291"/>
                      <a:pt x="255479" y="1305938"/>
                      <a:pt x="337088" y="1421480"/>
                    </a:cubicBezTo>
                    <a:cubicBezTo>
                      <a:pt x="418697" y="1536955"/>
                      <a:pt x="494190" y="1655916"/>
                      <a:pt x="530490" y="1794671"/>
                    </a:cubicBezTo>
                    <a:cubicBezTo>
                      <a:pt x="550876" y="1872597"/>
                      <a:pt x="562581" y="1951575"/>
                      <a:pt x="549758" y="2032790"/>
                    </a:cubicBezTo>
                    <a:cubicBezTo>
                      <a:pt x="543905" y="2069944"/>
                      <a:pt x="540880" y="2108020"/>
                      <a:pt x="551139" y="2145437"/>
                    </a:cubicBezTo>
                    <a:cubicBezTo>
                      <a:pt x="505041" y="2170098"/>
                      <a:pt x="453287" y="2177726"/>
                      <a:pt x="403901" y="2192653"/>
                    </a:cubicBezTo>
                    <a:cubicBezTo>
                      <a:pt x="388053" y="2127222"/>
                      <a:pt x="394958" y="2061264"/>
                      <a:pt x="398443" y="1995174"/>
                    </a:cubicBezTo>
                    <a:cubicBezTo>
                      <a:pt x="406860" y="1836692"/>
                      <a:pt x="340639" y="1703132"/>
                      <a:pt x="256926" y="1575228"/>
                    </a:cubicBezTo>
                    <a:cubicBezTo>
                      <a:pt x="173279" y="1447455"/>
                      <a:pt x="74178" y="1330138"/>
                      <a:pt x="0" y="1195987"/>
                    </a:cubicBezTo>
                    <a:cubicBezTo>
                      <a:pt x="26699" y="1145286"/>
                      <a:pt x="70955" y="1108854"/>
                      <a:pt x="106663" y="1065518"/>
                    </a:cubicBezTo>
                    <a:close/>
                    <a:moveTo>
                      <a:pt x="625514" y="685093"/>
                    </a:moveTo>
                    <a:cubicBezTo>
                      <a:pt x="600788" y="817864"/>
                      <a:pt x="656289" y="928341"/>
                      <a:pt x="724483" y="1034413"/>
                    </a:cubicBezTo>
                    <a:cubicBezTo>
                      <a:pt x="821348" y="1184939"/>
                      <a:pt x="941033" y="1317249"/>
                      <a:pt x="1060387" y="1449822"/>
                    </a:cubicBezTo>
                    <a:cubicBezTo>
                      <a:pt x="1142391" y="1540901"/>
                      <a:pt x="1212097" y="1640133"/>
                      <a:pt x="1227025" y="1765736"/>
                    </a:cubicBezTo>
                    <a:cubicBezTo>
                      <a:pt x="1238204" y="1859970"/>
                      <a:pt x="1233338" y="1954863"/>
                      <a:pt x="1220975" y="2049032"/>
                    </a:cubicBezTo>
                    <a:cubicBezTo>
                      <a:pt x="1169616" y="2050084"/>
                      <a:pt x="1118257" y="2051136"/>
                      <a:pt x="1066899" y="2052123"/>
                    </a:cubicBezTo>
                    <a:cubicBezTo>
                      <a:pt x="1071699" y="1997344"/>
                      <a:pt x="1076565" y="1942566"/>
                      <a:pt x="1079985" y="1887590"/>
                    </a:cubicBezTo>
                    <a:cubicBezTo>
                      <a:pt x="1092479" y="1688599"/>
                      <a:pt x="959906" y="1576740"/>
                      <a:pt x="840419" y="1440090"/>
                    </a:cubicBezTo>
                    <a:cubicBezTo>
                      <a:pt x="677925" y="1254250"/>
                      <a:pt x="511353" y="1042962"/>
                      <a:pt x="465321" y="796689"/>
                    </a:cubicBezTo>
                    <a:cubicBezTo>
                      <a:pt x="513589" y="752103"/>
                      <a:pt x="563436" y="709819"/>
                      <a:pt x="625514" y="685093"/>
                    </a:cubicBezTo>
                    <a:close/>
                    <a:moveTo>
                      <a:pt x="873036" y="481564"/>
                    </a:moveTo>
                    <a:cubicBezTo>
                      <a:pt x="930314" y="754931"/>
                      <a:pt x="1086232" y="976544"/>
                      <a:pt x="1252606" y="1190923"/>
                    </a:cubicBezTo>
                    <a:cubicBezTo>
                      <a:pt x="1348222" y="1314092"/>
                      <a:pt x="1458700" y="1425754"/>
                      <a:pt x="1555696" y="1548003"/>
                    </a:cubicBezTo>
                    <a:cubicBezTo>
                      <a:pt x="1646972" y="1662952"/>
                      <a:pt x="1751334" y="1766393"/>
                      <a:pt x="1840966" y="1882263"/>
                    </a:cubicBezTo>
                    <a:cubicBezTo>
                      <a:pt x="1898966" y="1957230"/>
                      <a:pt x="1933228" y="2040483"/>
                      <a:pt x="1891075" y="2136954"/>
                    </a:cubicBezTo>
                    <a:cubicBezTo>
                      <a:pt x="1842741" y="2126432"/>
                      <a:pt x="1794276" y="2115976"/>
                      <a:pt x="1745876" y="2105454"/>
                    </a:cubicBezTo>
                    <a:cubicBezTo>
                      <a:pt x="1764946" y="2033710"/>
                      <a:pt x="1728384" y="1982548"/>
                      <a:pt x="1684587" y="1932176"/>
                    </a:cubicBezTo>
                    <a:cubicBezTo>
                      <a:pt x="1458963" y="1672224"/>
                      <a:pt x="1227223" y="1417205"/>
                      <a:pt x="1022970" y="1139630"/>
                    </a:cubicBezTo>
                    <a:cubicBezTo>
                      <a:pt x="914663" y="992392"/>
                      <a:pt x="821348" y="835619"/>
                      <a:pt x="761967" y="661025"/>
                    </a:cubicBezTo>
                    <a:cubicBezTo>
                      <a:pt x="755456" y="641823"/>
                      <a:pt x="748880" y="622620"/>
                      <a:pt x="742370" y="603418"/>
                    </a:cubicBezTo>
                    <a:cubicBezTo>
                      <a:pt x="759731" y="557912"/>
                      <a:pt x="806881" y="543182"/>
                      <a:pt x="837657" y="511485"/>
                    </a:cubicBezTo>
                    <a:cubicBezTo>
                      <a:pt x="848376" y="500503"/>
                      <a:pt x="861200" y="491494"/>
                      <a:pt x="873036" y="481564"/>
                    </a:cubicBezTo>
                    <a:close/>
                    <a:moveTo>
                      <a:pt x="1497235" y="0"/>
                    </a:moveTo>
                    <a:cubicBezTo>
                      <a:pt x="1556814" y="25778"/>
                      <a:pt x="1616788" y="50964"/>
                      <a:pt x="1668278" y="91802"/>
                    </a:cubicBezTo>
                    <a:cubicBezTo>
                      <a:pt x="1680773" y="215892"/>
                      <a:pt x="1713981" y="335576"/>
                      <a:pt x="1746993" y="455129"/>
                    </a:cubicBezTo>
                    <a:cubicBezTo>
                      <a:pt x="1844517" y="808526"/>
                      <a:pt x="2002999" y="1133843"/>
                      <a:pt x="2201268" y="1441273"/>
                    </a:cubicBezTo>
                    <a:cubicBezTo>
                      <a:pt x="2294450" y="1585749"/>
                      <a:pt x="2380727" y="1734302"/>
                      <a:pt x="2412753" y="1907384"/>
                    </a:cubicBezTo>
                    <a:cubicBezTo>
                      <a:pt x="2435901" y="2032329"/>
                      <a:pt x="2433270" y="2154775"/>
                      <a:pt x="2387106" y="2274328"/>
                    </a:cubicBezTo>
                    <a:cubicBezTo>
                      <a:pt x="2379083" y="2295108"/>
                      <a:pt x="2372507" y="2332066"/>
                      <a:pt x="2351201" y="2348440"/>
                    </a:cubicBezTo>
                    <a:cubicBezTo>
                      <a:pt x="2334301" y="2361329"/>
                      <a:pt x="2298001" y="2311088"/>
                      <a:pt x="2255125" y="2294187"/>
                    </a:cubicBezTo>
                    <a:cubicBezTo>
                      <a:pt x="2242630" y="2289255"/>
                      <a:pt x="2227966" y="2280707"/>
                      <a:pt x="2215405" y="2271960"/>
                    </a:cubicBezTo>
                    <a:cubicBezTo>
                      <a:pt x="2299250" y="2129457"/>
                      <a:pt x="2283928" y="1982351"/>
                      <a:pt x="2233359" y="1834916"/>
                    </a:cubicBezTo>
                    <a:cubicBezTo>
                      <a:pt x="2183841" y="1690440"/>
                      <a:pt x="2097629" y="1565100"/>
                      <a:pt x="2017269" y="1437196"/>
                    </a:cubicBezTo>
                    <a:cubicBezTo>
                      <a:pt x="1761658" y="1030204"/>
                      <a:pt x="1594758" y="589806"/>
                      <a:pt x="1515187" y="116133"/>
                    </a:cubicBezTo>
                    <a:cubicBezTo>
                      <a:pt x="1508677" y="77466"/>
                      <a:pt x="1503219" y="38667"/>
                      <a:pt x="149723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B4C2160-8573-4C58-9BD4-3B81C09F2EE3}"/>
                  </a:ext>
                </a:extLst>
              </p:cNvPr>
              <p:cNvSpPr/>
              <p:nvPr/>
            </p:nvSpPr>
            <p:spPr>
              <a:xfrm>
                <a:off x="5900482" y="4696985"/>
                <a:ext cx="2998820" cy="1611639"/>
              </a:xfrm>
              <a:custGeom>
                <a:avLst/>
                <a:gdLst>
                  <a:gd name="connsiteX0" fmla="*/ 2927933 w 2998820"/>
                  <a:gd name="connsiteY0" fmla="*/ 735934 h 1611639"/>
                  <a:gd name="connsiteX1" fmla="*/ 2989419 w 2998820"/>
                  <a:gd name="connsiteY1" fmla="*/ 715746 h 1611639"/>
                  <a:gd name="connsiteX2" fmla="*/ 2987249 w 2998820"/>
                  <a:gd name="connsiteY2" fmla="*/ 660573 h 1611639"/>
                  <a:gd name="connsiteX3" fmla="*/ 2931024 w 2998820"/>
                  <a:gd name="connsiteY3" fmla="*/ 619735 h 1611639"/>
                  <a:gd name="connsiteX4" fmla="*/ 2725390 w 2998820"/>
                  <a:gd name="connsiteY4" fmla="*/ 318421 h 1611639"/>
                  <a:gd name="connsiteX5" fmla="*/ 2679161 w 2998820"/>
                  <a:gd name="connsiteY5" fmla="*/ 290604 h 1611639"/>
                  <a:gd name="connsiteX6" fmla="*/ 2505619 w 2998820"/>
                  <a:gd name="connsiteY6" fmla="*/ 216558 h 1611639"/>
                  <a:gd name="connsiteX7" fmla="*/ 2242314 w 2998820"/>
                  <a:gd name="connsiteY7" fmla="*/ 89048 h 1611639"/>
                  <a:gd name="connsiteX8" fmla="*/ 2046413 w 2998820"/>
                  <a:gd name="connsiteY8" fmla="*/ 43739 h 1611639"/>
                  <a:gd name="connsiteX9" fmla="*/ 2012020 w 2998820"/>
                  <a:gd name="connsiteY9" fmla="*/ 75238 h 1611639"/>
                  <a:gd name="connsiteX10" fmla="*/ 1788961 w 2998820"/>
                  <a:gd name="connsiteY10" fmla="*/ 248781 h 1611639"/>
                  <a:gd name="connsiteX11" fmla="*/ 1445297 w 2998820"/>
                  <a:gd name="connsiteY11" fmla="*/ 271139 h 1611639"/>
                  <a:gd name="connsiteX12" fmla="*/ 1129383 w 2998820"/>
                  <a:gd name="connsiteY12" fmla="*/ 37952 h 1611639"/>
                  <a:gd name="connsiteX13" fmla="*/ 1078748 w 2998820"/>
                  <a:gd name="connsiteY13" fmla="*/ 863 h 1611639"/>
                  <a:gd name="connsiteX14" fmla="*/ 1036200 w 2998820"/>
                  <a:gd name="connsiteY14" fmla="*/ 1652 h 1611639"/>
                  <a:gd name="connsiteX15" fmla="*/ 704373 w 2998820"/>
                  <a:gd name="connsiteY15" fmla="*/ 54655 h 1611639"/>
                  <a:gd name="connsiteX16" fmla="*/ 385302 w 2998820"/>
                  <a:gd name="connsiteY16" fmla="*/ 200578 h 1611639"/>
                  <a:gd name="connsiteX17" fmla="*/ 249244 w 2998820"/>
                  <a:gd name="connsiteY17" fmla="*/ 332099 h 1611639"/>
                  <a:gd name="connsiteX18" fmla="*/ 234514 w 2998820"/>
                  <a:gd name="connsiteY18" fmla="*/ 409039 h 1611639"/>
                  <a:gd name="connsiteX19" fmla="*/ 123247 w 2998820"/>
                  <a:gd name="connsiteY19" fmla="*/ 628482 h 1611639"/>
                  <a:gd name="connsiteX20" fmla="*/ 143041 w 2998820"/>
                  <a:gd name="connsiteY20" fmla="*/ 699898 h 1611639"/>
                  <a:gd name="connsiteX21" fmla="*/ 167898 w 2998820"/>
                  <a:gd name="connsiteY21" fmla="*/ 749218 h 1611639"/>
                  <a:gd name="connsiteX22" fmla="*/ 16846 w 2998820"/>
                  <a:gd name="connsiteY22" fmla="*/ 956692 h 1611639"/>
                  <a:gd name="connsiteX23" fmla="*/ 2379 w 2998820"/>
                  <a:gd name="connsiteY23" fmla="*/ 1002396 h 1611639"/>
                  <a:gd name="connsiteX24" fmla="*/ 40980 w 2998820"/>
                  <a:gd name="connsiteY24" fmla="*/ 1021992 h 1611639"/>
                  <a:gd name="connsiteX25" fmla="*/ 111410 w 2998820"/>
                  <a:gd name="connsiteY25" fmla="*/ 1014956 h 1611639"/>
                  <a:gd name="connsiteX26" fmla="*/ 150537 w 2998820"/>
                  <a:gd name="connsiteY26" fmla="*/ 1045403 h 1611639"/>
                  <a:gd name="connsiteX27" fmla="*/ 155206 w 2998820"/>
                  <a:gd name="connsiteY27" fmla="*/ 1130432 h 1611639"/>
                  <a:gd name="connsiteX28" fmla="*/ 174277 w 2998820"/>
                  <a:gd name="connsiteY28" fmla="*/ 1169822 h 1611639"/>
                  <a:gd name="connsiteX29" fmla="*/ 213207 w 2998820"/>
                  <a:gd name="connsiteY29" fmla="*/ 1148253 h 1611639"/>
                  <a:gd name="connsiteX30" fmla="*/ 291791 w 2998820"/>
                  <a:gd name="connsiteY30" fmla="*/ 1169757 h 1611639"/>
                  <a:gd name="connsiteX31" fmla="*/ 291791 w 2998820"/>
                  <a:gd name="connsiteY31" fmla="*/ 1169757 h 1611639"/>
                  <a:gd name="connsiteX32" fmla="*/ 314939 w 2998820"/>
                  <a:gd name="connsiteY32" fmla="*/ 1219669 h 1611639"/>
                  <a:gd name="connsiteX33" fmla="*/ 339928 w 2998820"/>
                  <a:gd name="connsiteY33" fmla="*/ 1253864 h 1611639"/>
                  <a:gd name="connsiteX34" fmla="*/ 357880 w 2998820"/>
                  <a:gd name="connsiteY34" fmla="*/ 1256429 h 1611639"/>
                  <a:gd name="connsiteX35" fmla="*/ 381554 w 2998820"/>
                  <a:gd name="connsiteY35" fmla="*/ 1243145 h 1611639"/>
                  <a:gd name="connsiteX36" fmla="*/ 425614 w 2998820"/>
                  <a:gd name="connsiteY36" fmla="*/ 1260638 h 1611639"/>
                  <a:gd name="connsiteX37" fmla="*/ 486310 w 2998820"/>
                  <a:gd name="connsiteY37" fmla="*/ 1352900 h 1611639"/>
                  <a:gd name="connsiteX38" fmla="*/ 566144 w 2998820"/>
                  <a:gd name="connsiteY38" fmla="*/ 1336788 h 1611639"/>
                  <a:gd name="connsiteX39" fmla="*/ 617306 w 2998820"/>
                  <a:gd name="connsiteY39" fmla="*/ 1331856 h 1611639"/>
                  <a:gd name="connsiteX40" fmla="*/ 678595 w 2998820"/>
                  <a:gd name="connsiteY40" fmla="*/ 1436218 h 1611639"/>
                  <a:gd name="connsiteX41" fmla="*/ 714237 w 2998820"/>
                  <a:gd name="connsiteY41" fmla="*/ 1469033 h 1611639"/>
                  <a:gd name="connsiteX42" fmla="*/ 745407 w 2998820"/>
                  <a:gd name="connsiteY42" fmla="*/ 1436942 h 1611639"/>
                  <a:gd name="connsiteX43" fmla="*/ 816363 w 2998820"/>
                  <a:gd name="connsiteY43" fmla="*/ 1426223 h 1611639"/>
                  <a:gd name="connsiteX44" fmla="*/ 886398 w 2998820"/>
                  <a:gd name="connsiteY44" fmla="*/ 1495600 h 1611639"/>
                  <a:gd name="connsiteX45" fmla="*/ 946372 w 2998820"/>
                  <a:gd name="connsiteY45" fmla="*/ 1484552 h 1611639"/>
                  <a:gd name="connsiteX46" fmla="*/ 990102 w 2998820"/>
                  <a:gd name="connsiteY46" fmla="*/ 1475411 h 1611639"/>
                  <a:gd name="connsiteX47" fmla="*/ 990102 w 2998820"/>
                  <a:gd name="connsiteY47" fmla="*/ 1475411 h 1611639"/>
                  <a:gd name="connsiteX48" fmla="*/ 1082232 w 2998820"/>
                  <a:gd name="connsiteY48" fmla="*/ 1528283 h 1611639"/>
                  <a:gd name="connsiteX49" fmla="*/ 1171206 w 2998820"/>
                  <a:gd name="connsiteY49" fmla="*/ 1532886 h 1611639"/>
                  <a:gd name="connsiteX50" fmla="*/ 1215595 w 2998820"/>
                  <a:gd name="connsiteY50" fmla="*/ 1553995 h 1611639"/>
                  <a:gd name="connsiteX51" fmla="*/ 1322390 w 2998820"/>
                  <a:gd name="connsiteY51" fmla="*/ 1570698 h 1611639"/>
                  <a:gd name="connsiteX52" fmla="*/ 1344485 w 2998820"/>
                  <a:gd name="connsiteY52" fmla="*/ 1540909 h 1611639"/>
                  <a:gd name="connsiteX53" fmla="*/ 1394069 w 2998820"/>
                  <a:gd name="connsiteY53" fmla="*/ 1536306 h 1611639"/>
                  <a:gd name="connsiteX54" fmla="*/ 1453911 w 2998820"/>
                  <a:gd name="connsiteY54" fmla="*/ 1588980 h 1611639"/>
                  <a:gd name="connsiteX55" fmla="*/ 1453911 w 2998820"/>
                  <a:gd name="connsiteY55" fmla="*/ 1588980 h 1611639"/>
                  <a:gd name="connsiteX56" fmla="*/ 1453911 w 2998820"/>
                  <a:gd name="connsiteY56" fmla="*/ 1588980 h 1611639"/>
                  <a:gd name="connsiteX57" fmla="*/ 1493236 w 2998820"/>
                  <a:gd name="connsiteY57" fmla="*/ 1588454 h 1611639"/>
                  <a:gd name="connsiteX58" fmla="*/ 1569978 w 2998820"/>
                  <a:gd name="connsiteY58" fmla="*/ 1571882 h 1611639"/>
                  <a:gd name="connsiteX59" fmla="*/ 1599307 w 2998820"/>
                  <a:gd name="connsiteY59" fmla="*/ 1586349 h 1611639"/>
                  <a:gd name="connsiteX60" fmla="*/ 1599307 w 2998820"/>
                  <a:gd name="connsiteY60" fmla="*/ 1586349 h 1611639"/>
                  <a:gd name="connsiteX61" fmla="*/ 1622587 w 2998820"/>
                  <a:gd name="connsiteY61" fmla="*/ 1587138 h 1611639"/>
                  <a:gd name="connsiteX62" fmla="*/ 1622587 w 2998820"/>
                  <a:gd name="connsiteY62" fmla="*/ 1587138 h 1611639"/>
                  <a:gd name="connsiteX63" fmla="*/ 1664870 w 2998820"/>
                  <a:gd name="connsiteY63" fmla="*/ 1551233 h 1611639"/>
                  <a:gd name="connsiteX64" fmla="*/ 1731617 w 2998820"/>
                  <a:gd name="connsiteY64" fmla="*/ 1558664 h 1611639"/>
                  <a:gd name="connsiteX65" fmla="*/ 1761933 w 2998820"/>
                  <a:gd name="connsiteY65" fmla="*/ 1587599 h 1611639"/>
                  <a:gd name="connsiteX66" fmla="*/ 1793301 w 2998820"/>
                  <a:gd name="connsiteY66" fmla="*/ 1589374 h 1611639"/>
                  <a:gd name="connsiteX67" fmla="*/ 1865177 w 2998820"/>
                  <a:gd name="connsiteY67" fmla="*/ 1520918 h 1611639"/>
                  <a:gd name="connsiteX68" fmla="*/ 1916208 w 2998820"/>
                  <a:gd name="connsiteY68" fmla="*/ 1528941 h 1611639"/>
                  <a:gd name="connsiteX69" fmla="*/ 1930017 w 2998820"/>
                  <a:gd name="connsiteY69" fmla="*/ 1553535 h 1611639"/>
                  <a:gd name="connsiteX70" fmla="*/ 1972236 w 2998820"/>
                  <a:gd name="connsiteY70" fmla="*/ 1578327 h 1611639"/>
                  <a:gd name="connsiteX71" fmla="*/ 2001367 w 2998820"/>
                  <a:gd name="connsiteY71" fmla="*/ 1544065 h 1611639"/>
                  <a:gd name="connsiteX72" fmla="*/ 2074033 w 2998820"/>
                  <a:gd name="connsiteY72" fmla="*/ 1515657 h 1611639"/>
                  <a:gd name="connsiteX73" fmla="*/ 2267961 w 2998820"/>
                  <a:gd name="connsiteY73" fmla="*/ 1563267 h 1611639"/>
                  <a:gd name="connsiteX74" fmla="*/ 2274339 w 2998820"/>
                  <a:gd name="connsiteY74" fmla="*/ 1482316 h 1611639"/>
                  <a:gd name="connsiteX75" fmla="*/ 2258491 w 2998820"/>
                  <a:gd name="connsiteY75" fmla="*/ 1413728 h 1611639"/>
                  <a:gd name="connsiteX76" fmla="*/ 2301827 w 2998820"/>
                  <a:gd name="connsiteY76" fmla="*/ 1415175 h 1611639"/>
                  <a:gd name="connsiteX77" fmla="*/ 2380543 w 2998820"/>
                  <a:gd name="connsiteY77" fmla="*/ 1495929 h 1611639"/>
                  <a:gd name="connsiteX78" fmla="*/ 2480170 w 2998820"/>
                  <a:gd name="connsiteY78" fmla="*/ 1283062 h 1611639"/>
                  <a:gd name="connsiteX79" fmla="*/ 2494505 w 2998820"/>
                  <a:gd name="connsiteY79" fmla="*/ 1347376 h 1611639"/>
                  <a:gd name="connsiteX80" fmla="*/ 2544878 w 2998820"/>
                  <a:gd name="connsiteY80" fmla="*/ 1371444 h 1611639"/>
                  <a:gd name="connsiteX81" fmla="*/ 2606232 w 2998820"/>
                  <a:gd name="connsiteY81" fmla="*/ 1284180 h 1611639"/>
                  <a:gd name="connsiteX82" fmla="*/ 2670349 w 2998820"/>
                  <a:gd name="connsiteY82" fmla="*/ 1247420 h 1611639"/>
                  <a:gd name="connsiteX83" fmla="*/ 2715526 w 2998820"/>
                  <a:gd name="connsiteY83" fmla="*/ 1225982 h 1611639"/>
                  <a:gd name="connsiteX84" fmla="*/ 2736175 w 2998820"/>
                  <a:gd name="connsiteY84" fmla="*/ 1159695 h 1611639"/>
                  <a:gd name="connsiteX85" fmla="*/ 2793322 w 2998820"/>
                  <a:gd name="connsiteY85" fmla="*/ 1134706 h 1611639"/>
                  <a:gd name="connsiteX86" fmla="*/ 2801081 w 2998820"/>
                  <a:gd name="connsiteY86" fmla="*/ 1140493 h 1611639"/>
                  <a:gd name="connsiteX87" fmla="*/ 2809696 w 2998820"/>
                  <a:gd name="connsiteY87" fmla="*/ 1140033 h 1611639"/>
                  <a:gd name="connsiteX88" fmla="*/ 2820743 w 2998820"/>
                  <a:gd name="connsiteY88" fmla="*/ 1125894 h 1611639"/>
                  <a:gd name="connsiteX89" fmla="*/ 2832251 w 2998820"/>
                  <a:gd name="connsiteY89" fmla="*/ 1080651 h 1611639"/>
                  <a:gd name="connsiteX90" fmla="*/ 2832251 w 2998820"/>
                  <a:gd name="connsiteY90" fmla="*/ 1080651 h 1611639"/>
                  <a:gd name="connsiteX91" fmla="*/ 2832251 w 2998820"/>
                  <a:gd name="connsiteY91" fmla="*/ 1080585 h 1611639"/>
                  <a:gd name="connsiteX92" fmla="*/ 2838367 w 2998820"/>
                  <a:gd name="connsiteY92" fmla="*/ 991151 h 1611639"/>
                  <a:gd name="connsiteX93" fmla="*/ 2884334 w 2998820"/>
                  <a:gd name="connsiteY93" fmla="*/ 966556 h 1611639"/>
                  <a:gd name="connsiteX94" fmla="*/ 2945491 w 2998820"/>
                  <a:gd name="connsiteY94" fmla="*/ 1000554 h 1611639"/>
                  <a:gd name="connsiteX95" fmla="*/ 2981791 w 2998820"/>
                  <a:gd name="connsiteY95" fmla="*/ 960112 h 1611639"/>
                  <a:gd name="connsiteX96" fmla="*/ 2937336 w 2998820"/>
                  <a:gd name="connsiteY96" fmla="*/ 872059 h 1611639"/>
                  <a:gd name="connsiteX97" fmla="*/ 2896105 w 2998820"/>
                  <a:gd name="connsiteY97" fmla="*/ 779797 h 1611639"/>
                  <a:gd name="connsiteX98" fmla="*/ 2927933 w 2998820"/>
                  <a:gd name="connsiteY98" fmla="*/ 735934 h 16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998820" h="1611639">
                    <a:moveTo>
                      <a:pt x="2927933" y="735934"/>
                    </a:moveTo>
                    <a:cubicBezTo>
                      <a:pt x="2951673" y="736987"/>
                      <a:pt x="2969823" y="725084"/>
                      <a:pt x="2989419" y="715746"/>
                    </a:cubicBezTo>
                    <a:cubicBezTo>
                      <a:pt x="3001914" y="696807"/>
                      <a:pt x="3002703" y="678394"/>
                      <a:pt x="2987249" y="660573"/>
                    </a:cubicBezTo>
                    <a:cubicBezTo>
                      <a:pt x="2968442" y="647026"/>
                      <a:pt x="2948714" y="634597"/>
                      <a:pt x="2931024" y="619735"/>
                    </a:cubicBezTo>
                    <a:cubicBezTo>
                      <a:pt x="2834224" y="538653"/>
                      <a:pt x="2761362" y="441064"/>
                      <a:pt x="2725390" y="318421"/>
                    </a:cubicBezTo>
                    <a:cubicBezTo>
                      <a:pt x="2717499" y="296654"/>
                      <a:pt x="2696456" y="296391"/>
                      <a:pt x="2679161" y="290604"/>
                    </a:cubicBezTo>
                    <a:cubicBezTo>
                      <a:pt x="2619253" y="270678"/>
                      <a:pt x="2560595" y="247662"/>
                      <a:pt x="2505619" y="216558"/>
                    </a:cubicBezTo>
                    <a:cubicBezTo>
                      <a:pt x="2420525" y="168421"/>
                      <a:pt x="2334444" y="121139"/>
                      <a:pt x="2242314" y="89048"/>
                    </a:cubicBezTo>
                    <a:cubicBezTo>
                      <a:pt x="2179446" y="67150"/>
                      <a:pt x="2115922" y="39991"/>
                      <a:pt x="2046413" y="43739"/>
                    </a:cubicBezTo>
                    <a:cubicBezTo>
                      <a:pt x="2031091" y="50052"/>
                      <a:pt x="2020635" y="61758"/>
                      <a:pt x="2012020" y="75238"/>
                    </a:cubicBezTo>
                    <a:cubicBezTo>
                      <a:pt x="1958229" y="159478"/>
                      <a:pt x="1878132" y="211297"/>
                      <a:pt x="1788961" y="248781"/>
                    </a:cubicBezTo>
                    <a:cubicBezTo>
                      <a:pt x="1677760" y="295536"/>
                      <a:pt x="1562613" y="296654"/>
                      <a:pt x="1445297" y="271139"/>
                    </a:cubicBezTo>
                    <a:cubicBezTo>
                      <a:pt x="1304240" y="240495"/>
                      <a:pt x="1197708" y="165659"/>
                      <a:pt x="1129383" y="37952"/>
                    </a:cubicBezTo>
                    <a:cubicBezTo>
                      <a:pt x="1118269" y="17238"/>
                      <a:pt x="1104065" y="1652"/>
                      <a:pt x="1078748" y="863"/>
                    </a:cubicBezTo>
                    <a:cubicBezTo>
                      <a:pt x="1064543" y="8"/>
                      <a:pt x="1050141" y="-847"/>
                      <a:pt x="1036200" y="1652"/>
                    </a:cubicBezTo>
                    <a:cubicBezTo>
                      <a:pt x="925854" y="21249"/>
                      <a:pt x="814061" y="32560"/>
                      <a:pt x="704373" y="54655"/>
                    </a:cubicBezTo>
                    <a:cubicBezTo>
                      <a:pt x="587648" y="78198"/>
                      <a:pt x="475263" y="116996"/>
                      <a:pt x="385302" y="200578"/>
                    </a:cubicBezTo>
                    <a:cubicBezTo>
                      <a:pt x="339073" y="243519"/>
                      <a:pt x="296263" y="289946"/>
                      <a:pt x="249244" y="332099"/>
                    </a:cubicBezTo>
                    <a:cubicBezTo>
                      <a:pt x="237341" y="356430"/>
                      <a:pt x="244509" y="384379"/>
                      <a:pt x="234514" y="409039"/>
                    </a:cubicBezTo>
                    <a:cubicBezTo>
                      <a:pt x="212681" y="489858"/>
                      <a:pt x="186311" y="567193"/>
                      <a:pt x="123247" y="628482"/>
                    </a:cubicBezTo>
                    <a:cubicBezTo>
                      <a:pt x="84777" y="665834"/>
                      <a:pt x="93983" y="691020"/>
                      <a:pt x="143041" y="699898"/>
                    </a:cubicBezTo>
                    <a:cubicBezTo>
                      <a:pt x="175592" y="705750"/>
                      <a:pt x="182497" y="720809"/>
                      <a:pt x="167898" y="749218"/>
                    </a:cubicBezTo>
                    <a:cubicBezTo>
                      <a:pt x="128311" y="826224"/>
                      <a:pt x="88723" y="903163"/>
                      <a:pt x="16846" y="956692"/>
                    </a:cubicBezTo>
                    <a:cubicBezTo>
                      <a:pt x="998" y="968529"/>
                      <a:pt x="-3276" y="983786"/>
                      <a:pt x="2379" y="1002396"/>
                    </a:cubicBezTo>
                    <a:cubicBezTo>
                      <a:pt x="8429" y="1022256"/>
                      <a:pt x="25658" y="1022453"/>
                      <a:pt x="40980" y="1021992"/>
                    </a:cubicBezTo>
                    <a:cubicBezTo>
                      <a:pt x="64523" y="1021269"/>
                      <a:pt x="88459" y="1019888"/>
                      <a:pt x="111410" y="1014956"/>
                    </a:cubicBezTo>
                    <a:cubicBezTo>
                      <a:pt x="138898" y="1009038"/>
                      <a:pt x="149814" y="1018639"/>
                      <a:pt x="150537" y="1045403"/>
                    </a:cubicBezTo>
                    <a:cubicBezTo>
                      <a:pt x="151261" y="1073812"/>
                      <a:pt x="152181" y="1102220"/>
                      <a:pt x="155206" y="1130432"/>
                    </a:cubicBezTo>
                    <a:cubicBezTo>
                      <a:pt x="156785" y="1145031"/>
                      <a:pt x="154483" y="1164167"/>
                      <a:pt x="174277" y="1169822"/>
                    </a:cubicBezTo>
                    <a:cubicBezTo>
                      <a:pt x="193282" y="1175215"/>
                      <a:pt x="202488" y="1158775"/>
                      <a:pt x="213207" y="1148253"/>
                    </a:cubicBezTo>
                    <a:cubicBezTo>
                      <a:pt x="259568" y="1102812"/>
                      <a:pt x="274167" y="1106561"/>
                      <a:pt x="291791" y="1169757"/>
                    </a:cubicBezTo>
                    <a:cubicBezTo>
                      <a:pt x="291791" y="1169757"/>
                      <a:pt x="291791" y="1169757"/>
                      <a:pt x="291791" y="1169757"/>
                    </a:cubicBezTo>
                    <a:cubicBezTo>
                      <a:pt x="299419" y="1186460"/>
                      <a:pt x="306193" y="1203558"/>
                      <a:pt x="314939" y="1219669"/>
                    </a:cubicBezTo>
                    <a:cubicBezTo>
                      <a:pt x="322435" y="1233544"/>
                      <a:pt x="329603" y="1247617"/>
                      <a:pt x="339928" y="1253864"/>
                    </a:cubicBezTo>
                    <a:cubicBezTo>
                      <a:pt x="345320" y="1255179"/>
                      <a:pt x="351304" y="1256034"/>
                      <a:pt x="357880" y="1256429"/>
                    </a:cubicBezTo>
                    <a:cubicBezTo>
                      <a:pt x="364588" y="1254851"/>
                      <a:pt x="372282" y="1250774"/>
                      <a:pt x="381554" y="1243145"/>
                    </a:cubicBezTo>
                    <a:cubicBezTo>
                      <a:pt x="398718" y="1229007"/>
                      <a:pt x="414237" y="1239463"/>
                      <a:pt x="425614" y="1260638"/>
                    </a:cubicBezTo>
                    <a:cubicBezTo>
                      <a:pt x="442909" y="1292926"/>
                      <a:pt x="453956" y="1329423"/>
                      <a:pt x="486310" y="1352900"/>
                    </a:cubicBezTo>
                    <a:cubicBezTo>
                      <a:pt x="525767" y="1381506"/>
                      <a:pt x="546219" y="1379401"/>
                      <a:pt x="566144" y="1336788"/>
                    </a:cubicBezTo>
                    <a:cubicBezTo>
                      <a:pt x="581795" y="1303316"/>
                      <a:pt x="597249" y="1308248"/>
                      <a:pt x="617306" y="1331856"/>
                    </a:cubicBezTo>
                    <a:cubicBezTo>
                      <a:pt x="643873" y="1363158"/>
                      <a:pt x="662352" y="1399129"/>
                      <a:pt x="678595" y="1436218"/>
                    </a:cubicBezTo>
                    <a:cubicBezTo>
                      <a:pt x="686026" y="1453184"/>
                      <a:pt x="695495" y="1468967"/>
                      <a:pt x="714237" y="1469033"/>
                    </a:cubicBezTo>
                    <a:cubicBezTo>
                      <a:pt x="731926" y="1469098"/>
                      <a:pt x="738174" y="1450817"/>
                      <a:pt x="745407" y="1436942"/>
                    </a:cubicBezTo>
                    <a:cubicBezTo>
                      <a:pt x="772369" y="1385385"/>
                      <a:pt x="775657" y="1384925"/>
                      <a:pt x="816363" y="1426223"/>
                    </a:cubicBezTo>
                    <a:cubicBezTo>
                      <a:pt x="839445" y="1449633"/>
                      <a:pt x="862329" y="1473241"/>
                      <a:pt x="886398" y="1495600"/>
                    </a:cubicBezTo>
                    <a:cubicBezTo>
                      <a:pt x="910466" y="1518024"/>
                      <a:pt x="932167" y="1522825"/>
                      <a:pt x="946372" y="1484552"/>
                    </a:cubicBezTo>
                    <a:cubicBezTo>
                      <a:pt x="955512" y="1459958"/>
                      <a:pt x="971887" y="1460878"/>
                      <a:pt x="990102" y="1475411"/>
                    </a:cubicBezTo>
                    <a:cubicBezTo>
                      <a:pt x="990102" y="1475411"/>
                      <a:pt x="990102" y="1475411"/>
                      <a:pt x="990102" y="1475411"/>
                    </a:cubicBezTo>
                    <a:cubicBezTo>
                      <a:pt x="1027848" y="1480935"/>
                      <a:pt x="1049615" y="1514144"/>
                      <a:pt x="1082232" y="1528283"/>
                    </a:cubicBezTo>
                    <a:cubicBezTo>
                      <a:pt x="1110773" y="1540646"/>
                      <a:pt x="1136945" y="1565175"/>
                      <a:pt x="1171206" y="1532886"/>
                    </a:cubicBezTo>
                    <a:cubicBezTo>
                      <a:pt x="1191724" y="1513552"/>
                      <a:pt x="1206717" y="1531702"/>
                      <a:pt x="1215595" y="1553995"/>
                    </a:cubicBezTo>
                    <a:cubicBezTo>
                      <a:pt x="1244266" y="1625937"/>
                      <a:pt x="1267282" y="1629422"/>
                      <a:pt x="1322390" y="1570698"/>
                    </a:cubicBezTo>
                    <a:cubicBezTo>
                      <a:pt x="1330807" y="1561755"/>
                      <a:pt x="1337383" y="1551036"/>
                      <a:pt x="1344485" y="1540909"/>
                    </a:cubicBezTo>
                    <a:cubicBezTo>
                      <a:pt x="1359281" y="1519997"/>
                      <a:pt x="1374275" y="1516183"/>
                      <a:pt x="1394069" y="1536306"/>
                    </a:cubicBezTo>
                    <a:cubicBezTo>
                      <a:pt x="1412679" y="1555179"/>
                      <a:pt x="1433854" y="1571553"/>
                      <a:pt x="1453911" y="1588980"/>
                    </a:cubicBezTo>
                    <a:cubicBezTo>
                      <a:pt x="1453911" y="1588980"/>
                      <a:pt x="1453911" y="1588980"/>
                      <a:pt x="1453911" y="1588980"/>
                    </a:cubicBezTo>
                    <a:cubicBezTo>
                      <a:pt x="1453911" y="1588980"/>
                      <a:pt x="1453911" y="1588980"/>
                      <a:pt x="1453911" y="1588980"/>
                    </a:cubicBezTo>
                    <a:cubicBezTo>
                      <a:pt x="1466997" y="1588782"/>
                      <a:pt x="1480149" y="1588585"/>
                      <a:pt x="1493236" y="1588454"/>
                    </a:cubicBezTo>
                    <a:cubicBezTo>
                      <a:pt x="1511649" y="1549787"/>
                      <a:pt x="1536637" y="1543934"/>
                      <a:pt x="1569978" y="1571882"/>
                    </a:cubicBezTo>
                    <a:cubicBezTo>
                      <a:pt x="1578133" y="1578655"/>
                      <a:pt x="1589443" y="1581615"/>
                      <a:pt x="1599307" y="1586349"/>
                    </a:cubicBezTo>
                    <a:cubicBezTo>
                      <a:pt x="1599307" y="1586349"/>
                      <a:pt x="1599307" y="1586349"/>
                      <a:pt x="1599307" y="1586349"/>
                    </a:cubicBezTo>
                    <a:cubicBezTo>
                      <a:pt x="1607067" y="1586613"/>
                      <a:pt x="1614827" y="1586876"/>
                      <a:pt x="1622587" y="1587138"/>
                    </a:cubicBezTo>
                    <a:cubicBezTo>
                      <a:pt x="1622587" y="1587138"/>
                      <a:pt x="1622587" y="1587138"/>
                      <a:pt x="1622587" y="1587138"/>
                    </a:cubicBezTo>
                    <a:cubicBezTo>
                      <a:pt x="1630675" y="1568265"/>
                      <a:pt x="1652179" y="1565372"/>
                      <a:pt x="1664870" y="1551233"/>
                    </a:cubicBezTo>
                    <a:cubicBezTo>
                      <a:pt x="1689268" y="1524074"/>
                      <a:pt x="1711823" y="1524140"/>
                      <a:pt x="1731617" y="1558664"/>
                    </a:cubicBezTo>
                    <a:cubicBezTo>
                      <a:pt x="1738259" y="1570304"/>
                      <a:pt x="1751609" y="1578063"/>
                      <a:pt x="1761933" y="1587599"/>
                    </a:cubicBezTo>
                    <a:cubicBezTo>
                      <a:pt x="1772389" y="1588191"/>
                      <a:pt x="1782845" y="1588782"/>
                      <a:pt x="1793301" y="1589374"/>
                    </a:cubicBezTo>
                    <a:cubicBezTo>
                      <a:pt x="1817304" y="1566621"/>
                      <a:pt x="1841898" y="1544394"/>
                      <a:pt x="1865177" y="1520918"/>
                    </a:cubicBezTo>
                    <a:cubicBezTo>
                      <a:pt x="1886747" y="1499151"/>
                      <a:pt x="1902792" y="1502636"/>
                      <a:pt x="1916208" y="1528941"/>
                    </a:cubicBezTo>
                    <a:cubicBezTo>
                      <a:pt x="1920482" y="1537358"/>
                      <a:pt x="1924164" y="1546301"/>
                      <a:pt x="1930017" y="1553535"/>
                    </a:cubicBezTo>
                    <a:cubicBezTo>
                      <a:pt x="1940736" y="1566885"/>
                      <a:pt x="1951192" y="1582667"/>
                      <a:pt x="1972236" y="1578327"/>
                    </a:cubicBezTo>
                    <a:cubicBezTo>
                      <a:pt x="1990385" y="1574578"/>
                      <a:pt x="1995712" y="1558730"/>
                      <a:pt x="2001367" y="1544065"/>
                    </a:cubicBezTo>
                    <a:cubicBezTo>
                      <a:pt x="2023726" y="1485933"/>
                      <a:pt x="2024975" y="1483763"/>
                      <a:pt x="2074033" y="1515657"/>
                    </a:cubicBezTo>
                    <a:cubicBezTo>
                      <a:pt x="2133809" y="1554521"/>
                      <a:pt x="2199701" y="1562215"/>
                      <a:pt x="2267961" y="1563267"/>
                    </a:cubicBezTo>
                    <a:cubicBezTo>
                      <a:pt x="2316097" y="1534135"/>
                      <a:pt x="2316097" y="1534135"/>
                      <a:pt x="2274339" y="1482316"/>
                    </a:cubicBezTo>
                    <a:cubicBezTo>
                      <a:pt x="2253033" y="1463048"/>
                      <a:pt x="2239749" y="1440493"/>
                      <a:pt x="2258491" y="1413728"/>
                    </a:cubicBezTo>
                    <a:cubicBezTo>
                      <a:pt x="2270985" y="1395907"/>
                      <a:pt x="2287755" y="1401497"/>
                      <a:pt x="2301827" y="1415175"/>
                    </a:cubicBezTo>
                    <a:cubicBezTo>
                      <a:pt x="2325369" y="1444109"/>
                      <a:pt x="2347597" y="1474359"/>
                      <a:pt x="2380543" y="1495929"/>
                    </a:cubicBezTo>
                    <a:cubicBezTo>
                      <a:pt x="2438411" y="1438191"/>
                      <a:pt x="2433677" y="1350927"/>
                      <a:pt x="2480170" y="1283062"/>
                    </a:cubicBezTo>
                    <a:cubicBezTo>
                      <a:pt x="2493059" y="1305486"/>
                      <a:pt x="2492138" y="1326924"/>
                      <a:pt x="2494505" y="1347376"/>
                    </a:cubicBezTo>
                    <a:cubicBezTo>
                      <a:pt x="2498714" y="1384333"/>
                      <a:pt x="2513510" y="1391895"/>
                      <a:pt x="2544878" y="1371444"/>
                    </a:cubicBezTo>
                    <a:cubicBezTo>
                      <a:pt x="2576772" y="1350664"/>
                      <a:pt x="2593014" y="1317849"/>
                      <a:pt x="2606232" y="1284180"/>
                    </a:cubicBezTo>
                    <a:cubicBezTo>
                      <a:pt x="2618333" y="1253338"/>
                      <a:pt x="2630498" y="1229993"/>
                      <a:pt x="2670349" y="1247420"/>
                    </a:cubicBezTo>
                    <a:cubicBezTo>
                      <a:pt x="2690800" y="1256363"/>
                      <a:pt x="2705728" y="1246565"/>
                      <a:pt x="2715526" y="1225982"/>
                    </a:cubicBezTo>
                    <a:cubicBezTo>
                      <a:pt x="2725654" y="1204610"/>
                      <a:pt x="2730322" y="1182251"/>
                      <a:pt x="2736175" y="1159695"/>
                    </a:cubicBezTo>
                    <a:cubicBezTo>
                      <a:pt x="2743804" y="1130366"/>
                      <a:pt x="2753734" y="1095710"/>
                      <a:pt x="2793322" y="1134706"/>
                    </a:cubicBezTo>
                    <a:cubicBezTo>
                      <a:pt x="2796280" y="1137665"/>
                      <a:pt x="2798845" y="1139441"/>
                      <a:pt x="2801081" y="1140493"/>
                    </a:cubicBezTo>
                    <a:cubicBezTo>
                      <a:pt x="2804171" y="1140493"/>
                      <a:pt x="2807065" y="1140296"/>
                      <a:pt x="2809696" y="1140033"/>
                    </a:cubicBezTo>
                    <a:cubicBezTo>
                      <a:pt x="2813641" y="1137337"/>
                      <a:pt x="2816732" y="1131484"/>
                      <a:pt x="2820743" y="1125894"/>
                    </a:cubicBezTo>
                    <a:cubicBezTo>
                      <a:pt x="2830936" y="1111690"/>
                      <a:pt x="2824558" y="1094658"/>
                      <a:pt x="2832251" y="1080651"/>
                    </a:cubicBezTo>
                    <a:cubicBezTo>
                      <a:pt x="2832251" y="1080651"/>
                      <a:pt x="2832251" y="1080651"/>
                      <a:pt x="2832251" y="1080651"/>
                    </a:cubicBezTo>
                    <a:cubicBezTo>
                      <a:pt x="2832251" y="1080651"/>
                      <a:pt x="2832251" y="1080651"/>
                      <a:pt x="2832251" y="1080585"/>
                    </a:cubicBezTo>
                    <a:cubicBezTo>
                      <a:pt x="2841130" y="1051256"/>
                      <a:pt x="2837842" y="1021006"/>
                      <a:pt x="2838367" y="991151"/>
                    </a:cubicBezTo>
                    <a:cubicBezTo>
                      <a:pt x="2839025" y="954128"/>
                      <a:pt x="2857306" y="951037"/>
                      <a:pt x="2884334" y="966556"/>
                    </a:cubicBezTo>
                    <a:cubicBezTo>
                      <a:pt x="2904588" y="978196"/>
                      <a:pt x="2921028" y="996346"/>
                      <a:pt x="2945491" y="1000554"/>
                    </a:cubicBezTo>
                    <a:cubicBezTo>
                      <a:pt x="2982383" y="1006933"/>
                      <a:pt x="2993299" y="995425"/>
                      <a:pt x="2981791" y="960112"/>
                    </a:cubicBezTo>
                    <a:cubicBezTo>
                      <a:pt x="2971467" y="928613"/>
                      <a:pt x="2958709" y="897508"/>
                      <a:pt x="2937336" y="872059"/>
                    </a:cubicBezTo>
                    <a:cubicBezTo>
                      <a:pt x="2914452" y="844899"/>
                      <a:pt x="2908139" y="810967"/>
                      <a:pt x="2896105" y="779797"/>
                    </a:cubicBezTo>
                    <a:cubicBezTo>
                      <a:pt x="2887030" y="757175"/>
                      <a:pt x="2897223" y="734553"/>
                      <a:pt x="2927933" y="7359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81BDECBF-C856-4E2B-B08F-97D72C4A09EF}"/>
                  </a:ext>
                </a:extLst>
              </p:cNvPr>
              <p:cNvSpPr/>
              <p:nvPr/>
            </p:nvSpPr>
            <p:spPr>
              <a:xfrm>
                <a:off x="6785419" y="4975305"/>
                <a:ext cx="1373634" cy="1246511"/>
              </a:xfrm>
              <a:custGeom>
                <a:avLst/>
                <a:gdLst>
                  <a:gd name="connsiteX0" fmla="*/ 12640 w 1373634"/>
                  <a:gd name="connsiteY0" fmla="*/ 228768 h 1246511"/>
                  <a:gd name="connsiteX1" fmla="*/ 516497 w 1373634"/>
                  <a:gd name="connsiteY1" fmla="*/ 59566 h 1246511"/>
                  <a:gd name="connsiteX2" fmla="*/ 669588 w 1373634"/>
                  <a:gd name="connsiteY2" fmla="*/ 190824 h 1246511"/>
                  <a:gd name="connsiteX3" fmla="*/ 714962 w 1373634"/>
                  <a:gd name="connsiteY3" fmla="*/ 189049 h 1246511"/>
                  <a:gd name="connsiteX4" fmla="*/ 904878 w 1373634"/>
                  <a:gd name="connsiteY4" fmla="*/ 40956 h 1246511"/>
                  <a:gd name="connsiteX5" fmla="*/ 1233352 w 1373634"/>
                  <a:gd name="connsiteY5" fmla="*/ 43061 h 1246511"/>
                  <a:gd name="connsiteX6" fmla="*/ 1365137 w 1373634"/>
                  <a:gd name="connsiteY6" fmla="*/ 217392 h 1246511"/>
                  <a:gd name="connsiteX7" fmla="*/ 1239073 w 1373634"/>
                  <a:gd name="connsiteY7" fmla="*/ 835475 h 1246511"/>
                  <a:gd name="connsiteX8" fmla="*/ 712660 w 1373634"/>
                  <a:gd name="connsiteY8" fmla="*/ 1241283 h 1246511"/>
                  <a:gd name="connsiteX9" fmla="*/ 660118 w 1373634"/>
                  <a:gd name="connsiteY9" fmla="*/ 1236746 h 1246511"/>
                  <a:gd name="connsiteX10" fmla="*/ 145147 w 1373634"/>
                  <a:gd name="connsiteY10" fmla="*/ 837711 h 1246511"/>
                  <a:gd name="connsiteX11" fmla="*/ 12640 w 1373634"/>
                  <a:gd name="connsiteY11" fmla="*/ 228768 h 124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3634" h="1246511">
                    <a:moveTo>
                      <a:pt x="12640" y="228768"/>
                    </a:moveTo>
                    <a:cubicBezTo>
                      <a:pt x="88528" y="12876"/>
                      <a:pt x="322174" y="-65116"/>
                      <a:pt x="516497" y="59566"/>
                    </a:cubicBezTo>
                    <a:cubicBezTo>
                      <a:pt x="573906" y="96392"/>
                      <a:pt x="629079" y="135651"/>
                      <a:pt x="669588" y="190824"/>
                    </a:cubicBezTo>
                    <a:cubicBezTo>
                      <a:pt x="689447" y="217786"/>
                      <a:pt x="701152" y="206015"/>
                      <a:pt x="714962" y="189049"/>
                    </a:cubicBezTo>
                    <a:cubicBezTo>
                      <a:pt x="766847" y="124998"/>
                      <a:pt x="830306" y="73968"/>
                      <a:pt x="904878" y="40956"/>
                    </a:cubicBezTo>
                    <a:cubicBezTo>
                      <a:pt x="1013318" y="-7115"/>
                      <a:pt x="1124387" y="-9942"/>
                      <a:pt x="1233352" y="43061"/>
                    </a:cubicBezTo>
                    <a:cubicBezTo>
                      <a:pt x="1306675" y="78703"/>
                      <a:pt x="1342646" y="143082"/>
                      <a:pt x="1365137" y="217392"/>
                    </a:cubicBezTo>
                    <a:cubicBezTo>
                      <a:pt x="1396635" y="403099"/>
                      <a:pt x="1337451" y="685870"/>
                      <a:pt x="1239073" y="835475"/>
                    </a:cubicBezTo>
                    <a:cubicBezTo>
                      <a:pt x="1099135" y="1016777"/>
                      <a:pt x="916715" y="1142905"/>
                      <a:pt x="712660" y="1241283"/>
                    </a:cubicBezTo>
                    <a:cubicBezTo>
                      <a:pt x="691946" y="1251279"/>
                      <a:pt x="677610" y="1245360"/>
                      <a:pt x="660118" y="1236746"/>
                    </a:cubicBezTo>
                    <a:cubicBezTo>
                      <a:pt x="461324" y="1138631"/>
                      <a:pt x="282521" y="1014935"/>
                      <a:pt x="145147" y="837711"/>
                    </a:cubicBezTo>
                    <a:cubicBezTo>
                      <a:pt x="41969" y="685870"/>
                      <a:pt x="-30368" y="462284"/>
                      <a:pt x="12640" y="22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E5F60AE8-BA86-487A-85D8-12DC675E5EA9}"/>
                  </a:ext>
                </a:extLst>
              </p:cNvPr>
              <p:cNvSpPr/>
              <p:nvPr/>
            </p:nvSpPr>
            <p:spPr>
              <a:xfrm>
                <a:off x="6574989" y="5194851"/>
                <a:ext cx="407175" cy="681111"/>
              </a:xfrm>
              <a:custGeom>
                <a:avLst/>
                <a:gdLst>
                  <a:gd name="connsiteX0" fmla="*/ 219518 w 407175"/>
                  <a:gd name="connsiteY0" fmla="*/ 14812 h 681111"/>
                  <a:gd name="connsiteX1" fmla="*/ 270154 w 407175"/>
                  <a:gd name="connsiteY1" fmla="*/ 95303 h 681111"/>
                  <a:gd name="connsiteX2" fmla="*/ 293499 w 407175"/>
                  <a:gd name="connsiteY2" fmla="*/ 122330 h 681111"/>
                  <a:gd name="connsiteX3" fmla="*/ 304481 w 407175"/>
                  <a:gd name="connsiteY3" fmla="*/ 229652 h 681111"/>
                  <a:gd name="connsiteX4" fmla="*/ 276731 w 407175"/>
                  <a:gd name="connsiteY4" fmla="*/ 267924 h 681111"/>
                  <a:gd name="connsiteX5" fmla="*/ 323552 w 407175"/>
                  <a:gd name="connsiteY5" fmla="*/ 294426 h 681111"/>
                  <a:gd name="connsiteX6" fmla="*/ 404503 w 407175"/>
                  <a:gd name="connsiteY6" fmla="*/ 348152 h 681111"/>
                  <a:gd name="connsiteX7" fmla="*/ 355446 w 407175"/>
                  <a:gd name="connsiteY7" fmla="*/ 445346 h 681111"/>
                  <a:gd name="connsiteX8" fmla="*/ 344463 w 407175"/>
                  <a:gd name="connsiteY8" fmla="*/ 522483 h 681111"/>
                  <a:gd name="connsiteX9" fmla="*/ 355512 w 407175"/>
                  <a:gd name="connsiteY9" fmla="*/ 618165 h 681111"/>
                  <a:gd name="connsiteX10" fmla="*/ 261408 w 407175"/>
                  <a:gd name="connsiteY10" fmla="*/ 675902 h 681111"/>
                  <a:gd name="connsiteX11" fmla="*/ 52619 w 407175"/>
                  <a:gd name="connsiteY11" fmla="*/ 581207 h 681111"/>
                  <a:gd name="connsiteX12" fmla="*/ 51698 w 407175"/>
                  <a:gd name="connsiteY12" fmla="*/ 196113 h 681111"/>
                  <a:gd name="connsiteX13" fmla="*/ 64061 w 407175"/>
                  <a:gd name="connsiteY13" fmla="*/ 125815 h 681111"/>
                  <a:gd name="connsiteX14" fmla="*/ 121601 w 407175"/>
                  <a:gd name="connsiteY14" fmla="*/ 11392 h 681111"/>
                  <a:gd name="connsiteX15" fmla="*/ 219518 w 407175"/>
                  <a:gd name="connsiteY15" fmla="*/ 14812 h 68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7175" h="681111">
                    <a:moveTo>
                      <a:pt x="219518" y="14812"/>
                    </a:moveTo>
                    <a:cubicBezTo>
                      <a:pt x="245954" y="31252"/>
                      <a:pt x="265288" y="60187"/>
                      <a:pt x="270154" y="95303"/>
                    </a:cubicBezTo>
                    <a:cubicBezTo>
                      <a:pt x="272193" y="109902"/>
                      <a:pt x="282254" y="115426"/>
                      <a:pt x="293499" y="122330"/>
                    </a:cubicBezTo>
                    <a:cubicBezTo>
                      <a:pt x="346831" y="155211"/>
                      <a:pt x="349395" y="188880"/>
                      <a:pt x="304481" y="229652"/>
                    </a:cubicBezTo>
                    <a:cubicBezTo>
                      <a:pt x="292842" y="240239"/>
                      <a:pt x="268050" y="245566"/>
                      <a:pt x="276731" y="267924"/>
                    </a:cubicBezTo>
                    <a:cubicBezTo>
                      <a:pt x="284030" y="286797"/>
                      <a:pt x="303824" y="291203"/>
                      <a:pt x="323552" y="294426"/>
                    </a:cubicBezTo>
                    <a:cubicBezTo>
                      <a:pt x="358076" y="300147"/>
                      <a:pt x="394902" y="306986"/>
                      <a:pt x="404503" y="348152"/>
                    </a:cubicBezTo>
                    <a:cubicBezTo>
                      <a:pt x="414893" y="392540"/>
                      <a:pt x="394245" y="423448"/>
                      <a:pt x="355446" y="445346"/>
                    </a:cubicBezTo>
                    <a:cubicBezTo>
                      <a:pt x="319935" y="465403"/>
                      <a:pt x="307309" y="490458"/>
                      <a:pt x="344463" y="522483"/>
                    </a:cubicBezTo>
                    <a:cubicBezTo>
                      <a:pt x="377081" y="550563"/>
                      <a:pt x="368598" y="584298"/>
                      <a:pt x="355512" y="618165"/>
                    </a:cubicBezTo>
                    <a:cubicBezTo>
                      <a:pt x="323091" y="635525"/>
                      <a:pt x="301193" y="667617"/>
                      <a:pt x="261408" y="675902"/>
                    </a:cubicBezTo>
                    <a:cubicBezTo>
                      <a:pt x="170987" y="694644"/>
                      <a:pt x="96941" y="662750"/>
                      <a:pt x="52619" y="581207"/>
                    </a:cubicBezTo>
                    <a:cubicBezTo>
                      <a:pt x="-17022" y="452974"/>
                      <a:pt x="-17745" y="324478"/>
                      <a:pt x="51698" y="196113"/>
                    </a:cubicBezTo>
                    <a:cubicBezTo>
                      <a:pt x="63995" y="173426"/>
                      <a:pt x="67612" y="153172"/>
                      <a:pt x="64061" y="125815"/>
                    </a:cubicBezTo>
                    <a:cubicBezTo>
                      <a:pt x="58274" y="81164"/>
                      <a:pt x="80567" y="31975"/>
                      <a:pt x="121601" y="11392"/>
                    </a:cubicBezTo>
                    <a:cubicBezTo>
                      <a:pt x="156388" y="-5968"/>
                      <a:pt x="191833" y="-2418"/>
                      <a:pt x="219518" y="14812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0E8EC289-4C17-440F-8D5A-DF20B7EB13DE}"/>
                  </a:ext>
                </a:extLst>
              </p:cNvPr>
              <p:cNvSpPr/>
              <p:nvPr/>
            </p:nvSpPr>
            <p:spPr>
              <a:xfrm>
                <a:off x="7970858" y="5181749"/>
                <a:ext cx="406847" cy="687348"/>
              </a:xfrm>
              <a:custGeom>
                <a:avLst/>
                <a:gdLst>
                  <a:gd name="connsiteX0" fmla="*/ 397233 w 406847"/>
                  <a:gd name="connsiteY0" fmla="*/ 299307 h 687348"/>
                  <a:gd name="connsiteX1" fmla="*/ 341534 w 406847"/>
                  <a:gd name="connsiteY1" fmla="*/ 117150 h 687348"/>
                  <a:gd name="connsiteX2" fmla="*/ 282744 w 406847"/>
                  <a:gd name="connsiteY2" fmla="*/ 8514 h 687348"/>
                  <a:gd name="connsiteX3" fmla="*/ 188180 w 406847"/>
                  <a:gd name="connsiteY3" fmla="*/ 12657 h 687348"/>
                  <a:gd name="connsiteX4" fmla="*/ 129325 w 406847"/>
                  <a:gd name="connsiteY4" fmla="*/ 109193 h 687348"/>
                  <a:gd name="connsiteX5" fmla="*/ 72574 w 406847"/>
                  <a:gd name="connsiteY5" fmla="*/ 181464 h 687348"/>
                  <a:gd name="connsiteX6" fmla="*/ 130443 w 406847"/>
                  <a:gd name="connsiteY6" fmla="*/ 254655 h 687348"/>
                  <a:gd name="connsiteX7" fmla="*/ 131956 w 406847"/>
                  <a:gd name="connsiteY7" fmla="*/ 259061 h 687348"/>
                  <a:gd name="connsiteX8" fmla="*/ 130969 w 406847"/>
                  <a:gd name="connsiteY8" fmla="*/ 269386 h 687348"/>
                  <a:gd name="connsiteX9" fmla="*/ 63104 w 406847"/>
                  <a:gd name="connsiteY9" fmla="*/ 297926 h 687348"/>
                  <a:gd name="connsiteX10" fmla="*/ 1224 w 406847"/>
                  <a:gd name="connsiteY10" fmla="*/ 354940 h 687348"/>
                  <a:gd name="connsiteX11" fmla="*/ 33972 w 406847"/>
                  <a:gd name="connsiteY11" fmla="*/ 432866 h 687348"/>
                  <a:gd name="connsiteX12" fmla="*/ 65734 w 406847"/>
                  <a:gd name="connsiteY12" fmla="*/ 453515 h 687348"/>
                  <a:gd name="connsiteX13" fmla="*/ 74020 w 406847"/>
                  <a:gd name="connsiteY13" fmla="*/ 508491 h 687348"/>
                  <a:gd name="connsiteX14" fmla="*/ 53635 w 406847"/>
                  <a:gd name="connsiteY14" fmla="*/ 629096 h 687348"/>
                  <a:gd name="connsiteX15" fmla="*/ 85397 w 406847"/>
                  <a:gd name="connsiteY15" fmla="*/ 646391 h 687348"/>
                  <a:gd name="connsiteX16" fmla="*/ 312074 w 406847"/>
                  <a:gd name="connsiteY16" fmla="*/ 635409 h 687348"/>
                  <a:gd name="connsiteX17" fmla="*/ 397233 w 406847"/>
                  <a:gd name="connsiteY17" fmla="*/ 299307 h 68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847" h="687348">
                    <a:moveTo>
                      <a:pt x="397233" y="299307"/>
                    </a:moveTo>
                    <a:cubicBezTo>
                      <a:pt x="385068" y="236703"/>
                      <a:pt x="346137" y="184554"/>
                      <a:pt x="341534" y="117150"/>
                    </a:cubicBezTo>
                    <a:cubicBezTo>
                      <a:pt x="338575" y="74208"/>
                      <a:pt x="327067" y="25677"/>
                      <a:pt x="282744" y="8514"/>
                    </a:cubicBezTo>
                    <a:cubicBezTo>
                      <a:pt x="253218" y="-2928"/>
                      <a:pt x="216129" y="-4047"/>
                      <a:pt x="188180" y="12657"/>
                    </a:cubicBezTo>
                    <a:cubicBezTo>
                      <a:pt x="154906" y="32582"/>
                      <a:pt x="147409" y="77365"/>
                      <a:pt x="129325" y="109193"/>
                    </a:cubicBezTo>
                    <a:cubicBezTo>
                      <a:pt x="114989" y="134445"/>
                      <a:pt x="72113" y="140232"/>
                      <a:pt x="72574" y="181464"/>
                    </a:cubicBezTo>
                    <a:cubicBezTo>
                      <a:pt x="72968" y="221643"/>
                      <a:pt x="113082" y="228812"/>
                      <a:pt x="130443" y="254655"/>
                    </a:cubicBezTo>
                    <a:cubicBezTo>
                      <a:pt x="131297" y="255905"/>
                      <a:pt x="131429" y="257615"/>
                      <a:pt x="131956" y="259061"/>
                    </a:cubicBezTo>
                    <a:cubicBezTo>
                      <a:pt x="131627" y="262481"/>
                      <a:pt x="131297" y="265900"/>
                      <a:pt x="130969" y="269386"/>
                    </a:cubicBezTo>
                    <a:cubicBezTo>
                      <a:pt x="112622" y="289245"/>
                      <a:pt x="88751" y="293651"/>
                      <a:pt x="63104" y="297926"/>
                    </a:cubicBezTo>
                    <a:cubicBezTo>
                      <a:pt x="31999" y="303121"/>
                      <a:pt x="6550" y="320876"/>
                      <a:pt x="1224" y="354940"/>
                    </a:cubicBezTo>
                    <a:cubicBezTo>
                      <a:pt x="-3774" y="386571"/>
                      <a:pt x="6418" y="413993"/>
                      <a:pt x="33972" y="432866"/>
                    </a:cubicBezTo>
                    <a:cubicBezTo>
                      <a:pt x="44362" y="439968"/>
                      <a:pt x="55608" y="446018"/>
                      <a:pt x="65734" y="453515"/>
                    </a:cubicBezTo>
                    <a:cubicBezTo>
                      <a:pt x="86844" y="469100"/>
                      <a:pt x="85331" y="499482"/>
                      <a:pt x="74020" y="508491"/>
                    </a:cubicBezTo>
                    <a:cubicBezTo>
                      <a:pt x="28645" y="544593"/>
                      <a:pt x="43771" y="586351"/>
                      <a:pt x="53635" y="629096"/>
                    </a:cubicBezTo>
                    <a:cubicBezTo>
                      <a:pt x="68168" y="627846"/>
                      <a:pt x="75270" y="639223"/>
                      <a:pt x="85397" y="646391"/>
                    </a:cubicBezTo>
                    <a:cubicBezTo>
                      <a:pt x="165953" y="703273"/>
                      <a:pt x="249338" y="702090"/>
                      <a:pt x="312074" y="635409"/>
                    </a:cubicBezTo>
                    <a:cubicBezTo>
                      <a:pt x="401442" y="540385"/>
                      <a:pt x="421762" y="425238"/>
                      <a:pt x="397233" y="299307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80ECBBE5-E10D-49DA-B3AB-E68045393D5F}"/>
                  </a:ext>
                </a:extLst>
              </p:cNvPr>
              <p:cNvSpPr/>
              <p:nvPr/>
            </p:nvSpPr>
            <p:spPr>
              <a:xfrm>
                <a:off x="5947058" y="3783629"/>
                <a:ext cx="2787450" cy="877647"/>
              </a:xfrm>
              <a:custGeom>
                <a:avLst/>
                <a:gdLst>
                  <a:gd name="connsiteX0" fmla="*/ 2711958 w 2787450"/>
                  <a:gd name="connsiteY0" fmla="*/ 375378 h 877647"/>
                  <a:gd name="connsiteX1" fmla="*/ 2586618 w 2787450"/>
                  <a:gd name="connsiteY1" fmla="*/ 294689 h 877647"/>
                  <a:gd name="connsiteX2" fmla="*/ 2016211 w 2787450"/>
                  <a:gd name="connsiteY2" fmla="*/ 61174 h 877647"/>
                  <a:gd name="connsiteX3" fmla="*/ 1010470 w 2787450"/>
                  <a:gd name="connsiteY3" fmla="*/ 52954 h 877647"/>
                  <a:gd name="connsiteX4" fmla="*/ 446442 w 2787450"/>
                  <a:gd name="connsiteY4" fmla="*/ 207228 h 877647"/>
                  <a:gd name="connsiteX5" fmla="*/ 191 w 2787450"/>
                  <a:gd name="connsiteY5" fmla="*/ 435877 h 877647"/>
                  <a:gd name="connsiteX6" fmla="*/ 38859 w 2787450"/>
                  <a:gd name="connsiteY6" fmla="*/ 581406 h 877647"/>
                  <a:gd name="connsiteX7" fmla="*/ 94426 w 2787450"/>
                  <a:gd name="connsiteY7" fmla="*/ 870028 h 877647"/>
                  <a:gd name="connsiteX8" fmla="*/ 133159 w 2787450"/>
                  <a:gd name="connsiteY8" fmla="*/ 870423 h 877647"/>
                  <a:gd name="connsiteX9" fmla="*/ 1323688 w 2787450"/>
                  <a:gd name="connsiteY9" fmla="*/ 513277 h 877647"/>
                  <a:gd name="connsiteX10" fmla="*/ 2096965 w 2787450"/>
                  <a:gd name="connsiteY10" fmla="*/ 608367 h 877647"/>
                  <a:gd name="connsiteX11" fmla="*/ 2524409 w 2787450"/>
                  <a:gd name="connsiteY11" fmla="*/ 733312 h 877647"/>
                  <a:gd name="connsiteX12" fmla="*/ 2660730 w 2787450"/>
                  <a:gd name="connsiteY12" fmla="*/ 785855 h 877647"/>
                  <a:gd name="connsiteX13" fmla="*/ 2787451 w 2787450"/>
                  <a:gd name="connsiteY13" fmla="*/ 450542 h 877647"/>
                  <a:gd name="connsiteX14" fmla="*/ 2711958 w 2787450"/>
                  <a:gd name="connsiteY14" fmla="*/ 375378 h 87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7450" h="877647">
                    <a:moveTo>
                      <a:pt x="2711958" y="375378"/>
                    </a:moveTo>
                    <a:cubicBezTo>
                      <a:pt x="2673027" y="343089"/>
                      <a:pt x="2622655" y="317311"/>
                      <a:pt x="2586618" y="294689"/>
                    </a:cubicBezTo>
                    <a:cubicBezTo>
                      <a:pt x="2413800" y="186053"/>
                      <a:pt x="2213296" y="112007"/>
                      <a:pt x="2016211" y="61174"/>
                    </a:cubicBezTo>
                    <a:cubicBezTo>
                      <a:pt x="1688790" y="-23328"/>
                      <a:pt x="1341772" y="-14714"/>
                      <a:pt x="1010470" y="52954"/>
                    </a:cubicBezTo>
                    <a:cubicBezTo>
                      <a:pt x="824565" y="90898"/>
                      <a:pt x="623535" y="139495"/>
                      <a:pt x="446442" y="207228"/>
                    </a:cubicBezTo>
                    <a:cubicBezTo>
                      <a:pt x="395412" y="226759"/>
                      <a:pt x="-10067" y="380836"/>
                      <a:pt x="191" y="435877"/>
                    </a:cubicBezTo>
                    <a:cubicBezTo>
                      <a:pt x="9463" y="485724"/>
                      <a:pt x="33598" y="534715"/>
                      <a:pt x="38859" y="581406"/>
                    </a:cubicBezTo>
                    <a:cubicBezTo>
                      <a:pt x="49972" y="679717"/>
                      <a:pt x="79564" y="773295"/>
                      <a:pt x="94426" y="870028"/>
                    </a:cubicBezTo>
                    <a:cubicBezTo>
                      <a:pt x="107249" y="881405"/>
                      <a:pt x="120796" y="878774"/>
                      <a:pt x="133159" y="870423"/>
                    </a:cubicBezTo>
                    <a:cubicBezTo>
                      <a:pt x="558169" y="582063"/>
                      <a:pt x="923667" y="527942"/>
                      <a:pt x="1323688" y="513277"/>
                    </a:cubicBezTo>
                    <a:cubicBezTo>
                      <a:pt x="1593042" y="503347"/>
                      <a:pt x="1837606" y="544974"/>
                      <a:pt x="2096965" y="608367"/>
                    </a:cubicBezTo>
                    <a:cubicBezTo>
                      <a:pt x="2201196" y="633816"/>
                      <a:pt x="2474497" y="709507"/>
                      <a:pt x="2524409" y="733312"/>
                    </a:cubicBezTo>
                    <a:cubicBezTo>
                      <a:pt x="2577017" y="759616"/>
                      <a:pt x="2616473" y="772768"/>
                      <a:pt x="2660730" y="785855"/>
                    </a:cubicBezTo>
                    <a:cubicBezTo>
                      <a:pt x="2699135" y="694908"/>
                      <a:pt x="2757201" y="544514"/>
                      <a:pt x="2787451" y="450542"/>
                    </a:cubicBezTo>
                    <a:cubicBezTo>
                      <a:pt x="2767657" y="424238"/>
                      <a:pt x="2754373" y="410559"/>
                      <a:pt x="2711958" y="375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06D319B6-A03B-478B-B262-B97851DD8187}"/>
                  </a:ext>
                </a:extLst>
              </p:cNvPr>
              <p:cNvSpPr/>
              <p:nvPr/>
            </p:nvSpPr>
            <p:spPr>
              <a:xfrm>
                <a:off x="6981859" y="4269575"/>
                <a:ext cx="980382" cy="728229"/>
              </a:xfrm>
              <a:custGeom>
                <a:avLst/>
                <a:gdLst>
                  <a:gd name="connsiteX0" fmla="*/ 767820 w 980382"/>
                  <a:gd name="connsiteY0" fmla="*/ 61461 h 728229"/>
                  <a:gd name="connsiteX1" fmla="*/ 900985 w 980382"/>
                  <a:gd name="connsiteY1" fmla="*/ 165232 h 728229"/>
                  <a:gd name="connsiteX2" fmla="*/ 970560 w 980382"/>
                  <a:gd name="connsiteY2" fmla="*/ 450303 h 728229"/>
                  <a:gd name="connsiteX3" fmla="*/ 968192 w 980382"/>
                  <a:gd name="connsiteY3" fmla="*/ 476871 h 728229"/>
                  <a:gd name="connsiteX4" fmla="*/ 910783 w 980382"/>
                  <a:gd name="connsiteY4" fmla="*/ 555586 h 728229"/>
                  <a:gd name="connsiteX5" fmla="*/ 551731 w 980382"/>
                  <a:gd name="connsiteY5" fmla="*/ 726169 h 728229"/>
                  <a:gd name="connsiteX6" fmla="*/ 265409 w 980382"/>
                  <a:gd name="connsiteY6" fmla="*/ 683819 h 728229"/>
                  <a:gd name="connsiteX7" fmla="*/ 42153 w 980382"/>
                  <a:gd name="connsiteY7" fmla="*/ 480553 h 728229"/>
                  <a:gd name="connsiteX8" fmla="*/ 0 w 980382"/>
                  <a:gd name="connsiteY8" fmla="*/ 437546 h 728229"/>
                  <a:gd name="connsiteX9" fmla="*/ 24069 w 980382"/>
                  <a:gd name="connsiteY9" fmla="*/ 410255 h 728229"/>
                  <a:gd name="connsiteX10" fmla="*/ 266659 w 980382"/>
                  <a:gd name="connsiteY10" fmla="*/ 50151 h 728229"/>
                  <a:gd name="connsiteX11" fmla="*/ 330907 w 980382"/>
                  <a:gd name="connsiteY11" fmla="*/ 22992 h 728229"/>
                  <a:gd name="connsiteX12" fmla="*/ 549693 w 980382"/>
                  <a:gd name="connsiteY12" fmla="*/ 3790 h 728229"/>
                  <a:gd name="connsiteX13" fmla="*/ 563107 w 980382"/>
                  <a:gd name="connsiteY13" fmla="*/ 3855 h 728229"/>
                  <a:gd name="connsiteX14" fmla="*/ 767820 w 980382"/>
                  <a:gd name="connsiteY14" fmla="*/ 61461 h 72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0382" h="728229">
                    <a:moveTo>
                      <a:pt x="767820" y="61461"/>
                    </a:moveTo>
                    <a:cubicBezTo>
                      <a:pt x="814510" y="93026"/>
                      <a:pt x="862647" y="122487"/>
                      <a:pt x="900985" y="165232"/>
                    </a:cubicBezTo>
                    <a:cubicBezTo>
                      <a:pt x="975229" y="248156"/>
                      <a:pt x="994760" y="343771"/>
                      <a:pt x="970560" y="450303"/>
                    </a:cubicBezTo>
                    <a:cubicBezTo>
                      <a:pt x="968521" y="459181"/>
                      <a:pt x="962011" y="467401"/>
                      <a:pt x="968192" y="476871"/>
                    </a:cubicBezTo>
                    <a:cubicBezTo>
                      <a:pt x="941428" y="497585"/>
                      <a:pt x="934194" y="532438"/>
                      <a:pt x="910783" y="555586"/>
                    </a:cubicBezTo>
                    <a:cubicBezTo>
                      <a:pt x="810893" y="654030"/>
                      <a:pt x="694366" y="716633"/>
                      <a:pt x="551731" y="726169"/>
                    </a:cubicBezTo>
                    <a:cubicBezTo>
                      <a:pt x="452827" y="732745"/>
                      <a:pt x="354055" y="724854"/>
                      <a:pt x="265409" y="683819"/>
                    </a:cubicBezTo>
                    <a:cubicBezTo>
                      <a:pt x="172293" y="640746"/>
                      <a:pt x="86607" y="581496"/>
                      <a:pt x="42153" y="480553"/>
                    </a:cubicBezTo>
                    <a:cubicBezTo>
                      <a:pt x="33998" y="462075"/>
                      <a:pt x="30513" y="435573"/>
                      <a:pt x="0" y="437546"/>
                    </a:cubicBezTo>
                    <a:cubicBezTo>
                      <a:pt x="7168" y="427813"/>
                      <a:pt x="28409" y="433272"/>
                      <a:pt x="24069" y="410255"/>
                    </a:cubicBezTo>
                    <a:cubicBezTo>
                      <a:pt x="-7693" y="241053"/>
                      <a:pt x="125668" y="104206"/>
                      <a:pt x="266659" y="50151"/>
                    </a:cubicBezTo>
                    <a:cubicBezTo>
                      <a:pt x="288361" y="41799"/>
                      <a:pt x="309535" y="32067"/>
                      <a:pt x="330907" y="22992"/>
                    </a:cubicBezTo>
                    <a:cubicBezTo>
                      <a:pt x="403572" y="13785"/>
                      <a:pt x="475843" y="-287"/>
                      <a:pt x="549693" y="3790"/>
                    </a:cubicBezTo>
                    <a:cubicBezTo>
                      <a:pt x="554164" y="-1274"/>
                      <a:pt x="558636" y="-1274"/>
                      <a:pt x="563107" y="3855"/>
                    </a:cubicBezTo>
                    <a:cubicBezTo>
                      <a:pt x="632485" y="19112"/>
                      <a:pt x="701534" y="35355"/>
                      <a:pt x="767820" y="61461"/>
                    </a:cubicBezTo>
                    <a:close/>
                  </a:path>
                </a:pathLst>
              </a:custGeom>
              <a:solidFill>
                <a:srgbClr val="FCD1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D34973D2-3C55-4FF8-B28B-D07532567E14}"/>
                  </a:ext>
                </a:extLst>
              </p:cNvPr>
              <p:cNvSpPr/>
              <p:nvPr/>
            </p:nvSpPr>
            <p:spPr>
              <a:xfrm>
                <a:off x="6361013" y="3836156"/>
                <a:ext cx="2182920" cy="597992"/>
              </a:xfrm>
              <a:custGeom>
                <a:avLst/>
                <a:gdLst>
                  <a:gd name="connsiteX0" fmla="*/ 2029304 w 2182920"/>
                  <a:gd name="connsiteY0" fmla="*/ 197116 h 597992"/>
                  <a:gd name="connsiteX1" fmla="*/ 2036998 w 2182920"/>
                  <a:gd name="connsiteY1" fmla="*/ 314630 h 597992"/>
                  <a:gd name="connsiteX2" fmla="*/ 2089738 w 2182920"/>
                  <a:gd name="connsiteY2" fmla="*/ 368093 h 597992"/>
                  <a:gd name="connsiteX3" fmla="*/ 2182920 w 2182920"/>
                  <a:gd name="connsiteY3" fmla="*/ 384336 h 597992"/>
                  <a:gd name="connsiteX4" fmla="*/ 2063171 w 2182920"/>
                  <a:gd name="connsiteY4" fmla="*/ 442337 h 597992"/>
                  <a:gd name="connsiteX5" fmla="*/ 2040483 w 2182920"/>
                  <a:gd name="connsiteY5" fmla="*/ 478111 h 597992"/>
                  <a:gd name="connsiteX6" fmla="*/ 2043705 w 2182920"/>
                  <a:gd name="connsiteY6" fmla="*/ 597992 h 597992"/>
                  <a:gd name="connsiteX7" fmla="*/ 2006616 w 2182920"/>
                  <a:gd name="connsiteY7" fmla="*/ 560377 h 597992"/>
                  <a:gd name="connsiteX8" fmla="*/ 1957493 w 2182920"/>
                  <a:gd name="connsiteY8" fmla="*/ 494814 h 597992"/>
                  <a:gd name="connsiteX9" fmla="*/ 1924219 w 2182920"/>
                  <a:gd name="connsiteY9" fmla="*/ 481793 h 597992"/>
                  <a:gd name="connsiteX10" fmla="*/ 1774087 w 2182920"/>
                  <a:gd name="connsiteY10" fmla="*/ 513819 h 597992"/>
                  <a:gd name="connsiteX11" fmla="*/ 1873057 w 2182920"/>
                  <a:gd name="connsiteY11" fmla="*/ 411627 h 597992"/>
                  <a:gd name="connsiteX12" fmla="*/ 1878844 w 2182920"/>
                  <a:gd name="connsiteY12" fmla="*/ 371907 h 597992"/>
                  <a:gd name="connsiteX13" fmla="*/ 1818739 w 2182920"/>
                  <a:gd name="connsiteY13" fmla="*/ 261758 h 597992"/>
                  <a:gd name="connsiteX14" fmla="*/ 1935529 w 2182920"/>
                  <a:gd name="connsiteY14" fmla="*/ 311868 h 597992"/>
                  <a:gd name="connsiteX15" fmla="*/ 1959860 w 2182920"/>
                  <a:gd name="connsiteY15" fmla="*/ 305029 h 597992"/>
                  <a:gd name="connsiteX16" fmla="*/ 2029304 w 2182920"/>
                  <a:gd name="connsiteY16" fmla="*/ 197116 h 597992"/>
                  <a:gd name="connsiteX17" fmla="*/ 255217 w 2182920"/>
                  <a:gd name="connsiteY17" fmla="*/ 118597 h 597992"/>
                  <a:gd name="connsiteX18" fmla="*/ 262911 w 2182920"/>
                  <a:gd name="connsiteY18" fmla="*/ 236111 h 597992"/>
                  <a:gd name="connsiteX19" fmla="*/ 315651 w 2182920"/>
                  <a:gd name="connsiteY19" fmla="*/ 289574 h 597992"/>
                  <a:gd name="connsiteX20" fmla="*/ 408833 w 2182920"/>
                  <a:gd name="connsiteY20" fmla="*/ 305817 h 597992"/>
                  <a:gd name="connsiteX21" fmla="*/ 289083 w 2182920"/>
                  <a:gd name="connsiteY21" fmla="*/ 363818 h 597992"/>
                  <a:gd name="connsiteX22" fmla="*/ 266396 w 2182920"/>
                  <a:gd name="connsiteY22" fmla="*/ 399592 h 597992"/>
                  <a:gd name="connsiteX23" fmla="*/ 269618 w 2182920"/>
                  <a:gd name="connsiteY23" fmla="*/ 519473 h 597992"/>
                  <a:gd name="connsiteX24" fmla="*/ 232529 w 2182920"/>
                  <a:gd name="connsiteY24" fmla="*/ 481858 h 597992"/>
                  <a:gd name="connsiteX25" fmla="*/ 183406 w 2182920"/>
                  <a:gd name="connsiteY25" fmla="*/ 416295 h 597992"/>
                  <a:gd name="connsiteX26" fmla="*/ 150131 w 2182920"/>
                  <a:gd name="connsiteY26" fmla="*/ 403274 h 597992"/>
                  <a:gd name="connsiteX27" fmla="*/ 0 w 2182920"/>
                  <a:gd name="connsiteY27" fmla="*/ 435300 h 597992"/>
                  <a:gd name="connsiteX28" fmla="*/ 98970 w 2182920"/>
                  <a:gd name="connsiteY28" fmla="*/ 333108 h 597992"/>
                  <a:gd name="connsiteX29" fmla="*/ 104756 w 2182920"/>
                  <a:gd name="connsiteY29" fmla="*/ 293389 h 597992"/>
                  <a:gd name="connsiteX30" fmla="*/ 44652 w 2182920"/>
                  <a:gd name="connsiteY30" fmla="*/ 183240 h 597992"/>
                  <a:gd name="connsiteX31" fmla="*/ 161442 w 2182920"/>
                  <a:gd name="connsiteY31" fmla="*/ 233349 h 597992"/>
                  <a:gd name="connsiteX32" fmla="*/ 185773 w 2182920"/>
                  <a:gd name="connsiteY32" fmla="*/ 226510 h 597992"/>
                  <a:gd name="connsiteX33" fmla="*/ 255217 w 2182920"/>
                  <a:gd name="connsiteY33" fmla="*/ 118597 h 597992"/>
                  <a:gd name="connsiteX34" fmla="*/ 1142260 w 2182920"/>
                  <a:gd name="connsiteY34" fmla="*/ 0 h 597992"/>
                  <a:gd name="connsiteX35" fmla="*/ 1149954 w 2182920"/>
                  <a:gd name="connsiteY35" fmla="*/ 117514 h 597992"/>
                  <a:gd name="connsiteX36" fmla="*/ 1202694 w 2182920"/>
                  <a:gd name="connsiteY36" fmla="*/ 170977 h 597992"/>
                  <a:gd name="connsiteX37" fmla="*/ 1295876 w 2182920"/>
                  <a:gd name="connsiteY37" fmla="*/ 187220 h 597992"/>
                  <a:gd name="connsiteX38" fmla="*/ 1176127 w 2182920"/>
                  <a:gd name="connsiteY38" fmla="*/ 245221 h 597992"/>
                  <a:gd name="connsiteX39" fmla="*/ 1153439 w 2182920"/>
                  <a:gd name="connsiteY39" fmla="*/ 280995 h 597992"/>
                  <a:gd name="connsiteX40" fmla="*/ 1156661 w 2182920"/>
                  <a:gd name="connsiteY40" fmla="*/ 400876 h 597992"/>
                  <a:gd name="connsiteX41" fmla="*/ 1119572 w 2182920"/>
                  <a:gd name="connsiteY41" fmla="*/ 363261 h 597992"/>
                  <a:gd name="connsiteX42" fmla="*/ 1070449 w 2182920"/>
                  <a:gd name="connsiteY42" fmla="*/ 297698 h 597992"/>
                  <a:gd name="connsiteX43" fmla="*/ 1037175 w 2182920"/>
                  <a:gd name="connsiteY43" fmla="*/ 284677 h 597992"/>
                  <a:gd name="connsiteX44" fmla="*/ 887043 w 2182920"/>
                  <a:gd name="connsiteY44" fmla="*/ 316703 h 597992"/>
                  <a:gd name="connsiteX45" fmla="*/ 986013 w 2182920"/>
                  <a:gd name="connsiteY45" fmla="*/ 214511 h 597992"/>
                  <a:gd name="connsiteX46" fmla="*/ 991800 w 2182920"/>
                  <a:gd name="connsiteY46" fmla="*/ 174791 h 597992"/>
                  <a:gd name="connsiteX47" fmla="*/ 931695 w 2182920"/>
                  <a:gd name="connsiteY47" fmla="*/ 64642 h 597992"/>
                  <a:gd name="connsiteX48" fmla="*/ 1048485 w 2182920"/>
                  <a:gd name="connsiteY48" fmla="*/ 114752 h 597992"/>
                  <a:gd name="connsiteX49" fmla="*/ 1072816 w 2182920"/>
                  <a:gd name="connsiteY49" fmla="*/ 107913 h 597992"/>
                  <a:gd name="connsiteX50" fmla="*/ 1142260 w 2182920"/>
                  <a:gd name="connsiteY50" fmla="*/ 0 h 59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82920" h="597992">
                    <a:moveTo>
                      <a:pt x="2029304" y="197116"/>
                    </a:moveTo>
                    <a:cubicBezTo>
                      <a:pt x="2032263" y="242622"/>
                      <a:pt x="2034499" y="278593"/>
                      <a:pt x="2036998" y="314630"/>
                    </a:cubicBezTo>
                    <a:cubicBezTo>
                      <a:pt x="2040417" y="363819"/>
                      <a:pt x="2040417" y="364411"/>
                      <a:pt x="2089738" y="368093"/>
                    </a:cubicBezTo>
                    <a:cubicBezTo>
                      <a:pt x="2120908" y="370461"/>
                      <a:pt x="2151289" y="376050"/>
                      <a:pt x="2182920" y="384336"/>
                    </a:cubicBezTo>
                    <a:cubicBezTo>
                      <a:pt x="2145108" y="410443"/>
                      <a:pt x="2103613" y="425436"/>
                      <a:pt x="2063171" y="442337"/>
                    </a:cubicBezTo>
                    <a:cubicBezTo>
                      <a:pt x="2045810" y="449571"/>
                      <a:pt x="2039234" y="458974"/>
                      <a:pt x="2040483" y="478111"/>
                    </a:cubicBezTo>
                    <a:cubicBezTo>
                      <a:pt x="2042982" y="517041"/>
                      <a:pt x="2042784" y="556168"/>
                      <a:pt x="2043705" y="597992"/>
                    </a:cubicBezTo>
                    <a:cubicBezTo>
                      <a:pt x="2023254" y="591745"/>
                      <a:pt x="2017796" y="572543"/>
                      <a:pt x="2006616" y="560377"/>
                    </a:cubicBezTo>
                    <a:cubicBezTo>
                      <a:pt x="1988204" y="540386"/>
                      <a:pt x="1972553" y="517633"/>
                      <a:pt x="1957493" y="494814"/>
                    </a:cubicBezTo>
                    <a:cubicBezTo>
                      <a:pt x="1948682" y="481464"/>
                      <a:pt x="1940659" y="477519"/>
                      <a:pt x="1924219" y="481793"/>
                    </a:cubicBezTo>
                    <a:cubicBezTo>
                      <a:pt x="1876871" y="494090"/>
                      <a:pt x="1829983" y="509150"/>
                      <a:pt x="1774087" y="513819"/>
                    </a:cubicBezTo>
                    <a:cubicBezTo>
                      <a:pt x="1809729" y="476729"/>
                      <a:pt x="1840242" y="442929"/>
                      <a:pt x="1873057" y="411627"/>
                    </a:cubicBezTo>
                    <a:cubicBezTo>
                      <a:pt x="1887261" y="398080"/>
                      <a:pt x="1888905" y="388742"/>
                      <a:pt x="1878844" y="371907"/>
                    </a:cubicBezTo>
                    <a:cubicBezTo>
                      <a:pt x="1858063" y="337383"/>
                      <a:pt x="1839979" y="301149"/>
                      <a:pt x="1818739" y="261758"/>
                    </a:cubicBezTo>
                    <a:cubicBezTo>
                      <a:pt x="1861089" y="279645"/>
                      <a:pt x="1899098" y="294113"/>
                      <a:pt x="1935529" y="311868"/>
                    </a:cubicBezTo>
                    <a:cubicBezTo>
                      <a:pt x="1949011" y="318444"/>
                      <a:pt x="1952233" y="318115"/>
                      <a:pt x="1959860" y="305029"/>
                    </a:cubicBezTo>
                    <a:cubicBezTo>
                      <a:pt x="1979523" y="271294"/>
                      <a:pt x="2001947" y="239137"/>
                      <a:pt x="2029304" y="197116"/>
                    </a:cubicBezTo>
                    <a:close/>
                    <a:moveTo>
                      <a:pt x="255217" y="118597"/>
                    </a:moveTo>
                    <a:cubicBezTo>
                      <a:pt x="258176" y="164103"/>
                      <a:pt x="260412" y="200074"/>
                      <a:pt x="262911" y="236111"/>
                    </a:cubicBezTo>
                    <a:cubicBezTo>
                      <a:pt x="266330" y="285300"/>
                      <a:pt x="266330" y="285892"/>
                      <a:pt x="315651" y="289574"/>
                    </a:cubicBezTo>
                    <a:cubicBezTo>
                      <a:pt x="346821" y="291942"/>
                      <a:pt x="377203" y="297531"/>
                      <a:pt x="408833" y="305817"/>
                    </a:cubicBezTo>
                    <a:cubicBezTo>
                      <a:pt x="371021" y="331924"/>
                      <a:pt x="329526" y="346917"/>
                      <a:pt x="289083" y="363818"/>
                    </a:cubicBezTo>
                    <a:cubicBezTo>
                      <a:pt x="271723" y="371052"/>
                      <a:pt x="265146" y="380455"/>
                      <a:pt x="266396" y="399592"/>
                    </a:cubicBezTo>
                    <a:cubicBezTo>
                      <a:pt x="268895" y="438522"/>
                      <a:pt x="268697" y="477649"/>
                      <a:pt x="269618" y="519473"/>
                    </a:cubicBezTo>
                    <a:cubicBezTo>
                      <a:pt x="249167" y="513226"/>
                      <a:pt x="243708" y="494024"/>
                      <a:pt x="232529" y="481858"/>
                    </a:cubicBezTo>
                    <a:cubicBezTo>
                      <a:pt x="214116" y="461867"/>
                      <a:pt x="198465" y="439114"/>
                      <a:pt x="183406" y="416295"/>
                    </a:cubicBezTo>
                    <a:cubicBezTo>
                      <a:pt x="174594" y="402945"/>
                      <a:pt x="166572" y="399000"/>
                      <a:pt x="150131" y="403274"/>
                    </a:cubicBezTo>
                    <a:cubicBezTo>
                      <a:pt x="102784" y="415571"/>
                      <a:pt x="55896" y="430631"/>
                      <a:pt x="0" y="435300"/>
                    </a:cubicBezTo>
                    <a:cubicBezTo>
                      <a:pt x="35642" y="398210"/>
                      <a:pt x="66155" y="364410"/>
                      <a:pt x="98970" y="333108"/>
                    </a:cubicBezTo>
                    <a:cubicBezTo>
                      <a:pt x="113174" y="319561"/>
                      <a:pt x="114818" y="310223"/>
                      <a:pt x="104756" y="293389"/>
                    </a:cubicBezTo>
                    <a:cubicBezTo>
                      <a:pt x="83976" y="258930"/>
                      <a:pt x="65892" y="222630"/>
                      <a:pt x="44652" y="183240"/>
                    </a:cubicBezTo>
                    <a:cubicBezTo>
                      <a:pt x="87001" y="201126"/>
                      <a:pt x="125011" y="215594"/>
                      <a:pt x="161442" y="233349"/>
                    </a:cubicBezTo>
                    <a:cubicBezTo>
                      <a:pt x="174923" y="239925"/>
                      <a:pt x="178145" y="239596"/>
                      <a:pt x="185773" y="226510"/>
                    </a:cubicBezTo>
                    <a:cubicBezTo>
                      <a:pt x="205436" y="192775"/>
                      <a:pt x="227860" y="160618"/>
                      <a:pt x="255217" y="118597"/>
                    </a:cubicBezTo>
                    <a:close/>
                    <a:moveTo>
                      <a:pt x="1142260" y="0"/>
                    </a:moveTo>
                    <a:cubicBezTo>
                      <a:pt x="1145219" y="45506"/>
                      <a:pt x="1147455" y="81477"/>
                      <a:pt x="1149954" y="117514"/>
                    </a:cubicBezTo>
                    <a:cubicBezTo>
                      <a:pt x="1153373" y="166703"/>
                      <a:pt x="1153373" y="167295"/>
                      <a:pt x="1202694" y="170977"/>
                    </a:cubicBezTo>
                    <a:cubicBezTo>
                      <a:pt x="1233864" y="173345"/>
                      <a:pt x="1264245" y="178934"/>
                      <a:pt x="1295876" y="187220"/>
                    </a:cubicBezTo>
                    <a:cubicBezTo>
                      <a:pt x="1258064" y="213327"/>
                      <a:pt x="1216569" y="228320"/>
                      <a:pt x="1176127" y="245221"/>
                    </a:cubicBezTo>
                    <a:cubicBezTo>
                      <a:pt x="1158766" y="252455"/>
                      <a:pt x="1152190" y="261858"/>
                      <a:pt x="1153439" y="280995"/>
                    </a:cubicBezTo>
                    <a:cubicBezTo>
                      <a:pt x="1155938" y="319925"/>
                      <a:pt x="1155740" y="359052"/>
                      <a:pt x="1156661" y="400876"/>
                    </a:cubicBezTo>
                    <a:cubicBezTo>
                      <a:pt x="1136210" y="394629"/>
                      <a:pt x="1130752" y="375427"/>
                      <a:pt x="1119572" y="363261"/>
                    </a:cubicBezTo>
                    <a:cubicBezTo>
                      <a:pt x="1101160" y="343270"/>
                      <a:pt x="1085509" y="320517"/>
                      <a:pt x="1070449" y="297698"/>
                    </a:cubicBezTo>
                    <a:cubicBezTo>
                      <a:pt x="1061638" y="284348"/>
                      <a:pt x="1053615" y="280403"/>
                      <a:pt x="1037175" y="284677"/>
                    </a:cubicBezTo>
                    <a:cubicBezTo>
                      <a:pt x="989827" y="296974"/>
                      <a:pt x="942939" y="312034"/>
                      <a:pt x="887043" y="316703"/>
                    </a:cubicBezTo>
                    <a:cubicBezTo>
                      <a:pt x="922685" y="279613"/>
                      <a:pt x="953198" y="245813"/>
                      <a:pt x="986013" y="214511"/>
                    </a:cubicBezTo>
                    <a:cubicBezTo>
                      <a:pt x="1000217" y="200964"/>
                      <a:pt x="1001861" y="191626"/>
                      <a:pt x="991800" y="174791"/>
                    </a:cubicBezTo>
                    <a:cubicBezTo>
                      <a:pt x="971019" y="140267"/>
                      <a:pt x="952935" y="104033"/>
                      <a:pt x="931695" y="64642"/>
                    </a:cubicBezTo>
                    <a:cubicBezTo>
                      <a:pt x="974045" y="82529"/>
                      <a:pt x="1012054" y="96997"/>
                      <a:pt x="1048485" y="114752"/>
                    </a:cubicBezTo>
                    <a:cubicBezTo>
                      <a:pt x="1061967" y="121328"/>
                      <a:pt x="1065189" y="120999"/>
                      <a:pt x="1072816" y="107913"/>
                    </a:cubicBezTo>
                    <a:cubicBezTo>
                      <a:pt x="1092479" y="74178"/>
                      <a:pt x="1114903" y="42021"/>
                      <a:pt x="1142260" y="0"/>
                    </a:cubicBezTo>
                    <a:close/>
                  </a:path>
                </a:pathLst>
              </a:custGeom>
              <a:solidFill>
                <a:srgbClr val="FDFD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3E9272-ABFC-4A74-99CD-C90B3B6A8084}"/>
              </a:ext>
            </a:extLst>
          </p:cNvPr>
          <p:cNvSpPr txBox="1"/>
          <p:nvPr/>
        </p:nvSpPr>
        <p:spPr>
          <a:xfrm>
            <a:off x="7604801" y="2935881"/>
            <a:ext cx="372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81A300-B068-4652-98C9-9ADCB42F1B7D}"/>
              </a:ext>
            </a:extLst>
          </p:cNvPr>
          <p:cNvSpPr txBox="1"/>
          <p:nvPr/>
        </p:nvSpPr>
        <p:spPr>
          <a:xfrm>
            <a:off x="7604801" y="1903176"/>
            <a:ext cx="384836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55" name="Rectangle: Rounded Corners 6">
            <a:extLst>
              <a:ext uri="{FF2B5EF4-FFF2-40B4-BE49-F238E27FC236}">
                <a16:creationId xmlns:a16="http://schemas.microsoft.com/office/drawing/2014/main" id="{FB46A5C8-65AD-42C5-97DA-D0AB749129DA}"/>
              </a:ext>
            </a:extLst>
          </p:cNvPr>
          <p:cNvSpPr/>
          <p:nvPr/>
        </p:nvSpPr>
        <p:spPr>
          <a:xfrm>
            <a:off x="7676948" y="4708083"/>
            <a:ext cx="1212435" cy="11614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7">
            <a:extLst>
              <a:ext uri="{FF2B5EF4-FFF2-40B4-BE49-F238E27FC236}">
                <a16:creationId xmlns:a16="http://schemas.microsoft.com/office/drawing/2014/main" id="{BAA3D006-4F2B-4E3F-91DA-A899A7201542}"/>
              </a:ext>
            </a:extLst>
          </p:cNvPr>
          <p:cNvSpPr/>
          <p:nvPr/>
        </p:nvSpPr>
        <p:spPr>
          <a:xfrm>
            <a:off x="9028530" y="4708083"/>
            <a:ext cx="1212435" cy="11614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83217E-6A4F-4935-B5FD-0AF10F0BC3D0}"/>
              </a:ext>
            </a:extLst>
          </p:cNvPr>
          <p:cNvSpPr txBox="1"/>
          <p:nvPr/>
        </p:nvSpPr>
        <p:spPr>
          <a:xfrm>
            <a:off x="7604801" y="1509381"/>
            <a:ext cx="384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2" name="Group 24">
            <a:extLst>
              <a:ext uri="{FF2B5EF4-FFF2-40B4-BE49-F238E27FC236}">
                <a16:creationId xmlns:a16="http://schemas.microsoft.com/office/drawing/2014/main" id="{6BEF7A6E-ADC6-4494-84DB-33BDAF3ABFD9}"/>
              </a:ext>
            </a:extLst>
          </p:cNvPr>
          <p:cNvGrpSpPr/>
          <p:nvPr/>
        </p:nvGrpSpPr>
        <p:grpSpPr>
          <a:xfrm>
            <a:off x="7768141" y="4841006"/>
            <a:ext cx="1047465" cy="923330"/>
            <a:chOff x="2551705" y="4283314"/>
            <a:chExt cx="2357003" cy="92333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3F8F57-57F3-4788-86EA-C21F999334F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9C919BB-FE8B-4613-8F96-18D734C53BD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432CF8D-D887-476F-A033-ABB27DCE9CD2}"/>
              </a:ext>
            </a:extLst>
          </p:cNvPr>
          <p:cNvSpPr txBox="1"/>
          <p:nvPr/>
        </p:nvSpPr>
        <p:spPr>
          <a:xfrm>
            <a:off x="8671288" y="6057349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Presentation</a:t>
            </a:r>
          </a:p>
        </p:txBody>
      </p:sp>
      <p:sp>
        <p:nvSpPr>
          <p:cNvPr id="72" name="자유형 21">
            <a:extLst>
              <a:ext uri="{FF2B5EF4-FFF2-40B4-BE49-F238E27FC236}">
                <a16:creationId xmlns:a16="http://schemas.microsoft.com/office/drawing/2014/main" id="{A6275C83-1E19-43B1-827F-258D55CF51B1}"/>
              </a:ext>
            </a:extLst>
          </p:cNvPr>
          <p:cNvSpPr/>
          <p:nvPr/>
        </p:nvSpPr>
        <p:spPr>
          <a:xfrm flipV="1">
            <a:off x="1763784" y="5369984"/>
            <a:ext cx="450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타원 20">
            <a:extLst>
              <a:ext uri="{FF2B5EF4-FFF2-40B4-BE49-F238E27FC236}">
                <a16:creationId xmlns:a16="http://schemas.microsoft.com/office/drawing/2014/main" id="{20CD80EF-C366-4494-9E75-E8296BCC378F}"/>
              </a:ext>
            </a:extLst>
          </p:cNvPr>
          <p:cNvSpPr/>
          <p:nvPr/>
        </p:nvSpPr>
        <p:spPr>
          <a:xfrm>
            <a:off x="1588712" y="5176819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타원 22">
            <a:extLst>
              <a:ext uri="{FF2B5EF4-FFF2-40B4-BE49-F238E27FC236}">
                <a16:creationId xmlns:a16="http://schemas.microsoft.com/office/drawing/2014/main" id="{0CD7FEFD-7CC2-4DE3-9CC2-83E9001E418A}"/>
              </a:ext>
            </a:extLst>
          </p:cNvPr>
          <p:cNvSpPr/>
          <p:nvPr/>
        </p:nvSpPr>
        <p:spPr>
          <a:xfrm>
            <a:off x="3809263" y="5176819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타원 23">
            <a:extLst>
              <a:ext uri="{FF2B5EF4-FFF2-40B4-BE49-F238E27FC236}">
                <a16:creationId xmlns:a16="http://schemas.microsoft.com/office/drawing/2014/main" id="{D61E57FA-93C5-4C52-8730-1698256EB11B}"/>
              </a:ext>
            </a:extLst>
          </p:cNvPr>
          <p:cNvSpPr/>
          <p:nvPr/>
        </p:nvSpPr>
        <p:spPr>
          <a:xfrm>
            <a:off x="6037870" y="5176819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FCAB1D-07CD-4B7E-9F79-01F3575AADBB}"/>
              </a:ext>
            </a:extLst>
          </p:cNvPr>
          <p:cNvSpPr txBox="1"/>
          <p:nvPr/>
        </p:nvSpPr>
        <p:spPr>
          <a:xfrm>
            <a:off x="845541" y="5611679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A33EB7-7142-4BFA-A656-B901735AFC0B}"/>
              </a:ext>
            </a:extLst>
          </p:cNvPr>
          <p:cNvSpPr txBox="1"/>
          <p:nvPr/>
        </p:nvSpPr>
        <p:spPr>
          <a:xfrm>
            <a:off x="3058036" y="5611679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509E6DB-15CE-4981-950D-DB1DB01D3BEB}"/>
              </a:ext>
            </a:extLst>
          </p:cNvPr>
          <p:cNvSpPr txBox="1"/>
          <p:nvPr/>
        </p:nvSpPr>
        <p:spPr>
          <a:xfrm>
            <a:off x="5286643" y="5611679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A46753-B562-4B4E-9240-5B0E8B0E46EA}"/>
              </a:ext>
            </a:extLst>
          </p:cNvPr>
          <p:cNvSpPr txBox="1"/>
          <p:nvPr/>
        </p:nvSpPr>
        <p:spPr>
          <a:xfrm>
            <a:off x="1619430" y="519278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A4F8D0-10C4-423A-901B-B189C61F5307}"/>
              </a:ext>
            </a:extLst>
          </p:cNvPr>
          <p:cNvSpPr txBox="1"/>
          <p:nvPr/>
        </p:nvSpPr>
        <p:spPr>
          <a:xfrm>
            <a:off x="3839980" y="519278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100108-5B31-41B5-9516-888527AB34E6}"/>
              </a:ext>
            </a:extLst>
          </p:cNvPr>
          <p:cNvSpPr txBox="1"/>
          <p:nvPr/>
        </p:nvSpPr>
        <p:spPr>
          <a:xfrm>
            <a:off x="6068587" y="519278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2" name="Rectangle: Rounded Corners 6">
            <a:extLst>
              <a:ext uri="{FF2B5EF4-FFF2-40B4-BE49-F238E27FC236}">
                <a16:creationId xmlns:a16="http://schemas.microsoft.com/office/drawing/2014/main" id="{43579145-93C0-49C5-8906-9EBC3014B5D5}"/>
              </a:ext>
            </a:extLst>
          </p:cNvPr>
          <p:cNvSpPr/>
          <p:nvPr/>
        </p:nvSpPr>
        <p:spPr>
          <a:xfrm>
            <a:off x="10380112" y="4708083"/>
            <a:ext cx="1212435" cy="11614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24">
            <a:extLst>
              <a:ext uri="{FF2B5EF4-FFF2-40B4-BE49-F238E27FC236}">
                <a16:creationId xmlns:a16="http://schemas.microsoft.com/office/drawing/2014/main" id="{D5AC163C-EABF-4836-9638-452D2342D11A}"/>
              </a:ext>
            </a:extLst>
          </p:cNvPr>
          <p:cNvGrpSpPr/>
          <p:nvPr/>
        </p:nvGrpSpPr>
        <p:grpSpPr>
          <a:xfrm>
            <a:off x="9119723" y="4841006"/>
            <a:ext cx="1047465" cy="923330"/>
            <a:chOff x="2551705" y="4283314"/>
            <a:chExt cx="2357003" cy="92333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9456C94-50B4-4348-B34A-C7E0ED962D0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D4FE83-6AD8-43C9-9779-CA6838F01DA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24">
            <a:extLst>
              <a:ext uri="{FF2B5EF4-FFF2-40B4-BE49-F238E27FC236}">
                <a16:creationId xmlns:a16="http://schemas.microsoft.com/office/drawing/2014/main" id="{F1C1577A-8C4B-4751-858D-A19FA62F5775}"/>
              </a:ext>
            </a:extLst>
          </p:cNvPr>
          <p:cNvGrpSpPr/>
          <p:nvPr/>
        </p:nvGrpSpPr>
        <p:grpSpPr>
          <a:xfrm>
            <a:off x="10471305" y="4841006"/>
            <a:ext cx="1047465" cy="923330"/>
            <a:chOff x="2551705" y="4283314"/>
            <a:chExt cx="2357003" cy="92333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6373CBF-D644-41E9-BCCD-62AD3C6102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70B4862-1CD3-401D-B327-C64F922014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1BED5E53-5B72-4123-937B-4CC71C3AB2E2}"/>
              </a:ext>
            </a:extLst>
          </p:cNvPr>
          <p:cNvSpPr/>
          <p:nvPr/>
        </p:nvSpPr>
        <p:spPr>
          <a:xfrm rot="5400000">
            <a:off x="4611137" y="-1609417"/>
            <a:ext cx="2436200" cy="10244081"/>
          </a:xfrm>
          <a:prstGeom prst="uturnArrow">
            <a:avLst>
              <a:gd name="adj1" fmla="val 1618"/>
              <a:gd name="adj2" fmla="val 3798"/>
              <a:gd name="adj3" fmla="val 6374"/>
              <a:gd name="adj4" fmla="val 48506"/>
              <a:gd name="adj5" fmla="val 9611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837E83B-C9D8-4DAE-AB77-A4C2DF518D22}"/>
              </a:ext>
            </a:extLst>
          </p:cNvPr>
          <p:cNvSpPr/>
          <p:nvPr/>
        </p:nvSpPr>
        <p:spPr>
          <a:xfrm>
            <a:off x="5303057" y="4229714"/>
            <a:ext cx="1798550" cy="7935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CFB44046-E03D-4C7E-9D86-3D3522C3DCCE}"/>
              </a:ext>
            </a:extLst>
          </p:cNvPr>
          <p:cNvSpPr/>
          <p:nvPr/>
        </p:nvSpPr>
        <p:spPr>
          <a:xfrm>
            <a:off x="5236333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99C014A7-380A-4713-AE29-F07CA039FD03}"/>
              </a:ext>
            </a:extLst>
          </p:cNvPr>
          <p:cNvSpPr/>
          <p:nvPr/>
        </p:nvSpPr>
        <p:spPr>
          <a:xfrm>
            <a:off x="4312407" y="1870339"/>
            <a:ext cx="1798550" cy="79350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3FD11CE7-6D3E-4705-9816-2F6E84206381}"/>
              </a:ext>
            </a:extLst>
          </p:cNvPr>
          <p:cNvSpPr/>
          <p:nvPr/>
        </p:nvSpPr>
        <p:spPr>
          <a:xfrm>
            <a:off x="4245683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E839E237-ECE6-4317-8FD5-FAAFDA43BB7A}"/>
              </a:ext>
            </a:extLst>
          </p:cNvPr>
          <p:cNvSpPr/>
          <p:nvPr/>
        </p:nvSpPr>
        <p:spPr>
          <a:xfrm>
            <a:off x="1307446" y="1870339"/>
            <a:ext cx="1798550" cy="79350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7FE94BB1-63D3-42D3-8C20-AC48D59D9299}"/>
              </a:ext>
            </a:extLst>
          </p:cNvPr>
          <p:cNvSpPr/>
          <p:nvPr/>
        </p:nvSpPr>
        <p:spPr>
          <a:xfrm>
            <a:off x="1240722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CFC86-72E3-476B-B3D0-DE1F299A4D33}"/>
              </a:ext>
            </a:extLst>
          </p:cNvPr>
          <p:cNvSpPr txBox="1"/>
          <p:nvPr/>
        </p:nvSpPr>
        <p:spPr>
          <a:xfrm>
            <a:off x="1304959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0025E-4CBC-4CCA-B3F2-A07F5193E15A}"/>
              </a:ext>
            </a:extLst>
          </p:cNvPr>
          <p:cNvSpPr txBox="1"/>
          <p:nvPr/>
        </p:nvSpPr>
        <p:spPr>
          <a:xfrm>
            <a:off x="4309921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AC0C8-33B0-4A92-B163-7A9342D1BF8E}"/>
              </a:ext>
            </a:extLst>
          </p:cNvPr>
          <p:cNvSpPr txBox="1"/>
          <p:nvPr/>
        </p:nvSpPr>
        <p:spPr>
          <a:xfrm>
            <a:off x="5308356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82E80172-3877-4115-B9EE-E6954491391B}"/>
              </a:ext>
            </a:extLst>
          </p:cNvPr>
          <p:cNvSpPr/>
          <p:nvPr/>
        </p:nvSpPr>
        <p:spPr>
          <a:xfrm>
            <a:off x="8291735" y="4229714"/>
            <a:ext cx="1798550" cy="79350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Rounded Rectangle 41">
            <a:extLst>
              <a:ext uri="{FF2B5EF4-FFF2-40B4-BE49-F238E27FC236}">
                <a16:creationId xmlns:a16="http://schemas.microsoft.com/office/drawing/2014/main" id="{01F26A0E-F1FB-4AAB-ABAE-6DDEC9A35212}"/>
              </a:ext>
            </a:extLst>
          </p:cNvPr>
          <p:cNvSpPr/>
          <p:nvPr/>
        </p:nvSpPr>
        <p:spPr>
          <a:xfrm>
            <a:off x="8225011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E7F360BC-B374-44A9-B4FD-E8ABD94CA5A0}"/>
              </a:ext>
            </a:extLst>
          </p:cNvPr>
          <p:cNvGrpSpPr/>
          <p:nvPr/>
        </p:nvGrpSpPr>
        <p:grpSpPr>
          <a:xfrm>
            <a:off x="5317735" y="4653827"/>
            <a:ext cx="1717148" cy="497531"/>
            <a:chOff x="3130993" y="4208708"/>
            <a:chExt cx="1715538" cy="8291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A6C6F-1536-4D0A-A37D-59D68C8AF883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CCDF02-B16E-4305-B402-5E326EA3FA99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B7D06E4-2054-47E8-83F4-C31098945BFD}"/>
              </a:ext>
            </a:extLst>
          </p:cNvPr>
          <p:cNvGrpSpPr/>
          <p:nvPr/>
        </p:nvGrpSpPr>
        <p:grpSpPr>
          <a:xfrm>
            <a:off x="4327085" y="2294452"/>
            <a:ext cx="1717148" cy="497531"/>
            <a:chOff x="3130993" y="4208708"/>
            <a:chExt cx="1715538" cy="8291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81947C-694B-49C2-A6AA-3D7F6724C25F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E1CFC8-5DDA-456F-8434-9E5F24AF82E3}"/>
                </a:ext>
              </a:extLst>
            </p:cNvPr>
            <p:cNvSpPr txBox="1"/>
            <p:nvPr/>
          </p:nvSpPr>
          <p:spPr>
            <a:xfrm>
              <a:off x="3130993" y="4208708"/>
              <a:ext cx="1715536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D1562C21-0598-4CCE-96A5-791B67A57585}"/>
              </a:ext>
            </a:extLst>
          </p:cNvPr>
          <p:cNvGrpSpPr/>
          <p:nvPr/>
        </p:nvGrpSpPr>
        <p:grpSpPr>
          <a:xfrm>
            <a:off x="1322124" y="2294452"/>
            <a:ext cx="1717148" cy="497531"/>
            <a:chOff x="3130993" y="4208708"/>
            <a:chExt cx="1715538" cy="8291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3888BE-9E6D-4494-A045-2FB452B3EF1C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983C27-9D02-4EC5-804F-3747B3CF7397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id="{9E242102-DFBF-4069-A514-94BDFE2295F3}"/>
              </a:ext>
            </a:extLst>
          </p:cNvPr>
          <p:cNvGrpSpPr/>
          <p:nvPr/>
        </p:nvGrpSpPr>
        <p:grpSpPr>
          <a:xfrm>
            <a:off x="8306413" y="4653827"/>
            <a:ext cx="1717148" cy="497531"/>
            <a:chOff x="3130993" y="4208708"/>
            <a:chExt cx="1715538" cy="8291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FBE87A-FF4E-47C7-89DF-A872BEDA9CF2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ACB75B-ADB2-4742-9B62-B7EAD96EBBC7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101C00-E3E9-486B-9F39-B882AEE47061}"/>
              </a:ext>
            </a:extLst>
          </p:cNvPr>
          <p:cNvSpPr txBox="1"/>
          <p:nvPr/>
        </p:nvSpPr>
        <p:spPr>
          <a:xfrm>
            <a:off x="8313318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53">
            <a:extLst>
              <a:ext uri="{FF2B5EF4-FFF2-40B4-BE49-F238E27FC236}">
                <a16:creationId xmlns:a16="http://schemas.microsoft.com/office/drawing/2014/main" id="{148EDDB1-0A6E-41A1-A5E5-4F24960BB443}"/>
              </a:ext>
            </a:extLst>
          </p:cNvPr>
          <p:cNvGrpSpPr/>
          <p:nvPr/>
        </p:nvGrpSpPr>
        <p:grpSpPr>
          <a:xfrm>
            <a:off x="2031944" y="4246263"/>
            <a:ext cx="2709411" cy="1732333"/>
            <a:chOff x="1296842" y="1881831"/>
            <a:chExt cx="2709411" cy="1732333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607DAAEB-028F-4920-9900-7BED7FA9E581}"/>
                </a:ext>
              </a:extLst>
            </p:cNvPr>
            <p:cNvSpPr/>
            <p:nvPr/>
          </p:nvSpPr>
          <p:spPr>
            <a:xfrm>
              <a:off x="1363566" y="1881831"/>
              <a:ext cx="1798550" cy="7935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38EB50EB-84B7-4657-B2D4-8C3DB6ECC765}"/>
                </a:ext>
              </a:extLst>
            </p:cNvPr>
            <p:cNvSpPr/>
            <p:nvPr/>
          </p:nvSpPr>
          <p:spPr>
            <a:xfrm>
              <a:off x="1296842" y="220580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07A1AB-F16F-4DB3-8522-6FEF5C3C3867}"/>
                </a:ext>
              </a:extLst>
            </p:cNvPr>
            <p:cNvSpPr txBox="1"/>
            <p:nvPr/>
          </p:nvSpPr>
          <p:spPr>
            <a:xfrm>
              <a:off x="1361078" y="191136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488FAA8E-AA23-4323-8FCA-853B6D1DF4CA}"/>
                </a:ext>
              </a:extLst>
            </p:cNvPr>
            <p:cNvGrpSpPr/>
            <p:nvPr/>
          </p:nvGrpSpPr>
          <p:grpSpPr>
            <a:xfrm>
              <a:off x="1378244" y="2305944"/>
              <a:ext cx="1717148" cy="497531"/>
              <a:chOff x="3130993" y="4208708"/>
              <a:chExt cx="1715538" cy="82916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71C09F-84E6-4EE8-912C-68CB49F562B6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2F881E-0B4C-4159-89FF-FA775967ACC0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418A21-8534-434E-ACB3-54E245F338C1}"/>
                </a:ext>
              </a:extLst>
            </p:cNvPr>
            <p:cNvSpPr txBox="1"/>
            <p:nvPr/>
          </p:nvSpPr>
          <p:spPr>
            <a:xfrm>
              <a:off x="1559389" y="2967833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D949FD6-2261-44CA-8319-02C2A8ED6050}"/>
              </a:ext>
            </a:extLst>
          </p:cNvPr>
          <p:cNvSpPr txBox="1"/>
          <p:nvPr/>
        </p:nvSpPr>
        <p:spPr>
          <a:xfrm>
            <a:off x="150326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8D9B71-E684-44E0-9F8C-3DBF042B5B25}"/>
              </a:ext>
            </a:extLst>
          </p:cNvPr>
          <p:cNvSpPr txBox="1"/>
          <p:nvPr/>
        </p:nvSpPr>
        <p:spPr>
          <a:xfrm>
            <a:off x="450822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CF9525-7406-402B-BF61-1118526BED3D}"/>
              </a:ext>
            </a:extLst>
          </p:cNvPr>
          <p:cNvSpPr txBox="1"/>
          <p:nvPr/>
        </p:nvSpPr>
        <p:spPr>
          <a:xfrm>
            <a:off x="540381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C837F-8FD4-4F0E-B6C2-8103CC1F0EC6}"/>
              </a:ext>
            </a:extLst>
          </p:cNvPr>
          <p:cNvSpPr txBox="1"/>
          <p:nvPr/>
        </p:nvSpPr>
        <p:spPr>
          <a:xfrm>
            <a:off x="840877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grpSp>
        <p:nvGrpSpPr>
          <p:cNvPr id="40" name="Group 54">
            <a:extLst>
              <a:ext uri="{FF2B5EF4-FFF2-40B4-BE49-F238E27FC236}">
                <a16:creationId xmlns:a16="http://schemas.microsoft.com/office/drawing/2014/main" id="{0EFB7154-4AE5-469D-A7E1-692DFA3610C5}"/>
              </a:ext>
            </a:extLst>
          </p:cNvPr>
          <p:cNvGrpSpPr/>
          <p:nvPr/>
        </p:nvGrpSpPr>
        <p:grpSpPr>
          <a:xfrm>
            <a:off x="7248158" y="1853790"/>
            <a:ext cx="2646910" cy="1748882"/>
            <a:chOff x="8008762" y="4244371"/>
            <a:chExt cx="2646910" cy="1748882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22AF934-D671-4DFA-A778-F6F1A91C6485}"/>
                </a:ext>
              </a:extLst>
            </p:cNvPr>
            <p:cNvSpPr/>
            <p:nvPr/>
          </p:nvSpPr>
          <p:spPr>
            <a:xfrm>
              <a:off x="8075486" y="4244371"/>
              <a:ext cx="1798550" cy="79350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15A93BF8-172C-4103-8E8B-64DFA56108D6}"/>
                </a:ext>
              </a:extLst>
            </p:cNvPr>
            <p:cNvSpPr/>
            <p:nvPr/>
          </p:nvSpPr>
          <p:spPr>
            <a:xfrm>
              <a:off x="8008762" y="456834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23CD4B-5AF6-44AA-8A62-CBE925FEC82A}"/>
                </a:ext>
              </a:extLst>
            </p:cNvPr>
            <p:cNvSpPr txBox="1"/>
            <p:nvPr/>
          </p:nvSpPr>
          <p:spPr>
            <a:xfrm>
              <a:off x="8113352" y="425291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4" name="Group 24">
              <a:extLst>
                <a:ext uri="{FF2B5EF4-FFF2-40B4-BE49-F238E27FC236}">
                  <a16:creationId xmlns:a16="http://schemas.microsoft.com/office/drawing/2014/main" id="{CC274076-714C-4E95-8341-CBCF685A0004}"/>
                </a:ext>
              </a:extLst>
            </p:cNvPr>
            <p:cNvGrpSpPr/>
            <p:nvPr/>
          </p:nvGrpSpPr>
          <p:grpSpPr>
            <a:xfrm>
              <a:off x="8090164" y="4668484"/>
              <a:ext cx="1717148" cy="497531"/>
              <a:chOff x="3130993" y="4208708"/>
              <a:chExt cx="1715538" cy="82916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2EC344-DC95-45FF-926E-923FF7A33C71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06D41D-A574-4F6D-886B-99862579DA73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757D69-D210-47D3-895D-13BCED8B1468}"/>
                </a:ext>
              </a:extLst>
            </p:cNvPr>
            <p:cNvSpPr txBox="1"/>
            <p:nvPr/>
          </p:nvSpPr>
          <p:spPr>
            <a:xfrm>
              <a:off x="8208808" y="5346922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16ADD63-6739-4536-BCE2-6C0D45785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9D7874FE-BA59-465F-B5C2-DF65AF579E09}"/>
              </a:ext>
            </a:extLst>
          </p:cNvPr>
          <p:cNvSpPr/>
          <p:nvPr/>
        </p:nvSpPr>
        <p:spPr>
          <a:xfrm>
            <a:off x="4058842" y="236003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48400BEA-3359-4714-ABC7-023653CD82B9}"/>
              </a:ext>
            </a:extLst>
          </p:cNvPr>
          <p:cNvSpPr/>
          <p:nvPr/>
        </p:nvSpPr>
        <p:spPr>
          <a:xfrm>
            <a:off x="4058842" y="354617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0EFE3EC3-A8CD-49C5-BE10-A89E29F39C5C}"/>
              </a:ext>
            </a:extLst>
          </p:cNvPr>
          <p:cNvSpPr/>
          <p:nvPr/>
        </p:nvSpPr>
        <p:spPr>
          <a:xfrm>
            <a:off x="4058842" y="473231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0BD13E8B-2607-412A-A9F9-B109AD97DD78}"/>
              </a:ext>
            </a:extLst>
          </p:cNvPr>
          <p:cNvSpPr txBox="1">
            <a:spLocks/>
          </p:cNvSpPr>
          <p:nvPr/>
        </p:nvSpPr>
        <p:spPr>
          <a:xfrm>
            <a:off x="4887620" y="237881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1399C540-55CB-464F-8F59-0A4B3B9CBF5D}"/>
              </a:ext>
            </a:extLst>
          </p:cNvPr>
          <p:cNvSpPr txBox="1">
            <a:spLocks/>
          </p:cNvSpPr>
          <p:nvPr/>
        </p:nvSpPr>
        <p:spPr>
          <a:xfrm>
            <a:off x="4887620" y="356495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DADBCA45-E7F7-407A-94F5-1BDED9A866BE}"/>
              </a:ext>
            </a:extLst>
          </p:cNvPr>
          <p:cNvSpPr txBox="1">
            <a:spLocks/>
          </p:cNvSpPr>
          <p:nvPr/>
        </p:nvSpPr>
        <p:spPr>
          <a:xfrm>
            <a:off x="4887620" y="475109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0563975-B6BE-4632-9E4C-851FB1D6DE49}"/>
              </a:ext>
            </a:extLst>
          </p:cNvPr>
          <p:cNvSpPr/>
          <p:nvPr/>
        </p:nvSpPr>
        <p:spPr>
          <a:xfrm>
            <a:off x="685396" y="2213958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BD5F850-5745-4938-B43C-F6B725603440}"/>
              </a:ext>
            </a:extLst>
          </p:cNvPr>
          <p:cNvSpPr/>
          <p:nvPr/>
        </p:nvSpPr>
        <p:spPr>
          <a:xfrm>
            <a:off x="685398" y="3594482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A416B194-8D78-431F-A886-C4813602F1E4}"/>
              </a:ext>
            </a:extLst>
          </p:cNvPr>
          <p:cNvSpPr/>
          <p:nvPr/>
        </p:nvSpPr>
        <p:spPr>
          <a:xfrm rot="2700000">
            <a:off x="4288519" y="36497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6C3B783-D2B7-4229-8B1D-5C3F7895FE51}"/>
              </a:ext>
            </a:extLst>
          </p:cNvPr>
          <p:cNvSpPr/>
          <p:nvPr/>
        </p:nvSpPr>
        <p:spPr>
          <a:xfrm>
            <a:off x="4214454" y="25298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FBD1BE24-A338-46FD-9EC5-A74E933B8B4C}"/>
              </a:ext>
            </a:extLst>
          </p:cNvPr>
          <p:cNvSpPr/>
          <p:nvPr/>
        </p:nvSpPr>
        <p:spPr>
          <a:xfrm>
            <a:off x="4214454" y="489201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E4E4E8D-ED6D-483D-A2F7-18CB4AF8C6C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31320207-C502-4E57-B3D1-832F596F14ED}"/>
              </a:ext>
            </a:extLst>
          </p:cNvPr>
          <p:cNvSpPr/>
          <p:nvPr/>
        </p:nvSpPr>
        <p:spPr>
          <a:xfrm>
            <a:off x="9240075" y="6249364"/>
            <a:ext cx="1798439" cy="281583"/>
          </a:xfrm>
          <a:custGeom>
            <a:avLst/>
            <a:gdLst/>
            <a:ahLst/>
            <a:cxnLst/>
            <a:rect l="l" t="t" r="r" b="b"/>
            <a:pathLst>
              <a:path w="1798439" h="281583">
                <a:moveTo>
                  <a:pt x="490239" y="20985"/>
                </a:moveTo>
                <a:lnTo>
                  <a:pt x="490239" y="121295"/>
                </a:lnTo>
                <a:lnTo>
                  <a:pt x="499913" y="121295"/>
                </a:lnTo>
                <a:cubicBezTo>
                  <a:pt x="509736" y="121295"/>
                  <a:pt x="514647" y="111423"/>
                  <a:pt x="514647" y="91678"/>
                </a:cubicBezTo>
                <a:lnTo>
                  <a:pt x="514647" y="43756"/>
                </a:lnTo>
                <a:cubicBezTo>
                  <a:pt x="514647" y="35421"/>
                  <a:pt x="513085" y="29543"/>
                  <a:pt x="509959" y="26120"/>
                </a:cubicBezTo>
                <a:cubicBezTo>
                  <a:pt x="506834" y="22697"/>
                  <a:pt x="501947" y="20985"/>
                  <a:pt x="495300" y="20985"/>
                </a:cubicBezTo>
                <a:close/>
                <a:moveTo>
                  <a:pt x="1051917" y="16669"/>
                </a:moveTo>
                <a:cubicBezTo>
                  <a:pt x="1048543" y="16669"/>
                  <a:pt x="1045666" y="18207"/>
                  <a:pt x="1043285" y="21283"/>
                </a:cubicBezTo>
                <a:cubicBezTo>
                  <a:pt x="1040903" y="24358"/>
                  <a:pt x="1039713" y="28129"/>
                  <a:pt x="1039713" y="32594"/>
                </a:cubicBezTo>
                <a:lnTo>
                  <a:pt x="1039713" y="212229"/>
                </a:lnTo>
                <a:cubicBezTo>
                  <a:pt x="1039713" y="218282"/>
                  <a:pt x="1040903" y="222870"/>
                  <a:pt x="1043285" y="225996"/>
                </a:cubicBezTo>
                <a:cubicBezTo>
                  <a:pt x="1045666" y="229121"/>
                  <a:pt x="1048494" y="230684"/>
                  <a:pt x="1051768" y="230684"/>
                </a:cubicBezTo>
                <a:cubicBezTo>
                  <a:pt x="1055439" y="230684"/>
                  <a:pt x="1058391" y="228948"/>
                  <a:pt x="1060623" y="225475"/>
                </a:cubicBezTo>
                <a:cubicBezTo>
                  <a:pt x="1062856" y="222002"/>
                  <a:pt x="1063972" y="218133"/>
                  <a:pt x="1063972" y="213866"/>
                </a:cubicBezTo>
                <a:lnTo>
                  <a:pt x="1063972" y="35273"/>
                </a:lnTo>
                <a:cubicBezTo>
                  <a:pt x="1063972" y="22870"/>
                  <a:pt x="1059953" y="16669"/>
                  <a:pt x="1051917" y="16669"/>
                </a:cubicBezTo>
                <a:close/>
                <a:moveTo>
                  <a:pt x="204192" y="16669"/>
                </a:moveTo>
                <a:cubicBezTo>
                  <a:pt x="200818" y="16669"/>
                  <a:pt x="197941" y="18207"/>
                  <a:pt x="195560" y="21283"/>
                </a:cubicBezTo>
                <a:cubicBezTo>
                  <a:pt x="193179" y="24358"/>
                  <a:pt x="191988" y="28129"/>
                  <a:pt x="191988" y="32594"/>
                </a:cubicBezTo>
                <a:lnTo>
                  <a:pt x="191988" y="212229"/>
                </a:lnTo>
                <a:cubicBezTo>
                  <a:pt x="191988" y="218282"/>
                  <a:pt x="193179" y="222870"/>
                  <a:pt x="195560" y="225996"/>
                </a:cubicBezTo>
                <a:cubicBezTo>
                  <a:pt x="197941" y="229121"/>
                  <a:pt x="200769" y="230684"/>
                  <a:pt x="204043" y="230684"/>
                </a:cubicBezTo>
                <a:cubicBezTo>
                  <a:pt x="207714" y="230684"/>
                  <a:pt x="210666" y="228948"/>
                  <a:pt x="212898" y="225475"/>
                </a:cubicBezTo>
                <a:cubicBezTo>
                  <a:pt x="215131" y="222002"/>
                  <a:pt x="216247" y="218133"/>
                  <a:pt x="216247" y="213866"/>
                </a:cubicBezTo>
                <a:lnTo>
                  <a:pt x="216247" y="35273"/>
                </a:lnTo>
                <a:cubicBezTo>
                  <a:pt x="216247" y="22870"/>
                  <a:pt x="212229" y="16669"/>
                  <a:pt x="204192" y="16669"/>
                </a:cubicBezTo>
                <a:close/>
                <a:moveTo>
                  <a:pt x="1664342" y="4019"/>
                </a:moveTo>
                <a:lnTo>
                  <a:pt x="1727408" y="4019"/>
                </a:lnTo>
                <a:cubicBezTo>
                  <a:pt x="1729193" y="4019"/>
                  <a:pt x="1730382" y="4515"/>
                  <a:pt x="1730978" y="5507"/>
                </a:cubicBezTo>
                <a:cubicBezTo>
                  <a:pt x="1731573" y="6499"/>
                  <a:pt x="1731871" y="9128"/>
                  <a:pt x="1731871" y="13395"/>
                </a:cubicBezTo>
                <a:cubicBezTo>
                  <a:pt x="1731871" y="17661"/>
                  <a:pt x="1731697" y="20365"/>
                  <a:pt x="1731350" y="21506"/>
                </a:cubicBezTo>
                <a:cubicBezTo>
                  <a:pt x="1731003" y="22647"/>
                  <a:pt x="1730035" y="23664"/>
                  <a:pt x="1728448" y="24557"/>
                </a:cubicBezTo>
                <a:cubicBezTo>
                  <a:pt x="1726166" y="26045"/>
                  <a:pt x="1725025" y="27930"/>
                  <a:pt x="1725025" y="30210"/>
                </a:cubicBezTo>
                <a:cubicBezTo>
                  <a:pt x="1725025" y="31498"/>
                  <a:pt x="1725273" y="32986"/>
                  <a:pt x="1725769" y="34673"/>
                </a:cubicBezTo>
                <a:lnTo>
                  <a:pt x="1745281" y="100959"/>
                </a:lnTo>
                <a:lnTo>
                  <a:pt x="1765243" y="34642"/>
                </a:lnTo>
                <a:cubicBezTo>
                  <a:pt x="1765446" y="34049"/>
                  <a:pt x="1765548" y="33108"/>
                  <a:pt x="1765548" y="31822"/>
                </a:cubicBezTo>
                <a:cubicBezTo>
                  <a:pt x="1765548" y="28656"/>
                  <a:pt x="1763577" y="25391"/>
                  <a:pt x="1759636" y="22027"/>
                </a:cubicBezTo>
                <a:cubicBezTo>
                  <a:pt x="1757818" y="20439"/>
                  <a:pt x="1756909" y="19001"/>
                  <a:pt x="1756909" y="17711"/>
                </a:cubicBezTo>
                <a:lnTo>
                  <a:pt x="1756909" y="8930"/>
                </a:lnTo>
                <a:cubicBezTo>
                  <a:pt x="1756909" y="5656"/>
                  <a:pt x="1758353" y="4019"/>
                  <a:pt x="1761241" y="4019"/>
                </a:cubicBezTo>
                <a:lnTo>
                  <a:pt x="1793958" y="4019"/>
                </a:lnTo>
                <a:cubicBezTo>
                  <a:pt x="1796945" y="4019"/>
                  <a:pt x="1798439" y="5656"/>
                  <a:pt x="1798439" y="8930"/>
                </a:cubicBezTo>
                <a:lnTo>
                  <a:pt x="1798439" y="18306"/>
                </a:lnTo>
                <a:cubicBezTo>
                  <a:pt x="1798439" y="19993"/>
                  <a:pt x="1797347" y="21630"/>
                  <a:pt x="1795165" y="23217"/>
                </a:cubicBezTo>
                <a:cubicBezTo>
                  <a:pt x="1791394" y="25896"/>
                  <a:pt x="1788765" y="29716"/>
                  <a:pt x="1787277" y="34677"/>
                </a:cubicBezTo>
                <a:lnTo>
                  <a:pt x="1757065" y="136625"/>
                </a:lnTo>
                <a:lnTo>
                  <a:pt x="1757065" y="214610"/>
                </a:lnTo>
                <a:cubicBezTo>
                  <a:pt x="1757065" y="218579"/>
                  <a:pt x="1759595" y="221457"/>
                  <a:pt x="1764655" y="223242"/>
                </a:cubicBezTo>
                <a:cubicBezTo>
                  <a:pt x="1766838" y="224036"/>
                  <a:pt x="1768351" y="224855"/>
                  <a:pt x="1769194" y="225698"/>
                </a:cubicBezTo>
                <a:cubicBezTo>
                  <a:pt x="1770037" y="226541"/>
                  <a:pt x="1770459" y="230039"/>
                  <a:pt x="1770459" y="236191"/>
                </a:cubicBezTo>
                <a:cubicBezTo>
                  <a:pt x="1770459" y="239961"/>
                  <a:pt x="1770062" y="242243"/>
                  <a:pt x="1769268" y="243037"/>
                </a:cubicBezTo>
                <a:cubicBezTo>
                  <a:pt x="1768475" y="243830"/>
                  <a:pt x="1766887" y="244227"/>
                  <a:pt x="1764506" y="244227"/>
                </a:cubicBezTo>
                <a:lnTo>
                  <a:pt x="1693961" y="244227"/>
                </a:lnTo>
                <a:cubicBezTo>
                  <a:pt x="1690489" y="244227"/>
                  <a:pt x="1688752" y="242689"/>
                  <a:pt x="1688752" y="239614"/>
                </a:cubicBezTo>
                <a:lnTo>
                  <a:pt x="1688752" y="230833"/>
                </a:lnTo>
                <a:cubicBezTo>
                  <a:pt x="1688752" y="227162"/>
                  <a:pt x="1691034" y="224582"/>
                  <a:pt x="1695599" y="223094"/>
                </a:cubicBezTo>
                <a:cubicBezTo>
                  <a:pt x="1697980" y="222300"/>
                  <a:pt x="1699567" y="221333"/>
                  <a:pt x="1700361" y="220191"/>
                </a:cubicBezTo>
                <a:cubicBezTo>
                  <a:pt x="1701155" y="219050"/>
                  <a:pt x="1701552" y="216892"/>
                  <a:pt x="1701552" y="213717"/>
                </a:cubicBezTo>
                <a:lnTo>
                  <a:pt x="1701552" y="140494"/>
                </a:lnTo>
                <a:lnTo>
                  <a:pt x="1671637" y="34677"/>
                </a:lnTo>
                <a:cubicBezTo>
                  <a:pt x="1670149" y="29419"/>
                  <a:pt x="1667371" y="25946"/>
                  <a:pt x="1663303" y="24259"/>
                </a:cubicBezTo>
                <a:cubicBezTo>
                  <a:pt x="1661120" y="23267"/>
                  <a:pt x="1660029" y="21630"/>
                  <a:pt x="1660029" y="19348"/>
                </a:cubicBezTo>
                <a:lnTo>
                  <a:pt x="1660029" y="8037"/>
                </a:lnTo>
                <a:cubicBezTo>
                  <a:pt x="1660029" y="5358"/>
                  <a:pt x="1661466" y="4019"/>
                  <a:pt x="1664342" y="4019"/>
                </a:cubicBezTo>
                <a:close/>
                <a:moveTo>
                  <a:pt x="1560611" y="4019"/>
                </a:moveTo>
                <a:lnTo>
                  <a:pt x="1629221" y="4019"/>
                </a:lnTo>
                <a:cubicBezTo>
                  <a:pt x="1631801" y="4019"/>
                  <a:pt x="1633562" y="4639"/>
                  <a:pt x="1634505" y="5879"/>
                </a:cubicBezTo>
                <a:cubicBezTo>
                  <a:pt x="1635447" y="7119"/>
                  <a:pt x="1635918" y="10468"/>
                  <a:pt x="1635918" y="15925"/>
                </a:cubicBezTo>
                <a:cubicBezTo>
                  <a:pt x="1635918" y="19199"/>
                  <a:pt x="1635596" y="21407"/>
                  <a:pt x="1634951" y="22548"/>
                </a:cubicBezTo>
                <a:cubicBezTo>
                  <a:pt x="1634306" y="23689"/>
                  <a:pt x="1632644" y="24706"/>
                  <a:pt x="1629965" y="25599"/>
                </a:cubicBezTo>
                <a:cubicBezTo>
                  <a:pt x="1625004" y="27285"/>
                  <a:pt x="1622524" y="30560"/>
                  <a:pt x="1622524" y="35421"/>
                </a:cubicBezTo>
                <a:lnTo>
                  <a:pt x="1622524" y="227410"/>
                </a:lnTo>
                <a:lnTo>
                  <a:pt x="1631007" y="227410"/>
                </a:lnTo>
                <a:cubicBezTo>
                  <a:pt x="1635373" y="227410"/>
                  <a:pt x="1638597" y="225673"/>
                  <a:pt x="1640681" y="222201"/>
                </a:cubicBezTo>
                <a:cubicBezTo>
                  <a:pt x="1642765" y="218728"/>
                  <a:pt x="1645493" y="210691"/>
                  <a:pt x="1648867" y="198091"/>
                </a:cubicBezTo>
                <a:cubicBezTo>
                  <a:pt x="1650057" y="193229"/>
                  <a:pt x="1651496" y="190277"/>
                  <a:pt x="1653183" y="189235"/>
                </a:cubicBezTo>
                <a:cubicBezTo>
                  <a:pt x="1654869" y="188193"/>
                  <a:pt x="1657747" y="187673"/>
                  <a:pt x="1661815" y="187673"/>
                </a:cubicBezTo>
                <a:cubicBezTo>
                  <a:pt x="1666279" y="187673"/>
                  <a:pt x="1669157" y="188045"/>
                  <a:pt x="1670447" y="188789"/>
                </a:cubicBezTo>
                <a:cubicBezTo>
                  <a:pt x="1671736" y="189533"/>
                  <a:pt x="1672381" y="190897"/>
                  <a:pt x="1672381" y="192882"/>
                </a:cubicBezTo>
                <a:cubicBezTo>
                  <a:pt x="1672381" y="194271"/>
                  <a:pt x="1672133" y="196503"/>
                  <a:pt x="1671637" y="199579"/>
                </a:cubicBezTo>
                <a:lnTo>
                  <a:pt x="1666428" y="235149"/>
                </a:lnTo>
                <a:cubicBezTo>
                  <a:pt x="1665833" y="238820"/>
                  <a:pt x="1665064" y="241251"/>
                  <a:pt x="1664121" y="242441"/>
                </a:cubicBezTo>
                <a:cubicBezTo>
                  <a:pt x="1663179" y="243632"/>
                  <a:pt x="1661269" y="244227"/>
                  <a:pt x="1658391" y="244227"/>
                </a:cubicBezTo>
                <a:lnTo>
                  <a:pt x="1560463" y="244227"/>
                </a:lnTo>
                <a:cubicBezTo>
                  <a:pt x="1556295" y="244227"/>
                  <a:pt x="1554212" y="241648"/>
                  <a:pt x="1554212" y="236488"/>
                </a:cubicBezTo>
                <a:cubicBezTo>
                  <a:pt x="1554212" y="232519"/>
                  <a:pt x="1554485" y="229965"/>
                  <a:pt x="1555030" y="228824"/>
                </a:cubicBezTo>
                <a:cubicBezTo>
                  <a:pt x="1555576" y="227683"/>
                  <a:pt x="1556742" y="226814"/>
                  <a:pt x="1558528" y="226219"/>
                </a:cubicBezTo>
                <a:cubicBezTo>
                  <a:pt x="1564183" y="224433"/>
                  <a:pt x="1567011" y="219224"/>
                  <a:pt x="1567011" y="210592"/>
                </a:cubicBezTo>
                <a:lnTo>
                  <a:pt x="1567011" y="33784"/>
                </a:lnTo>
                <a:cubicBezTo>
                  <a:pt x="1567011" y="30113"/>
                  <a:pt x="1565225" y="27484"/>
                  <a:pt x="1561653" y="25896"/>
                </a:cubicBezTo>
                <a:cubicBezTo>
                  <a:pt x="1558577" y="24607"/>
                  <a:pt x="1556692" y="23168"/>
                  <a:pt x="1555998" y="21580"/>
                </a:cubicBezTo>
                <a:cubicBezTo>
                  <a:pt x="1555303" y="19993"/>
                  <a:pt x="1554956" y="17364"/>
                  <a:pt x="1554956" y="13692"/>
                </a:cubicBezTo>
                <a:cubicBezTo>
                  <a:pt x="1554956" y="9327"/>
                  <a:pt x="1555253" y="6623"/>
                  <a:pt x="1555849" y="5581"/>
                </a:cubicBezTo>
                <a:cubicBezTo>
                  <a:pt x="1556444" y="4540"/>
                  <a:pt x="1558032" y="4019"/>
                  <a:pt x="1560611" y="4019"/>
                </a:cubicBezTo>
                <a:close/>
                <a:moveTo>
                  <a:pt x="1427708" y="4019"/>
                </a:moveTo>
                <a:lnTo>
                  <a:pt x="1492150" y="4019"/>
                </a:lnTo>
                <a:cubicBezTo>
                  <a:pt x="1494333" y="4019"/>
                  <a:pt x="1495722" y="4490"/>
                  <a:pt x="1496318" y="5433"/>
                </a:cubicBezTo>
                <a:cubicBezTo>
                  <a:pt x="1496913" y="6375"/>
                  <a:pt x="1497211" y="9277"/>
                  <a:pt x="1497211" y="14139"/>
                </a:cubicBezTo>
                <a:cubicBezTo>
                  <a:pt x="1497211" y="19001"/>
                  <a:pt x="1495772" y="22225"/>
                  <a:pt x="1492895" y="23813"/>
                </a:cubicBezTo>
                <a:cubicBezTo>
                  <a:pt x="1490712" y="25005"/>
                  <a:pt x="1489248" y="26246"/>
                  <a:pt x="1488504" y="27537"/>
                </a:cubicBezTo>
                <a:cubicBezTo>
                  <a:pt x="1487760" y="28828"/>
                  <a:pt x="1487388" y="31310"/>
                  <a:pt x="1487388" y="34984"/>
                </a:cubicBezTo>
                <a:lnTo>
                  <a:pt x="1487388" y="201800"/>
                </a:lnTo>
                <a:cubicBezTo>
                  <a:pt x="1487388" y="206367"/>
                  <a:pt x="1488678" y="210065"/>
                  <a:pt x="1491257" y="212895"/>
                </a:cubicBezTo>
                <a:cubicBezTo>
                  <a:pt x="1493837" y="215725"/>
                  <a:pt x="1497111" y="217141"/>
                  <a:pt x="1501080" y="217141"/>
                </a:cubicBezTo>
                <a:cubicBezTo>
                  <a:pt x="1504751" y="217141"/>
                  <a:pt x="1507877" y="215553"/>
                  <a:pt x="1510456" y="212378"/>
                </a:cubicBezTo>
                <a:cubicBezTo>
                  <a:pt x="1513036" y="209203"/>
                  <a:pt x="1514326" y="205681"/>
                  <a:pt x="1514326" y="201811"/>
                </a:cubicBezTo>
                <a:lnTo>
                  <a:pt x="1514326" y="35124"/>
                </a:lnTo>
                <a:cubicBezTo>
                  <a:pt x="1514326" y="32246"/>
                  <a:pt x="1514053" y="30237"/>
                  <a:pt x="1513507" y="29096"/>
                </a:cubicBezTo>
                <a:cubicBezTo>
                  <a:pt x="1512961" y="27955"/>
                  <a:pt x="1511597" y="26541"/>
                  <a:pt x="1509415" y="24855"/>
                </a:cubicBezTo>
                <a:cubicBezTo>
                  <a:pt x="1506041" y="22256"/>
                  <a:pt x="1504354" y="18259"/>
                  <a:pt x="1504354" y="12862"/>
                </a:cubicBezTo>
                <a:cubicBezTo>
                  <a:pt x="1504354" y="8666"/>
                  <a:pt x="1504826" y="6143"/>
                  <a:pt x="1505768" y="5293"/>
                </a:cubicBezTo>
                <a:cubicBezTo>
                  <a:pt x="1506711" y="4443"/>
                  <a:pt x="1508075" y="4019"/>
                  <a:pt x="1509861" y="4019"/>
                </a:cubicBezTo>
                <a:lnTo>
                  <a:pt x="1542008" y="4019"/>
                </a:lnTo>
                <a:cubicBezTo>
                  <a:pt x="1545580" y="4019"/>
                  <a:pt x="1547366" y="5805"/>
                  <a:pt x="1547366" y="9376"/>
                </a:cubicBezTo>
                <a:lnTo>
                  <a:pt x="1547366" y="16520"/>
                </a:lnTo>
                <a:cubicBezTo>
                  <a:pt x="1547366" y="19695"/>
                  <a:pt x="1547167" y="21704"/>
                  <a:pt x="1546770" y="22548"/>
                </a:cubicBezTo>
                <a:cubicBezTo>
                  <a:pt x="1546373" y="23391"/>
                  <a:pt x="1545233" y="24160"/>
                  <a:pt x="1543347" y="24855"/>
                </a:cubicBezTo>
                <a:cubicBezTo>
                  <a:pt x="1538684" y="26442"/>
                  <a:pt x="1536352" y="29667"/>
                  <a:pt x="1536352" y="34528"/>
                </a:cubicBezTo>
                <a:lnTo>
                  <a:pt x="1536352" y="196900"/>
                </a:lnTo>
                <a:cubicBezTo>
                  <a:pt x="1536352" y="212279"/>
                  <a:pt x="1531937" y="224458"/>
                  <a:pt x="1523107" y="233437"/>
                </a:cubicBezTo>
                <a:cubicBezTo>
                  <a:pt x="1514276" y="242417"/>
                  <a:pt x="1501973" y="246906"/>
                  <a:pt x="1486197" y="246906"/>
                </a:cubicBezTo>
                <a:cubicBezTo>
                  <a:pt x="1468536" y="246906"/>
                  <a:pt x="1455067" y="242144"/>
                  <a:pt x="1445791" y="232619"/>
                </a:cubicBezTo>
                <a:cubicBezTo>
                  <a:pt x="1436514" y="223094"/>
                  <a:pt x="1431875" y="209352"/>
                  <a:pt x="1431875" y="191393"/>
                </a:cubicBezTo>
                <a:lnTo>
                  <a:pt x="1431875" y="34528"/>
                </a:lnTo>
                <a:cubicBezTo>
                  <a:pt x="1431875" y="30361"/>
                  <a:pt x="1429692" y="27285"/>
                  <a:pt x="1425327" y="25301"/>
                </a:cubicBezTo>
                <a:cubicBezTo>
                  <a:pt x="1423144" y="24309"/>
                  <a:pt x="1421829" y="23391"/>
                  <a:pt x="1421383" y="22548"/>
                </a:cubicBezTo>
                <a:cubicBezTo>
                  <a:pt x="1420936" y="21704"/>
                  <a:pt x="1420713" y="19894"/>
                  <a:pt x="1420713" y="17116"/>
                </a:cubicBezTo>
                <a:cubicBezTo>
                  <a:pt x="1420713" y="11361"/>
                  <a:pt x="1421060" y="7739"/>
                  <a:pt x="1421755" y="6251"/>
                </a:cubicBezTo>
                <a:cubicBezTo>
                  <a:pt x="1422449" y="4763"/>
                  <a:pt x="1424434" y="4019"/>
                  <a:pt x="1427708" y="4019"/>
                </a:cubicBezTo>
                <a:close/>
                <a:moveTo>
                  <a:pt x="1342429" y="4019"/>
                </a:moveTo>
                <a:lnTo>
                  <a:pt x="1413420" y="4019"/>
                </a:lnTo>
                <a:cubicBezTo>
                  <a:pt x="1416199" y="4019"/>
                  <a:pt x="1418009" y="4416"/>
                  <a:pt x="1418853" y="5209"/>
                </a:cubicBezTo>
                <a:cubicBezTo>
                  <a:pt x="1419696" y="6003"/>
                  <a:pt x="1420118" y="8235"/>
                  <a:pt x="1420118" y="11907"/>
                </a:cubicBezTo>
                <a:cubicBezTo>
                  <a:pt x="1420118" y="16669"/>
                  <a:pt x="1419745" y="19670"/>
                  <a:pt x="1419001" y="20911"/>
                </a:cubicBezTo>
                <a:cubicBezTo>
                  <a:pt x="1418257" y="22151"/>
                  <a:pt x="1416595" y="23168"/>
                  <a:pt x="1414016" y="23962"/>
                </a:cubicBezTo>
                <a:cubicBezTo>
                  <a:pt x="1411039" y="24855"/>
                  <a:pt x="1409228" y="25896"/>
                  <a:pt x="1408583" y="27087"/>
                </a:cubicBezTo>
                <a:cubicBezTo>
                  <a:pt x="1407939" y="28278"/>
                  <a:pt x="1407616" y="30857"/>
                  <a:pt x="1407616" y="34826"/>
                </a:cubicBezTo>
                <a:lnTo>
                  <a:pt x="1407616" y="198686"/>
                </a:lnTo>
                <a:cubicBezTo>
                  <a:pt x="1407616" y="221506"/>
                  <a:pt x="1401465" y="241027"/>
                  <a:pt x="1389161" y="257250"/>
                </a:cubicBezTo>
                <a:cubicBezTo>
                  <a:pt x="1376858" y="273472"/>
                  <a:pt x="1357858" y="281583"/>
                  <a:pt x="1332160" y="281583"/>
                </a:cubicBezTo>
                <a:cubicBezTo>
                  <a:pt x="1327298" y="281583"/>
                  <a:pt x="1324372" y="281211"/>
                  <a:pt x="1323379" y="280467"/>
                </a:cubicBezTo>
                <a:cubicBezTo>
                  <a:pt x="1322387" y="279723"/>
                  <a:pt x="1321891" y="278110"/>
                  <a:pt x="1321891" y="275630"/>
                </a:cubicBezTo>
                <a:lnTo>
                  <a:pt x="1321891" y="269974"/>
                </a:lnTo>
                <a:cubicBezTo>
                  <a:pt x="1321891" y="267692"/>
                  <a:pt x="1322114" y="266204"/>
                  <a:pt x="1322561" y="265510"/>
                </a:cubicBezTo>
                <a:cubicBezTo>
                  <a:pt x="1323007" y="264815"/>
                  <a:pt x="1324421" y="264369"/>
                  <a:pt x="1326802" y="264170"/>
                </a:cubicBezTo>
                <a:cubicBezTo>
                  <a:pt x="1343669" y="262682"/>
                  <a:pt x="1352103" y="249188"/>
                  <a:pt x="1352103" y="223689"/>
                </a:cubicBezTo>
                <a:lnTo>
                  <a:pt x="1352103" y="41672"/>
                </a:lnTo>
                <a:cubicBezTo>
                  <a:pt x="1352103" y="34429"/>
                  <a:pt x="1351433" y="29791"/>
                  <a:pt x="1350094" y="27757"/>
                </a:cubicBezTo>
                <a:cubicBezTo>
                  <a:pt x="1348755" y="25723"/>
                  <a:pt x="1346299" y="24160"/>
                  <a:pt x="1342727" y="23069"/>
                </a:cubicBezTo>
                <a:cubicBezTo>
                  <a:pt x="1339155" y="21977"/>
                  <a:pt x="1337369" y="19596"/>
                  <a:pt x="1337369" y="15925"/>
                </a:cubicBezTo>
                <a:cubicBezTo>
                  <a:pt x="1337369" y="9773"/>
                  <a:pt x="1337592" y="6251"/>
                  <a:pt x="1338039" y="5358"/>
                </a:cubicBezTo>
                <a:cubicBezTo>
                  <a:pt x="1338485" y="4465"/>
                  <a:pt x="1339949" y="4019"/>
                  <a:pt x="1342429" y="4019"/>
                </a:cubicBezTo>
                <a:close/>
                <a:moveTo>
                  <a:pt x="1142553" y="4019"/>
                </a:moveTo>
                <a:lnTo>
                  <a:pt x="1235422" y="4019"/>
                </a:lnTo>
                <a:cubicBezTo>
                  <a:pt x="1238200" y="4019"/>
                  <a:pt x="1240135" y="4465"/>
                  <a:pt x="1241226" y="5358"/>
                </a:cubicBezTo>
                <a:cubicBezTo>
                  <a:pt x="1242318" y="6251"/>
                  <a:pt x="1243161" y="8434"/>
                  <a:pt x="1243756" y="11907"/>
                </a:cubicBezTo>
                <a:cubicBezTo>
                  <a:pt x="1243855" y="12502"/>
                  <a:pt x="1244004" y="13345"/>
                  <a:pt x="1244203" y="14437"/>
                </a:cubicBezTo>
                <a:lnTo>
                  <a:pt x="1250900" y="47476"/>
                </a:lnTo>
                <a:cubicBezTo>
                  <a:pt x="1251297" y="49560"/>
                  <a:pt x="1251495" y="51346"/>
                  <a:pt x="1251495" y="52834"/>
                </a:cubicBezTo>
                <a:cubicBezTo>
                  <a:pt x="1251495" y="56009"/>
                  <a:pt x="1249114" y="57597"/>
                  <a:pt x="1244352" y="57597"/>
                </a:cubicBezTo>
                <a:cubicBezTo>
                  <a:pt x="1238001" y="57597"/>
                  <a:pt x="1234033" y="56406"/>
                  <a:pt x="1232445" y="54025"/>
                </a:cubicBezTo>
                <a:cubicBezTo>
                  <a:pt x="1230858" y="51644"/>
                  <a:pt x="1228377" y="45740"/>
                  <a:pt x="1225004" y="36314"/>
                </a:cubicBezTo>
                <a:cubicBezTo>
                  <a:pt x="1222920" y="30560"/>
                  <a:pt x="1220862" y="26690"/>
                  <a:pt x="1218828" y="24706"/>
                </a:cubicBezTo>
                <a:cubicBezTo>
                  <a:pt x="1216793" y="22721"/>
                  <a:pt x="1213643" y="21729"/>
                  <a:pt x="1209377" y="21729"/>
                </a:cubicBezTo>
                <a:cubicBezTo>
                  <a:pt x="1208186" y="21729"/>
                  <a:pt x="1206003" y="21878"/>
                  <a:pt x="1202829" y="22176"/>
                </a:cubicBezTo>
                <a:lnTo>
                  <a:pt x="1202829" y="107157"/>
                </a:lnTo>
                <a:lnTo>
                  <a:pt x="1210419" y="107157"/>
                </a:lnTo>
                <a:cubicBezTo>
                  <a:pt x="1214387" y="107157"/>
                  <a:pt x="1217141" y="106239"/>
                  <a:pt x="1218679" y="104403"/>
                </a:cubicBezTo>
                <a:cubicBezTo>
                  <a:pt x="1220217" y="102568"/>
                  <a:pt x="1221333" y="99417"/>
                  <a:pt x="1222027" y="94953"/>
                </a:cubicBezTo>
                <a:cubicBezTo>
                  <a:pt x="1222920" y="89892"/>
                  <a:pt x="1223764" y="86643"/>
                  <a:pt x="1224557" y="85204"/>
                </a:cubicBezTo>
                <a:cubicBezTo>
                  <a:pt x="1225351" y="83766"/>
                  <a:pt x="1228625" y="83046"/>
                  <a:pt x="1234380" y="83046"/>
                </a:cubicBezTo>
                <a:cubicBezTo>
                  <a:pt x="1238349" y="83046"/>
                  <a:pt x="1240755" y="83443"/>
                  <a:pt x="1241598" y="84237"/>
                </a:cubicBezTo>
                <a:cubicBezTo>
                  <a:pt x="1242442" y="85031"/>
                  <a:pt x="1242863" y="86569"/>
                  <a:pt x="1242863" y="88851"/>
                </a:cubicBezTo>
                <a:lnTo>
                  <a:pt x="1242863" y="142726"/>
                </a:lnTo>
                <a:cubicBezTo>
                  <a:pt x="1242863" y="145008"/>
                  <a:pt x="1242466" y="146497"/>
                  <a:pt x="1241673" y="147191"/>
                </a:cubicBezTo>
                <a:cubicBezTo>
                  <a:pt x="1240879" y="147886"/>
                  <a:pt x="1238349" y="148233"/>
                  <a:pt x="1234083" y="148233"/>
                </a:cubicBezTo>
                <a:cubicBezTo>
                  <a:pt x="1228923" y="148233"/>
                  <a:pt x="1225674" y="147390"/>
                  <a:pt x="1224334" y="145703"/>
                </a:cubicBezTo>
                <a:cubicBezTo>
                  <a:pt x="1222995" y="144016"/>
                  <a:pt x="1221978" y="139899"/>
                  <a:pt x="1221283" y="133350"/>
                </a:cubicBezTo>
                <a:cubicBezTo>
                  <a:pt x="1220489" y="126703"/>
                  <a:pt x="1216868" y="123379"/>
                  <a:pt x="1210419" y="123379"/>
                </a:cubicBezTo>
                <a:lnTo>
                  <a:pt x="1202829" y="123379"/>
                </a:lnTo>
                <a:lnTo>
                  <a:pt x="1202829" y="213717"/>
                </a:lnTo>
                <a:cubicBezTo>
                  <a:pt x="1202829" y="218381"/>
                  <a:pt x="1205706" y="221556"/>
                  <a:pt x="1211461" y="223242"/>
                </a:cubicBezTo>
                <a:cubicBezTo>
                  <a:pt x="1214338" y="224036"/>
                  <a:pt x="1216149" y="224954"/>
                  <a:pt x="1216893" y="225996"/>
                </a:cubicBezTo>
                <a:cubicBezTo>
                  <a:pt x="1217637" y="227038"/>
                  <a:pt x="1218009" y="229344"/>
                  <a:pt x="1218009" y="232916"/>
                </a:cubicBezTo>
                <a:cubicBezTo>
                  <a:pt x="1218009" y="238473"/>
                  <a:pt x="1217587" y="241747"/>
                  <a:pt x="1216744" y="242739"/>
                </a:cubicBezTo>
                <a:cubicBezTo>
                  <a:pt x="1215901" y="243731"/>
                  <a:pt x="1213842" y="244227"/>
                  <a:pt x="1210568" y="244227"/>
                </a:cubicBezTo>
                <a:lnTo>
                  <a:pt x="1142553" y="244227"/>
                </a:lnTo>
                <a:cubicBezTo>
                  <a:pt x="1138783" y="244227"/>
                  <a:pt x="1136327" y="243458"/>
                  <a:pt x="1135186" y="241920"/>
                </a:cubicBezTo>
                <a:cubicBezTo>
                  <a:pt x="1134045" y="240383"/>
                  <a:pt x="1133475" y="237232"/>
                  <a:pt x="1133475" y="232470"/>
                </a:cubicBezTo>
                <a:cubicBezTo>
                  <a:pt x="1133475" y="229295"/>
                  <a:pt x="1133747" y="227286"/>
                  <a:pt x="1134293" y="226442"/>
                </a:cubicBezTo>
                <a:cubicBezTo>
                  <a:pt x="1134839" y="225599"/>
                  <a:pt x="1136451" y="224582"/>
                  <a:pt x="1139130" y="223391"/>
                </a:cubicBezTo>
                <a:cubicBezTo>
                  <a:pt x="1142801" y="221804"/>
                  <a:pt x="1145083" y="220440"/>
                  <a:pt x="1145976" y="219299"/>
                </a:cubicBezTo>
                <a:cubicBezTo>
                  <a:pt x="1146869" y="218158"/>
                  <a:pt x="1147316" y="216446"/>
                  <a:pt x="1147316" y="214164"/>
                </a:cubicBezTo>
                <a:lnTo>
                  <a:pt x="1147316" y="34380"/>
                </a:lnTo>
                <a:cubicBezTo>
                  <a:pt x="1147316" y="31800"/>
                  <a:pt x="1146795" y="29816"/>
                  <a:pt x="1145753" y="28426"/>
                </a:cubicBezTo>
                <a:cubicBezTo>
                  <a:pt x="1144711" y="27037"/>
                  <a:pt x="1142454" y="25599"/>
                  <a:pt x="1138981" y="24110"/>
                </a:cubicBezTo>
                <a:cubicBezTo>
                  <a:pt x="1136501" y="23019"/>
                  <a:pt x="1135261" y="20588"/>
                  <a:pt x="1135261" y="16818"/>
                </a:cubicBezTo>
                <a:cubicBezTo>
                  <a:pt x="1135261" y="16421"/>
                  <a:pt x="1135310" y="14238"/>
                  <a:pt x="1135409" y="10269"/>
                </a:cubicBezTo>
                <a:cubicBezTo>
                  <a:pt x="1136005" y="6102"/>
                  <a:pt x="1138386" y="4019"/>
                  <a:pt x="1142553" y="4019"/>
                </a:cubicBezTo>
                <a:close/>
                <a:moveTo>
                  <a:pt x="734466" y="4019"/>
                </a:moveTo>
                <a:lnTo>
                  <a:pt x="795486" y="4019"/>
                </a:lnTo>
                <a:cubicBezTo>
                  <a:pt x="798165" y="4019"/>
                  <a:pt x="800000" y="4490"/>
                  <a:pt x="800993" y="5433"/>
                </a:cubicBezTo>
                <a:cubicBezTo>
                  <a:pt x="801985" y="6375"/>
                  <a:pt x="802481" y="8583"/>
                  <a:pt x="802481" y="12055"/>
                </a:cubicBezTo>
                <a:lnTo>
                  <a:pt x="802481" y="19050"/>
                </a:lnTo>
                <a:cubicBezTo>
                  <a:pt x="802282" y="20836"/>
                  <a:pt x="801042" y="22424"/>
                  <a:pt x="798760" y="23813"/>
                </a:cubicBezTo>
                <a:cubicBezTo>
                  <a:pt x="795684" y="25500"/>
                  <a:pt x="794146" y="28278"/>
                  <a:pt x="794146" y="32147"/>
                </a:cubicBezTo>
                <a:lnTo>
                  <a:pt x="794146" y="107008"/>
                </a:lnTo>
                <a:lnTo>
                  <a:pt x="817959" y="107008"/>
                </a:lnTo>
                <a:lnTo>
                  <a:pt x="817959" y="32147"/>
                </a:lnTo>
                <a:cubicBezTo>
                  <a:pt x="817959" y="29766"/>
                  <a:pt x="817736" y="28178"/>
                  <a:pt x="817289" y="27385"/>
                </a:cubicBezTo>
                <a:cubicBezTo>
                  <a:pt x="816843" y="26591"/>
                  <a:pt x="815627" y="25599"/>
                  <a:pt x="813643" y="24408"/>
                </a:cubicBezTo>
                <a:cubicBezTo>
                  <a:pt x="811460" y="23217"/>
                  <a:pt x="810369" y="20439"/>
                  <a:pt x="810369" y="16074"/>
                </a:cubicBezTo>
                <a:cubicBezTo>
                  <a:pt x="810369" y="10517"/>
                  <a:pt x="810617" y="7119"/>
                  <a:pt x="811113" y="5879"/>
                </a:cubicBezTo>
                <a:cubicBezTo>
                  <a:pt x="811609" y="4639"/>
                  <a:pt x="812998" y="4019"/>
                  <a:pt x="815280" y="4019"/>
                </a:cubicBezTo>
                <a:lnTo>
                  <a:pt x="879871" y="4019"/>
                </a:lnTo>
                <a:cubicBezTo>
                  <a:pt x="882749" y="4019"/>
                  <a:pt x="884485" y="4540"/>
                  <a:pt x="885080" y="5581"/>
                </a:cubicBezTo>
                <a:cubicBezTo>
                  <a:pt x="885676" y="6623"/>
                  <a:pt x="885973" y="10021"/>
                  <a:pt x="885973" y="15776"/>
                </a:cubicBezTo>
                <a:cubicBezTo>
                  <a:pt x="885973" y="19249"/>
                  <a:pt x="885651" y="21308"/>
                  <a:pt x="885006" y="21952"/>
                </a:cubicBezTo>
                <a:cubicBezTo>
                  <a:pt x="884361" y="22597"/>
                  <a:pt x="882352" y="23763"/>
                  <a:pt x="878979" y="25450"/>
                </a:cubicBezTo>
                <a:cubicBezTo>
                  <a:pt x="875307" y="27434"/>
                  <a:pt x="873472" y="30510"/>
                  <a:pt x="873472" y="34677"/>
                </a:cubicBezTo>
                <a:lnTo>
                  <a:pt x="873472" y="212824"/>
                </a:lnTo>
                <a:cubicBezTo>
                  <a:pt x="873472" y="217488"/>
                  <a:pt x="875605" y="221209"/>
                  <a:pt x="879871" y="223987"/>
                </a:cubicBezTo>
                <a:cubicBezTo>
                  <a:pt x="883344" y="226169"/>
                  <a:pt x="885080" y="228154"/>
                  <a:pt x="885080" y="229940"/>
                </a:cubicBezTo>
                <a:lnTo>
                  <a:pt x="885080" y="239316"/>
                </a:lnTo>
                <a:cubicBezTo>
                  <a:pt x="885080" y="241300"/>
                  <a:pt x="884783" y="242615"/>
                  <a:pt x="884187" y="243260"/>
                </a:cubicBezTo>
                <a:cubicBezTo>
                  <a:pt x="883592" y="243905"/>
                  <a:pt x="881856" y="244227"/>
                  <a:pt x="878979" y="244227"/>
                </a:cubicBezTo>
                <a:lnTo>
                  <a:pt x="814089" y="244227"/>
                </a:lnTo>
                <a:cubicBezTo>
                  <a:pt x="811907" y="244227"/>
                  <a:pt x="810567" y="243830"/>
                  <a:pt x="810071" y="243037"/>
                </a:cubicBezTo>
                <a:cubicBezTo>
                  <a:pt x="809575" y="242243"/>
                  <a:pt x="809327" y="238572"/>
                  <a:pt x="809327" y="232023"/>
                </a:cubicBezTo>
                <a:cubicBezTo>
                  <a:pt x="809327" y="228749"/>
                  <a:pt x="810666" y="226169"/>
                  <a:pt x="813345" y="224284"/>
                </a:cubicBezTo>
                <a:cubicBezTo>
                  <a:pt x="816421" y="222101"/>
                  <a:pt x="817959" y="219571"/>
                  <a:pt x="817959" y="216694"/>
                </a:cubicBezTo>
                <a:lnTo>
                  <a:pt x="817959" y="123825"/>
                </a:lnTo>
                <a:lnTo>
                  <a:pt x="794146" y="123825"/>
                </a:lnTo>
                <a:lnTo>
                  <a:pt x="794146" y="217587"/>
                </a:lnTo>
                <a:cubicBezTo>
                  <a:pt x="794146" y="220762"/>
                  <a:pt x="795436" y="223292"/>
                  <a:pt x="798016" y="225177"/>
                </a:cubicBezTo>
                <a:cubicBezTo>
                  <a:pt x="800596" y="227261"/>
                  <a:pt x="801885" y="230188"/>
                  <a:pt x="801885" y="233958"/>
                </a:cubicBezTo>
                <a:cubicBezTo>
                  <a:pt x="801885" y="239217"/>
                  <a:pt x="801588" y="242243"/>
                  <a:pt x="800993" y="243037"/>
                </a:cubicBezTo>
                <a:cubicBezTo>
                  <a:pt x="800397" y="243830"/>
                  <a:pt x="799207" y="244227"/>
                  <a:pt x="797421" y="244227"/>
                </a:cubicBezTo>
                <a:lnTo>
                  <a:pt x="732085" y="244227"/>
                </a:lnTo>
                <a:cubicBezTo>
                  <a:pt x="730002" y="244227"/>
                  <a:pt x="728712" y="243781"/>
                  <a:pt x="728216" y="242888"/>
                </a:cubicBezTo>
                <a:cubicBezTo>
                  <a:pt x="727719" y="241995"/>
                  <a:pt x="727471" y="238473"/>
                  <a:pt x="727471" y="232321"/>
                </a:cubicBezTo>
                <a:cubicBezTo>
                  <a:pt x="727471" y="229444"/>
                  <a:pt x="727719" y="227558"/>
                  <a:pt x="728216" y="226666"/>
                </a:cubicBezTo>
                <a:cubicBezTo>
                  <a:pt x="728712" y="225773"/>
                  <a:pt x="730101" y="224681"/>
                  <a:pt x="732383" y="223391"/>
                </a:cubicBezTo>
                <a:cubicBezTo>
                  <a:pt x="736550" y="221209"/>
                  <a:pt x="738634" y="218282"/>
                  <a:pt x="738634" y="214610"/>
                </a:cubicBezTo>
                <a:lnTo>
                  <a:pt x="738634" y="34677"/>
                </a:lnTo>
                <a:cubicBezTo>
                  <a:pt x="738634" y="31800"/>
                  <a:pt x="736798" y="29071"/>
                  <a:pt x="733127" y="26492"/>
                </a:cubicBezTo>
                <a:cubicBezTo>
                  <a:pt x="729456" y="23813"/>
                  <a:pt x="727620" y="19993"/>
                  <a:pt x="727620" y="15032"/>
                </a:cubicBezTo>
                <a:cubicBezTo>
                  <a:pt x="727620" y="9773"/>
                  <a:pt x="728042" y="6623"/>
                  <a:pt x="728885" y="5581"/>
                </a:cubicBezTo>
                <a:cubicBezTo>
                  <a:pt x="729729" y="4540"/>
                  <a:pt x="731589" y="4019"/>
                  <a:pt x="734466" y="4019"/>
                </a:cubicBezTo>
                <a:close/>
                <a:moveTo>
                  <a:pt x="597261" y="4019"/>
                </a:moveTo>
                <a:lnTo>
                  <a:pt x="706475" y="4019"/>
                </a:lnTo>
                <a:cubicBezTo>
                  <a:pt x="709653" y="4019"/>
                  <a:pt x="711590" y="4416"/>
                  <a:pt x="712285" y="5209"/>
                </a:cubicBezTo>
                <a:cubicBezTo>
                  <a:pt x="712981" y="6003"/>
                  <a:pt x="713527" y="8880"/>
                  <a:pt x="713926" y="13841"/>
                </a:cubicBezTo>
                <a:lnTo>
                  <a:pt x="716458" y="44500"/>
                </a:lnTo>
                <a:cubicBezTo>
                  <a:pt x="716657" y="46881"/>
                  <a:pt x="716756" y="49312"/>
                  <a:pt x="716756" y="51792"/>
                </a:cubicBezTo>
                <a:cubicBezTo>
                  <a:pt x="716756" y="54769"/>
                  <a:pt x="716384" y="57051"/>
                  <a:pt x="715640" y="58639"/>
                </a:cubicBezTo>
                <a:cubicBezTo>
                  <a:pt x="714895" y="60226"/>
                  <a:pt x="712539" y="61020"/>
                  <a:pt x="708570" y="61020"/>
                </a:cubicBezTo>
                <a:cubicBezTo>
                  <a:pt x="703510" y="61020"/>
                  <a:pt x="700261" y="60524"/>
                  <a:pt x="698822" y="59532"/>
                </a:cubicBezTo>
                <a:cubicBezTo>
                  <a:pt x="697383" y="58539"/>
                  <a:pt x="696218" y="55414"/>
                  <a:pt x="695325" y="50155"/>
                </a:cubicBezTo>
                <a:cubicBezTo>
                  <a:pt x="693737" y="41523"/>
                  <a:pt x="692001" y="34454"/>
                  <a:pt x="690116" y="28947"/>
                </a:cubicBezTo>
                <a:cubicBezTo>
                  <a:pt x="688230" y="23441"/>
                  <a:pt x="685899" y="20687"/>
                  <a:pt x="683121" y="20687"/>
                </a:cubicBezTo>
                <a:lnTo>
                  <a:pt x="678656" y="20687"/>
                </a:lnTo>
                <a:lnTo>
                  <a:pt x="678656" y="211783"/>
                </a:lnTo>
                <a:cubicBezTo>
                  <a:pt x="678656" y="217240"/>
                  <a:pt x="681037" y="221010"/>
                  <a:pt x="685800" y="223094"/>
                </a:cubicBezTo>
                <a:cubicBezTo>
                  <a:pt x="687784" y="223987"/>
                  <a:pt x="689099" y="225053"/>
                  <a:pt x="689743" y="226293"/>
                </a:cubicBezTo>
                <a:cubicBezTo>
                  <a:pt x="690389" y="227534"/>
                  <a:pt x="690711" y="230138"/>
                  <a:pt x="690711" y="234107"/>
                </a:cubicBezTo>
                <a:cubicBezTo>
                  <a:pt x="690711" y="239167"/>
                  <a:pt x="690264" y="242119"/>
                  <a:pt x="689369" y="242962"/>
                </a:cubicBezTo>
                <a:cubicBezTo>
                  <a:pt x="688475" y="243806"/>
                  <a:pt x="686437" y="244227"/>
                  <a:pt x="683256" y="244227"/>
                </a:cubicBezTo>
                <a:lnTo>
                  <a:pt x="617648" y="244227"/>
                </a:lnTo>
                <a:cubicBezTo>
                  <a:pt x="615064" y="244227"/>
                  <a:pt x="613399" y="243731"/>
                  <a:pt x="612653" y="242739"/>
                </a:cubicBezTo>
                <a:cubicBezTo>
                  <a:pt x="611907" y="241747"/>
                  <a:pt x="611534" y="238919"/>
                  <a:pt x="611534" y="234256"/>
                </a:cubicBezTo>
                <a:cubicBezTo>
                  <a:pt x="611534" y="228700"/>
                  <a:pt x="613092" y="225326"/>
                  <a:pt x="616209" y="224135"/>
                </a:cubicBezTo>
                <a:cubicBezTo>
                  <a:pt x="619224" y="222945"/>
                  <a:pt x="621133" y="221779"/>
                  <a:pt x="621937" y="220638"/>
                </a:cubicBezTo>
                <a:cubicBezTo>
                  <a:pt x="622741" y="219497"/>
                  <a:pt x="623143" y="217537"/>
                  <a:pt x="623143" y="214759"/>
                </a:cubicBezTo>
                <a:lnTo>
                  <a:pt x="623143" y="20687"/>
                </a:lnTo>
                <a:lnTo>
                  <a:pt x="616385" y="20687"/>
                </a:lnTo>
                <a:cubicBezTo>
                  <a:pt x="614182" y="20687"/>
                  <a:pt x="612384" y="22151"/>
                  <a:pt x="610990" y="25078"/>
                </a:cubicBezTo>
                <a:cubicBezTo>
                  <a:pt x="609596" y="28005"/>
                  <a:pt x="608141" y="35917"/>
                  <a:pt x="606623" y="48816"/>
                </a:cubicBezTo>
                <a:cubicBezTo>
                  <a:pt x="605919" y="54471"/>
                  <a:pt x="604825" y="58018"/>
                  <a:pt x="603342" y="59457"/>
                </a:cubicBezTo>
                <a:cubicBezTo>
                  <a:pt x="601858" y="60896"/>
                  <a:pt x="598884" y="61615"/>
                  <a:pt x="594419" y="61615"/>
                </a:cubicBezTo>
                <a:cubicBezTo>
                  <a:pt x="590153" y="61615"/>
                  <a:pt x="587399" y="61094"/>
                  <a:pt x="586159" y="60052"/>
                </a:cubicBezTo>
                <a:cubicBezTo>
                  <a:pt x="584919" y="59011"/>
                  <a:pt x="584299" y="56952"/>
                  <a:pt x="584299" y="53876"/>
                </a:cubicBezTo>
                <a:cubicBezTo>
                  <a:pt x="584299" y="52090"/>
                  <a:pt x="584348" y="50304"/>
                  <a:pt x="584448" y="48518"/>
                </a:cubicBezTo>
                <a:lnTo>
                  <a:pt x="586259" y="13841"/>
                </a:lnTo>
                <a:cubicBezTo>
                  <a:pt x="586451" y="9773"/>
                  <a:pt x="587141" y="7119"/>
                  <a:pt x="588329" y="5879"/>
                </a:cubicBezTo>
                <a:cubicBezTo>
                  <a:pt x="589516" y="4639"/>
                  <a:pt x="592494" y="4019"/>
                  <a:pt x="597261" y="4019"/>
                </a:cubicBezTo>
                <a:close/>
                <a:moveTo>
                  <a:pt x="428476" y="4019"/>
                </a:moveTo>
                <a:lnTo>
                  <a:pt x="510778" y="4019"/>
                </a:lnTo>
                <a:cubicBezTo>
                  <a:pt x="527149" y="4019"/>
                  <a:pt x="541759" y="10170"/>
                  <a:pt x="554608" y="22473"/>
                </a:cubicBezTo>
                <a:cubicBezTo>
                  <a:pt x="567456" y="34776"/>
                  <a:pt x="573881" y="51296"/>
                  <a:pt x="573881" y="72033"/>
                </a:cubicBezTo>
                <a:cubicBezTo>
                  <a:pt x="573881" y="101501"/>
                  <a:pt x="558849" y="120750"/>
                  <a:pt x="528786" y="129778"/>
                </a:cubicBezTo>
                <a:cubicBezTo>
                  <a:pt x="556270" y="135831"/>
                  <a:pt x="570011" y="153244"/>
                  <a:pt x="570011" y="182017"/>
                </a:cubicBezTo>
                <a:lnTo>
                  <a:pt x="570011" y="217438"/>
                </a:lnTo>
                <a:cubicBezTo>
                  <a:pt x="570011" y="220415"/>
                  <a:pt x="571152" y="222647"/>
                  <a:pt x="573434" y="224135"/>
                </a:cubicBezTo>
                <a:cubicBezTo>
                  <a:pt x="576113" y="225921"/>
                  <a:pt x="577453" y="228650"/>
                  <a:pt x="577453" y="232321"/>
                </a:cubicBezTo>
                <a:cubicBezTo>
                  <a:pt x="577453" y="238076"/>
                  <a:pt x="577105" y="241499"/>
                  <a:pt x="576411" y="242590"/>
                </a:cubicBezTo>
                <a:cubicBezTo>
                  <a:pt x="575716" y="243682"/>
                  <a:pt x="573881" y="244227"/>
                  <a:pt x="570904" y="244227"/>
                </a:cubicBezTo>
                <a:lnTo>
                  <a:pt x="531018" y="244227"/>
                </a:lnTo>
                <a:cubicBezTo>
                  <a:pt x="526256" y="244227"/>
                  <a:pt x="522337" y="241524"/>
                  <a:pt x="519261" y="236116"/>
                </a:cubicBezTo>
                <a:cubicBezTo>
                  <a:pt x="516185" y="230709"/>
                  <a:pt x="514647" y="224036"/>
                  <a:pt x="514647" y="216099"/>
                </a:cubicBezTo>
                <a:lnTo>
                  <a:pt x="514647" y="156121"/>
                </a:lnTo>
                <a:cubicBezTo>
                  <a:pt x="514647" y="144413"/>
                  <a:pt x="508744" y="138559"/>
                  <a:pt x="496937" y="138559"/>
                </a:cubicBezTo>
                <a:lnTo>
                  <a:pt x="490239" y="138559"/>
                </a:lnTo>
                <a:lnTo>
                  <a:pt x="490239" y="212378"/>
                </a:lnTo>
                <a:cubicBezTo>
                  <a:pt x="490239" y="215851"/>
                  <a:pt x="490459" y="218182"/>
                  <a:pt x="490898" y="219373"/>
                </a:cubicBezTo>
                <a:cubicBezTo>
                  <a:pt x="491336" y="220564"/>
                  <a:pt x="492579" y="221804"/>
                  <a:pt x="494625" y="223094"/>
                </a:cubicBezTo>
                <a:cubicBezTo>
                  <a:pt x="497258" y="224780"/>
                  <a:pt x="498574" y="227608"/>
                  <a:pt x="498574" y="231577"/>
                </a:cubicBezTo>
                <a:cubicBezTo>
                  <a:pt x="498574" y="237332"/>
                  <a:pt x="498054" y="240879"/>
                  <a:pt x="497015" y="242218"/>
                </a:cubicBezTo>
                <a:cubicBezTo>
                  <a:pt x="495975" y="243558"/>
                  <a:pt x="494069" y="244227"/>
                  <a:pt x="491295" y="244227"/>
                </a:cubicBezTo>
                <a:lnTo>
                  <a:pt x="428464" y="244227"/>
                </a:lnTo>
                <a:cubicBezTo>
                  <a:pt x="424900" y="244227"/>
                  <a:pt x="423118" y="241648"/>
                  <a:pt x="423118" y="236488"/>
                </a:cubicBezTo>
                <a:cubicBezTo>
                  <a:pt x="423118" y="231527"/>
                  <a:pt x="423267" y="228327"/>
                  <a:pt x="423564" y="226889"/>
                </a:cubicBezTo>
                <a:cubicBezTo>
                  <a:pt x="423862" y="225450"/>
                  <a:pt x="424854" y="224433"/>
                  <a:pt x="426541" y="223838"/>
                </a:cubicBezTo>
                <a:cubicBezTo>
                  <a:pt x="431998" y="221653"/>
                  <a:pt x="434727" y="217384"/>
                  <a:pt x="434727" y="211029"/>
                </a:cubicBezTo>
                <a:lnTo>
                  <a:pt x="434727" y="36621"/>
                </a:lnTo>
                <a:cubicBezTo>
                  <a:pt x="434727" y="30167"/>
                  <a:pt x="432345" y="26245"/>
                  <a:pt x="427583" y="24855"/>
                </a:cubicBezTo>
                <a:cubicBezTo>
                  <a:pt x="425202" y="24067"/>
                  <a:pt x="423713" y="23279"/>
                  <a:pt x="423118" y="22491"/>
                </a:cubicBezTo>
                <a:cubicBezTo>
                  <a:pt x="422523" y="21702"/>
                  <a:pt x="422225" y="19387"/>
                  <a:pt x="422225" y="15546"/>
                </a:cubicBezTo>
                <a:cubicBezTo>
                  <a:pt x="422225" y="7861"/>
                  <a:pt x="424309" y="4019"/>
                  <a:pt x="428476" y="4019"/>
                </a:cubicBezTo>
                <a:close/>
                <a:moveTo>
                  <a:pt x="294233" y="4019"/>
                </a:moveTo>
                <a:lnTo>
                  <a:pt x="358675" y="4019"/>
                </a:lnTo>
                <a:cubicBezTo>
                  <a:pt x="360858" y="4019"/>
                  <a:pt x="362247" y="4490"/>
                  <a:pt x="362843" y="5433"/>
                </a:cubicBezTo>
                <a:cubicBezTo>
                  <a:pt x="363438" y="6375"/>
                  <a:pt x="363736" y="9277"/>
                  <a:pt x="363736" y="14139"/>
                </a:cubicBezTo>
                <a:cubicBezTo>
                  <a:pt x="363736" y="19001"/>
                  <a:pt x="362297" y="22225"/>
                  <a:pt x="359420" y="23813"/>
                </a:cubicBezTo>
                <a:cubicBezTo>
                  <a:pt x="357237" y="25005"/>
                  <a:pt x="355773" y="26246"/>
                  <a:pt x="355029" y="27537"/>
                </a:cubicBezTo>
                <a:cubicBezTo>
                  <a:pt x="354285" y="28828"/>
                  <a:pt x="353913" y="31310"/>
                  <a:pt x="353913" y="34984"/>
                </a:cubicBezTo>
                <a:lnTo>
                  <a:pt x="353913" y="201800"/>
                </a:lnTo>
                <a:cubicBezTo>
                  <a:pt x="353913" y="206367"/>
                  <a:pt x="355203" y="210065"/>
                  <a:pt x="357782" y="212895"/>
                </a:cubicBezTo>
                <a:cubicBezTo>
                  <a:pt x="360362" y="215725"/>
                  <a:pt x="363636" y="217141"/>
                  <a:pt x="367605" y="217141"/>
                </a:cubicBezTo>
                <a:cubicBezTo>
                  <a:pt x="371276" y="217141"/>
                  <a:pt x="374402" y="215553"/>
                  <a:pt x="376981" y="212378"/>
                </a:cubicBezTo>
                <a:cubicBezTo>
                  <a:pt x="379561" y="209203"/>
                  <a:pt x="380851" y="205681"/>
                  <a:pt x="380851" y="201811"/>
                </a:cubicBezTo>
                <a:lnTo>
                  <a:pt x="380851" y="35124"/>
                </a:lnTo>
                <a:cubicBezTo>
                  <a:pt x="380851" y="32246"/>
                  <a:pt x="380578" y="30237"/>
                  <a:pt x="380032" y="29096"/>
                </a:cubicBezTo>
                <a:cubicBezTo>
                  <a:pt x="379486" y="27955"/>
                  <a:pt x="378122" y="26541"/>
                  <a:pt x="375939" y="24855"/>
                </a:cubicBezTo>
                <a:cubicBezTo>
                  <a:pt x="372566" y="22256"/>
                  <a:pt x="370879" y="18259"/>
                  <a:pt x="370879" y="12862"/>
                </a:cubicBezTo>
                <a:cubicBezTo>
                  <a:pt x="370879" y="8666"/>
                  <a:pt x="371351" y="6143"/>
                  <a:pt x="372293" y="5293"/>
                </a:cubicBezTo>
                <a:cubicBezTo>
                  <a:pt x="373236" y="4443"/>
                  <a:pt x="374600" y="4019"/>
                  <a:pt x="376386" y="4019"/>
                </a:cubicBezTo>
                <a:lnTo>
                  <a:pt x="408533" y="4019"/>
                </a:lnTo>
                <a:cubicBezTo>
                  <a:pt x="412105" y="4019"/>
                  <a:pt x="413891" y="5805"/>
                  <a:pt x="413891" y="9376"/>
                </a:cubicBezTo>
                <a:lnTo>
                  <a:pt x="413891" y="16520"/>
                </a:lnTo>
                <a:cubicBezTo>
                  <a:pt x="413891" y="19695"/>
                  <a:pt x="413692" y="21704"/>
                  <a:pt x="413295" y="22548"/>
                </a:cubicBezTo>
                <a:cubicBezTo>
                  <a:pt x="412898" y="23391"/>
                  <a:pt x="411757" y="24160"/>
                  <a:pt x="409872" y="24855"/>
                </a:cubicBezTo>
                <a:cubicBezTo>
                  <a:pt x="405209" y="26442"/>
                  <a:pt x="402877" y="29667"/>
                  <a:pt x="402877" y="34528"/>
                </a:cubicBezTo>
                <a:lnTo>
                  <a:pt x="402877" y="196900"/>
                </a:lnTo>
                <a:cubicBezTo>
                  <a:pt x="402877" y="212279"/>
                  <a:pt x="398462" y="224458"/>
                  <a:pt x="389632" y="233437"/>
                </a:cubicBezTo>
                <a:cubicBezTo>
                  <a:pt x="380801" y="242417"/>
                  <a:pt x="368498" y="246906"/>
                  <a:pt x="352722" y="246906"/>
                </a:cubicBezTo>
                <a:cubicBezTo>
                  <a:pt x="335061" y="246906"/>
                  <a:pt x="321592" y="242144"/>
                  <a:pt x="312315" y="232619"/>
                </a:cubicBezTo>
                <a:cubicBezTo>
                  <a:pt x="303039" y="223094"/>
                  <a:pt x="298400" y="209352"/>
                  <a:pt x="298400" y="191393"/>
                </a:cubicBezTo>
                <a:lnTo>
                  <a:pt x="298400" y="34528"/>
                </a:lnTo>
                <a:cubicBezTo>
                  <a:pt x="298400" y="30361"/>
                  <a:pt x="296217" y="27285"/>
                  <a:pt x="291852" y="25301"/>
                </a:cubicBezTo>
                <a:cubicBezTo>
                  <a:pt x="289669" y="24309"/>
                  <a:pt x="288354" y="23391"/>
                  <a:pt x="287908" y="22548"/>
                </a:cubicBezTo>
                <a:cubicBezTo>
                  <a:pt x="287461" y="21704"/>
                  <a:pt x="287238" y="19894"/>
                  <a:pt x="287238" y="17116"/>
                </a:cubicBezTo>
                <a:cubicBezTo>
                  <a:pt x="287238" y="11361"/>
                  <a:pt x="287585" y="7739"/>
                  <a:pt x="288280" y="6251"/>
                </a:cubicBezTo>
                <a:cubicBezTo>
                  <a:pt x="288974" y="4763"/>
                  <a:pt x="290959" y="4019"/>
                  <a:pt x="294233" y="4019"/>
                </a:cubicBezTo>
                <a:close/>
                <a:moveTo>
                  <a:pt x="9078" y="4019"/>
                </a:moveTo>
                <a:lnTo>
                  <a:pt x="101947" y="4019"/>
                </a:lnTo>
                <a:cubicBezTo>
                  <a:pt x="104725" y="4019"/>
                  <a:pt x="106660" y="4465"/>
                  <a:pt x="107751" y="5358"/>
                </a:cubicBezTo>
                <a:cubicBezTo>
                  <a:pt x="108843" y="6251"/>
                  <a:pt x="109686" y="8434"/>
                  <a:pt x="110281" y="11907"/>
                </a:cubicBezTo>
                <a:cubicBezTo>
                  <a:pt x="110380" y="12502"/>
                  <a:pt x="110529" y="13345"/>
                  <a:pt x="110728" y="14437"/>
                </a:cubicBezTo>
                <a:lnTo>
                  <a:pt x="117425" y="47476"/>
                </a:lnTo>
                <a:cubicBezTo>
                  <a:pt x="117822" y="49560"/>
                  <a:pt x="118020" y="51346"/>
                  <a:pt x="118020" y="52834"/>
                </a:cubicBezTo>
                <a:cubicBezTo>
                  <a:pt x="118020" y="56009"/>
                  <a:pt x="115639" y="57597"/>
                  <a:pt x="110877" y="57597"/>
                </a:cubicBezTo>
                <a:cubicBezTo>
                  <a:pt x="104527" y="57597"/>
                  <a:pt x="100558" y="56406"/>
                  <a:pt x="98970" y="54025"/>
                </a:cubicBezTo>
                <a:cubicBezTo>
                  <a:pt x="97383" y="51644"/>
                  <a:pt x="94902" y="45740"/>
                  <a:pt x="91529" y="36314"/>
                </a:cubicBezTo>
                <a:cubicBezTo>
                  <a:pt x="89445" y="30560"/>
                  <a:pt x="87387" y="26690"/>
                  <a:pt x="85353" y="24706"/>
                </a:cubicBezTo>
                <a:cubicBezTo>
                  <a:pt x="83319" y="22721"/>
                  <a:pt x="80168" y="21729"/>
                  <a:pt x="75902" y="21729"/>
                </a:cubicBezTo>
                <a:cubicBezTo>
                  <a:pt x="74711" y="21729"/>
                  <a:pt x="72529" y="21878"/>
                  <a:pt x="69354" y="22176"/>
                </a:cubicBezTo>
                <a:lnTo>
                  <a:pt x="69354" y="107157"/>
                </a:lnTo>
                <a:lnTo>
                  <a:pt x="76944" y="107157"/>
                </a:lnTo>
                <a:cubicBezTo>
                  <a:pt x="80913" y="107157"/>
                  <a:pt x="83666" y="106239"/>
                  <a:pt x="85204" y="104403"/>
                </a:cubicBezTo>
                <a:cubicBezTo>
                  <a:pt x="86742" y="102568"/>
                  <a:pt x="87858" y="99417"/>
                  <a:pt x="88552" y="94953"/>
                </a:cubicBezTo>
                <a:cubicBezTo>
                  <a:pt x="89445" y="89892"/>
                  <a:pt x="90289" y="86643"/>
                  <a:pt x="91082" y="85204"/>
                </a:cubicBezTo>
                <a:cubicBezTo>
                  <a:pt x="91876" y="83766"/>
                  <a:pt x="95150" y="83046"/>
                  <a:pt x="100905" y="83046"/>
                </a:cubicBezTo>
                <a:cubicBezTo>
                  <a:pt x="104874" y="83046"/>
                  <a:pt x="107280" y="83443"/>
                  <a:pt x="108123" y="84237"/>
                </a:cubicBezTo>
                <a:cubicBezTo>
                  <a:pt x="108967" y="85031"/>
                  <a:pt x="109388" y="86569"/>
                  <a:pt x="109388" y="88851"/>
                </a:cubicBezTo>
                <a:lnTo>
                  <a:pt x="109388" y="142726"/>
                </a:lnTo>
                <a:cubicBezTo>
                  <a:pt x="109388" y="145008"/>
                  <a:pt x="108991" y="146497"/>
                  <a:pt x="108198" y="147191"/>
                </a:cubicBezTo>
                <a:cubicBezTo>
                  <a:pt x="107404" y="147886"/>
                  <a:pt x="104874" y="148233"/>
                  <a:pt x="100607" y="148233"/>
                </a:cubicBezTo>
                <a:cubicBezTo>
                  <a:pt x="95448" y="148233"/>
                  <a:pt x="92199" y="147390"/>
                  <a:pt x="90859" y="145703"/>
                </a:cubicBezTo>
                <a:cubicBezTo>
                  <a:pt x="89520" y="144016"/>
                  <a:pt x="88503" y="139899"/>
                  <a:pt x="87808" y="133350"/>
                </a:cubicBezTo>
                <a:cubicBezTo>
                  <a:pt x="87014" y="126703"/>
                  <a:pt x="83393" y="123379"/>
                  <a:pt x="76944" y="123379"/>
                </a:cubicBezTo>
                <a:lnTo>
                  <a:pt x="69354" y="123379"/>
                </a:lnTo>
                <a:lnTo>
                  <a:pt x="69354" y="213717"/>
                </a:lnTo>
                <a:cubicBezTo>
                  <a:pt x="69354" y="218381"/>
                  <a:pt x="72231" y="221556"/>
                  <a:pt x="77986" y="223242"/>
                </a:cubicBezTo>
                <a:cubicBezTo>
                  <a:pt x="80863" y="224036"/>
                  <a:pt x="82674" y="224954"/>
                  <a:pt x="83418" y="225996"/>
                </a:cubicBezTo>
                <a:cubicBezTo>
                  <a:pt x="84162" y="227038"/>
                  <a:pt x="84534" y="229344"/>
                  <a:pt x="84534" y="232916"/>
                </a:cubicBezTo>
                <a:cubicBezTo>
                  <a:pt x="84534" y="238473"/>
                  <a:pt x="84112" y="241747"/>
                  <a:pt x="83269" y="242739"/>
                </a:cubicBezTo>
                <a:cubicBezTo>
                  <a:pt x="82426" y="243731"/>
                  <a:pt x="80367" y="244227"/>
                  <a:pt x="77093" y="244227"/>
                </a:cubicBezTo>
                <a:lnTo>
                  <a:pt x="9078" y="244227"/>
                </a:lnTo>
                <a:cubicBezTo>
                  <a:pt x="5308" y="244227"/>
                  <a:pt x="2852" y="243458"/>
                  <a:pt x="1711" y="241920"/>
                </a:cubicBezTo>
                <a:cubicBezTo>
                  <a:pt x="570" y="240383"/>
                  <a:pt x="0" y="237232"/>
                  <a:pt x="0" y="232470"/>
                </a:cubicBezTo>
                <a:cubicBezTo>
                  <a:pt x="0" y="229295"/>
                  <a:pt x="272" y="227286"/>
                  <a:pt x="818" y="226442"/>
                </a:cubicBezTo>
                <a:cubicBezTo>
                  <a:pt x="1364" y="225599"/>
                  <a:pt x="2976" y="224582"/>
                  <a:pt x="5655" y="223391"/>
                </a:cubicBezTo>
                <a:cubicBezTo>
                  <a:pt x="9326" y="221804"/>
                  <a:pt x="11608" y="220440"/>
                  <a:pt x="12501" y="219299"/>
                </a:cubicBezTo>
                <a:cubicBezTo>
                  <a:pt x="13394" y="218158"/>
                  <a:pt x="13841" y="216446"/>
                  <a:pt x="13841" y="214164"/>
                </a:cubicBezTo>
                <a:lnTo>
                  <a:pt x="13841" y="34380"/>
                </a:lnTo>
                <a:cubicBezTo>
                  <a:pt x="13841" y="31800"/>
                  <a:pt x="13320" y="29816"/>
                  <a:pt x="12278" y="28426"/>
                </a:cubicBezTo>
                <a:cubicBezTo>
                  <a:pt x="11236" y="27037"/>
                  <a:pt x="8979" y="25599"/>
                  <a:pt x="5506" y="24110"/>
                </a:cubicBezTo>
                <a:cubicBezTo>
                  <a:pt x="3026" y="23019"/>
                  <a:pt x="1786" y="20588"/>
                  <a:pt x="1786" y="16818"/>
                </a:cubicBezTo>
                <a:cubicBezTo>
                  <a:pt x="1786" y="16421"/>
                  <a:pt x="1835" y="14238"/>
                  <a:pt x="1934" y="10269"/>
                </a:cubicBezTo>
                <a:cubicBezTo>
                  <a:pt x="2530" y="6102"/>
                  <a:pt x="4911" y="4019"/>
                  <a:pt x="9078" y="4019"/>
                </a:cubicBezTo>
                <a:close/>
                <a:moveTo>
                  <a:pt x="1052214" y="0"/>
                </a:moveTo>
                <a:cubicBezTo>
                  <a:pt x="1066800" y="0"/>
                  <a:pt x="1079425" y="4887"/>
                  <a:pt x="1090091" y="14660"/>
                </a:cubicBezTo>
                <a:cubicBezTo>
                  <a:pt x="1100757" y="24433"/>
                  <a:pt x="1109464" y="38348"/>
                  <a:pt x="1116211" y="56406"/>
                </a:cubicBezTo>
                <a:cubicBezTo>
                  <a:pt x="1122957" y="74464"/>
                  <a:pt x="1126331" y="97632"/>
                  <a:pt x="1126331" y="125909"/>
                </a:cubicBezTo>
                <a:cubicBezTo>
                  <a:pt x="1126331" y="159842"/>
                  <a:pt x="1119758" y="188491"/>
                  <a:pt x="1106611" y="211857"/>
                </a:cubicBezTo>
                <a:cubicBezTo>
                  <a:pt x="1093465" y="235223"/>
                  <a:pt x="1074935" y="246906"/>
                  <a:pt x="1051024" y="246906"/>
                </a:cubicBezTo>
                <a:cubicBezTo>
                  <a:pt x="1028303" y="246906"/>
                  <a:pt x="1010394" y="235496"/>
                  <a:pt x="997297" y="212676"/>
                </a:cubicBezTo>
                <a:cubicBezTo>
                  <a:pt x="984200" y="189855"/>
                  <a:pt x="977651" y="160387"/>
                  <a:pt x="977651" y="124272"/>
                </a:cubicBezTo>
                <a:cubicBezTo>
                  <a:pt x="977651" y="87263"/>
                  <a:pt x="984374" y="57299"/>
                  <a:pt x="997818" y="34380"/>
                </a:cubicBezTo>
                <a:cubicBezTo>
                  <a:pt x="1011262" y="11460"/>
                  <a:pt x="1029394" y="0"/>
                  <a:pt x="1052214" y="0"/>
                </a:cubicBezTo>
                <a:close/>
                <a:moveTo>
                  <a:pt x="204489" y="0"/>
                </a:moveTo>
                <a:cubicBezTo>
                  <a:pt x="219075" y="0"/>
                  <a:pt x="231700" y="4887"/>
                  <a:pt x="242366" y="14660"/>
                </a:cubicBezTo>
                <a:cubicBezTo>
                  <a:pt x="253032" y="24433"/>
                  <a:pt x="261739" y="38348"/>
                  <a:pt x="268486" y="56406"/>
                </a:cubicBezTo>
                <a:cubicBezTo>
                  <a:pt x="275232" y="74464"/>
                  <a:pt x="278606" y="97632"/>
                  <a:pt x="278606" y="125909"/>
                </a:cubicBezTo>
                <a:cubicBezTo>
                  <a:pt x="278606" y="159842"/>
                  <a:pt x="272033" y="188491"/>
                  <a:pt x="258886" y="211857"/>
                </a:cubicBezTo>
                <a:cubicBezTo>
                  <a:pt x="245740" y="235223"/>
                  <a:pt x="227211" y="246906"/>
                  <a:pt x="203299" y="246906"/>
                </a:cubicBezTo>
                <a:cubicBezTo>
                  <a:pt x="180578" y="246906"/>
                  <a:pt x="162669" y="235496"/>
                  <a:pt x="149572" y="212676"/>
                </a:cubicBezTo>
                <a:cubicBezTo>
                  <a:pt x="136475" y="189855"/>
                  <a:pt x="129927" y="160387"/>
                  <a:pt x="129927" y="124272"/>
                </a:cubicBezTo>
                <a:cubicBezTo>
                  <a:pt x="129927" y="87263"/>
                  <a:pt x="136649" y="57299"/>
                  <a:pt x="150093" y="34380"/>
                </a:cubicBezTo>
                <a:cubicBezTo>
                  <a:pt x="163537" y="11460"/>
                  <a:pt x="181669" y="0"/>
                  <a:pt x="204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E698CF6-8BFE-4919-AA25-97C260309C68}"/>
              </a:ext>
            </a:extLst>
          </p:cNvPr>
          <p:cNvGrpSpPr/>
          <p:nvPr/>
        </p:nvGrpSpPr>
        <p:grpSpPr>
          <a:xfrm>
            <a:off x="6793747" y="701632"/>
            <a:ext cx="4788653" cy="5619786"/>
            <a:chOff x="4895278" y="222475"/>
            <a:chExt cx="3450307" cy="404915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E7F500AA-1FAA-4EE2-9192-EAC5FEB4A257}"/>
                </a:ext>
              </a:extLst>
            </p:cNvPr>
            <p:cNvSpPr/>
            <p:nvPr/>
          </p:nvSpPr>
          <p:spPr>
            <a:xfrm>
              <a:off x="7315733" y="3745074"/>
              <a:ext cx="911465" cy="526554"/>
            </a:xfrm>
            <a:custGeom>
              <a:avLst/>
              <a:gdLst/>
              <a:ahLst/>
              <a:cxnLst/>
              <a:rect l="l" t="t" r="r" b="b"/>
              <a:pathLst>
                <a:path w="911465" h="526554">
                  <a:moveTo>
                    <a:pt x="590596" y="218182"/>
                  </a:moveTo>
                  <a:cubicBezTo>
                    <a:pt x="546240" y="240773"/>
                    <a:pt x="513810" y="259770"/>
                    <a:pt x="493309" y="275174"/>
                  </a:cubicBezTo>
                  <a:cubicBezTo>
                    <a:pt x="472808" y="290577"/>
                    <a:pt x="462558" y="305857"/>
                    <a:pt x="462558" y="321013"/>
                  </a:cubicBezTo>
                  <a:cubicBezTo>
                    <a:pt x="462558" y="326346"/>
                    <a:pt x="463214" y="330235"/>
                    <a:pt x="464525" y="332682"/>
                  </a:cubicBezTo>
                  <a:cubicBezTo>
                    <a:pt x="465837" y="335128"/>
                    <a:pt x="467082" y="336351"/>
                    <a:pt x="468260" y="336351"/>
                  </a:cubicBezTo>
                  <a:cubicBezTo>
                    <a:pt x="469466" y="336351"/>
                    <a:pt x="472232" y="335269"/>
                    <a:pt x="476557" y="333105"/>
                  </a:cubicBezTo>
                  <a:cubicBezTo>
                    <a:pt x="496373" y="321400"/>
                    <a:pt x="514599" y="306032"/>
                    <a:pt x="531235" y="287001"/>
                  </a:cubicBezTo>
                  <a:cubicBezTo>
                    <a:pt x="547871" y="267969"/>
                    <a:pt x="567658" y="245030"/>
                    <a:pt x="590596" y="218182"/>
                  </a:cubicBezTo>
                  <a:close/>
                  <a:moveTo>
                    <a:pt x="607368" y="158948"/>
                  </a:moveTo>
                  <a:cubicBezTo>
                    <a:pt x="613104" y="158948"/>
                    <a:pt x="618192" y="161108"/>
                    <a:pt x="622634" y="165429"/>
                  </a:cubicBezTo>
                  <a:cubicBezTo>
                    <a:pt x="627076" y="169750"/>
                    <a:pt x="630475" y="174493"/>
                    <a:pt x="632831" y="179658"/>
                  </a:cubicBezTo>
                  <a:cubicBezTo>
                    <a:pt x="635188" y="184824"/>
                    <a:pt x="636366" y="188853"/>
                    <a:pt x="636366" y="191746"/>
                  </a:cubicBezTo>
                  <a:cubicBezTo>
                    <a:pt x="636366" y="197433"/>
                    <a:pt x="634422" y="201456"/>
                    <a:pt x="630536" y="203817"/>
                  </a:cubicBezTo>
                  <a:cubicBezTo>
                    <a:pt x="626649" y="206179"/>
                    <a:pt x="622463" y="207902"/>
                    <a:pt x="617976" y="208987"/>
                  </a:cubicBezTo>
                  <a:cubicBezTo>
                    <a:pt x="618947" y="208196"/>
                    <a:pt x="620536" y="210308"/>
                    <a:pt x="622743" y="215321"/>
                  </a:cubicBezTo>
                  <a:cubicBezTo>
                    <a:pt x="624951" y="220335"/>
                    <a:pt x="626703" y="224516"/>
                    <a:pt x="627999" y="227865"/>
                  </a:cubicBezTo>
                  <a:cubicBezTo>
                    <a:pt x="629295" y="231213"/>
                    <a:pt x="629943" y="234347"/>
                    <a:pt x="629943" y="237264"/>
                  </a:cubicBezTo>
                  <a:cubicBezTo>
                    <a:pt x="629943" y="243205"/>
                    <a:pt x="625080" y="252742"/>
                    <a:pt x="615353" y="265876"/>
                  </a:cubicBezTo>
                  <a:cubicBezTo>
                    <a:pt x="605627" y="279010"/>
                    <a:pt x="599012" y="288361"/>
                    <a:pt x="595508" y="293928"/>
                  </a:cubicBezTo>
                  <a:cubicBezTo>
                    <a:pt x="592004" y="299495"/>
                    <a:pt x="590252" y="306089"/>
                    <a:pt x="590252" y="313711"/>
                  </a:cubicBezTo>
                  <a:cubicBezTo>
                    <a:pt x="590252" y="324135"/>
                    <a:pt x="594784" y="329347"/>
                    <a:pt x="603847" y="329347"/>
                  </a:cubicBezTo>
                  <a:cubicBezTo>
                    <a:pt x="612907" y="329347"/>
                    <a:pt x="628327" y="322179"/>
                    <a:pt x="650109" y="307842"/>
                  </a:cubicBezTo>
                  <a:lnTo>
                    <a:pt x="672880" y="291908"/>
                  </a:lnTo>
                  <a:lnTo>
                    <a:pt x="675754" y="282268"/>
                  </a:lnTo>
                  <a:cubicBezTo>
                    <a:pt x="679376" y="274125"/>
                    <a:pt x="685360" y="263962"/>
                    <a:pt x="693706" y="251780"/>
                  </a:cubicBezTo>
                  <a:cubicBezTo>
                    <a:pt x="706313" y="234261"/>
                    <a:pt x="718112" y="219713"/>
                    <a:pt x="729102" y="208136"/>
                  </a:cubicBezTo>
                  <a:cubicBezTo>
                    <a:pt x="740092" y="196558"/>
                    <a:pt x="750111" y="187351"/>
                    <a:pt x="759158" y="180514"/>
                  </a:cubicBezTo>
                  <a:cubicBezTo>
                    <a:pt x="768206" y="173677"/>
                    <a:pt x="775060" y="170259"/>
                    <a:pt x="779720" y="170259"/>
                  </a:cubicBezTo>
                  <a:cubicBezTo>
                    <a:pt x="786848" y="170259"/>
                    <a:pt x="793465" y="173613"/>
                    <a:pt x="799572" y="180321"/>
                  </a:cubicBezTo>
                  <a:cubicBezTo>
                    <a:pt x="805679" y="187029"/>
                    <a:pt x="808732" y="194028"/>
                    <a:pt x="808732" y="201318"/>
                  </a:cubicBezTo>
                  <a:cubicBezTo>
                    <a:pt x="808732" y="206151"/>
                    <a:pt x="805836" y="212992"/>
                    <a:pt x="800044" y="221840"/>
                  </a:cubicBezTo>
                  <a:cubicBezTo>
                    <a:pt x="794252" y="230687"/>
                    <a:pt x="785537" y="241422"/>
                    <a:pt x="773897" y="254045"/>
                  </a:cubicBezTo>
                  <a:cubicBezTo>
                    <a:pt x="762257" y="266667"/>
                    <a:pt x="746333" y="281559"/>
                    <a:pt x="726123" y="298721"/>
                  </a:cubicBezTo>
                  <a:lnTo>
                    <a:pt x="720909" y="313822"/>
                  </a:lnTo>
                  <a:cubicBezTo>
                    <a:pt x="719728" y="316185"/>
                    <a:pt x="719137" y="318090"/>
                    <a:pt x="719137" y="319538"/>
                  </a:cubicBezTo>
                  <a:cubicBezTo>
                    <a:pt x="719137" y="320825"/>
                    <a:pt x="719682" y="321468"/>
                    <a:pt x="720770" y="321468"/>
                  </a:cubicBezTo>
                  <a:cubicBezTo>
                    <a:pt x="725008" y="321468"/>
                    <a:pt x="736826" y="314811"/>
                    <a:pt x="756221" y="301495"/>
                  </a:cubicBezTo>
                  <a:cubicBezTo>
                    <a:pt x="775617" y="288180"/>
                    <a:pt x="797006" y="269921"/>
                    <a:pt x="820387" y="246719"/>
                  </a:cubicBezTo>
                  <a:cubicBezTo>
                    <a:pt x="829729" y="237371"/>
                    <a:pt x="837235" y="229404"/>
                    <a:pt x="842904" y="222819"/>
                  </a:cubicBezTo>
                  <a:cubicBezTo>
                    <a:pt x="848574" y="216233"/>
                    <a:pt x="853904" y="209793"/>
                    <a:pt x="858894" y="203499"/>
                  </a:cubicBezTo>
                  <a:cubicBezTo>
                    <a:pt x="863884" y="197205"/>
                    <a:pt x="868328" y="192168"/>
                    <a:pt x="872223" y="188388"/>
                  </a:cubicBezTo>
                  <a:cubicBezTo>
                    <a:pt x="876119" y="184609"/>
                    <a:pt x="879780" y="182587"/>
                    <a:pt x="883207" y="182323"/>
                  </a:cubicBezTo>
                  <a:cubicBezTo>
                    <a:pt x="891197" y="181635"/>
                    <a:pt x="897029" y="184374"/>
                    <a:pt x="900703" y="190539"/>
                  </a:cubicBezTo>
                  <a:cubicBezTo>
                    <a:pt x="904377" y="196705"/>
                    <a:pt x="906214" y="204849"/>
                    <a:pt x="906214" y="214973"/>
                  </a:cubicBezTo>
                  <a:cubicBezTo>
                    <a:pt x="906214" y="221285"/>
                    <a:pt x="903738" y="228621"/>
                    <a:pt x="898785" y="236978"/>
                  </a:cubicBezTo>
                  <a:cubicBezTo>
                    <a:pt x="893831" y="245336"/>
                    <a:pt x="884855" y="259118"/>
                    <a:pt x="871856" y="278324"/>
                  </a:cubicBezTo>
                  <a:cubicBezTo>
                    <a:pt x="858857" y="297531"/>
                    <a:pt x="846045" y="317204"/>
                    <a:pt x="833421" y="337344"/>
                  </a:cubicBezTo>
                  <a:lnTo>
                    <a:pt x="805357" y="381394"/>
                  </a:lnTo>
                  <a:lnTo>
                    <a:pt x="840809" y="345895"/>
                  </a:lnTo>
                  <a:cubicBezTo>
                    <a:pt x="851565" y="334773"/>
                    <a:pt x="861351" y="325279"/>
                    <a:pt x="870168" y="317413"/>
                  </a:cubicBezTo>
                  <a:cubicBezTo>
                    <a:pt x="878984" y="309547"/>
                    <a:pt x="892750" y="300392"/>
                    <a:pt x="911465" y="289949"/>
                  </a:cubicBezTo>
                  <a:lnTo>
                    <a:pt x="911465" y="317659"/>
                  </a:lnTo>
                  <a:cubicBezTo>
                    <a:pt x="884304" y="346830"/>
                    <a:pt x="860000" y="374144"/>
                    <a:pt x="838553" y="399603"/>
                  </a:cubicBezTo>
                  <a:cubicBezTo>
                    <a:pt x="817107" y="425062"/>
                    <a:pt x="800662" y="445291"/>
                    <a:pt x="789219" y="460290"/>
                  </a:cubicBezTo>
                  <a:cubicBezTo>
                    <a:pt x="777777" y="475289"/>
                    <a:pt x="771083" y="484069"/>
                    <a:pt x="769139" y="486630"/>
                  </a:cubicBezTo>
                  <a:cubicBezTo>
                    <a:pt x="763884" y="493473"/>
                    <a:pt x="759128" y="499912"/>
                    <a:pt x="754872" y="505946"/>
                  </a:cubicBezTo>
                  <a:cubicBezTo>
                    <a:pt x="750617" y="511979"/>
                    <a:pt x="746797" y="516922"/>
                    <a:pt x="743413" y="520775"/>
                  </a:cubicBezTo>
                  <a:cubicBezTo>
                    <a:pt x="740028" y="524627"/>
                    <a:pt x="736470" y="526554"/>
                    <a:pt x="732737" y="526554"/>
                  </a:cubicBezTo>
                  <a:cubicBezTo>
                    <a:pt x="725915" y="526554"/>
                    <a:pt x="720591" y="521741"/>
                    <a:pt x="716763" y="512115"/>
                  </a:cubicBezTo>
                  <a:cubicBezTo>
                    <a:pt x="712936" y="502489"/>
                    <a:pt x="711022" y="494131"/>
                    <a:pt x="711022" y="487040"/>
                  </a:cubicBezTo>
                  <a:cubicBezTo>
                    <a:pt x="711022" y="480408"/>
                    <a:pt x="712370" y="474397"/>
                    <a:pt x="715068" y="469008"/>
                  </a:cubicBezTo>
                  <a:cubicBezTo>
                    <a:pt x="728983" y="437702"/>
                    <a:pt x="760127" y="385973"/>
                    <a:pt x="808499" y="313822"/>
                  </a:cubicBezTo>
                  <a:lnTo>
                    <a:pt x="768753" y="353587"/>
                  </a:lnTo>
                  <a:cubicBezTo>
                    <a:pt x="741545" y="378014"/>
                    <a:pt x="722923" y="390227"/>
                    <a:pt x="712887" y="390227"/>
                  </a:cubicBezTo>
                  <a:cubicBezTo>
                    <a:pt x="702751" y="390227"/>
                    <a:pt x="693123" y="380770"/>
                    <a:pt x="684002" y="361857"/>
                  </a:cubicBezTo>
                  <a:cubicBezTo>
                    <a:pt x="679442" y="352400"/>
                    <a:pt x="676022" y="343557"/>
                    <a:pt x="673742" y="335329"/>
                  </a:cubicBezTo>
                  <a:lnTo>
                    <a:pt x="671420" y="319821"/>
                  </a:lnTo>
                  <a:lnTo>
                    <a:pt x="655362" y="337140"/>
                  </a:lnTo>
                  <a:cubicBezTo>
                    <a:pt x="613405" y="380943"/>
                    <a:pt x="582329" y="402845"/>
                    <a:pt x="562133" y="402845"/>
                  </a:cubicBezTo>
                  <a:cubicBezTo>
                    <a:pt x="552366" y="402845"/>
                    <a:pt x="545433" y="399674"/>
                    <a:pt x="541334" y="393331"/>
                  </a:cubicBezTo>
                  <a:cubicBezTo>
                    <a:pt x="537235" y="386989"/>
                    <a:pt x="535186" y="378349"/>
                    <a:pt x="535186" y="367410"/>
                  </a:cubicBezTo>
                  <a:cubicBezTo>
                    <a:pt x="535186" y="351330"/>
                    <a:pt x="540727" y="331035"/>
                    <a:pt x="551808" y="306525"/>
                  </a:cubicBezTo>
                  <a:cubicBezTo>
                    <a:pt x="530017" y="337202"/>
                    <a:pt x="511994" y="359417"/>
                    <a:pt x="497737" y="373170"/>
                  </a:cubicBezTo>
                  <a:cubicBezTo>
                    <a:pt x="483481" y="386923"/>
                    <a:pt x="470991" y="393799"/>
                    <a:pt x="460270" y="393799"/>
                  </a:cubicBezTo>
                  <a:cubicBezTo>
                    <a:pt x="454133" y="393799"/>
                    <a:pt x="447473" y="389663"/>
                    <a:pt x="440289" y="381390"/>
                  </a:cubicBezTo>
                  <a:cubicBezTo>
                    <a:pt x="433105" y="373118"/>
                    <a:pt x="426885" y="362749"/>
                    <a:pt x="421628" y="350283"/>
                  </a:cubicBezTo>
                  <a:cubicBezTo>
                    <a:pt x="416371" y="337817"/>
                    <a:pt x="413742" y="324853"/>
                    <a:pt x="413742" y="311390"/>
                  </a:cubicBezTo>
                  <a:cubicBezTo>
                    <a:pt x="413742" y="301626"/>
                    <a:pt x="414708" y="293375"/>
                    <a:pt x="416640" y="286636"/>
                  </a:cubicBezTo>
                  <a:cubicBezTo>
                    <a:pt x="418571" y="279896"/>
                    <a:pt x="422210" y="273148"/>
                    <a:pt x="427555" y="266390"/>
                  </a:cubicBezTo>
                  <a:cubicBezTo>
                    <a:pt x="432901" y="259633"/>
                    <a:pt x="442185" y="250276"/>
                    <a:pt x="455409" y="238320"/>
                  </a:cubicBezTo>
                  <a:cubicBezTo>
                    <a:pt x="483569" y="212210"/>
                    <a:pt x="511941" y="192454"/>
                    <a:pt x="540525" y="179051"/>
                  </a:cubicBezTo>
                  <a:cubicBezTo>
                    <a:pt x="569109" y="165649"/>
                    <a:pt x="591390" y="158948"/>
                    <a:pt x="607368" y="158948"/>
                  </a:cubicBezTo>
                  <a:close/>
                  <a:moveTo>
                    <a:pt x="248748" y="85427"/>
                  </a:moveTo>
                  <a:cubicBezTo>
                    <a:pt x="241030" y="85427"/>
                    <a:pt x="233995" y="85532"/>
                    <a:pt x="227643" y="85742"/>
                  </a:cubicBezTo>
                  <a:lnTo>
                    <a:pt x="211523" y="86638"/>
                  </a:lnTo>
                  <a:lnTo>
                    <a:pt x="211801" y="87666"/>
                  </a:lnTo>
                  <a:cubicBezTo>
                    <a:pt x="212579" y="91652"/>
                    <a:pt x="212968" y="95144"/>
                    <a:pt x="212968" y="98142"/>
                  </a:cubicBezTo>
                  <a:cubicBezTo>
                    <a:pt x="212968" y="103565"/>
                    <a:pt x="210551" y="110544"/>
                    <a:pt x="205715" y="119078"/>
                  </a:cubicBezTo>
                  <a:cubicBezTo>
                    <a:pt x="200880" y="127613"/>
                    <a:pt x="191817" y="142085"/>
                    <a:pt x="178526" y="162494"/>
                  </a:cubicBezTo>
                  <a:cubicBezTo>
                    <a:pt x="165236" y="182904"/>
                    <a:pt x="153782" y="200956"/>
                    <a:pt x="144166" y="216649"/>
                  </a:cubicBezTo>
                  <a:cubicBezTo>
                    <a:pt x="134549" y="232343"/>
                    <a:pt x="123172" y="252524"/>
                    <a:pt x="110035" y="277192"/>
                  </a:cubicBezTo>
                  <a:cubicBezTo>
                    <a:pt x="105883" y="285064"/>
                    <a:pt x="103176" y="290031"/>
                    <a:pt x="101912" y="292093"/>
                  </a:cubicBezTo>
                  <a:cubicBezTo>
                    <a:pt x="100649" y="294155"/>
                    <a:pt x="98230" y="298528"/>
                    <a:pt x="94657" y="305211"/>
                  </a:cubicBezTo>
                  <a:cubicBezTo>
                    <a:pt x="91084" y="311895"/>
                    <a:pt x="88602" y="317231"/>
                    <a:pt x="87213" y="321220"/>
                  </a:cubicBezTo>
                  <a:cubicBezTo>
                    <a:pt x="85824" y="325208"/>
                    <a:pt x="85130" y="328063"/>
                    <a:pt x="85130" y="329784"/>
                  </a:cubicBezTo>
                  <a:cubicBezTo>
                    <a:pt x="85130" y="332128"/>
                    <a:pt x="87050" y="334007"/>
                    <a:pt x="90890" y="335421"/>
                  </a:cubicBezTo>
                  <a:cubicBezTo>
                    <a:pt x="94730" y="336835"/>
                    <a:pt x="101428" y="337542"/>
                    <a:pt x="110984" y="337542"/>
                  </a:cubicBezTo>
                  <a:cubicBezTo>
                    <a:pt x="136970" y="337542"/>
                    <a:pt x="164395" y="332844"/>
                    <a:pt x="193260" y="323447"/>
                  </a:cubicBezTo>
                  <a:cubicBezTo>
                    <a:pt x="222125" y="314051"/>
                    <a:pt x="249330" y="300937"/>
                    <a:pt x="274876" y="284106"/>
                  </a:cubicBezTo>
                  <a:cubicBezTo>
                    <a:pt x="300422" y="267274"/>
                    <a:pt x="320676" y="248483"/>
                    <a:pt x="335638" y="227732"/>
                  </a:cubicBezTo>
                  <a:cubicBezTo>
                    <a:pt x="350599" y="206982"/>
                    <a:pt x="358080" y="185472"/>
                    <a:pt x="358080" y="163204"/>
                  </a:cubicBezTo>
                  <a:cubicBezTo>
                    <a:pt x="358080" y="138399"/>
                    <a:pt x="348910" y="119235"/>
                    <a:pt x="330568" y="105712"/>
                  </a:cubicBezTo>
                  <a:cubicBezTo>
                    <a:pt x="312227" y="92189"/>
                    <a:pt x="284953" y="85427"/>
                    <a:pt x="248748" y="85427"/>
                  </a:cubicBezTo>
                  <a:close/>
                  <a:moveTo>
                    <a:pt x="244985" y="0"/>
                  </a:moveTo>
                  <a:cubicBezTo>
                    <a:pt x="268336" y="0"/>
                    <a:pt x="289949" y="3445"/>
                    <a:pt x="309825" y="10336"/>
                  </a:cubicBezTo>
                  <a:cubicBezTo>
                    <a:pt x="329702" y="17227"/>
                    <a:pt x="346398" y="26968"/>
                    <a:pt x="359915" y="39558"/>
                  </a:cubicBezTo>
                  <a:cubicBezTo>
                    <a:pt x="373432" y="52148"/>
                    <a:pt x="383798" y="67481"/>
                    <a:pt x="391013" y="85557"/>
                  </a:cubicBezTo>
                  <a:cubicBezTo>
                    <a:pt x="398228" y="103634"/>
                    <a:pt x="401836" y="123773"/>
                    <a:pt x="401836" y="145977"/>
                  </a:cubicBezTo>
                  <a:cubicBezTo>
                    <a:pt x="401836" y="179891"/>
                    <a:pt x="392093" y="212729"/>
                    <a:pt x="372607" y="244492"/>
                  </a:cubicBezTo>
                  <a:cubicBezTo>
                    <a:pt x="353122" y="276254"/>
                    <a:pt x="327300" y="304153"/>
                    <a:pt x="295142" y="328189"/>
                  </a:cubicBezTo>
                  <a:cubicBezTo>
                    <a:pt x="262985" y="352225"/>
                    <a:pt x="226758" y="371252"/>
                    <a:pt x="186463" y="385271"/>
                  </a:cubicBezTo>
                  <a:cubicBezTo>
                    <a:pt x="146168" y="399291"/>
                    <a:pt x="106345" y="406300"/>
                    <a:pt x="66996" y="406300"/>
                  </a:cubicBezTo>
                  <a:cubicBezTo>
                    <a:pt x="59037" y="406300"/>
                    <a:pt x="52387" y="405307"/>
                    <a:pt x="47046" y="403322"/>
                  </a:cubicBezTo>
                  <a:cubicBezTo>
                    <a:pt x="41705" y="401336"/>
                    <a:pt x="37936" y="397475"/>
                    <a:pt x="35740" y="391741"/>
                  </a:cubicBezTo>
                  <a:cubicBezTo>
                    <a:pt x="33543" y="386006"/>
                    <a:pt x="32445" y="378277"/>
                    <a:pt x="32445" y="368554"/>
                  </a:cubicBezTo>
                  <a:cubicBezTo>
                    <a:pt x="32445" y="356787"/>
                    <a:pt x="33351" y="347270"/>
                    <a:pt x="35165" y="340002"/>
                  </a:cubicBezTo>
                  <a:cubicBezTo>
                    <a:pt x="36979" y="332734"/>
                    <a:pt x="40013" y="324333"/>
                    <a:pt x="44267" y="314799"/>
                  </a:cubicBezTo>
                  <a:cubicBezTo>
                    <a:pt x="72380" y="252524"/>
                    <a:pt x="120946" y="177232"/>
                    <a:pt x="189965" y="88924"/>
                  </a:cubicBezTo>
                  <a:cubicBezTo>
                    <a:pt x="180573" y="90456"/>
                    <a:pt x="167752" y="93344"/>
                    <a:pt x="151500" y="97587"/>
                  </a:cubicBezTo>
                  <a:cubicBezTo>
                    <a:pt x="135248" y="101830"/>
                    <a:pt x="119564" y="106597"/>
                    <a:pt x="104447" y="111888"/>
                  </a:cubicBezTo>
                  <a:cubicBezTo>
                    <a:pt x="96889" y="114534"/>
                    <a:pt x="90107" y="117042"/>
                    <a:pt x="84102" y="119412"/>
                  </a:cubicBezTo>
                  <a:lnTo>
                    <a:pt x="69963" y="125451"/>
                  </a:lnTo>
                  <a:lnTo>
                    <a:pt x="75605" y="124550"/>
                  </a:lnTo>
                  <a:cubicBezTo>
                    <a:pt x="89489" y="122256"/>
                    <a:pt x="104629" y="120975"/>
                    <a:pt x="121025" y="120709"/>
                  </a:cubicBezTo>
                  <a:cubicBezTo>
                    <a:pt x="105519" y="131892"/>
                    <a:pt x="93124" y="139289"/>
                    <a:pt x="83839" y="142898"/>
                  </a:cubicBezTo>
                  <a:cubicBezTo>
                    <a:pt x="74554" y="146507"/>
                    <a:pt x="65027" y="150483"/>
                    <a:pt x="55257" y="154825"/>
                  </a:cubicBezTo>
                  <a:cubicBezTo>
                    <a:pt x="45487" y="159167"/>
                    <a:pt x="38274" y="162131"/>
                    <a:pt x="33619" y="163715"/>
                  </a:cubicBezTo>
                  <a:cubicBezTo>
                    <a:pt x="28963" y="165300"/>
                    <a:pt x="24701" y="166092"/>
                    <a:pt x="20831" y="166092"/>
                  </a:cubicBezTo>
                  <a:cubicBezTo>
                    <a:pt x="6944" y="166092"/>
                    <a:pt x="0" y="157695"/>
                    <a:pt x="0" y="140903"/>
                  </a:cubicBezTo>
                  <a:cubicBezTo>
                    <a:pt x="0" y="105975"/>
                    <a:pt x="9096" y="81235"/>
                    <a:pt x="27287" y="66684"/>
                  </a:cubicBezTo>
                  <a:cubicBezTo>
                    <a:pt x="34644" y="60827"/>
                    <a:pt x="45964" y="54109"/>
                    <a:pt x="61245" y="46529"/>
                  </a:cubicBezTo>
                  <a:cubicBezTo>
                    <a:pt x="76526" y="38950"/>
                    <a:pt x="93731" y="31780"/>
                    <a:pt x="112861" y="25019"/>
                  </a:cubicBezTo>
                  <a:cubicBezTo>
                    <a:pt x="131990" y="18258"/>
                    <a:pt x="153174" y="12398"/>
                    <a:pt x="176415" y="7439"/>
                  </a:cubicBezTo>
                  <a:cubicBezTo>
                    <a:pt x="199655" y="2479"/>
                    <a:pt x="222512" y="0"/>
                    <a:pt x="244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F40F7C3-52CD-4299-A516-D005127929FA}"/>
                </a:ext>
              </a:extLst>
            </p:cNvPr>
            <p:cNvSpPr/>
            <p:nvPr/>
          </p:nvSpPr>
          <p:spPr>
            <a:xfrm>
              <a:off x="4895278" y="2622153"/>
              <a:ext cx="1437424" cy="532210"/>
            </a:xfrm>
            <a:custGeom>
              <a:avLst/>
              <a:gdLst/>
              <a:ahLst/>
              <a:cxnLst/>
              <a:rect l="l" t="t" r="r" b="b"/>
              <a:pathLst>
                <a:path w="1437424" h="532210">
                  <a:moveTo>
                    <a:pt x="1119402" y="251817"/>
                  </a:moveTo>
                  <a:cubicBezTo>
                    <a:pt x="1111384" y="251817"/>
                    <a:pt x="1098922" y="259526"/>
                    <a:pt x="1082016" y="274944"/>
                  </a:cubicBezTo>
                  <a:cubicBezTo>
                    <a:pt x="1065110" y="290361"/>
                    <a:pt x="1047845" y="308363"/>
                    <a:pt x="1030221" y="328947"/>
                  </a:cubicBezTo>
                  <a:cubicBezTo>
                    <a:pt x="1040407" y="327410"/>
                    <a:pt x="1048274" y="326917"/>
                    <a:pt x="1053824" y="327471"/>
                  </a:cubicBezTo>
                  <a:cubicBezTo>
                    <a:pt x="1059374" y="328024"/>
                    <a:pt x="1065374" y="330560"/>
                    <a:pt x="1071823" y="335077"/>
                  </a:cubicBezTo>
                  <a:cubicBezTo>
                    <a:pt x="1088743" y="316300"/>
                    <a:pt x="1101711" y="300125"/>
                    <a:pt x="1110726" y="286552"/>
                  </a:cubicBezTo>
                  <a:cubicBezTo>
                    <a:pt x="1119740" y="272980"/>
                    <a:pt x="1124248" y="263017"/>
                    <a:pt x="1124248" y="256664"/>
                  </a:cubicBezTo>
                  <a:cubicBezTo>
                    <a:pt x="1124248" y="253433"/>
                    <a:pt x="1122633" y="251817"/>
                    <a:pt x="1119402" y="251817"/>
                  </a:cubicBezTo>
                  <a:close/>
                  <a:moveTo>
                    <a:pt x="862227" y="251817"/>
                  </a:moveTo>
                  <a:cubicBezTo>
                    <a:pt x="854209" y="251817"/>
                    <a:pt x="841747" y="259526"/>
                    <a:pt x="824841" y="274944"/>
                  </a:cubicBezTo>
                  <a:cubicBezTo>
                    <a:pt x="807935" y="290361"/>
                    <a:pt x="790670" y="308363"/>
                    <a:pt x="773046" y="328947"/>
                  </a:cubicBezTo>
                  <a:cubicBezTo>
                    <a:pt x="783232" y="327410"/>
                    <a:pt x="791099" y="326917"/>
                    <a:pt x="796649" y="327471"/>
                  </a:cubicBezTo>
                  <a:cubicBezTo>
                    <a:pt x="802199" y="328024"/>
                    <a:pt x="808199" y="330560"/>
                    <a:pt x="814648" y="335077"/>
                  </a:cubicBezTo>
                  <a:cubicBezTo>
                    <a:pt x="831568" y="316300"/>
                    <a:pt x="844536" y="300125"/>
                    <a:pt x="853551" y="286552"/>
                  </a:cubicBezTo>
                  <a:cubicBezTo>
                    <a:pt x="862566" y="272980"/>
                    <a:pt x="867073" y="263017"/>
                    <a:pt x="867073" y="256664"/>
                  </a:cubicBezTo>
                  <a:cubicBezTo>
                    <a:pt x="867073" y="253433"/>
                    <a:pt x="865458" y="251817"/>
                    <a:pt x="862227" y="251817"/>
                  </a:cubicBezTo>
                  <a:close/>
                  <a:moveTo>
                    <a:pt x="611731" y="223838"/>
                  </a:moveTo>
                  <a:cubicBezTo>
                    <a:pt x="567374" y="246429"/>
                    <a:pt x="534944" y="265426"/>
                    <a:pt x="514443" y="280830"/>
                  </a:cubicBezTo>
                  <a:cubicBezTo>
                    <a:pt x="493942" y="296233"/>
                    <a:pt x="483692" y="311513"/>
                    <a:pt x="483692" y="326669"/>
                  </a:cubicBezTo>
                  <a:cubicBezTo>
                    <a:pt x="483692" y="332002"/>
                    <a:pt x="484348" y="335891"/>
                    <a:pt x="485659" y="338338"/>
                  </a:cubicBezTo>
                  <a:cubicBezTo>
                    <a:pt x="486971" y="340784"/>
                    <a:pt x="488216" y="342007"/>
                    <a:pt x="489394" y="342007"/>
                  </a:cubicBezTo>
                  <a:cubicBezTo>
                    <a:pt x="490600" y="342007"/>
                    <a:pt x="493366" y="340925"/>
                    <a:pt x="497691" y="338761"/>
                  </a:cubicBezTo>
                  <a:cubicBezTo>
                    <a:pt x="517507" y="327056"/>
                    <a:pt x="535733" y="311688"/>
                    <a:pt x="552369" y="292657"/>
                  </a:cubicBezTo>
                  <a:cubicBezTo>
                    <a:pt x="569005" y="273625"/>
                    <a:pt x="588792" y="250686"/>
                    <a:pt x="611731" y="223838"/>
                  </a:cubicBezTo>
                  <a:close/>
                  <a:moveTo>
                    <a:pt x="878026" y="112514"/>
                  </a:moveTo>
                  <a:cubicBezTo>
                    <a:pt x="888810" y="112514"/>
                    <a:pt x="894202" y="117030"/>
                    <a:pt x="894202" y="126062"/>
                  </a:cubicBezTo>
                  <a:cubicBezTo>
                    <a:pt x="894202" y="131315"/>
                    <a:pt x="891297" y="138276"/>
                    <a:pt x="885488" y="146947"/>
                  </a:cubicBezTo>
                  <a:cubicBezTo>
                    <a:pt x="879679" y="155618"/>
                    <a:pt x="873049" y="162454"/>
                    <a:pt x="865599" y="167455"/>
                  </a:cubicBezTo>
                  <a:cubicBezTo>
                    <a:pt x="853609" y="181659"/>
                    <a:pt x="842404" y="196846"/>
                    <a:pt x="831984" y="213017"/>
                  </a:cubicBezTo>
                  <a:cubicBezTo>
                    <a:pt x="821565" y="229188"/>
                    <a:pt x="809909" y="247103"/>
                    <a:pt x="797017" y="266761"/>
                  </a:cubicBezTo>
                  <a:cubicBezTo>
                    <a:pt x="801141" y="259245"/>
                    <a:pt x="809944" y="249982"/>
                    <a:pt x="823427" y="238972"/>
                  </a:cubicBezTo>
                  <a:cubicBezTo>
                    <a:pt x="836910" y="227961"/>
                    <a:pt x="848156" y="219164"/>
                    <a:pt x="857164" y="212578"/>
                  </a:cubicBezTo>
                  <a:cubicBezTo>
                    <a:pt x="866173" y="205992"/>
                    <a:pt x="875220" y="200716"/>
                    <a:pt x="884305" y="196749"/>
                  </a:cubicBezTo>
                  <a:cubicBezTo>
                    <a:pt x="893389" y="192781"/>
                    <a:pt x="902604" y="190798"/>
                    <a:pt x="911949" y="190798"/>
                  </a:cubicBezTo>
                  <a:cubicBezTo>
                    <a:pt x="919319" y="190798"/>
                    <a:pt x="924398" y="192433"/>
                    <a:pt x="927186" y="195705"/>
                  </a:cubicBezTo>
                  <a:cubicBezTo>
                    <a:pt x="929973" y="198976"/>
                    <a:pt x="931367" y="204095"/>
                    <a:pt x="931367" y="211062"/>
                  </a:cubicBezTo>
                  <a:cubicBezTo>
                    <a:pt x="931367" y="226698"/>
                    <a:pt x="927587" y="241915"/>
                    <a:pt x="920028" y="256712"/>
                  </a:cubicBezTo>
                  <a:cubicBezTo>
                    <a:pt x="912469" y="271510"/>
                    <a:pt x="901779" y="286714"/>
                    <a:pt x="887960" y="302324"/>
                  </a:cubicBezTo>
                  <a:cubicBezTo>
                    <a:pt x="874141" y="317933"/>
                    <a:pt x="858114" y="332460"/>
                    <a:pt x="839879" y="345905"/>
                  </a:cubicBezTo>
                  <a:cubicBezTo>
                    <a:pt x="843290" y="345886"/>
                    <a:pt x="848220" y="345877"/>
                    <a:pt x="854669" y="345877"/>
                  </a:cubicBezTo>
                  <a:cubicBezTo>
                    <a:pt x="875762" y="345877"/>
                    <a:pt x="908139" y="328653"/>
                    <a:pt x="951798" y="294205"/>
                  </a:cubicBezTo>
                  <a:lnTo>
                    <a:pt x="951798" y="300293"/>
                  </a:lnTo>
                  <a:lnTo>
                    <a:pt x="987647" y="259748"/>
                  </a:lnTo>
                  <a:cubicBezTo>
                    <a:pt x="999601" y="245603"/>
                    <a:pt x="1010494" y="232036"/>
                    <a:pt x="1020324" y="219045"/>
                  </a:cubicBezTo>
                  <a:cubicBezTo>
                    <a:pt x="1039985" y="193064"/>
                    <a:pt x="1055627" y="172283"/>
                    <a:pt x="1067251" y="156705"/>
                  </a:cubicBezTo>
                  <a:cubicBezTo>
                    <a:pt x="1078876" y="141126"/>
                    <a:pt x="1089489" y="129866"/>
                    <a:pt x="1099091" y="122925"/>
                  </a:cubicBezTo>
                  <a:cubicBezTo>
                    <a:pt x="1108694" y="115985"/>
                    <a:pt x="1120730" y="112514"/>
                    <a:pt x="1135201" y="112514"/>
                  </a:cubicBezTo>
                  <a:cubicBezTo>
                    <a:pt x="1145985" y="112514"/>
                    <a:pt x="1151377" y="117030"/>
                    <a:pt x="1151377" y="126062"/>
                  </a:cubicBezTo>
                  <a:cubicBezTo>
                    <a:pt x="1151377" y="131315"/>
                    <a:pt x="1148472" y="138276"/>
                    <a:pt x="1142663" y="146947"/>
                  </a:cubicBezTo>
                  <a:cubicBezTo>
                    <a:pt x="1136854" y="155618"/>
                    <a:pt x="1130224" y="162454"/>
                    <a:pt x="1122774" y="167455"/>
                  </a:cubicBezTo>
                  <a:cubicBezTo>
                    <a:pt x="1110784" y="181659"/>
                    <a:pt x="1099579" y="196846"/>
                    <a:pt x="1089159" y="213017"/>
                  </a:cubicBezTo>
                  <a:cubicBezTo>
                    <a:pt x="1078740" y="229188"/>
                    <a:pt x="1067084" y="247103"/>
                    <a:pt x="1054192" y="266761"/>
                  </a:cubicBezTo>
                  <a:cubicBezTo>
                    <a:pt x="1058316" y="259245"/>
                    <a:pt x="1067119" y="249982"/>
                    <a:pt x="1080602" y="238972"/>
                  </a:cubicBezTo>
                  <a:cubicBezTo>
                    <a:pt x="1094085" y="227961"/>
                    <a:pt x="1105331" y="219164"/>
                    <a:pt x="1114339" y="212578"/>
                  </a:cubicBezTo>
                  <a:cubicBezTo>
                    <a:pt x="1123348" y="205992"/>
                    <a:pt x="1132395" y="200716"/>
                    <a:pt x="1141479" y="196749"/>
                  </a:cubicBezTo>
                  <a:cubicBezTo>
                    <a:pt x="1150564" y="192781"/>
                    <a:pt x="1159779" y="190798"/>
                    <a:pt x="1169124" y="190798"/>
                  </a:cubicBezTo>
                  <a:cubicBezTo>
                    <a:pt x="1176494" y="190798"/>
                    <a:pt x="1181573" y="192433"/>
                    <a:pt x="1184361" y="195705"/>
                  </a:cubicBezTo>
                  <a:cubicBezTo>
                    <a:pt x="1187148" y="198976"/>
                    <a:pt x="1188542" y="204095"/>
                    <a:pt x="1188542" y="211062"/>
                  </a:cubicBezTo>
                  <a:cubicBezTo>
                    <a:pt x="1188542" y="226698"/>
                    <a:pt x="1184762" y="241915"/>
                    <a:pt x="1177203" y="256712"/>
                  </a:cubicBezTo>
                  <a:cubicBezTo>
                    <a:pt x="1169644" y="271510"/>
                    <a:pt x="1158954" y="286714"/>
                    <a:pt x="1145135" y="302324"/>
                  </a:cubicBezTo>
                  <a:cubicBezTo>
                    <a:pt x="1131316" y="317933"/>
                    <a:pt x="1115289" y="332460"/>
                    <a:pt x="1097054" y="345905"/>
                  </a:cubicBezTo>
                  <a:cubicBezTo>
                    <a:pt x="1100465" y="345886"/>
                    <a:pt x="1105395" y="345877"/>
                    <a:pt x="1111844" y="345877"/>
                  </a:cubicBezTo>
                  <a:cubicBezTo>
                    <a:pt x="1127664" y="345877"/>
                    <a:pt x="1149831" y="336188"/>
                    <a:pt x="1178344" y="316812"/>
                  </a:cubicBezTo>
                  <a:lnTo>
                    <a:pt x="1197553" y="302634"/>
                  </a:lnTo>
                  <a:lnTo>
                    <a:pt x="1197639" y="301587"/>
                  </a:lnTo>
                  <a:cubicBezTo>
                    <a:pt x="1198544" y="296550"/>
                    <a:pt x="1199902" y="291996"/>
                    <a:pt x="1201713" y="287924"/>
                  </a:cubicBezTo>
                  <a:cubicBezTo>
                    <a:pt x="1205335" y="279781"/>
                    <a:pt x="1211319" y="269618"/>
                    <a:pt x="1219665" y="257436"/>
                  </a:cubicBezTo>
                  <a:cubicBezTo>
                    <a:pt x="1232272" y="239917"/>
                    <a:pt x="1244071" y="225369"/>
                    <a:pt x="1255061" y="213792"/>
                  </a:cubicBezTo>
                  <a:cubicBezTo>
                    <a:pt x="1266051" y="202214"/>
                    <a:pt x="1276070" y="193007"/>
                    <a:pt x="1285117" y="186170"/>
                  </a:cubicBezTo>
                  <a:cubicBezTo>
                    <a:pt x="1294165" y="179333"/>
                    <a:pt x="1301019" y="175915"/>
                    <a:pt x="1305679" y="175915"/>
                  </a:cubicBezTo>
                  <a:cubicBezTo>
                    <a:pt x="1312807" y="175915"/>
                    <a:pt x="1319425" y="179269"/>
                    <a:pt x="1325531" y="185977"/>
                  </a:cubicBezTo>
                  <a:cubicBezTo>
                    <a:pt x="1331638" y="192685"/>
                    <a:pt x="1334691" y="199684"/>
                    <a:pt x="1334691" y="206974"/>
                  </a:cubicBezTo>
                  <a:cubicBezTo>
                    <a:pt x="1334691" y="211807"/>
                    <a:pt x="1331795" y="218648"/>
                    <a:pt x="1326003" y="227496"/>
                  </a:cubicBezTo>
                  <a:cubicBezTo>
                    <a:pt x="1320211" y="236343"/>
                    <a:pt x="1311495" y="247078"/>
                    <a:pt x="1299856" y="259701"/>
                  </a:cubicBezTo>
                  <a:cubicBezTo>
                    <a:pt x="1288216" y="272323"/>
                    <a:pt x="1272292" y="287215"/>
                    <a:pt x="1252082" y="304377"/>
                  </a:cubicBezTo>
                  <a:lnTo>
                    <a:pt x="1246868" y="319478"/>
                  </a:lnTo>
                  <a:cubicBezTo>
                    <a:pt x="1245687" y="321841"/>
                    <a:pt x="1245096" y="323746"/>
                    <a:pt x="1245096" y="325194"/>
                  </a:cubicBezTo>
                  <a:cubicBezTo>
                    <a:pt x="1245096" y="326481"/>
                    <a:pt x="1245641" y="327124"/>
                    <a:pt x="1246729" y="327124"/>
                  </a:cubicBezTo>
                  <a:cubicBezTo>
                    <a:pt x="1250967" y="327124"/>
                    <a:pt x="1262785" y="320467"/>
                    <a:pt x="1282180" y="307151"/>
                  </a:cubicBezTo>
                  <a:cubicBezTo>
                    <a:pt x="1301576" y="293836"/>
                    <a:pt x="1322965" y="275577"/>
                    <a:pt x="1346346" y="252375"/>
                  </a:cubicBezTo>
                  <a:cubicBezTo>
                    <a:pt x="1355688" y="243027"/>
                    <a:pt x="1363194" y="235060"/>
                    <a:pt x="1368863" y="228475"/>
                  </a:cubicBezTo>
                  <a:cubicBezTo>
                    <a:pt x="1374533" y="221889"/>
                    <a:pt x="1379863" y="215449"/>
                    <a:pt x="1384853" y="209155"/>
                  </a:cubicBezTo>
                  <a:cubicBezTo>
                    <a:pt x="1389843" y="202861"/>
                    <a:pt x="1394287" y="197824"/>
                    <a:pt x="1398183" y="194044"/>
                  </a:cubicBezTo>
                  <a:cubicBezTo>
                    <a:pt x="1402078" y="190265"/>
                    <a:pt x="1405739" y="188243"/>
                    <a:pt x="1409166" y="187979"/>
                  </a:cubicBezTo>
                  <a:cubicBezTo>
                    <a:pt x="1417156" y="187291"/>
                    <a:pt x="1422988" y="190030"/>
                    <a:pt x="1426662" y="196195"/>
                  </a:cubicBezTo>
                  <a:cubicBezTo>
                    <a:pt x="1430336" y="202361"/>
                    <a:pt x="1432173" y="210505"/>
                    <a:pt x="1432173" y="220629"/>
                  </a:cubicBezTo>
                  <a:cubicBezTo>
                    <a:pt x="1432173" y="226941"/>
                    <a:pt x="1429697" y="234277"/>
                    <a:pt x="1424744" y="242634"/>
                  </a:cubicBezTo>
                  <a:cubicBezTo>
                    <a:pt x="1419790" y="250992"/>
                    <a:pt x="1410814" y="264774"/>
                    <a:pt x="1397815" y="283980"/>
                  </a:cubicBezTo>
                  <a:cubicBezTo>
                    <a:pt x="1384816" y="303187"/>
                    <a:pt x="1372004" y="322860"/>
                    <a:pt x="1359380" y="343000"/>
                  </a:cubicBezTo>
                  <a:lnTo>
                    <a:pt x="1331316" y="387050"/>
                  </a:lnTo>
                  <a:lnTo>
                    <a:pt x="1366768" y="351551"/>
                  </a:lnTo>
                  <a:cubicBezTo>
                    <a:pt x="1377524" y="340429"/>
                    <a:pt x="1387310" y="330935"/>
                    <a:pt x="1396127" y="323069"/>
                  </a:cubicBezTo>
                  <a:cubicBezTo>
                    <a:pt x="1404943" y="315203"/>
                    <a:pt x="1418709" y="306048"/>
                    <a:pt x="1437424" y="295605"/>
                  </a:cubicBezTo>
                  <a:lnTo>
                    <a:pt x="1437424" y="323315"/>
                  </a:lnTo>
                  <a:cubicBezTo>
                    <a:pt x="1410263" y="352486"/>
                    <a:pt x="1385959" y="379800"/>
                    <a:pt x="1364512" y="405259"/>
                  </a:cubicBezTo>
                  <a:cubicBezTo>
                    <a:pt x="1343066" y="430718"/>
                    <a:pt x="1326621" y="450947"/>
                    <a:pt x="1315178" y="465946"/>
                  </a:cubicBezTo>
                  <a:cubicBezTo>
                    <a:pt x="1303736" y="480945"/>
                    <a:pt x="1297042" y="489725"/>
                    <a:pt x="1295098" y="492286"/>
                  </a:cubicBezTo>
                  <a:cubicBezTo>
                    <a:pt x="1289843" y="499129"/>
                    <a:pt x="1285087" y="505568"/>
                    <a:pt x="1280832" y="511602"/>
                  </a:cubicBezTo>
                  <a:cubicBezTo>
                    <a:pt x="1276576" y="517635"/>
                    <a:pt x="1272756" y="522578"/>
                    <a:pt x="1269372" y="526431"/>
                  </a:cubicBezTo>
                  <a:cubicBezTo>
                    <a:pt x="1265988" y="530283"/>
                    <a:pt x="1262429" y="532210"/>
                    <a:pt x="1258696" y="532210"/>
                  </a:cubicBezTo>
                  <a:cubicBezTo>
                    <a:pt x="1251874" y="532210"/>
                    <a:pt x="1246550" y="527397"/>
                    <a:pt x="1242722" y="517771"/>
                  </a:cubicBezTo>
                  <a:cubicBezTo>
                    <a:pt x="1238895" y="508145"/>
                    <a:pt x="1236981" y="499787"/>
                    <a:pt x="1236981" y="492696"/>
                  </a:cubicBezTo>
                  <a:cubicBezTo>
                    <a:pt x="1236981" y="486064"/>
                    <a:pt x="1238329" y="480053"/>
                    <a:pt x="1241027" y="474664"/>
                  </a:cubicBezTo>
                  <a:cubicBezTo>
                    <a:pt x="1254942" y="443358"/>
                    <a:pt x="1286086" y="391629"/>
                    <a:pt x="1334458" y="319478"/>
                  </a:cubicBezTo>
                  <a:lnTo>
                    <a:pt x="1294712" y="359243"/>
                  </a:lnTo>
                  <a:cubicBezTo>
                    <a:pt x="1267504" y="383670"/>
                    <a:pt x="1248882" y="395883"/>
                    <a:pt x="1238846" y="395883"/>
                  </a:cubicBezTo>
                  <a:cubicBezTo>
                    <a:pt x="1228710" y="395883"/>
                    <a:pt x="1219082" y="386426"/>
                    <a:pt x="1209961" y="367513"/>
                  </a:cubicBezTo>
                  <a:cubicBezTo>
                    <a:pt x="1205401" y="358056"/>
                    <a:pt x="1201981" y="349213"/>
                    <a:pt x="1199701" y="340985"/>
                  </a:cubicBezTo>
                  <a:lnTo>
                    <a:pt x="1198495" y="332930"/>
                  </a:lnTo>
                  <a:lnTo>
                    <a:pt x="1185133" y="344668"/>
                  </a:lnTo>
                  <a:cubicBezTo>
                    <a:pt x="1177475" y="351273"/>
                    <a:pt x="1170106" y="357501"/>
                    <a:pt x="1163025" y="363352"/>
                  </a:cubicBezTo>
                  <a:cubicBezTo>
                    <a:pt x="1148863" y="375056"/>
                    <a:pt x="1135230" y="384594"/>
                    <a:pt x="1122125" y="391967"/>
                  </a:cubicBezTo>
                  <a:cubicBezTo>
                    <a:pt x="1109020" y="399340"/>
                    <a:pt x="1096647" y="403027"/>
                    <a:pt x="1085004" y="403027"/>
                  </a:cubicBezTo>
                  <a:cubicBezTo>
                    <a:pt x="1080617" y="403027"/>
                    <a:pt x="1076077" y="402557"/>
                    <a:pt x="1071384" y="401617"/>
                  </a:cubicBezTo>
                  <a:cubicBezTo>
                    <a:pt x="1066691" y="400678"/>
                    <a:pt x="1062393" y="399540"/>
                    <a:pt x="1058489" y="398204"/>
                  </a:cubicBezTo>
                  <a:cubicBezTo>
                    <a:pt x="1054586" y="396867"/>
                    <a:pt x="1049861" y="395091"/>
                    <a:pt x="1044316" y="392874"/>
                  </a:cubicBezTo>
                  <a:cubicBezTo>
                    <a:pt x="1038770" y="390657"/>
                    <a:pt x="1034846" y="389079"/>
                    <a:pt x="1032542" y="388139"/>
                  </a:cubicBezTo>
                  <a:cubicBezTo>
                    <a:pt x="1027193" y="389696"/>
                    <a:pt x="1023766" y="390474"/>
                    <a:pt x="1022259" y="390474"/>
                  </a:cubicBezTo>
                  <a:cubicBezTo>
                    <a:pt x="1014340" y="390474"/>
                    <a:pt x="1007212" y="387750"/>
                    <a:pt x="1000874" y="382302"/>
                  </a:cubicBezTo>
                  <a:cubicBezTo>
                    <a:pt x="996608" y="392243"/>
                    <a:pt x="990602" y="407160"/>
                    <a:pt x="982857" y="427053"/>
                  </a:cubicBezTo>
                  <a:cubicBezTo>
                    <a:pt x="975111" y="446947"/>
                    <a:pt x="968585" y="462786"/>
                    <a:pt x="963279" y="474571"/>
                  </a:cubicBezTo>
                  <a:cubicBezTo>
                    <a:pt x="957972" y="486357"/>
                    <a:pt x="950611" y="497999"/>
                    <a:pt x="941194" y="509499"/>
                  </a:cubicBezTo>
                  <a:cubicBezTo>
                    <a:pt x="935182" y="515511"/>
                    <a:pt x="930296" y="518517"/>
                    <a:pt x="926535" y="518517"/>
                  </a:cubicBezTo>
                  <a:cubicBezTo>
                    <a:pt x="914200" y="518517"/>
                    <a:pt x="908033" y="509143"/>
                    <a:pt x="908033" y="490394"/>
                  </a:cubicBezTo>
                  <a:cubicBezTo>
                    <a:pt x="908033" y="476695"/>
                    <a:pt x="910658" y="462767"/>
                    <a:pt x="915907" y="448610"/>
                  </a:cubicBezTo>
                  <a:cubicBezTo>
                    <a:pt x="921157" y="434453"/>
                    <a:pt x="927693" y="420873"/>
                    <a:pt x="935518" y="407871"/>
                  </a:cubicBezTo>
                  <a:cubicBezTo>
                    <a:pt x="943342" y="394868"/>
                    <a:pt x="951622" y="382150"/>
                    <a:pt x="960358" y="369715"/>
                  </a:cubicBezTo>
                  <a:cubicBezTo>
                    <a:pt x="969094" y="357280"/>
                    <a:pt x="975345" y="347894"/>
                    <a:pt x="979113" y="341556"/>
                  </a:cubicBezTo>
                  <a:cubicBezTo>
                    <a:pt x="1009784" y="288716"/>
                    <a:pt x="1033466" y="246622"/>
                    <a:pt x="1050159" y="215275"/>
                  </a:cubicBezTo>
                  <a:cubicBezTo>
                    <a:pt x="1012314" y="268680"/>
                    <a:pt x="978460" y="307815"/>
                    <a:pt x="948598" y="332682"/>
                  </a:cubicBezTo>
                  <a:lnTo>
                    <a:pt x="948598" y="326536"/>
                  </a:lnTo>
                  <a:lnTo>
                    <a:pt x="927958" y="344668"/>
                  </a:lnTo>
                  <a:cubicBezTo>
                    <a:pt x="920300" y="351273"/>
                    <a:pt x="912931" y="357501"/>
                    <a:pt x="905850" y="363352"/>
                  </a:cubicBezTo>
                  <a:cubicBezTo>
                    <a:pt x="891688" y="375056"/>
                    <a:pt x="878055" y="384594"/>
                    <a:pt x="864950" y="391967"/>
                  </a:cubicBezTo>
                  <a:cubicBezTo>
                    <a:pt x="851845" y="399340"/>
                    <a:pt x="839472" y="403027"/>
                    <a:pt x="827829" y="403027"/>
                  </a:cubicBezTo>
                  <a:cubicBezTo>
                    <a:pt x="823442" y="403027"/>
                    <a:pt x="818902" y="402557"/>
                    <a:pt x="814209" y="401617"/>
                  </a:cubicBezTo>
                  <a:cubicBezTo>
                    <a:pt x="809516" y="400678"/>
                    <a:pt x="805218" y="399540"/>
                    <a:pt x="801314" y="398204"/>
                  </a:cubicBezTo>
                  <a:cubicBezTo>
                    <a:pt x="797411" y="396867"/>
                    <a:pt x="792686" y="395091"/>
                    <a:pt x="787141" y="392874"/>
                  </a:cubicBezTo>
                  <a:cubicBezTo>
                    <a:pt x="781595" y="390657"/>
                    <a:pt x="777671" y="389079"/>
                    <a:pt x="775367" y="388139"/>
                  </a:cubicBezTo>
                  <a:cubicBezTo>
                    <a:pt x="770018" y="389696"/>
                    <a:pt x="766591" y="390474"/>
                    <a:pt x="765084" y="390474"/>
                  </a:cubicBezTo>
                  <a:cubicBezTo>
                    <a:pt x="757165" y="390474"/>
                    <a:pt x="750037" y="387750"/>
                    <a:pt x="743699" y="382302"/>
                  </a:cubicBezTo>
                  <a:cubicBezTo>
                    <a:pt x="739433" y="392243"/>
                    <a:pt x="733427" y="407160"/>
                    <a:pt x="725682" y="427053"/>
                  </a:cubicBezTo>
                  <a:cubicBezTo>
                    <a:pt x="717936" y="446947"/>
                    <a:pt x="711410" y="462786"/>
                    <a:pt x="706104" y="474571"/>
                  </a:cubicBezTo>
                  <a:cubicBezTo>
                    <a:pt x="700797" y="486357"/>
                    <a:pt x="693436" y="497999"/>
                    <a:pt x="684019" y="509499"/>
                  </a:cubicBezTo>
                  <a:cubicBezTo>
                    <a:pt x="678007" y="515511"/>
                    <a:pt x="673121" y="518517"/>
                    <a:pt x="669360" y="518517"/>
                  </a:cubicBezTo>
                  <a:cubicBezTo>
                    <a:pt x="657025" y="518517"/>
                    <a:pt x="650858" y="509143"/>
                    <a:pt x="650858" y="490394"/>
                  </a:cubicBezTo>
                  <a:cubicBezTo>
                    <a:pt x="650858" y="476695"/>
                    <a:pt x="653483" y="462767"/>
                    <a:pt x="658732" y="448610"/>
                  </a:cubicBezTo>
                  <a:cubicBezTo>
                    <a:pt x="663982" y="434453"/>
                    <a:pt x="670518" y="420873"/>
                    <a:pt x="678343" y="407871"/>
                  </a:cubicBezTo>
                  <a:cubicBezTo>
                    <a:pt x="686167" y="394868"/>
                    <a:pt x="694447" y="382150"/>
                    <a:pt x="703183" y="369715"/>
                  </a:cubicBezTo>
                  <a:cubicBezTo>
                    <a:pt x="711919" y="357280"/>
                    <a:pt x="718170" y="347894"/>
                    <a:pt x="721938" y="341556"/>
                  </a:cubicBezTo>
                  <a:cubicBezTo>
                    <a:pt x="752609" y="288716"/>
                    <a:pt x="776291" y="246622"/>
                    <a:pt x="792985" y="215275"/>
                  </a:cubicBezTo>
                  <a:cubicBezTo>
                    <a:pt x="755139" y="268680"/>
                    <a:pt x="721285" y="307815"/>
                    <a:pt x="691423" y="332682"/>
                  </a:cubicBezTo>
                  <a:lnTo>
                    <a:pt x="691423" y="326696"/>
                  </a:lnTo>
                  <a:lnTo>
                    <a:pt x="676496" y="342796"/>
                  </a:lnTo>
                  <a:cubicBezTo>
                    <a:pt x="634539" y="386599"/>
                    <a:pt x="603463" y="408501"/>
                    <a:pt x="583267" y="408501"/>
                  </a:cubicBezTo>
                  <a:cubicBezTo>
                    <a:pt x="573500" y="408501"/>
                    <a:pt x="566567" y="405330"/>
                    <a:pt x="562468" y="398987"/>
                  </a:cubicBezTo>
                  <a:cubicBezTo>
                    <a:pt x="558369" y="392645"/>
                    <a:pt x="556320" y="384005"/>
                    <a:pt x="556320" y="373066"/>
                  </a:cubicBezTo>
                  <a:cubicBezTo>
                    <a:pt x="556320" y="356986"/>
                    <a:pt x="561861" y="336691"/>
                    <a:pt x="572942" y="312181"/>
                  </a:cubicBezTo>
                  <a:cubicBezTo>
                    <a:pt x="551151" y="342858"/>
                    <a:pt x="533128" y="365073"/>
                    <a:pt x="518871" y="378826"/>
                  </a:cubicBezTo>
                  <a:cubicBezTo>
                    <a:pt x="504615" y="392579"/>
                    <a:pt x="492125" y="399455"/>
                    <a:pt x="481404" y="399455"/>
                  </a:cubicBezTo>
                  <a:cubicBezTo>
                    <a:pt x="475267" y="399455"/>
                    <a:pt x="468607" y="395319"/>
                    <a:pt x="461423" y="387046"/>
                  </a:cubicBezTo>
                  <a:cubicBezTo>
                    <a:pt x="454239" y="378774"/>
                    <a:pt x="448019" y="368405"/>
                    <a:pt x="442762" y="355939"/>
                  </a:cubicBezTo>
                  <a:cubicBezTo>
                    <a:pt x="437505" y="343473"/>
                    <a:pt x="434876" y="330509"/>
                    <a:pt x="434876" y="317046"/>
                  </a:cubicBezTo>
                  <a:cubicBezTo>
                    <a:pt x="434876" y="307282"/>
                    <a:pt x="435842" y="299031"/>
                    <a:pt x="437774" y="292292"/>
                  </a:cubicBezTo>
                  <a:cubicBezTo>
                    <a:pt x="439705" y="285552"/>
                    <a:pt x="443344" y="278804"/>
                    <a:pt x="448689" y="272046"/>
                  </a:cubicBezTo>
                  <a:cubicBezTo>
                    <a:pt x="454035" y="265289"/>
                    <a:pt x="463319" y="255932"/>
                    <a:pt x="476543" y="243976"/>
                  </a:cubicBezTo>
                  <a:cubicBezTo>
                    <a:pt x="504703" y="217866"/>
                    <a:pt x="533075" y="198110"/>
                    <a:pt x="561659" y="184707"/>
                  </a:cubicBezTo>
                  <a:cubicBezTo>
                    <a:pt x="590243" y="171305"/>
                    <a:pt x="612524" y="164604"/>
                    <a:pt x="628502" y="164604"/>
                  </a:cubicBezTo>
                  <a:cubicBezTo>
                    <a:pt x="634238" y="164604"/>
                    <a:pt x="639327" y="166764"/>
                    <a:pt x="643768" y="171085"/>
                  </a:cubicBezTo>
                  <a:cubicBezTo>
                    <a:pt x="648210" y="175406"/>
                    <a:pt x="651609" y="180149"/>
                    <a:pt x="653965" y="185314"/>
                  </a:cubicBezTo>
                  <a:cubicBezTo>
                    <a:pt x="656322" y="190480"/>
                    <a:pt x="657500" y="194509"/>
                    <a:pt x="657500" y="197402"/>
                  </a:cubicBezTo>
                  <a:cubicBezTo>
                    <a:pt x="657500" y="203089"/>
                    <a:pt x="655556" y="207112"/>
                    <a:pt x="651670" y="209473"/>
                  </a:cubicBezTo>
                  <a:cubicBezTo>
                    <a:pt x="647783" y="211835"/>
                    <a:pt x="643597" y="213558"/>
                    <a:pt x="639110" y="214643"/>
                  </a:cubicBezTo>
                  <a:cubicBezTo>
                    <a:pt x="640081" y="213852"/>
                    <a:pt x="641670" y="215964"/>
                    <a:pt x="643877" y="220977"/>
                  </a:cubicBezTo>
                  <a:cubicBezTo>
                    <a:pt x="646085" y="225991"/>
                    <a:pt x="647837" y="230172"/>
                    <a:pt x="649133" y="233521"/>
                  </a:cubicBezTo>
                  <a:cubicBezTo>
                    <a:pt x="650429" y="236869"/>
                    <a:pt x="651077" y="240003"/>
                    <a:pt x="651077" y="242920"/>
                  </a:cubicBezTo>
                  <a:cubicBezTo>
                    <a:pt x="651077" y="248861"/>
                    <a:pt x="646214" y="258398"/>
                    <a:pt x="636487" y="271532"/>
                  </a:cubicBezTo>
                  <a:cubicBezTo>
                    <a:pt x="626761" y="284666"/>
                    <a:pt x="620146" y="294017"/>
                    <a:pt x="616642" y="299584"/>
                  </a:cubicBezTo>
                  <a:cubicBezTo>
                    <a:pt x="613138" y="305151"/>
                    <a:pt x="611386" y="311745"/>
                    <a:pt x="611386" y="319367"/>
                  </a:cubicBezTo>
                  <a:cubicBezTo>
                    <a:pt x="611386" y="329791"/>
                    <a:pt x="615918" y="335003"/>
                    <a:pt x="624981" y="335003"/>
                  </a:cubicBezTo>
                  <a:cubicBezTo>
                    <a:pt x="637061" y="335003"/>
                    <a:pt x="660448" y="322260"/>
                    <a:pt x="695144" y="296773"/>
                  </a:cubicBezTo>
                  <a:lnTo>
                    <a:pt x="695144" y="299704"/>
                  </a:lnTo>
                  <a:lnTo>
                    <a:pt x="730472" y="259748"/>
                  </a:lnTo>
                  <a:cubicBezTo>
                    <a:pt x="742426" y="245603"/>
                    <a:pt x="753319" y="232036"/>
                    <a:pt x="763149" y="219045"/>
                  </a:cubicBezTo>
                  <a:cubicBezTo>
                    <a:pt x="782810" y="193064"/>
                    <a:pt x="798452" y="172283"/>
                    <a:pt x="810076" y="156705"/>
                  </a:cubicBezTo>
                  <a:cubicBezTo>
                    <a:pt x="821701" y="141126"/>
                    <a:pt x="832314" y="129866"/>
                    <a:pt x="841916" y="122925"/>
                  </a:cubicBezTo>
                  <a:cubicBezTo>
                    <a:pt x="851519" y="115985"/>
                    <a:pt x="863555" y="112514"/>
                    <a:pt x="878026" y="112514"/>
                  </a:cubicBezTo>
                  <a:close/>
                  <a:moveTo>
                    <a:pt x="298364" y="0"/>
                  </a:moveTo>
                  <a:cubicBezTo>
                    <a:pt x="316738" y="0"/>
                    <a:pt x="330738" y="3208"/>
                    <a:pt x="340366" y="9623"/>
                  </a:cubicBezTo>
                  <a:cubicBezTo>
                    <a:pt x="349993" y="16038"/>
                    <a:pt x="354807" y="31924"/>
                    <a:pt x="354807" y="57280"/>
                  </a:cubicBezTo>
                  <a:cubicBezTo>
                    <a:pt x="354807" y="70858"/>
                    <a:pt x="350263" y="85751"/>
                    <a:pt x="341175" y="101961"/>
                  </a:cubicBezTo>
                  <a:cubicBezTo>
                    <a:pt x="332087" y="118171"/>
                    <a:pt x="321668" y="133246"/>
                    <a:pt x="309919" y="147187"/>
                  </a:cubicBezTo>
                  <a:cubicBezTo>
                    <a:pt x="298169" y="161127"/>
                    <a:pt x="275838" y="184099"/>
                    <a:pt x="242925" y="216103"/>
                  </a:cubicBezTo>
                  <a:cubicBezTo>
                    <a:pt x="255402" y="213499"/>
                    <a:pt x="265748" y="211808"/>
                    <a:pt x="273963" y="211031"/>
                  </a:cubicBezTo>
                  <a:cubicBezTo>
                    <a:pt x="282178" y="210255"/>
                    <a:pt x="296785" y="208687"/>
                    <a:pt x="317786" y="206327"/>
                  </a:cubicBezTo>
                  <a:cubicBezTo>
                    <a:pt x="343868" y="168748"/>
                    <a:pt x="364494" y="139353"/>
                    <a:pt x="379663" y="118142"/>
                  </a:cubicBezTo>
                  <a:cubicBezTo>
                    <a:pt x="394833" y="96931"/>
                    <a:pt x="408103" y="78804"/>
                    <a:pt x="419472" y="63761"/>
                  </a:cubicBezTo>
                  <a:cubicBezTo>
                    <a:pt x="430842" y="48719"/>
                    <a:pt x="437799" y="39926"/>
                    <a:pt x="440341" y="37384"/>
                  </a:cubicBezTo>
                  <a:cubicBezTo>
                    <a:pt x="445742" y="31955"/>
                    <a:pt x="451077" y="30119"/>
                    <a:pt x="456345" y="31877"/>
                  </a:cubicBezTo>
                  <a:cubicBezTo>
                    <a:pt x="461613" y="33635"/>
                    <a:pt x="464246" y="39312"/>
                    <a:pt x="464246" y="48909"/>
                  </a:cubicBezTo>
                  <a:cubicBezTo>
                    <a:pt x="464246" y="57327"/>
                    <a:pt x="463306" y="64411"/>
                    <a:pt x="461426" y="70161"/>
                  </a:cubicBezTo>
                  <a:cubicBezTo>
                    <a:pt x="459545" y="75911"/>
                    <a:pt x="456838" y="81287"/>
                    <a:pt x="453305" y="86290"/>
                  </a:cubicBezTo>
                  <a:cubicBezTo>
                    <a:pt x="449772" y="91293"/>
                    <a:pt x="447953" y="93900"/>
                    <a:pt x="447847" y="94111"/>
                  </a:cubicBezTo>
                  <a:cubicBezTo>
                    <a:pt x="442564" y="102836"/>
                    <a:pt x="435123" y="113998"/>
                    <a:pt x="425526" y="127597"/>
                  </a:cubicBezTo>
                  <a:cubicBezTo>
                    <a:pt x="415928" y="141196"/>
                    <a:pt x="406496" y="154690"/>
                    <a:pt x="397232" y="168078"/>
                  </a:cubicBezTo>
                  <a:cubicBezTo>
                    <a:pt x="387967" y="181467"/>
                    <a:pt x="378008" y="194050"/>
                    <a:pt x="367355" y="205829"/>
                  </a:cubicBezTo>
                  <a:cubicBezTo>
                    <a:pt x="385713" y="206375"/>
                    <a:pt x="407213" y="209780"/>
                    <a:pt x="431853" y="216043"/>
                  </a:cubicBezTo>
                  <a:lnTo>
                    <a:pt x="375898" y="296898"/>
                  </a:lnTo>
                  <a:cubicBezTo>
                    <a:pt x="359075" y="294951"/>
                    <a:pt x="340304" y="293978"/>
                    <a:pt x="319586" y="293978"/>
                  </a:cubicBezTo>
                  <a:cubicBezTo>
                    <a:pt x="313787" y="305586"/>
                    <a:pt x="309557" y="314136"/>
                    <a:pt x="306893" y="319627"/>
                  </a:cubicBezTo>
                  <a:cubicBezTo>
                    <a:pt x="304230" y="325118"/>
                    <a:pt x="301876" y="330579"/>
                    <a:pt x="299831" y="336010"/>
                  </a:cubicBezTo>
                  <a:cubicBezTo>
                    <a:pt x="297786" y="341441"/>
                    <a:pt x="296764" y="346412"/>
                    <a:pt x="296764" y="350923"/>
                  </a:cubicBezTo>
                  <a:cubicBezTo>
                    <a:pt x="296764" y="353465"/>
                    <a:pt x="297691" y="357319"/>
                    <a:pt x="299545" y="362485"/>
                  </a:cubicBezTo>
                  <a:cubicBezTo>
                    <a:pt x="301399" y="367651"/>
                    <a:pt x="302326" y="370916"/>
                    <a:pt x="302326" y="372280"/>
                  </a:cubicBezTo>
                  <a:cubicBezTo>
                    <a:pt x="302326" y="378053"/>
                    <a:pt x="298926" y="383532"/>
                    <a:pt x="292124" y="388716"/>
                  </a:cubicBezTo>
                  <a:cubicBezTo>
                    <a:pt x="285323" y="393900"/>
                    <a:pt x="277778" y="398276"/>
                    <a:pt x="269489" y="401843"/>
                  </a:cubicBezTo>
                  <a:cubicBezTo>
                    <a:pt x="261199" y="405410"/>
                    <a:pt x="254453" y="407194"/>
                    <a:pt x="249250" y="407194"/>
                  </a:cubicBezTo>
                  <a:cubicBezTo>
                    <a:pt x="238063" y="407194"/>
                    <a:pt x="232470" y="399748"/>
                    <a:pt x="232470" y="384856"/>
                  </a:cubicBezTo>
                  <a:cubicBezTo>
                    <a:pt x="232470" y="361173"/>
                    <a:pt x="244079" y="331661"/>
                    <a:pt x="267296" y="296317"/>
                  </a:cubicBezTo>
                  <a:cubicBezTo>
                    <a:pt x="241502" y="298791"/>
                    <a:pt x="209346" y="303222"/>
                    <a:pt x="170827" y="309609"/>
                  </a:cubicBezTo>
                  <a:cubicBezTo>
                    <a:pt x="160105" y="323797"/>
                    <a:pt x="150326" y="337343"/>
                    <a:pt x="141489" y="350246"/>
                  </a:cubicBezTo>
                  <a:cubicBezTo>
                    <a:pt x="132653" y="363149"/>
                    <a:pt x="125125" y="374500"/>
                    <a:pt x="118905" y="384298"/>
                  </a:cubicBezTo>
                  <a:cubicBezTo>
                    <a:pt x="112685" y="394095"/>
                    <a:pt x="107754" y="401006"/>
                    <a:pt x="104113" y="405029"/>
                  </a:cubicBezTo>
                  <a:cubicBezTo>
                    <a:pt x="100471" y="409052"/>
                    <a:pt x="96058" y="411063"/>
                    <a:pt x="90874" y="411063"/>
                  </a:cubicBezTo>
                  <a:cubicBezTo>
                    <a:pt x="83324" y="411063"/>
                    <a:pt x="77185" y="408105"/>
                    <a:pt x="72456" y="402190"/>
                  </a:cubicBezTo>
                  <a:cubicBezTo>
                    <a:pt x="69771" y="399201"/>
                    <a:pt x="68115" y="396450"/>
                    <a:pt x="67487" y="393937"/>
                  </a:cubicBezTo>
                  <a:cubicBezTo>
                    <a:pt x="66859" y="391424"/>
                    <a:pt x="66545" y="388813"/>
                    <a:pt x="66545" y="386104"/>
                  </a:cubicBezTo>
                  <a:cubicBezTo>
                    <a:pt x="66545" y="383396"/>
                    <a:pt x="66545" y="381166"/>
                    <a:pt x="66545" y="379414"/>
                  </a:cubicBezTo>
                  <a:cubicBezTo>
                    <a:pt x="66545" y="376035"/>
                    <a:pt x="68009" y="371753"/>
                    <a:pt x="70938" y="366568"/>
                  </a:cubicBezTo>
                  <a:cubicBezTo>
                    <a:pt x="73866" y="361384"/>
                    <a:pt x="80131" y="352078"/>
                    <a:pt x="89732" y="338649"/>
                  </a:cubicBezTo>
                  <a:cubicBezTo>
                    <a:pt x="99333" y="325221"/>
                    <a:pt x="105904" y="318409"/>
                    <a:pt x="109445" y="318213"/>
                  </a:cubicBezTo>
                  <a:cubicBezTo>
                    <a:pt x="108812" y="318796"/>
                    <a:pt x="104279" y="319088"/>
                    <a:pt x="95846" y="319088"/>
                  </a:cubicBezTo>
                  <a:cubicBezTo>
                    <a:pt x="84532" y="319088"/>
                    <a:pt x="75020" y="316834"/>
                    <a:pt x="67310" y="312325"/>
                  </a:cubicBezTo>
                  <a:cubicBezTo>
                    <a:pt x="59601" y="307817"/>
                    <a:pt x="55746" y="301664"/>
                    <a:pt x="55746" y="293866"/>
                  </a:cubicBezTo>
                  <a:cubicBezTo>
                    <a:pt x="55746" y="286629"/>
                    <a:pt x="57557" y="279121"/>
                    <a:pt x="61178" y="271342"/>
                  </a:cubicBezTo>
                  <a:cubicBezTo>
                    <a:pt x="64800" y="263562"/>
                    <a:pt x="69679" y="256886"/>
                    <a:pt x="75817" y="251313"/>
                  </a:cubicBezTo>
                  <a:cubicBezTo>
                    <a:pt x="81954" y="245739"/>
                    <a:pt x="88432" y="242953"/>
                    <a:pt x="95250" y="242953"/>
                  </a:cubicBezTo>
                  <a:cubicBezTo>
                    <a:pt x="99535" y="242953"/>
                    <a:pt x="103879" y="244022"/>
                    <a:pt x="108282" y="246162"/>
                  </a:cubicBezTo>
                  <a:lnTo>
                    <a:pt x="179915" y="228098"/>
                  </a:lnTo>
                  <a:cubicBezTo>
                    <a:pt x="220796" y="183911"/>
                    <a:pt x="251384" y="148830"/>
                    <a:pt x="271679" y="122853"/>
                  </a:cubicBezTo>
                  <a:cubicBezTo>
                    <a:pt x="291974" y="96876"/>
                    <a:pt x="302122" y="80791"/>
                    <a:pt x="302122" y="74596"/>
                  </a:cubicBezTo>
                  <a:cubicBezTo>
                    <a:pt x="302122" y="71814"/>
                    <a:pt x="301337" y="69478"/>
                    <a:pt x="299768" y="67587"/>
                  </a:cubicBezTo>
                  <a:cubicBezTo>
                    <a:pt x="298199" y="65695"/>
                    <a:pt x="295741" y="64128"/>
                    <a:pt x="292394" y="62885"/>
                  </a:cubicBezTo>
                  <a:cubicBezTo>
                    <a:pt x="289047" y="61641"/>
                    <a:pt x="285028" y="61020"/>
                    <a:pt x="280337" y="61020"/>
                  </a:cubicBezTo>
                  <a:cubicBezTo>
                    <a:pt x="274641" y="61020"/>
                    <a:pt x="264932" y="62744"/>
                    <a:pt x="251211" y="66191"/>
                  </a:cubicBezTo>
                  <a:cubicBezTo>
                    <a:pt x="237489" y="69639"/>
                    <a:pt x="221127" y="74716"/>
                    <a:pt x="202125" y="81423"/>
                  </a:cubicBezTo>
                  <a:cubicBezTo>
                    <a:pt x="183123" y="88130"/>
                    <a:pt x="159169" y="97528"/>
                    <a:pt x="130262" y="109617"/>
                  </a:cubicBezTo>
                  <a:cubicBezTo>
                    <a:pt x="111485" y="117297"/>
                    <a:pt x="102097" y="120976"/>
                    <a:pt x="102097" y="120653"/>
                  </a:cubicBezTo>
                  <a:cubicBezTo>
                    <a:pt x="102097" y="120424"/>
                    <a:pt x="102690" y="120466"/>
                    <a:pt x="103875" y="120781"/>
                  </a:cubicBezTo>
                  <a:cubicBezTo>
                    <a:pt x="105061" y="121096"/>
                    <a:pt x="108807" y="121521"/>
                    <a:pt x="115112" y="122058"/>
                  </a:cubicBezTo>
                  <a:cubicBezTo>
                    <a:pt x="121417" y="122594"/>
                    <a:pt x="124570" y="125138"/>
                    <a:pt x="124570" y="129690"/>
                  </a:cubicBezTo>
                  <a:cubicBezTo>
                    <a:pt x="124570" y="132654"/>
                    <a:pt x="122893" y="135155"/>
                    <a:pt x="119540" y="137192"/>
                  </a:cubicBezTo>
                  <a:cubicBezTo>
                    <a:pt x="116186" y="139229"/>
                    <a:pt x="111936" y="141433"/>
                    <a:pt x="106789" y="143805"/>
                  </a:cubicBezTo>
                  <a:lnTo>
                    <a:pt x="44402" y="176743"/>
                  </a:lnTo>
                  <a:cubicBezTo>
                    <a:pt x="34818" y="181549"/>
                    <a:pt x="27839" y="183952"/>
                    <a:pt x="23464" y="183952"/>
                  </a:cubicBezTo>
                  <a:cubicBezTo>
                    <a:pt x="15362" y="183952"/>
                    <a:pt x="9426" y="181419"/>
                    <a:pt x="5656" y="176355"/>
                  </a:cubicBezTo>
                  <a:cubicBezTo>
                    <a:pt x="1886" y="171290"/>
                    <a:pt x="0" y="164061"/>
                    <a:pt x="0" y="154670"/>
                  </a:cubicBezTo>
                  <a:cubicBezTo>
                    <a:pt x="0" y="144925"/>
                    <a:pt x="2060" y="133724"/>
                    <a:pt x="6179" y="121067"/>
                  </a:cubicBezTo>
                  <a:cubicBezTo>
                    <a:pt x="10298" y="108411"/>
                    <a:pt x="15155" y="98966"/>
                    <a:pt x="20748" y="92734"/>
                  </a:cubicBezTo>
                  <a:cubicBezTo>
                    <a:pt x="26478" y="86369"/>
                    <a:pt x="39217" y="77981"/>
                    <a:pt x="58967" y="67570"/>
                  </a:cubicBezTo>
                  <a:cubicBezTo>
                    <a:pt x="78716" y="57160"/>
                    <a:pt x="102400" y="46731"/>
                    <a:pt x="130020" y="36282"/>
                  </a:cubicBezTo>
                  <a:cubicBezTo>
                    <a:pt x="157640" y="25833"/>
                    <a:pt x="186377" y="17173"/>
                    <a:pt x="216229" y="10304"/>
                  </a:cubicBezTo>
                  <a:cubicBezTo>
                    <a:pt x="246082" y="3435"/>
                    <a:pt x="273460" y="0"/>
                    <a:pt x="298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800" b="1" dirty="0">
                <a:latin typeface="Brush Script Std" panose="03060802040607070404" pitchFamily="66" charset="0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4511721-948E-4172-82A3-7FF99AF05421}"/>
                </a:ext>
              </a:extLst>
            </p:cNvPr>
            <p:cNvSpPr/>
            <p:nvPr/>
          </p:nvSpPr>
          <p:spPr>
            <a:xfrm>
              <a:off x="5061841" y="3205094"/>
              <a:ext cx="3283744" cy="495300"/>
            </a:xfrm>
            <a:custGeom>
              <a:avLst/>
              <a:gdLst/>
              <a:ahLst/>
              <a:cxnLst/>
              <a:rect l="l" t="t" r="r" b="b"/>
              <a:pathLst>
                <a:path w="3283744" h="495300">
                  <a:moveTo>
                    <a:pt x="1974056" y="66675"/>
                  </a:moveTo>
                  <a:lnTo>
                    <a:pt x="1974056" y="428625"/>
                  </a:lnTo>
                  <a:lnTo>
                    <a:pt x="2009775" y="428625"/>
                  </a:lnTo>
                  <a:cubicBezTo>
                    <a:pt x="2038350" y="428625"/>
                    <a:pt x="2059781" y="421481"/>
                    <a:pt x="2074069" y="407193"/>
                  </a:cubicBezTo>
                  <a:cubicBezTo>
                    <a:pt x="2089944" y="391318"/>
                    <a:pt x="2097881" y="365918"/>
                    <a:pt x="2097881" y="330993"/>
                  </a:cubicBezTo>
                  <a:lnTo>
                    <a:pt x="2097881" y="157162"/>
                  </a:lnTo>
                  <a:cubicBezTo>
                    <a:pt x="2097881" y="128587"/>
                    <a:pt x="2089944" y="106362"/>
                    <a:pt x="2074069" y="90487"/>
                  </a:cubicBezTo>
                  <a:cubicBezTo>
                    <a:pt x="2058194" y="74612"/>
                    <a:pt x="2037556" y="66675"/>
                    <a:pt x="2012156" y="66675"/>
                  </a:cubicBezTo>
                  <a:close/>
                  <a:moveTo>
                    <a:pt x="1116806" y="66675"/>
                  </a:moveTo>
                  <a:lnTo>
                    <a:pt x="1116806" y="209550"/>
                  </a:lnTo>
                  <a:lnTo>
                    <a:pt x="1173956" y="209550"/>
                  </a:lnTo>
                  <a:cubicBezTo>
                    <a:pt x="1193006" y="209550"/>
                    <a:pt x="1207294" y="204787"/>
                    <a:pt x="1216819" y="195262"/>
                  </a:cubicBezTo>
                  <a:cubicBezTo>
                    <a:pt x="1226344" y="185737"/>
                    <a:pt x="1231106" y="166687"/>
                    <a:pt x="1231106" y="138112"/>
                  </a:cubicBezTo>
                  <a:cubicBezTo>
                    <a:pt x="1231106" y="109537"/>
                    <a:pt x="1226344" y="90487"/>
                    <a:pt x="1216819" y="80962"/>
                  </a:cubicBezTo>
                  <a:cubicBezTo>
                    <a:pt x="1207294" y="71437"/>
                    <a:pt x="1193006" y="66675"/>
                    <a:pt x="1173956" y="66675"/>
                  </a:cubicBezTo>
                  <a:close/>
                  <a:moveTo>
                    <a:pt x="545307" y="66675"/>
                  </a:moveTo>
                  <a:lnTo>
                    <a:pt x="545307" y="428625"/>
                  </a:lnTo>
                  <a:lnTo>
                    <a:pt x="581025" y="428625"/>
                  </a:lnTo>
                  <a:cubicBezTo>
                    <a:pt x="609600" y="428625"/>
                    <a:pt x="631032" y="421481"/>
                    <a:pt x="645319" y="407193"/>
                  </a:cubicBezTo>
                  <a:cubicBezTo>
                    <a:pt x="661194" y="391318"/>
                    <a:pt x="669132" y="365918"/>
                    <a:pt x="669132" y="330993"/>
                  </a:cubicBezTo>
                  <a:lnTo>
                    <a:pt x="669132" y="157162"/>
                  </a:lnTo>
                  <a:cubicBezTo>
                    <a:pt x="669132" y="128587"/>
                    <a:pt x="661194" y="106362"/>
                    <a:pt x="645319" y="90487"/>
                  </a:cubicBezTo>
                  <a:cubicBezTo>
                    <a:pt x="629444" y="74612"/>
                    <a:pt x="608807" y="66675"/>
                    <a:pt x="583407" y="66675"/>
                  </a:cubicBezTo>
                  <a:close/>
                  <a:moveTo>
                    <a:pt x="3064669" y="4762"/>
                  </a:moveTo>
                  <a:lnTo>
                    <a:pt x="3278981" y="4762"/>
                  </a:lnTo>
                  <a:lnTo>
                    <a:pt x="3278981" y="66675"/>
                  </a:lnTo>
                  <a:lnTo>
                    <a:pt x="3131344" y="66675"/>
                  </a:lnTo>
                  <a:lnTo>
                    <a:pt x="3131344" y="211931"/>
                  </a:lnTo>
                  <a:lnTo>
                    <a:pt x="3262313" y="211931"/>
                  </a:lnTo>
                  <a:lnTo>
                    <a:pt x="3262313" y="273843"/>
                  </a:lnTo>
                  <a:lnTo>
                    <a:pt x="3131344" y="273843"/>
                  </a:lnTo>
                  <a:lnTo>
                    <a:pt x="3131344" y="428625"/>
                  </a:lnTo>
                  <a:lnTo>
                    <a:pt x="3283744" y="428625"/>
                  </a:lnTo>
                  <a:lnTo>
                    <a:pt x="3283744" y="490537"/>
                  </a:lnTo>
                  <a:lnTo>
                    <a:pt x="3064669" y="490537"/>
                  </a:lnTo>
                  <a:close/>
                  <a:moveTo>
                    <a:pt x="2486025" y="4762"/>
                  </a:moveTo>
                  <a:lnTo>
                    <a:pt x="2550319" y="4762"/>
                  </a:lnTo>
                  <a:lnTo>
                    <a:pt x="2662238" y="316706"/>
                  </a:lnTo>
                  <a:lnTo>
                    <a:pt x="2662238" y="4762"/>
                  </a:lnTo>
                  <a:lnTo>
                    <a:pt x="2728913" y="4762"/>
                  </a:lnTo>
                  <a:lnTo>
                    <a:pt x="2728913" y="490537"/>
                  </a:lnTo>
                  <a:lnTo>
                    <a:pt x="2662238" y="490537"/>
                  </a:lnTo>
                  <a:lnTo>
                    <a:pt x="2552700" y="197643"/>
                  </a:lnTo>
                  <a:lnTo>
                    <a:pt x="2552700" y="490537"/>
                  </a:lnTo>
                  <a:lnTo>
                    <a:pt x="2486025" y="490537"/>
                  </a:lnTo>
                  <a:close/>
                  <a:moveTo>
                    <a:pt x="2207419" y="4762"/>
                  </a:moveTo>
                  <a:lnTo>
                    <a:pt x="2421731" y="4762"/>
                  </a:lnTo>
                  <a:lnTo>
                    <a:pt x="2421731" y="66675"/>
                  </a:lnTo>
                  <a:lnTo>
                    <a:pt x="2274094" y="66675"/>
                  </a:lnTo>
                  <a:lnTo>
                    <a:pt x="2274094" y="211931"/>
                  </a:lnTo>
                  <a:lnTo>
                    <a:pt x="2405063" y="211931"/>
                  </a:lnTo>
                  <a:lnTo>
                    <a:pt x="2405063" y="273843"/>
                  </a:lnTo>
                  <a:lnTo>
                    <a:pt x="2274094" y="273843"/>
                  </a:lnTo>
                  <a:lnTo>
                    <a:pt x="2274094" y="428625"/>
                  </a:lnTo>
                  <a:lnTo>
                    <a:pt x="2426494" y="428625"/>
                  </a:lnTo>
                  <a:lnTo>
                    <a:pt x="2426494" y="490537"/>
                  </a:lnTo>
                  <a:lnTo>
                    <a:pt x="2207419" y="490537"/>
                  </a:lnTo>
                  <a:close/>
                  <a:moveTo>
                    <a:pt x="1907381" y="4762"/>
                  </a:moveTo>
                  <a:lnTo>
                    <a:pt x="2016919" y="4762"/>
                  </a:lnTo>
                  <a:cubicBezTo>
                    <a:pt x="2058194" y="4762"/>
                    <a:pt x="2093913" y="19843"/>
                    <a:pt x="2124075" y="50006"/>
                  </a:cubicBezTo>
                  <a:cubicBezTo>
                    <a:pt x="2151063" y="76993"/>
                    <a:pt x="2164556" y="112712"/>
                    <a:pt x="2164556" y="157162"/>
                  </a:cubicBezTo>
                  <a:lnTo>
                    <a:pt x="2164556" y="323850"/>
                  </a:lnTo>
                  <a:cubicBezTo>
                    <a:pt x="2164556" y="377825"/>
                    <a:pt x="2151063" y="418306"/>
                    <a:pt x="2124075" y="445293"/>
                  </a:cubicBezTo>
                  <a:cubicBezTo>
                    <a:pt x="2093913" y="475456"/>
                    <a:pt x="2051050" y="490537"/>
                    <a:pt x="1995488" y="490537"/>
                  </a:cubicBezTo>
                  <a:lnTo>
                    <a:pt x="1907381" y="490537"/>
                  </a:lnTo>
                  <a:close/>
                  <a:moveTo>
                    <a:pt x="1628775" y="4762"/>
                  </a:moveTo>
                  <a:lnTo>
                    <a:pt x="1693069" y="4762"/>
                  </a:lnTo>
                  <a:lnTo>
                    <a:pt x="1804988" y="316706"/>
                  </a:lnTo>
                  <a:lnTo>
                    <a:pt x="1804988" y="4762"/>
                  </a:lnTo>
                  <a:lnTo>
                    <a:pt x="1871663" y="4762"/>
                  </a:lnTo>
                  <a:lnTo>
                    <a:pt x="1871663" y="490537"/>
                  </a:lnTo>
                  <a:lnTo>
                    <a:pt x="1804988" y="490537"/>
                  </a:lnTo>
                  <a:lnTo>
                    <a:pt x="1695450" y="197643"/>
                  </a:lnTo>
                  <a:lnTo>
                    <a:pt x="1695450" y="490537"/>
                  </a:lnTo>
                  <a:lnTo>
                    <a:pt x="1628775" y="490537"/>
                  </a:lnTo>
                  <a:close/>
                  <a:moveTo>
                    <a:pt x="1350169" y="4762"/>
                  </a:moveTo>
                  <a:lnTo>
                    <a:pt x="1564481" y="4762"/>
                  </a:lnTo>
                  <a:lnTo>
                    <a:pt x="1564481" y="66675"/>
                  </a:lnTo>
                  <a:lnTo>
                    <a:pt x="1416844" y="66675"/>
                  </a:lnTo>
                  <a:lnTo>
                    <a:pt x="1416844" y="211931"/>
                  </a:lnTo>
                  <a:lnTo>
                    <a:pt x="1547813" y="211931"/>
                  </a:lnTo>
                  <a:lnTo>
                    <a:pt x="1547813" y="273843"/>
                  </a:lnTo>
                  <a:lnTo>
                    <a:pt x="1416844" y="273843"/>
                  </a:lnTo>
                  <a:lnTo>
                    <a:pt x="1416844" y="428625"/>
                  </a:lnTo>
                  <a:lnTo>
                    <a:pt x="1569244" y="428625"/>
                  </a:lnTo>
                  <a:lnTo>
                    <a:pt x="1569244" y="490537"/>
                  </a:lnTo>
                  <a:lnTo>
                    <a:pt x="1350169" y="490537"/>
                  </a:lnTo>
                  <a:close/>
                  <a:moveTo>
                    <a:pt x="1050131" y="4762"/>
                  </a:moveTo>
                  <a:lnTo>
                    <a:pt x="1173956" y="4762"/>
                  </a:lnTo>
                  <a:cubicBezTo>
                    <a:pt x="1212056" y="4762"/>
                    <a:pt x="1241425" y="15081"/>
                    <a:pt x="1262063" y="35718"/>
                  </a:cubicBezTo>
                  <a:cubicBezTo>
                    <a:pt x="1284288" y="57943"/>
                    <a:pt x="1295400" y="92075"/>
                    <a:pt x="1295400" y="138112"/>
                  </a:cubicBezTo>
                  <a:cubicBezTo>
                    <a:pt x="1295400" y="184150"/>
                    <a:pt x="1284288" y="218281"/>
                    <a:pt x="1262063" y="240506"/>
                  </a:cubicBezTo>
                  <a:cubicBezTo>
                    <a:pt x="1241425" y="261143"/>
                    <a:pt x="1212056" y="271462"/>
                    <a:pt x="1173956" y="271462"/>
                  </a:cubicBezTo>
                  <a:lnTo>
                    <a:pt x="1116806" y="271462"/>
                  </a:lnTo>
                  <a:lnTo>
                    <a:pt x="1116806" y="490537"/>
                  </a:lnTo>
                  <a:lnTo>
                    <a:pt x="1050131" y="490537"/>
                  </a:lnTo>
                  <a:close/>
                  <a:moveTo>
                    <a:pt x="778669" y="4762"/>
                  </a:moveTo>
                  <a:lnTo>
                    <a:pt x="992981" y="4762"/>
                  </a:lnTo>
                  <a:lnTo>
                    <a:pt x="992981" y="66675"/>
                  </a:lnTo>
                  <a:lnTo>
                    <a:pt x="845344" y="66675"/>
                  </a:lnTo>
                  <a:lnTo>
                    <a:pt x="845344" y="211931"/>
                  </a:lnTo>
                  <a:lnTo>
                    <a:pt x="976313" y="211931"/>
                  </a:lnTo>
                  <a:lnTo>
                    <a:pt x="976313" y="273843"/>
                  </a:lnTo>
                  <a:lnTo>
                    <a:pt x="845344" y="273843"/>
                  </a:lnTo>
                  <a:lnTo>
                    <a:pt x="845344" y="428625"/>
                  </a:lnTo>
                  <a:lnTo>
                    <a:pt x="997744" y="428625"/>
                  </a:lnTo>
                  <a:lnTo>
                    <a:pt x="997744" y="490537"/>
                  </a:lnTo>
                  <a:lnTo>
                    <a:pt x="778669" y="490537"/>
                  </a:lnTo>
                  <a:close/>
                  <a:moveTo>
                    <a:pt x="478631" y="4762"/>
                  </a:moveTo>
                  <a:lnTo>
                    <a:pt x="588169" y="4762"/>
                  </a:lnTo>
                  <a:cubicBezTo>
                    <a:pt x="629444" y="4762"/>
                    <a:pt x="665163" y="19843"/>
                    <a:pt x="695325" y="50006"/>
                  </a:cubicBezTo>
                  <a:cubicBezTo>
                    <a:pt x="722313" y="76993"/>
                    <a:pt x="735807" y="112712"/>
                    <a:pt x="735807" y="157162"/>
                  </a:cubicBezTo>
                  <a:lnTo>
                    <a:pt x="735807" y="323850"/>
                  </a:lnTo>
                  <a:cubicBezTo>
                    <a:pt x="735807" y="377825"/>
                    <a:pt x="722313" y="418306"/>
                    <a:pt x="695325" y="445293"/>
                  </a:cubicBezTo>
                  <a:cubicBezTo>
                    <a:pt x="665163" y="475456"/>
                    <a:pt x="622300" y="490537"/>
                    <a:pt x="566738" y="490537"/>
                  </a:cubicBezTo>
                  <a:lnTo>
                    <a:pt x="478631" y="490537"/>
                  </a:lnTo>
                  <a:close/>
                  <a:moveTo>
                    <a:pt x="200025" y="4762"/>
                  </a:moveTo>
                  <a:lnTo>
                    <a:pt x="264319" y="4762"/>
                  </a:lnTo>
                  <a:lnTo>
                    <a:pt x="376238" y="316706"/>
                  </a:lnTo>
                  <a:lnTo>
                    <a:pt x="376238" y="4762"/>
                  </a:lnTo>
                  <a:lnTo>
                    <a:pt x="442913" y="4762"/>
                  </a:lnTo>
                  <a:lnTo>
                    <a:pt x="442913" y="490537"/>
                  </a:lnTo>
                  <a:lnTo>
                    <a:pt x="376238" y="490537"/>
                  </a:lnTo>
                  <a:lnTo>
                    <a:pt x="266700" y="197643"/>
                  </a:lnTo>
                  <a:lnTo>
                    <a:pt x="266700" y="490537"/>
                  </a:lnTo>
                  <a:lnTo>
                    <a:pt x="200025" y="490537"/>
                  </a:lnTo>
                  <a:close/>
                  <a:moveTo>
                    <a:pt x="0" y="4762"/>
                  </a:moveTo>
                  <a:lnTo>
                    <a:pt x="66675" y="4762"/>
                  </a:lnTo>
                  <a:lnTo>
                    <a:pt x="66675" y="490537"/>
                  </a:lnTo>
                  <a:lnTo>
                    <a:pt x="0" y="490537"/>
                  </a:lnTo>
                  <a:close/>
                  <a:moveTo>
                    <a:pt x="2890838" y="0"/>
                  </a:moveTo>
                  <a:cubicBezTo>
                    <a:pt x="2930525" y="0"/>
                    <a:pt x="2963069" y="12700"/>
                    <a:pt x="2988469" y="38100"/>
                  </a:cubicBezTo>
                  <a:cubicBezTo>
                    <a:pt x="3010694" y="60325"/>
                    <a:pt x="3021806" y="87312"/>
                    <a:pt x="3021806" y="119062"/>
                  </a:cubicBezTo>
                  <a:lnTo>
                    <a:pt x="3021806" y="157162"/>
                  </a:lnTo>
                  <a:lnTo>
                    <a:pt x="2955131" y="157162"/>
                  </a:lnTo>
                  <a:lnTo>
                    <a:pt x="2955131" y="133350"/>
                  </a:lnTo>
                  <a:cubicBezTo>
                    <a:pt x="2955131" y="109537"/>
                    <a:pt x="2949575" y="92075"/>
                    <a:pt x="2938463" y="80962"/>
                  </a:cubicBezTo>
                  <a:cubicBezTo>
                    <a:pt x="2927350" y="69850"/>
                    <a:pt x="2913063" y="64293"/>
                    <a:pt x="2895600" y="64293"/>
                  </a:cubicBezTo>
                  <a:cubicBezTo>
                    <a:pt x="2876550" y="64293"/>
                    <a:pt x="2861469" y="69850"/>
                    <a:pt x="2850356" y="80962"/>
                  </a:cubicBezTo>
                  <a:cubicBezTo>
                    <a:pt x="2837656" y="93662"/>
                    <a:pt x="2831306" y="111125"/>
                    <a:pt x="2831306" y="133350"/>
                  </a:cubicBezTo>
                  <a:lnTo>
                    <a:pt x="2831306" y="361950"/>
                  </a:lnTo>
                  <a:cubicBezTo>
                    <a:pt x="2831306" y="385762"/>
                    <a:pt x="2837656" y="404018"/>
                    <a:pt x="2850356" y="416718"/>
                  </a:cubicBezTo>
                  <a:cubicBezTo>
                    <a:pt x="2861469" y="427831"/>
                    <a:pt x="2876550" y="433387"/>
                    <a:pt x="2895600" y="433387"/>
                  </a:cubicBezTo>
                  <a:cubicBezTo>
                    <a:pt x="2914650" y="433387"/>
                    <a:pt x="2929731" y="427831"/>
                    <a:pt x="2940844" y="416718"/>
                  </a:cubicBezTo>
                  <a:cubicBezTo>
                    <a:pt x="2950369" y="407193"/>
                    <a:pt x="2955131" y="388937"/>
                    <a:pt x="2955131" y="361950"/>
                  </a:cubicBezTo>
                  <a:lnTo>
                    <a:pt x="2955131" y="321468"/>
                  </a:lnTo>
                  <a:lnTo>
                    <a:pt x="3021806" y="321468"/>
                  </a:lnTo>
                  <a:lnTo>
                    <a:pt x="3021806" y="361950"/>
                  </a:lnTo>
                  <a:cubicBezTo>
                    <a:pt x="3021806" y="406400"/>
                    <a:pt x="3010694" y="439737"/>
                    <a:pt x="2988469" y="461962"/>
                  </a:cubicBezTo>
                  <a:cubicBezTo>
                    <a:pt x="2966244" y="484187"/>
                    <a:pt x="2936081" y="495300"/>
                    <a:pt x="2897981" y="495300"/>
                  </a:cubicBezTo>
                  <a:cubicBezTo>
                    <a:pt x="2851944" y="495300"/>
                    <a:pt x="2818606" y="484981"/>
                    <a:pt x="2797969" y="464343"/>
                  </a:cubicBezTo>
                  <a:cubicBezTo>
                    <a:pt x="2775744" y="442118"/>
                    <a:pt x="2764631" y="407987"/>
                    <a:pt x="2764631" y="361950"/>
                  </a:cubicBezTo>
                  <a:lnTo>
                    <a:pt x="2764631" y="119062"/>
                  </a:lnTo>
                  <a:cubicBezTo>
                    <a:pt x="2764631" y="87312"/>
                    <a:pt x="2775744" y="60325"/>
                    <a:pt x="2797969" y="38100"/>
                  </a:cubicBezTo>
                  <a:cubicBezTo>
                    <a:pt x="2823369" y="12700"/>
                    <a:pt x="2854325" y="0"/>
                    <a:pt x="2890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0" spc="-150"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  <p:sp>
          <p:nvSpPr>
            <p:cNvPr id="11" name="Freeform: Shape 36">
              <a:extLst>
                <a:ext uri="{FF2B5EF4-FFF2-40B4-BE49-F238E27FC236}">
                  <a16:creationId xmlns:a16="http://schemas.microsoft.com/office/drawing/2014/main" id="{69FF87AE-70D8-4DE7-A47D-FDCE10C6893F}"/>
                </a:ext>
              </a:extLst>
            </p:cNvPr>
            <p:cNvSpPr/>
            <p:nvPr/>
          </p:nvSpPr>
          <p:spPr>
            <a:xfrm>
              <a:off x="6685986" y="222475"/>
              <a:ext cx="1602746" cy="2961079"/>
            </a:xfrm>
            <a:custGeom>
              <a:avLst/>
              <a:gdLst>
                <a:gd name="connsiteX0" fmla="*/ 121668 w 656535"/>
                <a:gd name="connsiteY0" fmla="*/ 0 h 1212951"/>
                <a:gd name="connsiteX1" fmla="*/ 135356 w 656535"/>
                <a:gd name="connsiteY1" fmla="*/ 0 h 1212951"/>
                <a:gd name="connsiteX2" fmla="*/ 149387 w 656535"/>
                <a:gd name="connsiteY2" fmla="*/ 17452 h 1212951"/>
                <a:gd name="connsiteX3" fmla="*/ 148018 w 656535"/>
                <a:gd name="connsiteY3" fmla="*/ 65361 h 1212951"/>
                <a:gd name="connsiteX4" fmla="*/ 113455 w 656535"/>
                <a:gd name="connsiteY4" fmla="*/ 99581 h 1212951"/>
                <a:gd name="connsiteX5" fmla="*/ 108322 w 656535"/>
                <a:gd name="connsiteY5" fmla="*/ 103688 h 1212951"/>
                <a:gd name="connsiteX6" fmla="*/ 143569 w 656535"/>
                <a:gd name="connsiteY6" fmla="*/ 113269 h 1212951"/>
                <a:gd name="connsiteX7" fmla="*/ 178132 w 656535"/>
                <a:gd name="connsiteY7" fmla="*/ 164258 h 1212951"/>
                <a:gd name="connsiteX8" fmla="*/ 182580 w 656535"/>
                <a:gd name="connsiteY8" fmla="*/ 190265 h 1212951"/>
                <a:gd name="connsiteX9" fmla="*/ 178816 w 656535"/>
                <a:gd name="connsiteY9" fmla="*/ 213194 h 1212951"/>
                <a:gd name="connsiteX10" fmla="*/ 149387 w 656535"/>
                <a:gd name="connsiteY10" fmla="*/ 224143 h 1212951"/>
                <a:gd name="connsiteX11" fmla="*/ 138436 w 656535"/>
                <a:gd name="connsiteY11" fmla="*/ 230987 h 1212951"/>
                <a:gd name="connsiteX12" fmla="*/ 130565 w 656535"/>
                <a:gd name="connsiteY12" fmla="*/ 256995 h 1212951"/>
                <a:gd name="connsiteX13" fmla="*/ 129197 w 656535"/>
                <a:gd name="connsiteY13" fmla="*/ 287451 h 1212951"/>
                <a:gd name="connsiteX14" fmla="*/ 158968 w 656535"/>
                <a:gd name="connsiteY14" fmla="*/ 369923 h 1212951"/>
                <a:gd name="connsiteX15" fmla="*/ 158284 w 656535"/>
                <a:gd name="connsiteY15" fmla="*/ 416121 h 1212951"/>
                <a:gd name="connsiteX16" fmla="*/ 166154 w 656535"/>
                <a:gd name="connsiteY16" fmla="*/ 514675 h 1212951"/>
                <a:gd name="connsiteX17" fmla="*/ 199691 w 656535"/>
                <a:gd name="connsiteY17" fmla="*/ 697069 h 1212951"/>
                <a:gd name="connsiteX18" fmla="*/ 209957 w 656535"/>
                <a:gd name="connsiteY18" fmla="*/ 709388 h 1212951"/>
                <a:gd name="connsiteX19" fmla="*/ 290374 w 656535"/>
                <a:gd name="connsiteY19" fmla="*/ 712811 h 1212951"/>
                <a:gd name="connsiteX20" fmla="*/ 317408 w 656535"/>
                <a:gd name="connsiteY20" fmla="*/ 691595 h 1212951"/>
                <a:gd name="connsiteX21" fmla="*/ 308853 w 656535"/>
                <a:gd name="connsiteY21" fmla="*/ 670036 h 1212951"/>
                <a:gd name="connsiteX22" fmla="*/ 265394 w 656535"/>
                <a:gd name="connsiteY22" fmla="*/ 618704 h 1212951"/>
                <a:gd name="connsiteX23" fmla="*/ 326306 w 656535"/>
                <a:gd name="connsiteY23" fmla="*/ 658400 h 1212951"/>
                <a:gd name="connsiteX24" fmla="*/ 383796 w 656535"/>
                <a:gd name="connsiteY24" fmla="*/ 659428 h 1212951"/>
                <a:gd name="connsiteX25" fmla="*/ 395773 w 656535"/>
                <a:gd name="connsiteY25" fmla="*/ 626575 h 1212951"/>
                <a:gd name="connsiteX26" fmla="*/ 397826 w 656535"/>
                <a:gd name="connsiteY26" fmla="*/ 599199 h 1212951"/>
                <a:gd name="connsiteX27" fmla="*/ 400564 w 656535"/>
                <a:gd name="connsiteY27" fmla="*/ 568401 h 1212951"/>
                <a:gd name="connsiteX28" fmla="*/ 405355 w 656535"/>
                <a:gd name="connsiteY28" fmla="*/ 572508 h 1212951"/>
                <a:gd name="connsiteX29" fmla="*/ 420070 w 656535"/>
                <a:gd name="connsiteY29" fmla="*/ 640949 h 1212951"/>
                <a:gd name="connsiteX30" fmla="*/ 472085 w 656535"/>
                <a:gd name="connsiteY30" fmla="*/ 661139 h 1212951"/>
                <a:gd name="connsiteX31" fmla="*/ 523415 w 656535"/>
                <a:gd name="connsiteY31" fmla="*/ 621442 h 1212951"/>
                <a:gd name="connsiteX32" fmla="*/ 541210 w 656535"/>
                <a:gd name="connsiteY32" fmla="*/ 613914 h 1212951"/>
                <a:gd name="connsiteX33" fmla="*/ 499461 w 656535"/>
                <a:gd name="connsiteY33" fmla="*/ 667983 h 1212951"/>
                <a:gd name="connsiteX34" fmla="*/ 501514 w 656535"/>
                <a:gd name="connsiteY34" fmla="*/ 700149 h 1212951"/>
                <a:gd name="connsiteX35" fmla="*/ 528548 w 656535"/>
                <a:gd name="connsiteY35" fmla="*/ 703913 h 1212951"/>
                <a:gd name="connsiteX36" fmla="*/ 615126 w 656535"/>
                <a:gd name="connsiteY36" fmla="*/ 682012 h 1212951"/>
                <a:gd name="connsiteX37" fmla="*/ 534024 w 656535"/>
                <a:gd name="connsiteY37" fmla="*/ 723762 h 1212951"/>
                <a:gd name="connsiteX38" fmla="*/ 519651 w 656535"/>
                <a:gd name="connsiteY38" fmla="*/ 737107 h 1212951"/>
                <a:gd name="connsiteX39" fmla="*/ 538814 w 656535"/>
                <a:gd name="connsiteY39" fmla="*/ 757297 h 1212951"/>
                <a:gd name="connsiteX40" fmla="*/ 602464 w 656535"/>
                <a:gd name="connsiteY40" fmla="*/ 764483 h 1212951"/>
                <a:gd name="connsiteX41" fmla="*/ 585696 w 656535"/>
                <a:gd name="connsiteY41" fmla="*/ 769616 h 1212951"/>
                <a:gd name="connsiteX42" fmla="*/ 532997 w 656535"/>
                <a:gd name="connsiteY42" fmla="*/ 775434 h 1212951"/>
                <a:gd name="connsiteX43" fmla="*/ 514860 w 656535"/>
                <a:gd name="connsiteY43" fmla="*/ 802811 h 1212951"/>
                <a:gd name="connsiteX44" fmla="*/ 519651 w 656535"/>
                <a:gd name="connsiteY44" fmla="*/ 820948 h 1212951"/>
                <a:gd name="connsiteX45" fmla="*/ 521020 w 656535"/>
                <a:gd name="connsiteY45" fmla="*/ 832239 h 1212951"/>
                <a:gd name="connsiteX46" fmla="*/ 519651 w 656535"/>
                <a:gd name="connsiteY46" fmla="*/ 884597 h 1212951"/>
                <a:gd name="connsiteX47" fmla="*/ 519651 w 656535"/>
                <a:gd name="connsiteY47" fmla="*/ 937296 h 1212951"/>
                <a:gd name="connsiteX48" fmla="*/ 519651 w 656535"/>
                <a:gd name="connsiteY48" fmla="*/ 954064 h 1212951"/>
                <a:gd name="connsiteX49" fmla="*/ 551476 w 656535"/>
                <a:gd name="connsiteY49" fmla="*/ 1035167 h 1212951"/>
                <a:gd name="connsiteX50" fmla="*/ 585012 w 656535"/>
                <a:gd name="connsiteY50" fmla="*/ 1060831 h 1212951"/>
                <a:gd name="connsiteX51" fmla="*/ 600069 w 656535"/>
                <a:gd name="connsiteY51" fmla="*/ 1068019 h 1212951"/>
                <a:gd name="connsiteX52" fmla="*/ 603833 w 656535"/>
                <a:gd name="connsiteY52" fmla="*/ 1076916 h 1212951"/>
                <a:gd name="connsiteX53" fmla="*/ 594936 w 656535"/>
                <a:gd name="connsiteY53" fmla="*/ 1078969 h 1212951"/>
                <a:gd name="connsiteX54" fmla="*/ 513833 w 656535"/>
                <a:gd name="connsiteY54" fmla="*/ 1034824 h 1212951"/>
                <a:gd name="connsiteX55" fmla="*/ 495012 w 656535"/>
                <a:gd name="connsiteY55" fmla="*/ 998550 h 1212951"/>
                <a:gd name="connsiteX56" fmla="*/ 476191 w 656535"/>
                <a:gd name="connsiteY56" fmla="*/ 978703 h 1212951"/>
                <a:gd name="connsiteX57" fmla="*/ 476191 w 656535"/>
                <a:gd name="connsiteY57" fmla="*/ 1006079 h 1212951"/>
                <a:gd name="connsiteX58" fmla="*/ 465240 w 656535"/>
                <a:gd name="connsiteY58" fmla="*/ 1021136 h 1212951"/>
                <a:gd name="connsiteX59" fmla="*/ 337599 w 656535"/>
                <a:gd name="connsiteY59" fmla="*/ 934558 h 1212951"/>
                <a:gd name="connsiteX60" fmla="*/ 335203 w 656535"/>
                <a:gd name="connsiteY60" fmla="*/ 930110 h 1212951"/>
                <a:gd name="connsiteX61" fmla="*/ 287637 w 656535"/>
                <a:gd name="connsiteY61" fmla="*/ 882543 h 1212951"/>
                <a:gd name="connsiteX62" fmla="*/ 285584 w 656535"/>
                <a:gd name="connsiteY62" fmla="*/ 861670 h 1212951"/>
                <a:gd name="connsiteX63" fmla="*/ 298930 w 656535"/>
                <a:gd name="connsiteY63" fmla="*/ 838741 h 1212951"/>
                <a:gd name="connsiteX64" fmla="*/ 305774 w 656535"/>
                <a:gd name="connsiteY64" fmla="*/ 789123 h 1212951"/>
                <a:gd name="connsiteX65" fmla="*/ 248968 w 656535"/>
                <a:gd name="connsiteY65" fmla="*/ 777487 h 1212951"/>
                <a:gd name="connsiteX66" fmla="*/ 238702 w 656535"/>
                <a:gd name="connsiteY66" fmla="*/ 791518 h 1212951"/>
                <a:gd name="connsiteX67" fmla="*/ 251021 w 656535"/>
                <a:gd name="connsiteY67" fmla="*/ 862695 h 1212951"/>
                <a:gd name="connsiteX68" fmla="*/ 258892 w 656535"/>
                <a:gd name="connsiteY68" fmla="*/ 877753 h 1212951"/>
                <a:gd name="connsiteX69" fmla="*/ 316724 w 656535"/>
                <a:gd name="connsiteY69" fmla="*/ 939691 h 1212951"/>
                <a:gd name="connsiteX70" fmla="*/ 363264 w 656535"/>
                <a:gd name="connsiteY70" fmla="*/ 996498 h 1212951"/>
                <a:gd name="connsiteX71" fmla="*/ 425203 w 656535"/>
                <a:gd name="connsiteY71" fmla="*/ 1030033 h 1212951"/>
                <a:gd name="connsiteX72" fmla="*/ 459765 w 656535"/>
                <a:gd name="connsiteY72" fmla="*/ 1036536 h 1212951"/>
                <a:gd name="connsiteX73" fmla="*/ 424518 w 656535"/>
                <a:gd name="connsiteY73" fmla="*/ 1062542 h 1212951"/>
                <a:gd name="connsiteX74" fmla="*/ 417674 w 656535"/>
                <a:gd name="connsiteY74" fmla="*/ 1076231 h 1212951"/>
                <a:gd name="connsiteX75" fmla="*/ 433758 w 656535"/>
                <a:gd name="connsiteY75" fmla="*/ 1073152 h 1212951"/>
                <a:gd name="connsiteX76" fmla="*/ 479271 w 656535"/>
                <a:gd name="connsiteY76" fmla="*/ 1050908 h 1212951"/>
                <a:gd name="connsiteX77" fmla="*/ 501856 w 656535"/>
                <a:gd name="connsiteY77" fmla="*/ 1048512 h 1212951"/>
                <a:gd name="connsiteX78" fmla="*/ 495354 w 656535"/>
                <a:gd name="connsiteY78" fmla="*/ 1069730 h 1212951"/>
                <a:gd name="connsiteX79" fmla="*/ 470374 w 656535"/>
                <a:gd name="connsiteY79" fmla="*/ 1122087 h 1212951"/>
                <a:gd name="connsiteX80" fmla="*/ 472085 w 656535"/>
                <a:gd name="connsiteY80" fmla="*/ 1134063 h 1212951"/>
                <a:gd name="connsiteX81" fmla="*/ 480298 w 656535"/>
                <a:gd name="connsiteY81" fmla="*/ 1129957 h 1212951"/>
                <a:gd name="connsiteX82" fmla="*/ 516571 w 656535"/>
                <a:gd name="connsiteY82" fmla="*/ 1090603 h 1212951"/>
                <a:gd name="connsiteX83" fmla="*/ 548738 w 656535"/>
                <a:gd name="connsiteY83" fmla="*/ 1082733 h 1212951"/>
                <a:gd name="connsiteX84" fmla="*/ 570297 w 656535"/>
                <a:gd name="connsiteY84" fmla="*/ 1087867 h 1212951"/>
                <a:gd name="connsiteX85" fmla="*/ 640449 w 656535"/>
                <a:gd name="connsiteY85" fmla="*/ 1149463 h 1212951"/>
                <a:gd name="connsiteX86" fmla="*/ 647977 w 656535"/>
                <a:gd name="connsiteY86" fmla="*/ 1184367 h 1212951"/>
                <a:gd name="connsiteX87" fmla="*/ 656535 w 656535"/>
                <a:gd name="connsiteY87" fmla="*/ 1212951 h 1212951"/>
                <a:gd name="connsiteX88" fmla="*/ 143432 w 656535"/>
                <a:gd name="connsiteY88" fmla="*/ 1212951 h 1212951"/>
                <a:gd name="connsiteX89" fmla="*/ 150627 w 656535"/>
                <a:gd name="connsiteY89" fmla="*/ 1206312 h 1212951"/>
                <a:gd name="connsiteX90" fmla="*/ 159995 w 656535"/>
                <a:gd name="connsiteY90" fmla="*/ 1190185 h 1212951"/>
                <a:gd name="connsiteX91" fmla="*/ 133303 w 656535"/>
                <a:gd name="connsiteY91" fmla="*/ 1206610 h 1212951"/>
                <a:gd name="connsiteX92" fmla="*/ 124406 w 656535"/>
                <a:gd name="connsiteY92" fmla="*/ 1209348 h 1212951"/>
                <a:gd name="connsiteX93" fmla="*/ 123037 w 656535"/>
                <a:gd name="connsiteY93" fmla="*/ 1201477 h 1212951"/>
                <a:gd name="connsiteX94" fmla="*/ 151098 w 656535"/>
                <a:gd name="connsiteY94" fmla="*/ 1137827 h 1212951"/>
                <a:gd name="connsiteX95" fmla="*/ 173683 w 656535"/>
                <a:gd name="connsiteY95" fmla="*/ 1104976 h 1212951"/>
                <a:gd name="connsiteX96" fmla="*/ 133303 w 656535"/>
                <a:gd name="connsiteY96" fmla="*/ 1137486 h 1212951"/>
                <a:gd name="connsiteX97" fmla="*/ 129881 w 656535"/>
                <a:gd name="connsiteY97" fmla="*/ 1127220 h 1212951"/>
                <a:gd name="connsiteX98" fmla="*/ 126801 w 656535"/>
                <a:gd name="connsiteY98" fmla="*/ 1097789 h 1212951"/>
                <a:gd name="connsiteX99" fmla="*/ 101478 w 656535"/>
                <a:gd name="connsiteY99" fmla="*/ 1076573 h 1212951"/>
                <a:gd name="connsiteX100" fmla="*/ 95660 w 656535"/>
                <a:gd name="connsiteY100" fmla="*/ 1060148 h 1212951"/>
                <a:gd name="connsiteX101" fmla="*/ 130565 w 656535"/>
                <a:gd name="connsiteY101" fmla="*/ 1013607 h 1212951"/>
                <a:gd name="connsiteX102" fmla="*/ 161364 w 656535"/>
                <a:gd name="connsiteY102" fmla="*/ 984520 h 1212951"/>
                <a:gd name="connsiteX103" fmla="*/ 122010 w 656535"/>
                <a:gd name="connsiteY103" fmla="*/ 1004711 h 1212951"/>
                <a:gd name="connsiteX104" fmla="*/ 59045 w 656535"/>
                <a:gd name="connsiteY104" fmla="*/ 971174 h 1212951"/>
                <a:gd name="connsiteX105" fmla="*/ 105242 w 656535"/>
                <a:gd name="connsiteY105" fmla="*/ 805547 h 1212951"/>
                <a:gd name="connsiteX106" fmla="*/ 111744 w 656535"/>
                <a:gd name="connsiteY106" fmla="*/ 883571 h 1212951"/>
                <a:gd name="connsiteX107" fmla="*/ 110375 w 656535"/>
                <a:gd name="connsiteY107" fmla="*/ 911974 h 1212951"/>
                <a:gd name="connsiteX108" fmla="*/ 144938 w 656535"/>
                <a:gd name="connsiteY108" fmla="*/ 922923 h 1212951"/>
                <a:gd name="connsiteX109" fmla="*/ 184633 w 656535"/>
                <a:gd name="connsiteY109" fmla="*/ 871936 h 1212951"/>
                <a:gd name="connsiteX110" fmla="*/ 188398 w 656535"/>
                <a:gd name="connsiteY110" fmla="*/ 849007 h 1212951"/>
                <a:gd name="connsiteX111" fmla="*/ 159995 w 656535"/>
                <a:gd name="connsiteY111" fmla="*/ 885623 h 1212951"/>
                <a:gd name="connsiteX112" fmla="*/ 139120 w 656535"/>
                <a:gd name="connsiteY112" fmla="*/ 910263 h 1212951"/>
                <a:gd name="connsiteX113" fmla="*/ 123037 w 656535"/>
                <a:gd name="connsiteY113" fmla="*/ 903418 h 1212951"/>
                <a:gd name="connsiteX114" fmla="*/ 124406 w 656535"/>
                <a:gd name="connsiteY114" fmla="*/ 884940 h 1212951"/>
                <a:gd name="connsiteX115" fmla="*/ 123037 w 656535"/>
                <a:gd name="connsiteY115" fmla="*/ 820605 h 1212951"/>
                <a:gd name="connsiteX116" fmla="*/ 107980 w 656535"/>
                <a:gd name="connsiteY116" fmla="*/ 748743 h 1212951"/>
                <a:gd name="connsiteX117" fmla="*/ 99083 w 656535"/>
                <a:gd name="connsiteY117" fmla="*/ 700149 h 1212951"/>
                <a:gd name="connsiteX118" fmla="*/ 84368 w 656535"/>
                <a:gd name="connsiteY118" fmla="*/ 499276 h 1212951"/>
                <a:gd name="connsiteX119" fmla="*/ 82657 w 656535"/>
                <a:gd name="connsiteY119" fmla="*/ 487640 h 1212951"/>
                <a:gd name="connsiteX120" fmla="*/ 68284 w 656535"/>
                <a:gd name="connsiteY120" fmla="*/ 437680 h 1212951"/>
                <a:gd name="connsiteX121" fmla="*/ 59729 w 656535"/>
                <a:gd name="connsiteY121" fmla="*/ 379163 h 1212951"/>
                <a:gd name="connsiteX122" fmla="*/ 53569 w 656535"/>
                <a:gd name="connsiteY122" fmla="*/ 331253 h 1212951"/>
                <a:gd name="connsiteX123" fmla="*/ 52201 w 656535"/>
                <a:gd name="connsiteY123" fmla="*/ 326462 h 1212951"/>
                <a:gd name="connsiteX124" fmla="*/ 59387 w 656535"/>
                <a:gd name="connsiteY124" fmla="*/ 302508 h 1212951"/>
                <a:gd name="connsiteX125" fmla="*/ 43646 w 656535"/>
                <a:gd name="connsiteY125" fmla="*/ 289847 h 1212951"/>
                <a:gd name="connsiteX126" fmla="*/ 57334 w 656535"/>
                <a:gd name="connsiteY126" fmla="*/ 273764 h 1212951"/>
                <a:gd name="connsiteX127" fmla="*/ 36802 w 656535"/>
                <a:gd name="connsiteY127" fmla="*/ 247755 h 1212951"/>
                <a:gd name="connsiteX128" fmla="*/ 11821 w 656535"/>
                <a:gd name="connsiteY128" fmla="*/ 213194 h 1212951"/>
                <a:gd name="connsiteX129" fmla="*/ 9767 w 656535"/>
                <a:gd name="connsiteY129" fmla="*/ 183079 h 1212951"/>
                <a:gd name="connsiteX130" fmla="*/ 13532 w 656535"/>
                <a:gd name="connsiteY130" fmla="*/ 165627 h 1212951"/>
                <a:gd name="connsiteX131" fmla="*/ 37144 w 656535"/>
                <a:gd name="connsiteY131" fmla="*/ 114638 h 1212951"/>
                <a:gd name="connsiteX132" fmla="*/ 77182 w 656535"/>
                <a:gd name="connsiteY132" fmla="*/ 101977 h 1212951"/>
                <a:gd name="connsiteX133" fmla="*/ 58018 w 656535"/>
                <a:gd name="connsiteY133" fmla="*/ 48593 h 1212951"/>
                <a:gd name="connsiteX134" fmla="*/ 66573 w 656535"/>
                <a:gd name="connsiteY134" fmla="*/ 20532 h 1212951"/>
                <a:gd name="connsiteX135" fmla="*/ 82315 w 656535"/>
                <a:gd name="connsiteY135" fmla="*/ 23270 h 1212951"/>
                <a:gd name="connsiteX136" fmla="*/ 121668 w 656535"/>
                <a:gd name="connsiteY136" fmla="*/ 0 h 121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56535" h="1212951">
                  <a:moveTo>
                    <a:pt x="121668" y="0"/>
                  </a:moveTo>
                  <a:cubicBezTo>
                    <a:pt x="126117" y="0"/>
                    <a:pt x="130908" y="0"/>
                    <a:pt x="135356" y="0"/>
                  </a:cubicBezTo>
                  <a:cubicBezTo>
                    <a:pt x="139463" y="6160"/>
                    <a:pt x="150071" y="6502"/>
                    <a:pt x="149387" y="17452"/>
                  </a:cubicBezTo>
                  <a:cubicBezTo>
                    <a:pt x="148360" y="33536"/>
                    <a:pt x="149387" y="49620"/>
                    <a:pt x="148018" y="65361"/>
                  </a:cubicBezTo>
                  <a:cubicBezTo>
                    <a:pt x="145622" y="90000"/>
                    <a:pt x="137752" y="97187"/>
                    <a:pt x="113455" y="99581"/>
                  </a:cubicBezTo>
                  <a:cubicBezTo>
                    <a:pt x="111402" y="99923"/>
                    <a:pt x="108664" y="99239"/>
                    <a:pt x="108322" y="103688"/>
                  </a:cubicBezTo>
                  <a:cubicBezTo>
                    <a:pt x="119273" y="109505"/>
                    <a:pt x="131592" y="110532"/>
                    <a:pt x="143569" y="113269"/>
                  </a:cubicBezTo>
                  <a:cubicBezTo>
                    <a:pt x="178474" y="121140"/>
                    <a:pt x="184633" y="130037"/>
                    <a:pt x="178132" y="164258"/>
                  </a:cubicBezTo>
                  <a:cubicBezTo>
                    <a:pt x="176421" y="173839"/>
                    <a:pt x="174025" y="181710"/>
                    <a:pt x="182580" y="190265"/>
                  </a:cubicBezTo>
                  <a:cubicBezTo>
                    <a:pt x="189424" y="197110"/>
                    <a:pt x="184976" y="206349"/>
                    <a:pt x="178816" y="213194"/>
                  </a:cubicBezTo>
                  <a:cubicBezTo>
                    <a:pt x="170945" y="222090"/>
                    <a:pt x="160679" y="224828"/>
                    <a:pt x="149387" y="224143"/>
                  </a:cubicBezTo>
                  <a:cubicBezTo>
                    <a:pt x="144253" y="223801"/>
                    <a:pt x="138436" y="222775"/>
                    <a:pt x="138436" y="230987"/>
                  </a:cubicBezTo>
                  <a:cubicBezTo>
                    <a:pt x="138436" y="240569"/>
                    <a:pt x="132276" y="248098"/>
                    <a:pt x="130565" y="256995"/>
                  </a:cubicBezTo>
                  <a:cubicBezTo>
                    <a:pt x="128854" y="266919"/>
                    <a:pt x="120299" y="276501"/>
                    <a:pt x="129197" y="287451"/>
                  </a:cubicBezTo>
                  <a:cubicBezTo>
                    <a:pt x="149044" y="311405"/>
                    <a:pt x="162732" y="337413"/>
                    <a:pt x="158968" y="369923"/>
                  </a:cubicBezTo>
                  <a:cubicBezTo>
                    <a:pt x="157257" y="385322"/>
                    <a:pt x="158284" y="400721"/>
                    <a:pt x="158284" y="416121"/>
                  </a:cubicBezTo>
                  <a:cubicBezTo>
                    <a:pt x="158968" y="448971"/>
                    <a:pt x="157257" y="482850"/>
                    <a:pt x="166154" y="514675"/>
                  </a:cubicBezTo>
                  <a:cubicBezTo>
                    <a:pt x="183265" y="574560"/>
                    <a:pt x="196953" y="634788"/>
                    <a:pt x="199691" y="697069"/>
                  </a:cubicBezTo>
                  <a:cubicBezTo>
                    <a:pt x="200033" y="704598"/>
                    <a:pt x="201744" y="709046"/>
                    <a:pt x="209957" y="709388"/>
                  </a:cubicBezTo>
                  <a:cubicBezTo>
                    <a:pt x="236991" y="710416"/>
                    <a:pt x="263683" y="712468"/>
                    <a:pt x="290374" y="712811"/>
                  </a:cubicBezTo>
                  <a:cubicBezTo>
                    <a:pt x="304063" y="713152"/>
                    <a:pt x="310907" y="701175"/>
                    <a:pt x="317408" y="691595"/>
                  </a:cubicBezTo>
                  <a:cubicBezTo>
                    <a:pt x="324253" y="681671"/>
                    <a:pt x="313986" y="676194"/>
                    <a:pt x="308853" y="670036"/>
                  </a:cubicBezTo>
                  <a:cubicBezTo>
                    <a:pt x="294823" y="652583"/>
                    <a:pt x="279766" y="635815"/>
                    <a:pt x="265394" y="618704"/>
                  </a:cubicBezTo>
                  <a:cubicBezTo>
                    <a:pt x="288663" y="627944"/>
                    <a:pt x="308511" y="642317"/>
                    <a:pt x="326306" y="658400"/>
                  </a:cubicBezTo>
                  <a:cubicBezTo>
                    <a:pt x="346496" y="676537"/>
                    <a:pt x="365317" y="665244"/>
                    <a:pt x="383796" y="659428"/>
                  </a:cubicBezTo>
                  <a:cubicBezTo>
                    <a:pt x="398853" y="654636"/>
                    <a:pt x="393720" y="638211"/>
                    <a:pt x="395773" y="626575"/>
                  </a:cubicBezTo>
                  <a:cubicBezTo>
                    <a:pt x="397484" y="617678"/>
                    <a:pt x="397142" y="608438"/>
                    <a:pt x="397826" y="599199"/>
                  </a:cubicBezTo>
                  <a:cubicBezTo>
                    <a:pt x="398511" y="589275"/>
                    <a:pt x="399537" y="579694"/>
                    <a:pt x="400564" y="568401"/>
                  </a:cubicBezTo>
                  <a:cubicBezTo>
                    <a:pt x="403986" y="571138"/>
                    <a:pt x="405013" y="571823"/>
                    <a:pt x="405355" y="572508"/>
                  </a:cubicBezTo>
                  <a:cubicBezTo>
                    <a:pt x="410146" y="595434"/>
                    <a:pt x="415279" y="618020"/>
                    <a:pt x="420070" y="640949"/>
                  </a:cubicBezTo>
                  <a:cubicBezTo>
                    <a:pt x="425545" y="665928"/>
                    <a:pt x="451552" y="676194"/>
                    <a:pt x="472085" y="661139"/>
                  </a:cubicBezTo>
                  <a:cubicBezTo>
                    <a:pt x="489537" y="648476"/>
                    <a:pt x="506305" y="634446"/>
                    <a:pt x="523415" y="621442"/>
                  </a:cubicBezTo>
                  <a:cubicBezTo>
                    <a:pt x="527864" y="617678"/>
                    <a:pt x="531628" y="612203"/>
                    <a:pt x="541210" y="613914"/>
                  </a:cubicBezTo>
                  <a:cubicBezTo>
                    <a:pt x="526495" y="633078"/>
                    <a:pt x="513149" y="650871"/>
                    <a:pt x="499461" y="667983"/>
                  </a:cubicBezTo>
                  <a:cubicBezTo>
                    <a:pt x="487142" y="683382"/>
                    <a:pt x="487484" y="686803"/>
                    <a:pt x="501514" y="700149"/>
                  </a:cubicBezTo>
                  <a:cubicBezTo>
                    <a:pt x="510069" y="708019"/>
                    <a:pt x="518967" y="706309"/>
                    <a:pt x="528548" y="703913"/>
                  </a:cubicBezTo>
                  <a:cubicBezTo>
                    <a:pt x="557293" y="696728"/>
                    <a:pt x="586381" y="689199"/>
                    <a:pt x="615126" y="682012"/>
                  </a:cubicBezTo>
                  <a:cubicBezTo>
                    <a:pt x="588776" y="697754"/>
                    <a:pt x="561058" y="710416"/>
                    <a:pt x="534024" y="723762"/>
                  </a:cubicBezTo>
                  <a:cubicBezTo>
                    <a:pt x="528206" y="726499"/>
                    <a:pt x="517255" y="725815"/>
                    <a:pt x="519651" y="737107"/>
                  </a:cubicBezTo>
                  <a:cubicBezTo>
                    <a:pt x="521704" y="747373"/>
                    <a:pt x="525126" y="756270"/>
                    <a:pt x="538814" y="757297"/>
                  </a:cubicBezTo>
                  <a:cubicBezTo>
                    <a:pt x="559689" y="758667"/>
                    <a:pt x="580221" y="761745"/>
                    <a:pt x="602464" y="764483"/>
                  </a:cubicBezTo>
                  <a:cubicBezTo>
                    <a:pt x="596989" y="770301"/>
                    <a:pt x="591171" y="768932"/>
                    <a:pt x="585696" y="769616"/>
                  </a:cubicBezTo>
                  <a:cubicBezTo>
                    <a:pt x="568244" y="771328"/>
                    <a:pt x="550449" y="772354"/>
                    <a:pt x="532997" y="775434"/>
                  </a:cubicBezTo>
                  <a:cubicBezTo>
                    <a:pt x="511438" y="779540"/>
                    <a:pt x="510754" y="780910"/>
                    <a:pt x="514860" y="802811"/>
                  </a:cubicBezTo>
                  <a:cubicBezTo>
                    <a:pt x="515887" y="808971"/>
                    <a:pt x="517940" y="815130"/>
                    <a:pt x="519651" y="820948"/>
                  </a:cubicBezTo>
                  <a:cubicBezTo>
                    <a:pt x="521020" y="824712"/>
                    <a:pt x="523757" y="829161"/>
                    <a:pt x="521020" y="832239"/>
                  </a:cubicBezTo>
                  <a:cubicBezTo>
                    <a:pt x="504594" y="849692"/>
                    <a:pt x="513833" y="866803"/>
                    <a:pt x="519651" y="884597"/>
                  </a:cubicBezTo>
                  <a:cubicBezTo>
                    <a:pt x="525468" y="902050"/>
                    <a:pt x="530944" y="919845"/>
                    <a:pt x="519651" y="937296"/>
                  </a:cubicBezTo>
                  <a:cubicBezTo>
                    <a:pt x="516229" y="942771"/>
                    <a:pt x="517940" y="948589"/>
                    <a:pt x="519651" y="954064"/>
                  </a:cubicBezTo>
                  <a:cubicBezTo>
                    <a:pt x="528548" y="981783"/>
                    <a:pt x="537446" y="1009502"/>
                    <a:pt x="551476" y="1035167"/>
                  </a:cubicBezTo>
                  <a:cubicBezTo>
                    <a:pt x="559004" y="1049197"/>
                    <a:pt x="568928" y="1058779"/>
                    <a:pt x="585012" y="1060831"/>
                  </a:cubicBezTo>
                  <a:cubicBezTo>
                    <a:pt x="590829" y="1061516"/>
                    <a:pt x="596304" y="1063228"/>
                    <a:pt x="600069" y="1068019"/>
                  </a:cubicBezTo>
                  <a:cubicBezTo>
                    <a:pt x="602122" y="1070413"/>
                    <a:pt x="605202" y="1073152"/>
                    <a:pt x="603833" y="1076916"/>
                  </a:cubicBezTo>
                  <a:cubicBezTo>
                    <a:pt x="602122" y="1081023"/>
                    <a:pt x="598016" y="1079311"/>
                    <a:pt x="594936" y="1078969"/>
                  </a:cubicBezTo>
                  <a:cubicBezTo>
                    <a:pt x="561400" y="1076231"/>
                    <a:pt x="533339" y="1063911"/>
                    <a:pt x="513833" y="1034824"/>
                  </a:cubicBezTo>
                  <a:cubicBezTo>
                    <a:pt x="506305" y="1023531"/>
                    <a:pt x="501172" y="1010527"/>
                    <a:pt x="495012" y="998550"/>
                  </a:cubicBezTo>
                  <a:cubicBezTo>
                    <a:pt x="490564" y="989995"/>
                    <a:pt x="487142" y="974255"/>
                    <a:pt x="476191" y="978703"/>
                  </a:cubicBezTo>
                  <a:cubicBezTo>
                    <a:pt x="465240" y="982810"/>
                    <a:pt x="472085" y="996839"/>
                    <a:pt x="476191" y="1006079"/>
                  </a:cubicBezTo>
                  <a:cubicBezTo>
                    <a:pt x="481324" y="1018399"/>
                    <a:pt x="476533" y="1021136"/>
                    <a:pt x="465240" y="1021136"/>
                  </a:cubicBezTo>
                  <a:cubicBezTo>
                    <a:pt x="406039" y="1021479"/>
                    <a:pt x="360868" y="991022"/>
                    <a:pt x="337599" y="934558"/>
                  </a:cubicBezTo>
                  <a:cubicBezTo>
                    <a:pt x="336914" y="932847"/>
                    <a:pt x="336572" y="930795"/>
                    <a:pt x="335203" y="930110"/>
                  </a:cubicBezTo>
                  <a:cubicBezTo>
                    <a:pt x="313986" y="919501"/>
                    <a:pt x="305089" y="896575"/>
                    <a:pt x="287637" y="882543"/>
                  </a:cubicBezTo>
                  <a:cubicBezTo>
                    <a:pt x="280108" y="876384"/>
                    <a:pt x="280450" y="869883"/>
                    <a:pt x="285584" y="861670"/>
                  </a:cubicBezTo>
                  <a:cubicBezTo>
                    <a:pt x="290032" y="854140"/>
                    <a:pt x="299614" y="849007"/>
                    <a:pt x="298930" y="838741"/>
                  </a:cubicBezTo>
                  <a:cubicBezTo>
                    <a:pt x="298245" y="821632"/>
                    <a:pt x="302352" y="805206"/>
                    <a:pt x="305774" y="789123"/>
                  </a:cubicBezTo>
                  <a:cubicBezTo>
                    <a:pt x="286610" y="783305"/>
                    <a:pt x="268473" y="777145"/>
                    <a:pt x="248968" y="777487"/>
                  </a:cubicBezTo>
                  <a:cubicBezTo>
                    <a:pt x="237675" y="777487"/>
                    <a:pt x="232884" y="779199"/>
                    <a:pt x="238702" y="791518"/>
                  </a:cubicBezTo>
                  <a:cubicBezTo>
                    <a:pt x="249652" y="814104"/>
                    <a:pt x="256496" y="837372"/>
                    <a:pt x="251021" y="862695"/>
                  </a:cubicBezTo>
                  <a:cubicBezTo>
                    <a:pt x="249652" y="869883"/>
                    <a:pt x="253074" y="873647"/>
                    <a:pt x="258892" y="877753"/>
                  </a:cubicBezTo>
                  <a:cubicBezTo>
                    <a:pt x="282162" y="894520"/>
                    <a:pt x="301325" y="915053"/>
                    <a:pt x="316724" y="939691"/>
                  </a:cubicBezTo>
                  <a:cubicBezTo>
                    <a:pt x="330070" y="960567"/>
                    <a:pt x="345812" y="979388"/>
                    <a:pt x="363264" y="996498"/>
                  </a:cubicBezTo>
                  <a:cubicBezTo>
                    <a:pt x="380716" y="1013265"/>
                    <a:pt x="400222" y="1025928"/>
                    <a:pt x="425203" y="1030033"/>
                  </a:cubicBezTo>
                  <a:cubicBezTo>
                    <a:pt x="436495" y="1031744"/>
                    <a:pt x="448473" y="1030375"/>
                    <a:pt x="459765" y="1036536"/>
                  </a:cubicBezTo>
                  <a:cubicBezTo>
                    <a:pt x="447446" y="1045775"/>
                    <a:pt x="435811" y="1053987"/>
                    <a:pt x="424518" y="1062542"/>
                  </a:cubicBezTo>
                  <a:cubicBezTo>
                    <a:pt x="420412" y="1065964"/>
                    <a:pt x="413225" y="1070413"/>
                    <a:pt x="417674" y="1076231"/>
                  </a:cubicBezTo>
                  <a:cubicBezTo>
                    <a:pt x="422807" y="1083075"/>
                    <a:pt x="429309" y="1076916"/>
                    <a:pt x="433758" y="1073152"/>
                  </a:cubicBezTo>
                  <a:cubicBezTo>
                    <a:pt x="446762" y="1061516"/>
                    <a:pt x="462845" y="1055357"/>
                    <a:pt x="479271" y="1050908"/>
                  </a:cubicBezTo>
                  <a:cubicBezTo>
                    <a:pt x="486799" y="1048855"/>
                    <a:pt x="496723" y="1042352"/>
                    <a:pt x="501856" y="1048512"/>
                  </a:cubicBezTo>
                  <a:cubicBezTo>
                    <a:pt x="506989" y="1054672"/>
                    <a:pt x="498434" y="1062886"/>
                    <a:pt x="495354" y="1069730"/>
                  </a:cubicBezTo>
                  <a:cubicBezTo>
                    <a:pt x="487142" y="1087182"/>
                    <a:pt x="478587" y="1104634"/>
                    <a:pt x="470374" y="1122087"/>
                  </a:cubicBezTo>
                  <a:cubicBezTo>
                    <a:pt x="468320" y="1126193"/>
                    <a:pt x="466951" y="1130983"/>
                    <a:pt x="472085" y="1134063"/>
                  </a:cubicBezTo>
                  <a:cubicBezTo>
                    <a:pt x="476191" y="1136459"/>
                    <a:pt x="478587" y="1132695"/>
                    <a:pt x="480298" y="1129957"/>
                  </a:cubicBezTo>
                  <a:cubicBezTo>
                    <a:pt x="490564" y="1115243"/>
                    <a:pt x="492959" y="1093342"/>
                    <a:pt x="516571" y="1090603"/>
                  </a:cubicBezTo>
                  <a:cubicBezTo>
                    <a:pt x="522731" y="1069045"/>
                    <a:pt x="535050" y="1076231"/>
                    <a:pt x="548738" y="1082733"/>
                  </a:cubicBezTo>
                  <a:cubicBezTo>
                    <a:pt x="555240" y="1086156"/>
                    <a:pt x="563111" y="1086497"/>
                    <a:pt x="570297" y="1087867"/>
                  </a:cubicBezTo>
                  <a:cubicBezTo>
                    <a:pt x="605886" y="1094710"/>
                    <a:pt x="636000" y="1106687"/>
                    <a:pt x="640449" y="1149463"/>
                  </a:cubicBezTo>
                  <a:cubicBezTo>
                    <a:pt x="641818" y="1161097"/>
                    <a:pt x="647293" y="1172732"/>
                    <a:pt x="647977" y="1184367"/>
                  </a:cubicBezTo>
                  <a:lnTo>
                    <a:pt x="656535" y="1212951"/>
                  </a:lnTo>
                  <a:lnTo>
                    <a:pt x="143432" y="1212951"/>
                  </a:lnTo>
                  <a:lnTo>
                    <a:pt x="150627" y="1206312"/>
                  </a:lnTo>
                  <a:cubicBezTo>
                    <a:pt x="154606" y="1202162"/>
                    <a:pt x="158113" y="1197200"/>
                    <a:pt x="159995" y="1190185"/>
                  </a:cubicBezTo>
                  <a:cubicBezTo>
                    <a:pt x="147333" y="1191895"/>
                    <a:pt x="141516" y="1201477"/>
                    <a:pt x="133303" y="1206610"/>
                  </a:cubicBezTo>
                  <a:cubicBezTo>
                    <a:pt x="130565" y="1208322"/>
                    <a:pt x="127828" y="1212086"/>
                    <a:pt x="124406" y="1209348"/>
                  </a:cubicBezTo>
                  <a:cubicBezTo>
                    <a:pt x="122695" y="1207979"/>
                    <a:pt x="122010" y="1203530"/>
                    <a:pt x="123037" y="1201477"/>
                  </a:cubicBezTo>
                  <a:cubicBezTo>
                    <a:pt x="132619" y="1180604"/>
                    <a:pt x="129881" y="1154595"/>
                    <a:pt x="151098" y="1137827"/>
                  </a:cubicBezTo>
                  <a:cubicBezTo>
                    <a:pt x="160337" y="1130642"/>
                    <a:pt x="168550" y="1120376"/>
                    <a:pt x="173683" y="1104976"/>
                  </a:cubicBezTo>
                  <a:cubicBezTo>
                    <a:pt x="155204" y="1113873"/>
                    <a:pt x="146649" y="1129273"/>
                    <a:pt x="133303" y="1137486"/>
                  </a:cubicBezTo>
                  <a:cubicBezTo>
                    <a:pt x="128512" y="1134063"/>
                    <a:pt x="129197" y="1130300"/>
                    <a:pt x="129881" y="1127220"/>
                  </a:cubicBezTo>
                  <a:cubicBezTo>
                    <a:pt x="132619" y="1116954"/>
                    <a:pt x="137067" y="1107371"/>
                    <a:pt x="126801" y="1097789"/>
                  </a:cubicBezTo>
                  <a:cubicBezTo>
                    <a:pt x="118588" y="1090262"/>
                    <a:pt x="114824" y="1078626"/>
                    <a:pt x="101478" y="1076573"/>
                  </a:cubicBezTo>
                  <a:cubicBezTo>
                    <a:pt x="91896" y="1074863"/>
                    <a:pt x="93265" y="1066991"/>
                    <a:pt x="95660" y="1060148"/>
                  </a:cubicBezTo>
                  <a:cubicBezTo>
                    <a:pt x="102505" y="1041326"/>
                    <a:pt x="111060" y="1023874"/>
                    <a:pt x="130565" y="1013607"/>
                  </a:cubicBezTo>
                  <a:cubicBezTo>
                    <a:pt x="141516" y="1007791"/>
                    <a:pt x="153493" y="1001973"/>
                    <a:pt x="161364" y="984520"/>
                  </a:cubicBezTo>
                  <a:cubicBezTo>
                    <a:pt x="145622" y="992734"/>
                    <a:pt x="133987" y="998893"/>
                    <a:pt x="122010" y="1004711"/>
                  </a:cubicBezTo>
                  <a:cubicBezTo>
                    <a:pt x="88132" y="1021479"/>
                    <a:pt x="65204" y="1009159"/>
                    <a:pt x="59045" y="971174"/>
                  </a:cubicBezTo>
                  <a:cubicBezTo>
                    <a:pt x="48779" y="908894"/>
                    <a:pt x="78208" y="857563"/>
                    <a:pt x="105242" y="805547"/>
                  </a:cubicBezTo>
                  <a:cubicBezTo>
                    <a:pt x="115508" y="831214"/>
                    <a:pt x="119615" y="857220"/>
                    <a:pt x="111744" y="883571"/>
                  </a:cubicBezTo>
                  <a:cubicBezTo>
                    <a:pt x="109007" y="893152"/>
                    <a:pt x="107638" y="902391"/>
                    <a:pt x="110375" y="911974"/>
                  </a:cubicBezTo>
                  <a:cubicBezTo>
                    <a:pt x="115851" y="931136"/>
                    <a:pt x="129881" y="936270"/>
                    <a:pt x="144938" y="922923"/>
                  </a:cubicBezTo>
                  <a:cubicBezTo>
                    <a:pt x="161021" y="908552"/>
                    <a:pt x="174710" y="891441"/>
                    <a:pt x="184633" y="871936"/>
                  </a:cubicBezTo>
                  <a:cubicBezTo>
                    <a:pt x="187713" y="865434"/>
                    <a:pt x="192162" y="858931"/>
                    <a:pt x="188398" y="849007"/>
                  </a:cubicBezTo>
                  <a:cubicBezTo>
                    <a:pt x="176421" y="860300"/>
                    <a:pt x="167865" y="872963"/>
                    <a:pt x="159995" y="885623"/>
                  </a:cubicBezTo>
                  <a:cubicBezTo>
                    <a:pt x="154177" y="895205"/>
                    <a:pt x="147676" y="903418"/>
                    <a:pt x="139120" y="910263"/>
                  </a:cubicBezTo>
                  <a:cubicBezTo>
                    <a:pt x="129881" y="917107"/>
                    <a:pt x="124063" y="914711"/>
                    <a:pt x="123037" y="903418"/>
                  </a:cubicBezTo>
                  <a:cubicBezTo>
                    <a:pt x="122352" y="897601"/>
                    <a:pt x="122695" y="890757"/>
                    <a:pt x="124406" y="884940"/>
                  </a:cubicBezTo>
                  <a:cubicBezTo>
                    <a:pt x="130565" y="863038"/>
                    <a:pt x="126801" y="842163"/>
                    <a:pt x="123037" y="820605"/>
                  </a:cubicBezTo>
                  <a:cubicBezTo>
                    <a:pt x="118588" y="796308"/>
                    <a:pt x="107980" y="773724"/>
                    <a:pt x="107980" y="748743"/>
                  </a:cubicBezTo>
                  <a:cubicBezTo>
                    <a:pt x="107980" y="731975"/>
                    <a:pt x="103189" y="716232"/>
                    <a:pt x="99083" y="700149"/>
                  </a:cubicBezTo>
                  <a:cubicBezTo>
                    <a:pt x="82315" y="634103"/>
                    <a:pt x="72048" y="567375"/>
                    <a:pt x="84368" y="499276"/>
                  </a:cubicBezTo>
                  <a:cubicBezTo>
                    <a:pt x="85394" y="494828"/>
                    <a:pt x="83341" y="491405"/>
                    <a:pt x="82657" y="487640"/>
                  </a:cubicBezTo>
                  <a:cubicBezTo>
                    <a:pt x="79919" y="469847"/>
                    <a:pt x="65889" y="452393"/>
                    <a:pt x="68284" y="437680"/>
                  </a:cubicBezTo>
                  <a:cubicBezTo>
                    <a:pt x="71706" y="415778"/>
                    <a:pt x="66915" y="398667"/>
                    <a:pt x="59729" y="379163"/>
                  </a:cubicBezTo>
                  <a:cubicBezTo>
                    <a:pt x="54596" y="364447"/>
                    <a:pt x="42619" y="348706"/>
                    <a:pt x="53569" y="331253"/>
                  </a:cubicBezTo>
                  <a:cubicBezTo>
                    <a:pt x="54254" y="330227"/>
                    <a:pt x="53227" y="327489"/>
                    <a:pt x="52201" y="326462"/>
                  </a:cubicBezTo>
                  <a:cubicBezTo>
                    <a:pt x="42619" y="315170"/>
                    <a:pt x="48094" y="307984"/>
                    <a:pt x="59387" y="302508"/>
                  </a:cubicBezTo>
                  <a:cubicBezTo>
                    <a:pt x="53227" y="298059"/>
                    <a:pt x="44330" y="299086"/>
                    <a:pt x="43646" y="289847"/>
                  </a:cubicBezTo>
                  <a:cubicBezTo>
                    <a:pt x="43303" y="281291"/>
                    <a:pt x="51858" y="279238"/>
                    <a:pt x="57334" y="273764"/>
                  </a:cubicBezTo>
                  <a:cubicBezTo>
                    <a:pt x="46725" y="266577"/>
                    <a:pt x="38513" y="258706"/>
                    <a:pt x="36802" y="247755"/>
                  </a:cubicBezTo>
                  <a:cubicBezTo>
                    <a:pt x="34064" y="231672"/>
                    <a:pt x="27562" y="221064"/>
                    <a:pt x="11821" y="213194"/>
                  </a:cubicBezTo>
                  <a:cubicBezTo>
                    <a:pt x="-3579" y="205664"/>
                    <a:pt x="-3579" y="192661"/>
                    <a:pt x="9767" y="183079"/>
                  </a:cubicBezTo>
                  <a:cubicBezTo>
                    <a:pt x="17296" y="177604"/>
                    <a:pt x="16612" y="172813"/>
                    <a:pt x="13532" y="165627"/>
                  </a:cubicBezTo>
                  <a:cubicBezTo>
                    <a:pt x="1897" y="137908"/>
                    <a:pt x="8399" y="124562"/>
                    <a:pt x="37144" y="114638"/>
                  </a:cubicBezTo>
                  <a:cubicBezTo>
                    <a:pt x="49805" y="110190"/>
                    <a:pt x="62467" y="106425"/>
                    <a:pt x="77182" y="101977"/>
                  </a:cubicBezTo>
                  <a:cubicBezTo>
                    <a:pt x="45014" y="88289"/>
                    <a:pt x="41250" y="77680"/>
                    <a:pt x="58018" y="48593"/>
                  </a:cubicBezTo>
                  <a:cubicBezTo>
                    <a:pt x="63493" y="39696"/>
                    <a:pt x="65547" y="30115"/>
                    <a:pt x="66573" y="20532"/>
                  </a:cubicBezTo>
                  <a:cubicBezTo>
                    <a:pt x="73075" y="18479"/>
                    <a:pt x="76155" y="30456"/>
                    <a:pt x="82315" y="23270"/>
                  </a:cubicBezTo>
                  <a:cubicBezTo>
                    <a:pt x="92923" y="10951"/>
                    <a:pt x="108664" y="7871"/>
                    <a:pt x="121668" y="0"/>
                  </a:cubicBezTo>
                  <a:close/>
                </a:path>
              </a:pathLst>
            </a:custGeom>
            <a:solidFill>
              <a:schemeClr val="accent1"/>
            </a:solidFill>
            <a:ln w="3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D149C43A-6452-421C-82B1-15C27A7AF7B8}"/>
              </a:ext>
            </a:extLst>
          </p:cNvPr>
          <p:cNvGrpSpPr/>
          <p:nvPr/>
        </p:nvGrpSpPr>
        <p:grpSpPr>
          <a:xfrm>
            <a:off x="920423" y="1737462"/>
            <a:ext cx="5493809" cy="911726"/>
            <a:chOff x="611559" y="2708920"/>
            <a:chExt cx="2864407" cy="911726"/>
          </a:xfrm>
        </p:grpSpPr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36A803E7-0E70-4BB7-8C81-5FEB1D87FA9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D7A000-4E12-4514-9A34-E08C71A7D1C4}"/>
                </a:ext>
              </a:extLst>
            </p:cNvPr>
            <p:cNvSpPr txBox="1"/>
            <p:nvPr/>
          </p:nvSpPr>
          <p:spPr>
            <a:xfrm>
              <a:off x="855129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590FDD-D173-43ED-9FCB-E2B5B294DE2E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7">
            <a:extLst>
              <a:ext uri="{FF2B5EF4-FFF2-40B4-BE49-F238E27FC236}">
                <a16:creationId xmlns:a16="http://schemas.microsoft.com/office/drawing/2014/main" id="{6DAA71DA-8790-4612-AFBC-B6265CFF1108}"/>
              </a:ext>
            </a:extLst>
          </p:cNvPr>
          <p:cNvGrpSpPr/>
          <p:nvPr/>
        </p:nvGrpSpPr>
        <p:grpSpPr>
          <a:xfrm>
            <a:off x="920423" y="2901121"/>
            <a:ext cx="5493809" cy="911726"/>
            <a:chOff x="611559" y="2708920"/>
            <a:chExt cx="2864407" cy="911726"/>
          </a:xfrm>
        </p:grpSpPr>
        <p:sp>
          <p:nvSpPr>
            <p:cNvPr id="22" name="Rounded Rectangle 64">
              <a:extLst>
                <a:ext uri="{FF2B5EF4-FFF2-40B4-BE49-F238E27FC236}">
                  <a16:creationId xmlns:a16="http://schemas.microsoft.com/office/drawing/2014/main" id="{A2C072D8-E1AD-447F-A5A7-EB6E45FCDA0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C4D6C6-DCA4-4AC5-92CC-46DCFD9F4269}"/>
                </a:ext>
              </a:extLst>
            </p:cNvPr>
            <p:cNvSpPr txBox="1"/>
            <p:nvPr/>
          </p:nvSpPr>
          <p:spPr>
            <a:xfrm>
              <a:off x="855129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81C56C-729F-42CD-965E-AEB7692A25E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1">
            <a:extLst>
              <a:ext uri="{FF2B5EF4-FFF2-40B4-BE49-F238E27FC236}">
                <a16:creationId xmlns:a16="http://schemas.microsoft.com/office/drawing/2014/main" id="{80CA26D3-79D2-4393-9CE6-7A345B7326C4}"/>
              </a:ext>
            </a:extLst>
          </p:cNvPr>
          <p:cNvGrpSpPr/>
          <p:nvPr/>
        </p:nvGrpSpPr>
        <p:grpSpPr>
          <a:xfrm>
            <a:off x="920423" y="4064780"/>
            <a:ext cx="5493809" cy="911726"/>
            <a:chOff x="611559" y="2708920"/>
            <a:chExt cx="2864407" cy="911726"/>
          </a:xfrm>
        </p:grpSpPr>
        <p:sp>
          <p:nvSpPr>
            <p:cNvPr id="26" name="Rounded Rectangle 68">
              <a:extLst>
                <a:ext uri="{FF2B5EF4-FFF2-40B4-BE49-F238E27FC236}">
                  <a16:creationId xmlns:a16="http://schemas.microsoft.com/office/drawing/2014/main" id="{3C78FA8C-D7E5-4D45-9360-E6FA0DDB211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0849ED-18B4-493E-8AC5-32A2BB88546B}"/>
                </a:ext>
              </a:extLst>
            </p:cNvPr>
            <p:cNvSpPr txBox="1"/>
            <p:nvPr/>
          </p:nvSpPr>
          <p:spPr>
            <a:xfrm>
              <a:off x="855129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689BF5-DFCB-470C-8B31-A55B08E8339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1">
            <a:extLst>
              <a:ext uri="{FF2B5EF4-FFF2-40B4-BE49-F238E27FC236}">
                <a16:creationId xmlns:a16="http://schemas.microsoft.com/office/drawing/2014/main" id="{608CBF84-CAEF-42F4-B5B1-C3676F426629}"/>
              </a:ext>
            </a:extLst>
          </p:cNvPr>
          <p:cNvGrpSpPr/>
          <p:nvPr/>
        </p:nvGrpSpPr>
        <p:grpSpPr>
          <a:xfrm>
            <a:off x="920423" y="5228440"/>
            <a:ext cx="5493809" cy="911726"/>
            <a:chOff x="611559" y="2708920"/>
            <a:chExt cx="2864407" cy="911726"/>
          </a:xfrm>
        </p:grpSpPr>
        <p:sp>
          <p:nvSpPr>
            <p:cNvPr id="31" name="Rounded Rectangle 68">
              <a:extLst>
                <a:ext uri="{FF2B5EF4-FFF2-40B4-BE49-F238E27FC236}">
                  <a16:creationId xmlns:a16="http://schemas.microsoft.com/office/drawing/2014/main" id="{8E1B187A-EA42-418B-BA03-9F22DA2EE8D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4C4CA3-9441-4805-96E6-FD7BE5BDA67F}"/>
                </a:ext>
              </a:extLst>
            </p:cNvPr>
            <p:cNvSpPr txBox="1"/>
            <p:nvPr/>
          </p:nvSpPr>
          <p:spPr>
            <a:xfrm>
              <a:off x="855129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5B0DA3-4865-41C5-B8C5-096532BE04F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E5C844BB-AEBE-4ED5-A67B-C277A411A566}"/>
              </a:ext>
            </a:extLst>
          </p:cNvPr>
          <p:cNvSpPr>
            <a:spLocks noEditPoints="1"/>
          </p:cNvSpPr>
          <p:nvPr/>
        </p:nvSpPr>
        <p:spPr bwMode="auto">
          <a:xfrm>
            <a:off x="628650" y="2327815"/>
            <a:ext cx="5826163" cy="3568016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ko-KR" altLang="en-US" sz="4050"/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413E145E-BAD6-4C64-8E21-9EC4FDF8CF0A}"/>
              </a:ext>
            </a:extLst>
          </p:cNvPr>
          <p:cNvGrpSpPr/>
          <p:nvPr/>
        </p:nvGrpSpPr>
        <p:grpSpPr>
          <a:xfrm rot="10800000">
            <a:off x="6995925" y="1833561"/>
            <a:ext cx="5196075" cy="4478711"/>
            <a:chOff x="0" y="1992982"/>
            <a:chExt cx="2635403" cy="3380234"/>
          </a:xfrm>
        </p:grpSpPr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BE8F4778-9FA0-4D37-B764-A50726021E7F}"/>
                </a:ext>
              </a:extLst>
            </p:cNvPr>
            <p:cNvSpPr/>
            <p:nvPr/>
          </p:nvSpPr>
          <p:spPr>
            <a:xfrm>
              <a:off x="0" y="1992982"/>
              <a:ext cx="2555776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0153537D-4189-4363-9A30-483B48D07846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/>
            </a:p>
          </p:txBody>
        </p:sp>
      </p:grpSp>
      <p:grpSp>
        <p:nvGrpSpPr>
          <p:cNvPr id="35" name="Group 8">
            <a:extLst>
              <a:ext uri="{FF2B5EF4-FFF2-40B4-BE49-F238E27FC236}">
                <a16:creationId xmlns:a16="http://schemas.microsoft.com/office/drawing/2014/main" id="{3869C689-8A11-4240-9825-9A2F4DECB12D}"/>
              </a:ext>
            </a:extLst>
          </p:cNvPr>
          <p:cNvGrpSpPr/>
          <p:nvPr/>
        </p:nvGrpSpPr>
        <p:grpSpPr>
          <a:xfrm>
            <a:off x="1053794" y="3040790"/>
            <a:ext cx="580103" cy="580103"/>
            <a:chOff x="1666970" y="2260488"/>
            <a:chExt cx="576064" cy="576064"/>
          </a:xfrm>
        </p:grpSpPr>
        <p:sp>
          <p:nvSpPr>
            <p:cNvPr id="36" name="Teardrop 6">
              <a:extLst>
                <a:ext uri="{FF2B5EF4-FFF2-40B4-BE49-F238E27FC236}">
                  <a16:creationId xmlns:a16="http://schemas.microsoft.com/office/drawing/2014/main" id="{066322A7-3665-4D73-8F2B-2D56790749B7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372CDF-84F4-4A8D-87E9-189CF71EAADF}"/>
                </a:ext>
              </a:extLst>
            </p:cNvPr>
            <p:cNvSpPr txBox="1"/>
            <p:nvPr/>
          </p:nvSpPr>
          <p:spPr>
            <a:xfrm>
              <a:off x="1685226" y="2363854"/>
              <a:ext cx="539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</a:rPr>
                <a:t>A</a:t>
              </a:r>
              <a:endParaRPr lang="ko-KR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1D9DFEC0-A515-47CB-BA67-13A53D0EFA13}"/>
              </a:ext>
            </a:extLst>
          </p:cNvPr>
          <p:cNvGrpSpPr/>
          <p:nvPr/>
        </p:nvGrpSpPr>
        <p:grpSpPr>
          <a:xfrm>
            <a:off x="2300373" y="3974548"/>
            <a:ext cx="580103" cy="580103"/>
            <a:chOff x="1666970" y="2260488"/>
            <a:chExt cx="576064" cy="576064"/>
          </a:xfrm>
          <a:solidFill>
            <a:schemeClr val="accent6"/>
          </a:solidFill>
        </p:grpSpPr>
        <p:sp>
          <p:nvSpPr>
            <p:cNvPr id="39" name="Teardrop 10">
              <a:extLst>
                <a:ext uri="{FF2B5EF4-FFF2-40B4-BE49-F238E27FC236}">
                  <a16:creationId xmlns:a16="http://schemas.microsoft.com/office/drawing/2014/main" id="{6CB12DBE-CE6D-4FA9-8EC4-978CB58C0628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DEEE74-34AE-42AB-9C15-61529FEA70E9}"/>
                </a:ext>
              </a:extLst>
            </p:cNvPr>
            <p:cNvSpPr txBox="1"/>
            <p:nvPr/>
          </p:nvSpPr>
          <p:spPr>
            <a:xfrm>
              <a:off x="1685226" y="2363854"/>
              <a:ext cx="539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</a:rPr>
                <a:t>B</a:t>
              </a:r>
              <a:endParaRPr lang="ko-KR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12">
            <a:extLst>
              <a:ext uri="{FF2B5EF4-FFF2-40B4-BE49-F238E27FC236}">
                <a16:creationId xmlns:a16="http://schemas.microsoft.com/office/drawing/2014/main" id="{F65B2770-2505-495C-8B31-E6FD388FD981}"/>
              </a:ext>
            </a:extLst>
          </p:cNvPr>
          <p:cNvGrpSpPr/>
          <p:nvPr/>
        </p:nvGrpSpPr>
        <p:grpSpPr>
          <a:xfrm>
            <a:off x="3541731" y="3226751"/>
            <a:ext cx="580103" cy="580103"/>
            <a:chOff x="1666970" y="2260488"/>
            <a:chExt cx="576064" cy="576064"/>
          </a:xfrm>
        </p:grpSpPr>
        <p:sp>
          <p:nvSpPr>
            <p:cNvPr id="42" name="Teardrop 13">
              <a:extLst>
                <a:ext uri="{FF2B5EF4-FFF2-40B4-BE49-F238E27FC236}">
                  <a16:creationId xmlns:a16="http://schemas.microsoft.com/office/drawing/2014/main" id="{4F66A69B-A0B6-4CD8-BA72-963904B4D7F8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50339E-68B6-4ED0-AA6D-6B153526675F}"/>
                </a:ext>
              </a:extLst>
            </p:cNvPr>
            <p:cNvSpPr txBox="1"/>
            <p:nvPr/>
          </p:nvSpPr>
          <p:spPr>
            <a:xfrm>
              <a:off x="1685226" y="2363854"/>
              <a:ext cx="539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</a:rPr>
                <a:t>C</a:t>
              </a:r>
              <a:endParaRPr lang="ko-KR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D05DB23-3B90-4203-828A-8D7380047116}"/>
              </a:ext>
            </a:extLst>
          </p:cNvPr>
          <p:cNvGrpSpPr/>
          <p:nvPr/>
        </p:nvGrpSpPr>
        <p:grpSpPr>
          <a:xfrm>
            <a:off x="7491110" y="2103867"/>
            <a:ext cx="4092925" cy="3999315"/>
            <a:chOff x="7491110" y="2103867"/>
            <a:chExt cx="4092925" cy="3999315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28D89779-BE8A-4EC6-BF85-1F150AA9A2E5}"/>
                </a:ext>
              </a:extLst>
            </p:cNvPr>
            <p:cNvGrpSpPr/>
            <p:nvPr/>
          </p:nvGrpSpPr>
          <p:grpSpPr>
            <a:xfrm>
              <a:off x="7491110" y="2103867"/>
              <a:ext cx="4092925" cy="830971"/>
              <a:chOff x="7717265" y="1984306"/>
              <a:chExt cx="3276000" cy="82518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1C4882-370D-4215-BC78-C0D2F9A678C1}"/>
                  </a:ext>
                </a:extLst>
              </p:cNvPr>
              <p:cNvSpPr txBox="1"/>
              <p:nvPr/>
            </p:nvSpPr>
            <p:spPr>
              <a:xfrm>
                <a:off x="7717265" y="1984306"/>
                <a:ext cx="3276000" cy="3361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</a:rPr>
                  <a:t>Content A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7772CA0-97DC-4941-9C25-50305CEE6CF8}"/>
                  </a:ext>
                </a:extLst>
              </p:cNvPr>
              <p:cNvSpPr txBox="1"/>
              <p:nvPr/>
            </p:nvSpPr>
            <p:spPr>
              <a:xfrm>
                <a:off x="7717265" y="2351041"/>
                <a:ext cx="3276000" cy="45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A1BFAD17-90B8-4D51-81EF-C32CC035CD5B}"/>
                </a:ext>
              </a:extLst>
            </p:cNvPr>
            <p:cNvGrpSpPr/>
            <p:nvPr/>
          </p:nvGrpSpPr>
          <p:grpSpPr>
            <a:xfrm>
              <a:off x="7491110" y="3159983"/>
              <a:ext cx="4092925" cy="830971"/>
              <a:chOff x="7717265" y="3033068"/>
              <a:chExt cx="3276000" cy="82518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E426B9-877A-41DE-9C1B-50D772AD8FE9}"/>
                  </a:ext>
                </a:extLst>
              </p:cNvPr>
              <p:cNvSpPr txBox="1"/>
              <p:nvPr/>
            </p:nvSpPr>
            <p:spPr>
              <a:xfrm>
                <a:off x="7717265" y="3033068"/>
                <a:ext cx="3276000" cy="3361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</a:rPr>
                  <a:t>Content B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5EDA82-34A2-42C6-9DA0-8AF6B92E3661}"/>
                  </a:ext>
                </a:extLst>
              </p:cNvPr>
              <p:cNvSpPr txBox="1"/>
              <p:nvPr/>
            </p:nvSpPr>
            <p:spPr>
              <a:xfrm>
                <a:off x="7717265" y="3399803"/>
                <a:ext cx="3276000" cy="45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A40E5A2D-CF49-4E6C-AB3A-AE56E31DDD6B}"/>
                </a:ext>
              </a:extLst>
            </p:cNvPr>
            <p:cNvGrpSpPr/>
            <p:nvPr/>
          </p:nvGrpSpPr>
          <p:grpSpPr>
            <a:xfrm>
              <a:off x="7491110" y="4216097"/>
              <a:ext cx="4092925" cy="830971"/>
              <a:chOff x="7717265" y="4081830"/>
              <a:chExt cx="3276000" cy="825186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D3504A9-9D46-44EC-A26B-7A14C3D4555B}"/>
                  </a:ext>
                </a:extLst>
              </p:cNvPr>
              <p:cNvSpPr txBox="1"/>
              <p:nvPr/>
            </p:nvSpPr>
            <p:spPr>
              <a:xfrm>
                <a:off x="7717265" y="4081830"/>
                <a:ext cx="3276000" cy="3361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</a:rPr>
                  <a:t>Content C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CFDEE69-1D57-4D77-9000-A1B7FE403D9A}"/>
                  </a:ext>
                </a:extLst>
              </p:cNvPr>
              <p:cNvSpPr txBox="1"/>
              <p:nvPr/>
            </p:nvSpPr>
            <p:spPr>
              <a:xfrm>
                <a:off x="7717265" y="4448565"/>
                <a:ext cx="3276000" cy="45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1D519797-9A99-4500-889E-6966FA7B1327}"/>
                </a:ext>
              </a:extLst>
            </p:cNvPr>
            <p:cNvGrpSpPr/>
            <p:nvPr/>
          </p:nvGrpSpPr>
          <p:grpSpPr>
            <a:xfrm>
              <a:off x="7491110" y="5272211"/>
              <a:ext cx="4092925" cy="830971"/>
              <a:chOff x="7717265" y="5130592"/>
              <a:chExt cx="3276000" cy="82518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F91B5A-6504-441E-A5B3-CE70FDD071FB}"/>
                  </a:ext>
                </a:extLst>
              </p:cNvPr>
              <p:cNvSpPr txBox="1"/>
              <p:nvPr/>
            </p:nvSpPr>
            <p:spPr>
              <a:xfrm>
                <a:off x="7717265" y="5130592"/>
                <a:ext cx="3276000" cy="3361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</a:rPr>
                  <a:t>Content D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6A6400-83AA-4058-B768-E78CAFE41211}"/>
                  </a:ext>
                </a:extLst>
              </p:cNvPr>
              <p:cNvSpPr txBox="1"/>
              <p:nvPr/>
            </p:nvSpPr>
            <p:spPr>
              <a:xfrm>
                <a:off x="7717265" y="5497327"/>
                <a:ext cx="3276000" cy="45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6" name="Group 8">
            <a:extLst>
              <a:ext uri="{FF2B5EF4-FFF2-40B4-BE49-F238E27FC236}">
                <a16:creationId xmlns:a16="http://schemas.microsoft.com/office/drawing/2014/main" id="{825ED086-312A-4BE8-A6B0-59427A2F09C5}"/>
              </a:ext>
            </a:extLst>
          </p:cNvPr>
          <p:cNvGrpSpPr/>
          <p:nvPr/>
        </p:nvGrpSpPr>
        <p:grpSpPr>
          <a:xfrm>
            <a:off x="4718527" y="4140940"/>
            <a:ext cx="580103" cy="580103"/>
            <a:chOff x="1666970" y="2260488"/>
            <a:chExt cx="576064" cy="576064"/>
          </a:xfrm>
        </p:grpSpPr>
        <p:sp>
          <p:nvSpPr>
            <p:cNvPr id="57" name="Teardrop 6">
              <a:extLst>
                <a:ext uri="{FF2B5EF4-FFF2-40B4-BE49-F238E27FC236}">
                  <a16:creationId xmlns:a16="http://schemas.microsoft.com/office/drawing/2014/main" id="{A5D7435A-9E3E-4BCA-A783-4D6941D6D112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F5E320-46B4-4E66-9DD9-9040C08E852F}"/>
                </a:ext>
              </a:extLst>
            </p:cNvPr>
            <p:cNvSpPr txBox="1"/>
            <p:nvPr/>
          </p:nvSpPr>
          <p:spPr>
            <a:xfrm>
              <a:off x="1685226" y="2363854"/>
              <a:ext cx="539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</a:rPr>
                <a:t>D</a:t>
              </a:r>
              <a:endParaRPr lang="ko-KR" altLang="en-US" sz="3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84EB5-F46A-4827-B321-DD48A57EFDE1}"/>
              </a:ext>
            </a:extLst>
          </p:cNvPr>
          <p:cNvSpPr/>
          <p:nvPr/>
        </p:nvSpPr>
        <p:spPr>
          <a:xfrm>
            <a:off x="425125" y="372717"/>
            <a:ext cx="4562061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39A91-6438-4C4B-88D0-57BE3F9038D1}"/>
              </a:ext>
            </a:extLst>
          </p:cNvPr>
          <p:cNvSpPr txBox="1"/>
          <p:nvPr/>
        </p:nvSpPr>
        <p:spPr>
          <a:xfrm>
            <a:off x="815032" y="2568323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EBF27-AF5D-4FB9-9751-B300FEFA9B2F}"/>
              </a:ext>
            </a:extLst>
          </p:cNvPr>
          <p:cNvSpPr txBox="1"/>
          <p:nvPr/>
        </p:nvSpPr>
        <p:spPr>
          <a:xfrm>
            <a:off x="815032" y="2127866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7F356-FAED-4993-BC61-C40E44F102D7}"/>
              </a:ext>
            </a:extLst>
          </p:cNvPr>
          <p:cNvSpPr txBox="1"/>
          <p:nvPr/>
        </p:nvSpPr>
        <p:spPr>
          <a:xfrm>
            <a:off x="815032" y="4368834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0CB1E-3A4A-449C-A7B0-DE7CE19F102B}"/>
              </a:ext>
            </a:extLst>
          </p:cNvPr>
          <p:cNvSpPr txBox="1"/>
          <p:nvPr/>
        </p:nvSpPr>
        <p:spPr>
          <a:xfrm>
            <a:off x="815032" y="3928377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173D872F-AC1A-47AB-A0EF-567254F80DD5}"/>
              </a:ext>
            </a:extLst>
          </p:cNvPr>
          <p:cNvSpPr txBox="1">
            <a:spLocks/>
          </p:cNvSpPr>
          <p:nvPr/>
        </p:nvSpPr>
        <p:spPr>
          <a:xfrm>
            <a:off x="937818" y="5727757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F67B2780-3ED9-4721-8EB0-0B722B96EF1D}"/>
              </a:ext>
            </a:extLst>
          </p:cNvPr>
          <p:cNvGrpSpPr/>
          <p:nvPr/>
        </p:nvGrpSpPr>
        <p:grpSpPr>
          <a:xfrm>
            <a:off x="815032" y="862361"/>
            <a:ext cx="3707499" cy="775862"/>
            <a:chOff x="6324699" y="2356411"/>
            <a:chExt cx="2736305" cy="7758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68B5E4-A4AD-44E6-B690-CD3852E25795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E7D16-019A-41DE-957F-827DBFD183FE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B5766223-9994-4DCF-9AAE-B77A1240E854}"/>
              </a:ext>
            </a:extLst>
          </p:cNvPr>
          <p:cNvSpPr/>
          <p:nvPr/>
        </p:nvSpPr>
        <p:spPr>
          <a:xfrm rot="5400000">
            <a:off x="8637836" y="2101221"/>
            <a:ext cx="847466" cy="1305699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56C300B0-E6FA-4838-9DD5-76B91E3F3FF6}"/>
              </a:ext>
            </a:extLst>
          </p:cNvPr>
          <p:cNvSpPr/>
          <p:nvPr/>
        </p:nvSpPr>
        <p:spPr>
          <a:xfrm rot="16200000">
            <a:off x="2713771" y="2100275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1168739C-A543-4EE3-866D-F655CBFFA01D}"/>
              </a:ext>
            </a:extLst>
          </p:cNvPr>
          <p:cNvSpPr/>
          <p:nvPr/>
        </p:nvSpPr>
        <p:spPr>
          <a:xfrm rot="5400000">
            <a:off x="4688775" y="2100274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57ED125-6ACC-42BE-A3BF-6A26B05FB1D3}"/>
              </a:ext>
            </a:extLst>
          </p:cNvPr>
          <p:cNvSpPr/>
          <p:nvPr/>
        </p:nvSpPr>
        <p:spPr>
          <a:xfrm>
            <a:off x="1617623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F40BB5C6-1CBB-489F-BF20-59DDF77B8727}"/>
              </a:ext>
            </a:extLst>
          </p:cNvPr>
          <p:cNvSpPr/>
          <p:nvPr/>
        </p:nvSpPr>
        <p:spPr>
          <a:xfrm>
            <a:off x="3602689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BD5A177B-F60C-4A54-B9C3-04C9DD4E0D30}"/>
              </a:ext>
            </a:extLst>
          </p:cNvPr>
          <p:cNvSpPr/>
          <p:nvPr/>
        </p:nvSpPr>
        <p:spPr>
          <a:xfrm>
            <a:off x="5587755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FF9298CA-84F2-400B-A3EF-96C6AC249EF1}"/>
              </a:ext>
            </a:extLst>
          </p:cNvPr>
          <p:cNvSpPr/>
          <p:nvPr/>
        </p:nvSpPr>
        <p:spPr>
          <a:xfrm>
            <a:off x="7572821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1A9522B4-E00F-4E23-89CB-181A3C685EFE}"/>
              </a:ext>
            </a:extLst>
          </p:cNvPr>
          <p:cNvSpPr/>
          <p:nvPr/>
        </p:nvSpPr>
        <p:spPr>
          <a:xfrm>
            <a:off x="9557887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자유형: 도형 53">
            <a:extLst>
              <a:ext uri="{FF2B5EF4-FFF2-40B4-BE49-F238E27FC236}">
                <a16:creationId xmlns:a16="http://schemas.microsoft.com/office/drawing/2014/main" id="{E417836B-E3F4-4DDB-95AF-C08ED71E2AD2}"/>
              </a:ext>
            </a:extLst>
          </p:cNvPr>
          <p:cNvSpPr/>
          <p:nvPr/>
        </p:nvSpPr>
        <p:spPr>
          <a:xfrm rot="16200000">
            <a:off x="6663779" y="2100275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2C02A0C0-9AAD-47EB-A4F3-1C765C2DFBAB}"/>
              </a:ext>
            </a:extLst>
          </p:cNvPr>
          <p:cNvSpPr>
            <a:spLocks noChangeAspect="1"/>
          </p:cNvSpPr>
          <p:nvPr/>
        </p:nvSpPr>
        <p:spPr>
          <a:xfrm rot="9900000">
            <a:off x="5942230" y="2577325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2F11F3B-4A0C-4ED5-9D71-2481B5892A12}"/>
              </a:ext>
            </a:extLst>
          </p:cNvPr>
          <p:cNvSpPr/>
          <p:nvPr/>
        </p:nvSpPr>
        <p:spPr>
          <a:xfrm>
            <a:off x="3933223" y="2555881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25">
            <a:extLst>
              <a:ext uri="{FF2B5EF4-FFF2-40B4-BE49-F238E27FC236}">
                <a16:creationId xmlns:a16="http://schemas.microsoft.com/office/drawing/2014/main" id="{6F8898F1-2190-40BE-8AE3-AA9DF254AB54}"/>
              </a:ext>
            </a:extLst>
          </p:cNvPr>
          <p:cNvSpPr>
            <a:spLocks noChangeAspect="1"/>
          </p:cNvSpPr>
          <p:nvPr/>
        </p:nvSpPr>
        <p:spPr>
          <a:xfrm>
            <a:off x="1968803" y="2526878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87BC2977-0642-4960-9CED-1C7C1BF78B5F}"/>
              </a:ext>
            </a:extLst>
          </p:cNvPr>
          <p:cNvSpPr>
            <a:spLocks noChangeAspect="1"/>
          </p:cNvSpPr>
          <p:nvPr/>
        </p:nvSpPr>
        <p:spPr>
          <a:xfrm>
            <a:off x="9892106" y="2555881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22575630-F6C6-477B-96FB-BEEDA6AE07FA}"/>
              </a:ext>
            </a:extLst>
          </p:cNvPr>
          <p:cNvSpPr/>
          <p:nvPr/>
        </p:nvSpPr>
        <p:spPr>
          <a:xfrm>
            <a:off x="7899828" y="2536588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FC5F4EBD-3C1F-404F-930E-16C88CE27463}"/>
              </a:ext>
            </a:extLst>
          </p:cNvPr>
          <p:cNvGrpSpPr/>
          <p:nvPr/>
        </p:nvGrpSpPr>
        <p:grpSpPr>
          <a:xfrm>
            <a:off x="1002027" y="3707417"/>
            <a:ext cx="2248070" cy="1271137"/>
            <a:chOff x="2676933" y="3348115"/>
            <a:chExt cx="1550267" cy="1271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14A909-AB7E-4BB2-A0E4-33D381E54228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2137B9-5F75-49EF-9608-E71593D4D3DA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CEABB0A1-62E5-46C2-8865-547A01EAE302}"/>
              </a:ext>
            </a:extLst>
          </p:cNvPr>
          <p:cNvGrpSpPr/>
          <p:nvPr/>
        </p:nvGrpSpPr>
        <p:grpSpPr>
          <a:xfrm>
            <a:off x="2988091" y="4723080"/>
            <a:ext cx="2248070" cy="1271137"/>
            <a:chOff x="2676933" y="3348115"/>
            <a:chExt cx="1550267" cy="12711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F1A1F2-342C-4575-BEB4-0A8EF830FB59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D9A858-363A-4B8B-9E5B-62D271A79B3B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E7083A57-736C-4141-90D3-98FA14A743D0}"/>
              </a:ext>
            </a:extLst>
          </p:cNvPr>
          <p:cNvGrpSpPr/>
          <p:nvPr/>
        </p:nvGrpSpPr>
        <p:grpSpPr>
          <a:xfrm>
            <a:off x="4974155" y="3707417"/>
            <a:ext cx="2248070" cy="1271137"/>
            <a:chOff x="2676933" y="3348115"/>
            <a:chExt cx="1550267" cy="1271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E43F42-47EC-4815-AA1B-B9BAC2503834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9910AD-FA6F-4932-83A0-D992A6C83364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6688C541-33D4-4555-B673-D52CF9AAEEB6}"/>
              </a:ext>
            </a:extLst>
          </p:cNvPr>
          <p:cNvGrpSpPr/>
          <p:nvPr/>
        </p:nvGrpSpPr>
        <p:grpSpPr>
          <a:xfrm>
            <a:off x="6960219" y="4723080"/>
            <a:ext cx="2248070" cy="1271137"/>
            <a:chOff x="2676933" y="3348115"/>
            <a:chExt cx="1550267" cy="1271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6432B-D66F-4CF2-AD9F-59F5F8E7AE83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613B2F-EA11-4ABB-9A0E-817B7AD67C48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77B5FB42-36DD-43D1-81D2-3CD5991DB785}"/>
              </a:ext>
            </a:extLst>
          </p:cNvPr>
          <p:cNvGrpSpPr/>
          <p:nvPr/>
        </p:nvGrpSpPr>
        <p:grpSpPr>
          <a:xfrm>
            <a:off x="8946285" y="3707417"/>
            <a:ext cx="2248070" cy="1271137"/>
            <a:chOff x="2676933" y="3348115"/>
            <a:chExt cx="1550267" cy="1271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364A7C-F902-4D43-80E6-F09ACEB1EF88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E84811-FC52-47BC-ABF5-5A5AE56ABA36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63733399-B5D8-4C0F-AD8A-BDA208675053}"/>
              </a:ext>
            </a:extLst>
          </p:cNvPr>
          <p:cNvSpPr/>
          <p:nvPr/>
        </p:nvSpPr>
        <p:spPr>
          <a:xfrm flipH="1">
            <a:off x="6176800" y="2941236"/>
            <a:ext cx="422503" cy="39167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D8C7E7FF-BBAE-480B-A0A7-B847B4DA49CE}"/>
              </a:ext>
            </a:extLst>
          </p:cNvPr>
          <p:cNvSpPr/>
          <p:nvPr/>
        </p:nvSpPr>
        <p:spPr>
          <a:xfrm flipH="1">
            <a:off x="6749306" y="4005262"/>
            <a:ext cx="422503" cy="28527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10B2885C-45CB-4061-8F91-D7991882A9A7}"/>
              </a:ext>
            </a:extLst>
          </p:cNvPr>
          <p:cNvSpPr/>
          <p:nvPr/>
        </p:nvSpPr>
        <p:spPr>
          <a:xfrm flipH="1">
            <a:off x="7302764" y="5123360"/>
            <a:ext cx="422503" cy="1765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99970076-1D86-4752-A939-148DB5A5E393}"/>
              </a:ext>
            </a:extLst>
          </p:cNvPr>
          <p:cNvSpPr/>
          <p:nvPr/>
        </p:nvSpPr>
        <p:spPr>
          <a:xfrm flipH="1">
            <a:off x="6176802" y="2616233"/>
            <a:ext cx="2558392" cy="325003"/>
          </a:xfrm>
          <a:custGeom>
            <a:avLst/>
            <a:gdLst>
              <a:gd name="connsiteX0" fmla="*/ 2148344 w 2558392"/>
              <a:gd name="connsiteY0" fmla="*/ 0 h 325003"/>
              <a:gd name="connsiteX1" fmla="*/ 0 w 2558392"/>
              <a:gd name="connsiteY1" fmla="*/ 0 h 325003"/>
              <a:gd name="connsiteX2" fmla="*/ 0 w 2558392"/>
              <a:gd name="connsiteY2" fmla="*/ 325003 h 325003"/>
              <a:gd name="connsiteX3" fmla="*/ 2558392 w 2558392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392" h="325003">
                <a:moveTo>
                  <a:pt x="2148344" y="0"/>
                </a:moveTo>
                <a:lnTo>
                  <a:pt x="0" y="0"/>
                </a:lnTo>
                <a:lnTo>
                  <a:pt x="0" y="325003"/>
                </a:lnTo>
                <a:lnTo>
                  <a:pt x="2558392" y="3250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Isosceles Triangle 32">
            <a:extLst>
              <a:ext uri="{FF2B5EF4-FFF2-40B4-BE49-F238E27FC236}">
                <a16:creationId xmlns:a16="http://schemas.microsoft.com/office/drawing/2014/main" id="{B9574535-7135-44E3-B0C5-71F71730C861}"/>
              </a:ext>
            </a:extLst>
          </p:cNvPr>
          <p:cNvSpPr/>
          <p:nvPr/>
        </p:nvSpPr>
        <p:spPr>
          <a:xfrm rot="5400000" flipH="1">
            <a:off x="8699258" y="2562633"/>
            <a:ext cx="521095" cy="4492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1408048-BC85-4C51-AEAB-4875D1FFE4C8}"/>
              </a:ext>
            </a:extLst>
          </p:cNvPr>
          <p:cNvSpPr/>
          <p:nvPr/>
        </p:nvSpPr>
        <p:spPr>
          <a:xfrm flipH="1">
            <a:off x="6739784" y="3711097"/>
            <a:ext cx="1995411" cy="325003"/>
          </a:xfrm>
          <a:custGeom>
            <a:avLst/>
            <a:gdLst>
              <a:gd name="connsiteX0" fmla="*/ 1568679 w 1995411"/>
              <a:gd name="connsiteY0" fmla="*/ 0 h 325003"/>
              <a:gd name="connsiteX1" fmla="*/ 0 w 1995411"/>
              <a:gd name="connsiteY1" fmla="*/ 0 h 325003"/>
              <a:gd name="connsiteX2" fmla="*/ 0 w 1995411"/>
              <a:gd name="connsiteY2" fmla="*/ 325003 h 325003"/>
              <a:gd name="connsiteX3" fmla="*/ 1995411 w 1995411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411" h="325003">
                <a:moveTo>
                  <a:pt x="1568679" y="0"/>
                </a:moveTo>
                <a:lnTo>
                  <a:pt x="0" y="0"/>
                </a:lnTo>
                <a:lnTo>
                  <a:pt x="0" y="325003"/>
                </a:lnTo>
                <a:lnTo>
                  <a:pt x="1995411" y="325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Isosceles Triangle 34">
            <a:extLst>
              <a:ext uri="{FF2B5EF4-FFF2-40B4-BE49-F238E27FC236}">
                <a16:creationId xmlns:a16="http://schemas.microsoft.com/office/drawing/2014/main" id="{7BBF75B6-767A-42E6-8664-B00452440B00}"/>
              </a:ext>
            </a:extLst>
          </p:cNvPr>
          <p:cNvSpPr/>
          <p:nvPr/>
        </p:nvSpPr>
        <p:spPr>
          <a:xfrm rot="5400000" flipH="1">
            <a:off x="8699258" y="3662359"/>
            <a:ext cx="521095" cy="4492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85B9BA2-28BF-490C-B8B1-BBD8BDFC6F38}"/>
              </a:ext>
            </a:extLst>
          </p:cNvPr>
          <p:cNvSpPr/>
          <p:nvPr/>
        </p:nvSpPr>
        <p:spPr>
          <a:xfrm flipH="1">
            <a:off x="7302764" y="4805961"/>
            <a:ext cx="1432430" cy="325003"/>
          </a:xfrm>
          <a:custGeom>
            <a:avLst/>
            <a:gdLst>
              <a:gd name="connsiteX0" fmla="*/ 993406 w 1432430"/>
              <a:gd name="connsiteY0" fmla="*/ 0 h 325003"/>
              <a:gd name="connsiteX1" fmla="*/ 0 w 1432430"/>
              <a:gd name="connsiteY1" fmla="*/ 0 h 325003"/>
              <a:gd name="connsiteX2" fmla="*/ 0 w 1432430"/>
              <a:gd name="connsiteY2" fmla="*/ 325003 h 325003"/>
              <a:gd name="connsiteX3" fmla="*/ 1432430 w 1432430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430" h="325003">
                <a:moveTo>
                  <a:pt x="993406" y="0"/>
                </a:moveTo>
                <a:lnTo>
                  <a:pt x="0" y="0"/>
                </a:lnTo>
                <a:lnTo>
                  <a:pt x="0" y="325003"/>
                </a:lnTo>
                <a:lnTo>
                  <a:pt x="1432430" y="32500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Isosceles Triangle 36">
            <a:extLst>
              <a:ext uri="{FF2B5EF4-FFF2-40B4-BE49-F238E27FC236}">
                <a16:creationId xmlns:a16="http://schemas.microsoft.com/office/drawing/2014/main" id="{69485DD8-64F3-4843-BE67-951992792308}"/>
              </a:ext>
            </a:extLst>
          </p:cNvPr>
          <p:cNvSpPr/>
          <p:nvPr/>
        </p:nvSpPr>
        <p:spPr>
          <a:xfrm rot="5400000" flipH="1">
            <a:off x="8699258" y="4762085"/>
            <a:ext cx="521095" cy="44921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181A1B8C-BF0A-4E17-8BDC-5063E926A130}"/>
              </a:ext>
            </a:extLst>
          </p:cNvPr>
          <p:cNvSpPr/>
          <p:nvPr/>
        </p:nvSpPr>
        <p:spPr>
          <a:xfrm>
            <a:off x="5613820" y="2393802"/>
            <a:ext cx="422503" cy="44641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F4920CDD-770D-4A05-BF32-90F58D430B27}"/>
              </a:ext>
            </a:extLst>
          </p:cNvPr>
          <p:cNvSpPr/>
          <p:nvPr/>
        </p:nvSpPr>
        <p:spPr>
          <a:xfrm>
            <a:off x="5041314" y="3488666"/>
            <a:ext cx="422503" cy="33693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042E198C-6B10-47B4-8D6A-7B65D4CB6DE4}"/>
              </a:ext>
            </a:extLst>
          </p:cNvPr>
          <p:cNvSpPr/>
          <p:nvPr/>
        </p:nvSpPr>
        <p:spPr>
          <a:xfrm>
            <a:off x="4487857" y="4583532"/>
            <a:ext cx="422503" cy="2274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0F33B590-DB20-4811-8025-EAEBC9CDC2A3}"/>
              </a:ext>
            </a:extLst>
          </p:cNvPr>
          <p:cNvSpPr/>
          <p:nvPr/>
        </p:nvSpPr>
        <p:spPr>
          <a:xfrm>
            <a:off x="3477931" y="2068801"/>
            <a:ext cx="2558392" cy="325003"/>
          </a:xfrm>
          <a:custGeom>
            <a:avLst/>
            <a:gdLst>
              <a:gd name="connsiteX0" fmla="*/ 2148344 w 2558392"/>
              <a:gd name="connsiteY0" fmla="*/ 0 h 325003"/>
              <a:gd name="connsiteX1" fmla="*/ 0 w 2558392"/>
              <a:gd name="connsiteY1" fmla="*/ 0 h 325003"/>
              <a:gd name="connsiteX2" fmla="*/ 0 w 2558392"/>
              <a:gd name="connsiteY2" fmla="*/ 325003 h 325003"/>
              <a:gd name="connsiteX3" fmla="*/ 2558392 w 2558392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392" h="325003">
                <a:moveTo>
                  <a:pt x="2148344" y="0"/>
                </a:moveTo>
                <a:lnTo>
                  <a:pt x="0" y="0"/>
                </a:lnTo>
                <a:lnTo>
                  <a:pt x="0" y="325003"/>
                </a:lnTo>
                <a:lnTo>
                  <a:pt x="2558392" y="3250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Isosceles Triangle 32">
            <a:extLst>
              <a:ext uri="{FF2B5EF4-FFF2-40B4-BE49-F238E27FC236}">
                <a16:creationId xmlns:a16="http://schemas.microsoft.com/office/drawing/2014/main" id="{01FDFC41-952D-4D70-A503-F3C434BB8C3C}"/>
              </a:ext>
            </a:extLst>
          </p:cNvPr>
          <p:cNvSpPr/>
          <p:nvPr/>
        </p:nvSpPr>
        <p:spPr>
          <a:xfrm rot="16200000">
            <a:off x="2992772" y="2012770"/>
            <a:ext cx="521095" cy="44921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F86AA37C-CF9E-4663-A976-C598780F4666}"/>
              </a:ext>
            </a:extLst>
          </p:cNvPr>
          <p:cNvSpPr/>
          <p:nvPr/>
        </p:nvSpPr>
        <p:spPr>
          <a:xfrm>
            <a:off x="3477930" y="3163665"/>
            <a:ext cx="1995411" cy="325003"/>
          </a:xfrm>
          <a:custGeom>
            <a:avLst/>
            <a:gdLst>
              <a:gd name="connsiteX0" fmla="*/ 1568679 w 1995411"/>
              <a:gd name="connsiteY0" fmla="*/ 0 h 325003"/>
              <a:gd name="connsiteX1" fmla="*/ 0 w 1995411"/>
              <a:gd name="connsiteY1" fmla="*/ 0 h 325003"/>
              <a:gd name="connsiteX2" fmla="*/ 0 w 1995411"/>
              <a:gd name="connsiteY2" fmla="*/ 325003 h 325003"/>
              <a:gd name="connsiteX3" fmla="*/ 1995411 w 1995411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411" h="325003">
                <a:moveTo>
                  <a:pt x="1568679" y="0"/>
                </a:moveTo>
                <a:lnTo>
                  <a:pt x="0" y="0"/>
                </a:lnTo>
                <a:lnTo>
                  <a:pt x="0" y="325003"/>
                </a:lnTo>
                <a:lnTo>
                  <a:pt x="1995411" y="325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Isosceles Triangle 34">
            <a:extLst>
              <a:ext uri="{FF2B5EF4-FFF2-40B4-BE49-F238E27FC236}">
                <a16:creationId xmlns:a16="http://schemas.microsoft.com/office/drawing/2014/main" id="{0B83024A-B265-40E0-BE04-3613BDE09C2B}"/>
              </a:ext>
            </a:extLst>
          </p:cNvPr>
          <p:cNvSpPr/>
          <p:nvPr/>
        </p:nvSpPr>
        <p:spPr>
          <a:xfrm rot="16200000">
            <a:off x="2992772" y="3112496"/>
            <a:ext cx="521095" cy="44921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F952B4C0-53B2-41C3-BA5A-ED2A0C0DE11F}"/>
              </a:ext>
            </a:extLst>
          </p:cNvPr>
          <p:cNvSpPr/>
          <p:nvPr/>
        </p:nvSpPr>
        <p:spPr>
          <a:xfrm>
            <a:off x="3477931" y="4258529"/>
            <a:ext cx="1432430" cy="325003"/>
          </a:xfrm>
          <a:custGeom>
            <a:avLst/>
            <a:gdLst>
              <a:gd name="connsiteX0" fmla="*/ 993406 w 1432430"/>
              <a:gd name="connsiteY0" fmla="*/ 0 h 325003"/>
              <a:gd name="connsiteX1" fmla="*/ 0 w 1432430"/>
              <a:gd name="connsiteY1" fmla="*/ 0 h 325003"/>
              <a:gd name="connsiteX2" fmla="*/ 0 w 1432430"/>
              <a:gd name="connsiteY2" fmla="*/ 325003 h 325003"/>
              <a:gd name="connsiteX3" fmla="*/ 1432430 w 1432430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430" h="325003">
                <a:moveTo>
                  <a:pt x="993406" y="0"/>
                </a:moveTo>
                <a:lnTo>
                  <a:pt x="0" y="0"/>
                </a:lnTo>
                <a:lnTo>
                  <a:pt x="0" y="325003"/>
                </a:lnTo>
                <a:lnTo>
                  <a:pt x="1432430" y="32500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Isosceles Triangle 36">
            <a:extLst>
              <a:ext uri="{FF2B5EF4-FFF2-40B4-BE49-F238E27FC236}">
                <a16:creationId xmlns:a16="http://schemas.microsoft.com/office/drawing/2014/main" id="{7D4FB621-EE1C-4B54-B06D-34097D3A87E6}"/>
              </a:ext>
            </a:extLst>
          </p:cNvPr>
          <p:cNvSpPr/>
          <p:nvPr/>
        </p:nvSpPr>
        <p:spPr>
          <a:xfrm rot="16200000">
            <a:off x="2992772" y="4212222"/>
            <a:ext cx="521095" cy="44921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F1EE15F6-25BD-4400-B11A-D7A3A70CAF4B}"/>
              </a:ext>
            </a:extLst>
          </p:cNvPr>
          <p:cNvGrpSpPr/>
          <p:nvPr/>
        </p:nvGrpSpPr>
        <p:grpSpPr>
          <a:xfrm flipH="1">
            <a:off x="9346769" y="2332767"/>
            <a:ext cx="2460319" cy="891933"/>
            <a:chOff x="803640" y="3334260"/>
            <a:chExt cx="2059657" cy="8919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D182A7-90AF-4B09-9C31-7BC7D428EA2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A57F56-8A25-4A68-B747-2205B4AE8467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0">
            <a:extLst>
              <a:ext uri="{FF2B5EF4-FFF2-40B4-BE49-F238E27FC236}">
                <a16:creationId xmlns:a16="http://schemas.microsoft.com/office/drawing/2014/main" id="{CA25FB03-182D-422C-BC35-F0135852F992}"/>
              </a:ext>
            </a:extLst>
          </p:cNvPr>
          <p:cNvGrpSpPr/>
          <p:nvPr/>
        </p:nvGrpSpPr>
        <p:grpSpPr>
          <a:xfrm flipH="1">
            <a:off x="9346769" y="3436747"/>
            <a:ext cx="2460319" cy="891933"/>
            <a:chOff x="803640" y="3334260"/>
            <a:chExt cx="2059657" cy="8919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2D11CC-ACEA-45B5-983D-6D5652BA2A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BD9140-91B6-45C1-A401-09607C8AAD90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1A8935CC-6B11-4A50-8F34-5514DF9A66CA}"/>
              </a:ext>
            </a:extLst>
          </p:cNvPr>
          <p:cNvGrpSpPr/>
          <p:nvPr/>
        </p:nvGrpSpPr>
        <p:grpSpPr>
          <a:xfrm flipH="1">
            <a:off x="9346769" y="4540727"/>
            <a:ext cx="2460319" cy="891933"/>
            <a:chOff x="803640" y="3334260"/>
            <a:chExt cx="2059657" cy="8919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D6E757-9EF0-44AD-89C4-CB8F59E1B18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DFEEFA-F33C-4D13-985F-21ED4847AF85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A2F86B58-DB0B-4FA8-9A7A-2B6E6C4985A5}"/>
              </a:ext>
            </a:extLst>
          </p:cNvPr>
          <p:cNvGrpSpPr/>
          <p:nvPr/>
        </p:nvGrpSpPr>
        <p:grpSpPr>
          <a:xfrm flipH="1">
            <a:off x="431666" y="1780317"/>
            <a:ext cx="2460319" cy="891933"/>
            <a:chOff x="803640" y="3334260"/>
            <a:chExt cx="2059657" cy="89193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13A26E-631A-4235-A85A-08B1D9C5398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5B6B56-0289-400A-A0C6-91719583792D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:a16="http://schemas.microsoft.com/office/drawing/2014/main" id="{AA6CD4CC-48AA-4CEF-8F0A-DCC3CEDFEEBB}"/>
              </a:ext>
            </a:extLst>
          </p:cNvPr>
          <p:cNvGrpSpPr/>
          <p:nvPr/>
        </p:nvGrpSpPr>
        <p:grpSpPr>
          <a:xfrm flipH="1">
            <a:off x="431666" y="2884297"/>
            <a:ext cx="2460319" cy="891933"/>
            <a:chOff x="803640" y="3334260"/>
            <a:chExt cx="2059657" cy="89193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D69322-0397-4C24-BAAA-8CB152E3F8E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7CE280-F9B7-4B65-9288-6D86A47B69DA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:a16="http://schemas.microsoft.com/office/drawing/2014/main" id="{EB7FD658-2C01-4CFC-A04F-72F3EDFB5CEA}"/>
              </a:ext>
            </a:extLst>
          </p:cNvPr>
          <p:cNvGrpSpPr/>
          <p:nvPr/>
        </p:nvGrpSpPr>
        <p:grpSpPr>
          <a:xfrm flipH="1">
            <a:off x="431666" y="3988277"/>
            <a:ext cx="2460319" cy="891933"/>
            <a:chOff x="803640" y="3334260"/>
            <a:chExt cx="2059657" cy="89193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1AED2E-81CF-4492-8525-4F3D8D0438E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0F6660-1BD0-4F75-8335-BDE2DD447D9B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ED94FED-9A51-481B-9A11-80D96F0E0F3D}"/>
              </a:ext>
            </a:extLst>
          </p:cNvPr>
          <p:cNvGrpSpPr/>
          <p:nvPr/>
        </p:nvGrpSpPr>
        <p:grpSpPr>
          <a:xfrm>
            <a:off x="0" y="4913017"/>
            <a:ext cx="12192000" cy="1175819"/>
            <a:chOff x="6958147" y="2841091"/>
            <a:chExt cx="5076000" cy="11758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4F54BB-9BB4-4DD7-8A70-22F25AD83A63}"/>
                </a:ext>
              </a:extLst>
            </p:cNvPr>
            <p:cNvSpPr txBox="1"/>
            <p:nvPr/>
          </p:nvSpPr>
          <p:spPr>
            <a:xfrm>
              <a:off x="6958147" y="2841091"/>
              <a:ext cx="50760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C57107-B37E-40F5-993E-D41264FAD538}"/>
                </a:ext>
              </a:extLst>
            </p:cNvPr>
            <p:cNvSpPr txBox="1"/>
            <p:nvPr/>
          </p:nvSpPr>
          <p:spPr>
            <a:xfrm>
              <a:off x="6958147" y="3637254"/>
              <a:ext cx="5076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aphic 1">
            <a:extLst>
              <a:ext uri="{FF2B5EF4-FFF2-40B4-BE49-F238E27FC236}">
                <a16:creationId xmlns:a16="http://schemas.microsoft.com/office/drawing/2014/main" id="{84E07323-B6E2-4164-952D-16A023F7789E}"/>
              </a:ext>
            </a:extLst>
          </p:cNvPr>
          <p:cNvGrpSpPr/>
          <p:nvPr/>
        </p:nvGrpSpPr>
        <p:grpSpPr>
          <a:xfrm>
            <a:off x="3636709" y="2119179"/>
            <a:ext cx="2061262" cy="2164398"/>
            <a:chOff x="3948132" y="1290398"/>
            <a:chExt cx="4295738" cy="4254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D879297-CE42-4829-86A5-276201D92C3E}"/>
                </a:ext>
              </a:extLst>
            </p:cNvPr>
            <p:cNvGrpSpPr/>
            <p:nvPr/>
          </p:nvGrpSpPr>
          <p:grpSpPr>
            <a:xfrm>
              <a:off x="3955800" y="1290398"/>
              <a:ext cx="4288070" cy="4245282"/>
              <a:chOff x="3955800" y="1290398"/>
              <a:chExt cx="4288070" cy="4245282"/>
            </a:xfrm>
            <a:solidFill>
              <a:srgbClr val="FAFBFC"/>
            </a:solidFill>
          </p:grpSpPr>
          <p:sp>
            <p:nvSpPr>
              <p:cNvPr id="18" name="Freeform: Shape 4">
                <a:extLst>
                  <a:ext uri="{FF2B5EF4-FFF2-40B4-BE49-F238E27FC236}">
                    <a16:creationId xmlns:a16="http://schemas.microsoft.com/office/drawing/2014/main" id="{8092E372-8BA1-4009-A5E3-9239E049779E}"/>
                  </a:ext>
                </a:extLst>
              </p:cNvPr>
              <p:cNvSpPr/>
              <p:nvPr/>
            </p:nvSpPr>
            <p:spPr>
              <a:xfrm>
                <a:off x="5417343" y="4089273"/>
                <a:ext cx="10953" cy="19907"/>
              </a:xfrm>
              <a:custGeom>
                <a:avLst/>
                <a:gdLst>
                  <a:gd name="connsiteX0" fmla="*/ 10954 w 10953"/>
                  <a:gd name="connsiteY0" fmla="*/ 19907 h 19907"/>
                  <a:gd name="connsiteX1" fmla="*/ 0 w 10953"/>
                  <a:gd name="connsiteY1" fmla="*/ 0 h 19907"/>
                  <a:gd name="connsiteX2" fmla="*/ 10954 w 10953"/>
                  <a:gd name="connsiteY2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" h="19907">
                    <a:moveTo>
                      <a:pt x="10954" y="19907"/>
                    </a:moveTo>
                    <a:cubicBezTo>
                      <a:pt x="7144" y="11525"/>
                      <a:pt x="3429" y="5239"/>
                      <a:pt x="0" y="0"/>
                    </a:cubicBezTo>
                    <a:cubicBezTo>
                      <a:pt x="3238" y="6763"/>
                      <a:pt x="6763" y="13525"/>
                      <a:pt x="10954" y="19907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5">
                <a:extLst>
                  <a:ext uri="{FF2B5EF4-FFF2-40B4-BE49-F238E27FC236}">
                    <a16:creationId xmlns:a16="http://schemas.microsoft.com/office/drawing/2014/main" id="{20D5501C-CCFB-45B0-9169-63C925672B8D}"/>
                  </a:ext>
                </a:extLst>
              </p:cNvPr>
              <p:cNvSpPr/>
              <p:nvPr/>
            </p:nvSpPr>
            <p:spPr>
              <a:xfrm>
                <a:off x="3955800" y="1290398"/>
                <a:ext cx="4288070" cy="4245282"/>
              </a:xfrm>
              <a:custGeom>
                <a:avLst/>
                <a:gdLst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80291 w 4297227"/>
                  <a:gd name="connsiteY24" fmla="*/ 2804262 h 4245282"/>
                  <a:gd name="connsiteX25" fmla="*/ 1496769 w 4297227"/>
                  <a:gd name="connsiteY25" fmla="*/ 2956662 h 4245282"/>
                  <a:gd name="connsiteX26" fmla="*/ 1435904 w 4297227"/>
                  <a:gd name="connsiteY26" fmla="*/ 3236221 h 4245282"/>
                  <a:gd name="connsiteX27" fmla="*/ 1336082 w 4297227"/>
                  <a:gd name="connsiteY27" fmla="*/ 3679419 h 4245282"/>
                  <a:gd name="connsiteX28" fmla="*/ 1323509 w 4297227"/>
                  <a:gd name="connsiteY28" fmla="*/ 3762572 h 4245282"/>
                  <a:gd name="connsiteX29" fmla="*/ 1260644 w 4297227"/>
                  <a:gd name="connsiteY29" fmla="*/ 4241584 h 4245282"/>
                  <a:gd name="connsiteX30" fmla="*/ 1317223 w 4297227"/>
                  <a:gd name="connsiteY30" fmla="*/ 4244537 h 4245282"/>
                  <a:gd name="connsiteX31" fmla="*/ 4258733 w 4297227"/>
                  <a:gd name="connsiteY31" fmla="*/ 4245204 h 4245282"/>
                  <a:gd name="connsiteX32" fmla="*/ 4297214 w 4297227"/>
                  <a:gd name="connsiteY32" fmla="*/ 4209961 h 4245282"/>
                  <a:gd name="connsiteX33" fmla="*/ 4288070 w 4297227"/>
                  <a:gd name="connsiteY33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96769 w 4297227"/>
                  <a:gd name="connsiteY24" fmla="*/ 2956662 h 4245282"/>
                  <a:gd name="connsiteX25" fmla="*/ 1435904 w 4297227"/>
                  <a:gd name="connsiteY25" fmla="*/ 3236221 h 4245282"/>
                  <a:gd name="connsiteX26" fmla="*/ 1336082 w 4297227"/>
                  <a:gd name="connsiteY26" fmla="*/ 3679419 h 4245282"/>
                  <a:gd name="connsiteX27" fmla="*/ 1323509 w 4297227"/>
                  <a:gd name="connsiteY27" fmla="*/ 3762572 h 4245282"/>
                  <a:gd name="connsiteX28" fmla="*/ 1260644 w 4297227"/>
                  <a:gd name="connsiteY28" fmla="*/ 4241584 h 4245282"/>
                  <a:gd name="connsiteX29" fmla="*/ 1317223 w 4297227"/>
                  <a:gd name="connsiteY29" fmla="*/ 4244537 h 4245282"/>
                  <a:gd name="connsiteX30" fmla="*/ 4258733 w 4297227"/>
                  <a:gd name="connsiteY30" fmla="*/ 4245204 h 4245282"/>
                  <a:gd name="connsiteX31" fmla="*/ 4297214 w 4297227"/>
                  <a:gd name="connsiteY31" fmla="*/ 4209961 h 4245282"/>
                  <a:gd name="connsiteX32" fmla="*/ 4288070 w 4297227"/>
                  <a:gd name="connsiteY32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88070"/>
                  <a:gd name="connsiteY0" fmla="*/ 856209 h 4245282"/>
                  <a:gd name="connsiteX1" fmla="*/ 4056136 w 4288070"/>
                  <a:gd name="connsiteY1" fmla="*/ 660756 h 4245282"/>
                  <a:gd name="connsiteX2" fmla="*/ 2500037 w 4288070"/>
                  <a:gd name="connsiteY2" fmla="*/ 8007 h 4245282"/>
                  <a:gd name="connsiteX3" fmla="*/ 1528773 w 4288070"/>
                  <a:gd name="connsiteY3" fmla="*/ 128880 h 4245282"/>
                  <a:gd name="connsiteX4" fmla="*/ 969274 w 4288070"/>
                  <a:gd name="connsiteY4" fmla="*/ 431489 h 4245282"/>
                  <a:gd name="connsiteX5" fmla="*/ 956892 w 4288070"/>
                  <a:gd name="connsiteY5" fmla="*/ 431584 h 4245282"/>
                  <a:gd name="connsiteX6" fmla="*/ 793919 w 4288070"/>
                  <a:gd name="connsiteY6" fmla="*/ 578936 h 4245282"/>
                  <a:gd name="connsiteX7" fmla="*/ 582750 w 4288070"/>
                  <a:gd name="connsiteY7" fmla="*/ 919264 h 4245282"/>
                  <a:gd name="connsiteX8" fmla="*/ 574368 w 4288070"/>
                  <a:gd name="connsiteY8" fmla="*/ 1009276 h 4245282"/>
                  <a:gd name="connsiteX9" fmla="*/ 557985 w 4288070"/>
                  <a:gd name="connsiteY9" fmla="*/ 1135863 h 4245282"/>
                  <a:gd name="connsiteX10" fmla="*/ 557509 w 4288070"/>
                  <a:gd name="connsiteY10" fmla="*/ 1136149 h 4245282"/>
                  <a:gd name="connsiteX11" fmla="*/ 322432 w 4288070"/>
                  <a:gd name="connsiteY11" fmla="*/ 1346651 h 4245282"/>
                  <a:gd name="connsiteX12" fmla="*/ 26680 w 4288070"/>
                  <a:gd name="connsiteY12" fmla="*/ 1903578 h 4245282"/>
                  <a:gd name="connsiteX13" fmla="*/ 42778 w 4288070"/>
                  <a:gd name="connsiteY13" fmla="*/ 2533180 h 4245282"/>
                  <a:gd name="connsiteX14" fmla="*/ 432826 w 4288070"/>
                  <a:gd name="connsiteY14" fmla="*/ 3214885 h 4245282"/>
                  <a:gd name="connsiteX15" fmla="*/ 447304 w 4288070"/>
                  <a:gd name="connsiteY15" fmla="*/ 3207360 h 4245282"/>
                  <a:gd name="connsiteX16" fmla="*/ 445495 w 4288070"/>
                  <a:gd name="connsiteY16" fmla="*/ 3194310 h 4245282"/>
                  <a:gd name="connsiteX17" fmla="*/ 444542 w 4288070"/>
                  <a:gd name="connsiteY17" fmla="*/ 3185738 h 4245282"/>
                  <a:gd name="connsiteX18" fmla="*/ 430826 w 4288070"/>
                  <a:gd name="connsiteY18" fmla="*/ 2903036 h 4245282"/>
                  <a:gd name="connsiteX19" fmla="*/ 585131 w 4288070"/>
                  <a:gd name="connsiteY19" fmla="*/ 2632526 h 4245282"/>
                  <a:gd name="connsiteX20" fmla="*/ 732864 w 4288070"/>
                  <a:gd name="connsiteY20" fmla="*/ 2549754 h 4245282"/>
                  <a:gd name="connsiteX21" fmla="*/ 996230 w 4288070"/>
                  <a:gd name="connsiteY21" fmla="*/ 2496033 h 4245282"/>
                  <a:gd name="connsiteX22" fmla="*/ 1475909 w 4288070"/>
                  <a:gd name="connsiteY22" fmla="*/ 2776354 h 4245282"/>
                  <a:gd name="connsiteX23" fmla="*/ 1496769 w 4288070"/>
                  <a:gd name="connsiteY23" fmla="*/ 2956662 h 4245282"/>
                  <a:gd name="connsiteX24" fmla="*/ 1435904 w 4288070"/>
                  <a:gd name="connsiteY24" fmla="*/ 3236221 h 4245282"/>
                  <a:gd name="connsiteX25" fmla="*/ 1336082 w 4288070"/>
                  <a:gd name="connsiteY25" fmla="*/ 3679419 h 4245282"/>
                  <a:gd name="connsiteX26" fmla="*/ 1323509 w 4288070"/>
                  <a:gd name="connsiteY26" fmla="*/ 3762572 h 4245282"/>
                  <a:gd name="connsiteX27" fmla="*/ 1260644 w 4288070"/>
                  <a:gd name="connsiteY27" fmla="*/ 4241584 h 4245282"/>
                  <a:gd name="connsiteX28" fmla="*/ 1317223 w 4288070"/>
                  <a:gd name="connsiteY28" fmla="*/ 4244537 h 4245282"/>
                  <a:gd name="connsiteX29" fmla="*/ 4258733 w 4288070"/>
                  <a:gd name="connsiteY29" fmla="*/ 4245204 h 4245282"/>
                  <a:gd name="connsiteX30" fmla="*/ 4247066 w 4288070"/>
                  <a:gd name="connsiteY30" fmla="*/ 4209961 h 4245282"/>
                  <a:gd name="connsiteX31" fmla="*/ 4288070 w 4288070"/>
                  <a:gd name="connsiteY31" fmla="*/ 856209 h 4245282"/>
                  <a:gd name="connsiteX0" fmla="*/ 4288070 w 4288070"/>
                  <a:gd name="connsiteY0" fmla="*/ 856209 h 4245282"/>
                  <a:gd name="connsiteX1" fmla="*/ 4056136 w 4288070"/>
                  <a:gd name="connsiteY1" fmla="*/ 660756 h 4245282"/>
                  <a:gd name="connsiteX2" fmla="*/ 2500037 w 4288070"/>
                  <a:gd name="connsiteY2" fmla="*/ 8007 h 4245282"/>
                  <a:gd name="connsiteX3" fmla="*/ 1528773 w 4288070"/>
                  <a:gd name="connsiteY3" fmla="*/ 128880 h 4245282"/>
                  <a:gd name="connsiteX4" fmla="*/ 969274 w 4288070"/>
                  <a:gd name="connsiteY4" fmla="*/ 431489 h 4245282"/>
                  <a:gd name="connsiteX5" fmla="*/ 956892 w 4288070"/>
                  <a:gd name="connsiteY5" fmla="*/ 431584 h 4245282"/>
                  <a:gd name="connsiteX6" fmla="*/ 793919 w 4288070"/>
                  <a:gd name="connsiteY6" fmla="*/ 578936 h 4245282"/>
                  <a:gd name="connsiteX7" fmla="*/ 582750 w 4288070"/>
                  <a:gd name="connsiteY7" fmla="*/ 919264 h 4245282"/>
                  <a:gd name="connsiteX8" fmla="*/ 574368 w 4288070"/>
                  <a:gd name="connsiteY8" fmla="*/ 1009276 h 4245282"/>
                  <a:gd name="connsiteX9" fmla="*/ 557985 w 4288070"/>
                  <a:gd name="connsiteY9" fmla="*/ 1135863 h 4245282"/>
                  <a:gd name="connsiteX10" fmla="*/ 557509 w 4288070"/>
                  <a:gd name="connsiteY10" fmla="*/ 1136149 h 4245282"/>
                  <a:gd name="connsiteX11" fmla="*/ 322432 w 4288070"/>
                  <a:gd name="connsiteY11" fmla="*/ 1346651 h 4245282"/>
                  <a:gd name="connsiteX12" fmla="*/ 26680 w 4288070"/>
                  <a:gd name="connsiteY12" fmla="*/ 1903578 h 4245282"/>
                  <a:gd name="connsiteX13" fmla="*/ 42778 w 4288070"/>
                  <a:gd name="connsiteY13" fmla="*/ 2533180 h 4245282"/>
                  <a:gd name="connsiteX14" fmla="*/ 432826 w 4288070"/>
                  <a:gd name="connsiteY14" fmla="*/ 3214885 h 4245282"/>
                  <a:gd name="connsiteX15" fmla="*/ 447304 w 4288070"/>
                  <a:gd name="connsiteY15" fmla="*/ 3207360 h 4245282"/>
                  <a:gd name="connsiteX16" fmla="*/ 445495 w 4288070"/>
                  <a:gd name="connsiteY16" fmla="*/ 3194310 h 4245282"/>
                  <a:gd name="connsiteX17" fmla="*/ 444542 w 4288070"/>
                  <a:gd name="connsiteY17" fmla="*/ 3185738 h 4245282"/>
                  <a:gd name="connsiteX18" fmla="*/ 430826 w 4288070"/>
                  <a:gd name="connsiteY18" fmla="*/ 2903036 h 4245282"/>
                  <a:gd name="connsiteX19" fmla="*/ 585131 w 4288070"/>
                  <a:gd name="connsiteY19" fmla="*/ 2632526 h 4245282"/>
                  <a:gd name="connsiteX20" fmla="*/ 732864 w 4288070"/>
                  <a:gd name="connsiteY20" fmla="*/ 2549754 h 4245282"/>
                  <a:gd name="connsiteX21" fmla="*/ 996230 w 4288070"/>
                  <a:gd name="connsiteY21" fmla="*/ 2496033 h 4245282"/>
                  <a:gd name="connsiteX22" fmla="*/ 1475909 w 4288070"/>
                  <a:gd name="connsiteY22" fmla="*/ 2776354 h 4245282"/>
                  <a:gd name="connsiteX23" fmla="*/ 1496769 w 4288070"/>
                  <a:gd name="connsiteY23" fmla="*/ 2956662 h 4245282"/>
                  <a:gd name="connsiteX24" fmla="*/ 1435904 w 4288070"/>
                  <a:gd name="connsiteY24" fmla="*/ 3236221 h 4245282"/>
                  <a:gd name="connsiteX25" fmla="*/ 1336082 w 4288070"/>
                  <a:gd name="connsiteY25" fmla="*/ 3679419 h 4245282"/>
                  <a:gd name="connsiteX26" fmla="*/ 1323509 w 4288070"/>
                  <a:gd name="connsiteY26" fmla="*/ 3762572 h 4245282"/>
                  <a:gd name="connsiteX27" fmla="*/ 1260644 w 4288070"/>
                  <a:gd name="connsiteY27" fmla="*/ 4241584 h 4245282"/>
                  <a:gd name="connsiteX28" fmla="*/ 1317223 w 4288070"/>
                  <a:gd name="connsiteY28" fmla="*/ 4244537 h 4245282"/>
                  <a:gd name="connsiteX29" fmla="*/ 4258733 w 4288070"/>
                  <a:gd name="connsiteY29" fmla="*/ 4245204 h 4245282"/>
                  <a:gd name="connsiteX30" fmla="*/ 4247067 w 4288070"/>
                  <a:gd name="connsiteY30" fmla="*/ 4209961 h 4245282"/>
                  <a:gd name="connsiteX31" fmla="*/ 4288070 w 4288070"/>
                  <a:gd name="connsiteY31" fmla="*/ 856209 h 42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88070" h="4245282">
                    <a:moveTo>
                      <a:pt x="4288070" y="856209"/>
                    </a:moveTo>
                    <a:cubicBezTo>
                      <a:pt x="4216252" y="784581"/>
                      <a:pt x="4135766" y="722954"/>
                      <a:pt x="4056136" y="660756"/>
                    </a:cubicBezTo>
                    <a:cubicBezTo>
                      <a:pt x="3597127" y="301663"/>
                      <a:pt x="3091159" y="54013"/>
                      <a:pt x="2500037" y="8007"/>
                    </a:cubicBezTo>
                    <a:cubicBezTo>
                      <a:pt x="2167710" y="-17901"/>
                      <a:pt x="1843479" y="18199"/>
                      <a:pt x="1528773" y="128880"/>
                    </a:cubicBezTo>
                    <a:cubicBezTo>
                      <a:pt x="1326462" y="200032"/>
                      <a:pt x="1141963" y="305188"/>
                      <a:pt x="969274" y="431489"/>
                    </a:cubicBezTo>
                    <a:cubicBezTo>
                      <a:pt x="965179" y="430251"/>
                      <a:pt x="960988" y="430156"/>
                      <a:pt x="956892" y="431584"/>
                    </a:cubicBezTo>
                    <a:cubicBezTo>
                      <a:pt x="938794" y="442538"/>
                      <a:pt x="821446" y="553885"/>
                      <a:pt x="793919" y="578936"/>
                    </a:cubicBezTo>
                    <a:cubicBezTo>
                      <a:pt x="698098" y="676567"/>
                      <a:pt x="627136" y="790010"/>
                      <a:pt x="582750" y="919264"/>
                    </a:cubicBezTo>
                    <a:cubicBezTo>
                      <a:pt x="573034" y="947649"/>
                      <a:pt x="555318" y="977462"/>
                      <a:pt x="574368" y="1009276"/>
                    </a:cubicBezTo>
                    <a:cubicBezTo>
                      <a:pt x="537125" y="1047757"/>
                      <a:pt x="554461" y="1092619"/>
                      <a:pt x="557985" y="1135863"/>
                    </a:cubicBezTo>
                    <a:cubicBezTo>
                      <a:pt x="557794" y="1135958"/>
                      <a:pt x="557699" y="1136053"/>
                      <a:pt x="557509" y="1136149"/>
                    </a:cubicBezTo>
                    <a:cubicBezTo>
                      <a:pt x="471593" y="1197966"/>
                      <a:pt x="394917" y="1269975"/>
                      <a:pt x="322432" y="1346651"/>
                    </a:cubicBezTo>
                    <a:cubicBezTo>
                      <a:pt x="172508" y="1504957"/>
                      <a:pt x="68876" y="1688408"/>
                      <a:pt x="26680" y="1903578"/>
                    </a:cubicBezTo>
                    <a:cubicBezTo>
                      <a:pt x="-14658" y="2114366"/>
                      <a:pt x="-6943" y="2325916"/>
                      <a:pt x="42778" y="2533180"/>
                    </a:cubicBezTo>
                    <a:cubicBezTo>
                      <a:pt x="82687" y="2699773"/>
                      <a:pt x="264043" y="3069914"/>
                      <a:pt x="432826" y="3214885"/>
                    </a:cubicBezTo>
                    <a:cubicBezTo>
                      <a:pt x="448352" y="3228315"/>
                      <a:pt x="449114" y="3220885"/>
                      <a:pt x="447304" y="3207360"/>
                    </a:cubicBezTo>
                    <a:cubicBezTo>
                      <a:pt x="446828" y="3203455"/>
                      <a:pt x="446066" y="3198978"/>
                      <a:pt x="445495" y="3194310"/>
                    </a:cubicBezTo>
                    <a:cubicBezTo>
                      <a:pt x="445209" y="3191548"/>
                      <a:pt x="444923" y="3188691"/>
                      <a:pt x="444542" y="3185738"/>
                    </a:cubicBezTo>
                    <a:cubicBezTo>
                      <a:pt x="433112" y="3091822"/>
                      <a:pt x="427111" y="2998000"/>
                      <a:pt x="430826" y="2903036"/>
                    </a:cubicBezTo>
                    <a:cubicBezTo>
                      <a:pt x="435398" y="2784545"/>
                      <a:pt x="487024" y="2696058"/>
                      <a:pt x="585131" y="2632526"/>
                    </a:cubicBezTo>
                    <a:cubicBezTo>
                      <a:pt x="632566" y="2601760"/>
                      <a:pt x="680667" y="2572042"/>
                      <a:pt x="732864" y="2549754"/>
                    </a:cubicBezTo>
                    <a:cubicBezTo>
                      <a:pt x="820113" y="2529370"/>
                      <a:pt x="906314" y="2503939"/>
                      <a:pt x="996230" y="2496033"/>
                    </a:cubicBezTo>
                    <a:cubicBezTo>
                      <a:pt x="1211495" y="2477078"/>
                      <a:pt x="1409329" y="2542515"/>
                      <a:pt x="1475909" y="2776354"/>
                    </a:cubicBezTo>
                    <a:cubicBezTo>
                      <a:pt x="1544949" y="2881893"/>
                      <a:pt x="1503436" y="2880018"/>
                      <a:pt x="1496769" y="2956662"/>
                    </a:cubicBezTo>
                    <a:cubicBezTo>
                      <a:pt x="1485910" y="3051722"/>
                      <a:pt x="1466194" y="3145066"/>
                      <a:pt x="1435904" y="3236221"/>
                    </a:cubicBezTo>
                    <a:cubicBezTo>
                      <a:pt x="1387898" y="3380524"/>
                      <a:pt x="1361800" y="3529972"/>
                      <a:pt x="1336082" y="3679419"/>
                    </a:cubicBezTo>
                    <a:cubicBezTo>
                      <a:pt x="1331891" y="3707137"/>
                      <a:pt x="1328081" y="3734950"/>
                      <a:pt x="1323509" y="3762572"/>
                    </a:cubicBezTo>
                    <a:cubicBezTo>
                      <a:pt x="1297125" y="3921544"/>
                      <a:pt x="1265216" y="4079755"/>
                      <a:pt x="1260644" y="4241584"/>
                    </a:cubicBezTo>
                    <a:cubicBezTo>
                      <a:pt x="1279504" y="4242632"/>
                      <a:pt x="1298363" y="4244537"/>
                      <a:pt x="1317223" y="4244537"/>
                    </a:cubicBezTo>
                    <a:lnTo>
                      <a:pt x="4258733" y="4245204"/>
                    </a:lnTo>
                    <a:cubicBezTo>
                      <a:pt x="4285689" y="4245966"/>
                      <a:pt x="4247544" y="4241680"/>
                      <a:pt x="4247067" y="4209961"/>
                    </a:cubicBezTo>
                    <a:cubicBezTo>
                      <a:pt x="4244686" y="4062895"/>
                      <a:pt x="4287689" y="1317028"/>
                      <a:pt x="4288070" y="85620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6">
                <a:extLst>
                  <a:ext uri="{FF2B5EF4-FFF2-40B4-BE49-F238E27FC236}">
                    <a16:creationId xmlns:a16="http://schemas.microsoft.com/office/drawing/2014/main" id="{C5718A2E-5F1D-4CA1-B928-AD22E00F2060}"/>
                  </a:ext>
                </a:extLst>
              </p:cNvPr>
              <p:cNvSpPr/>
              <p:nvPr/>
            </p:nvSpPr>
            <p:spPr>
              <a:xfrm>
                <a:off x="5428296" y="4109180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  <a:gd name="connsiteX2" fmla="*/ 0 w 952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F8C9B4A-BC15-4CB8-8F9F-F680709A5641}"/>
                </a:ext>
              </a:extLst>
            </p:cNvPr>
            <p:cNvSpPr/>
            <p:nvPr/>
          </p:nvSpPr>
          <p:spPr>
            <a:xfrm>
              <a:off x="4654150" y="3115678"/>
              <a:ext cx="3572933" cy="2428728"/>
            </a:xfrm>
            <a:custGeom>
              <a:avLst/>
              <a:gdLst>
                <a:gd name="connsiteX0" fmla="*/ 536159 w 3572933"/>
                <a:gd name="connsiteY0" fmla="*/ 2425108 h 2428728"/>
                <a:gd name="connsiteX1" fmla="*/ 599024 w 3572933"/>
                <a:gd name="connsiteY1" fmla="*/ 1946096 h 2428728"/>
                <a:gd name="connsiteX2" fmla="*/ 611597 w 3572933"/>
                <a:gd name="connsiteY2" fmla="*/ 1862942 h 2428728"/>
                <a:gd name="connsiteX3" fmla="*/ 711419 w 3572933"/>
                <a:gd name="connsiteY3" fmla="*/ 1419744 h 2428728"/>
                <a:gd name="connsiteX4" fmla="*/ 772284 w 3572933"/>
                <a:gd name="connsiteY4" fmla="*/ 1140185 h 2428728"/>
                <a:gd name="connsiteX5" fmla="*/ 755806 w 3572933"/>
                <a:gd name="connsiteY5" fmla="*/ 987785 h 2428728"/>
                <a:gd name="connsiteX6" fmla="*/ 722278 w 3572933"/>
                <a:gd name="connsiteY6" fmla="*/ 910538 h 2428728"/>
                <a:gd name="connsiteX7" fmla="*/ 280222 w 3572933"/>
                <a:gd name="connsiteY7" fmla="*/ 691653 h 2428728"/>
                <a:gd name="connsiteX8" fmla="*/ 57433 w 3572933"/>
                <a:gd name="connsiteY8" fmla="*/ 735087 h 2428728"/>
                <a:gd name="connsiteX9" fmla="*/ 2569 w 3572933"/>
                <a:gd name="connsiteY9" fmla="*/ 735849 h 2428728"/>
                <a:gd name="connsiteX10" fmla="*/ 37144 w 3572933"/>
                <a:gd name="connsiteY10" fmla="*/ 702511 h 2428728"/>
                <a:gd name="connsiteX11" fmla="*/ 836863 w 3572933"/>
                <a:gd name="connsiteY11" fmla="*/ 268648 h 2428728"/>
                <a:gd name="connsiteX12" fmla="*/ 1327972 w 3572933"/>
                <a:gd name="connsiteY12" fmla="*/ 108152 h 2428728"/>
                <a:gd name="connsiteX13" fmla="*/ 1388170 w 3572933"/>
                <a:gd name="connsiteY13" fmla="*/ 100817 h 2428728"/>
                <a:gd name="connsiteX14" fmla="*/ 1399600 w 3572933"/>
                <a:gd name="connsiteY14" fmla="*/ 97484 h 2428728"/>
                <a:gd name="connsiteX15" fmla="*/ 1364072 w 3572933"/>
                <a:gd name="connsiteY15" fmla="*/ 97007 h 2428728"/>
                <a:gd name="connsiteX16" fmla="*/ 1408840 w 3572933"/>
                <a:gd name="connsiteY16" fmla="*/ 66432 h 2428728"/>
                <a:gd name="connsiteX17" fmla="*/ 1836703 w 3572933"/>
                <a:gd name="connsiteY17" fmla="*/ 2519 h 2428728"/>
                <a:gd name="connsiteX18" fmla="*/ 1860325 w 3572933"/>
                <a:gd name="connsiteY18" fmla="*/ 138 h 2428728"/>
                <a:gd name="connsiteX19" fmla="*/ 1886423 w 3572933"/>
                <a:gd name="connsiteY19" fmla="*/ 14902 h 2428728"/>
                <a:gd name="connsiteX20" fmla="*/ 1866611 w 3572933"/>
                <a:gd name="connsiteY20" fmla="*/ 32618 h 2428728"/>
                <a:gd name="connsiteX21" fmla="*/ 1756407 w 3572933"/>
                <a:gd name="connsiteY21" fmla="*/ 62146 h 2428728"/>
                <a:gd name="connsiteX22" fmla="*/ 869248 w 3572933"/>
                <a:gd name="connsiteY22" fmla="*/ 345610 h 2428728"/>
                <a:gd name="connsiteX23" fmla="*/ 825814 w 3572933"/>
                <a:gd name="connsiteY23" fmla="*/ 359707 h 2428728"/>
                <a:gd name="connsiteX24" fmla="*/ 1118994 w 3572933"/>
                <a:gd name="connsiteY24" fmla="*/ 304938 h 2428728"/>
                <a:gd name="connsiteX25" fmla="*/ 1421603 w 3572933"/>
                <a:gd name="connsiteY25" fmla="*/ 301223 h 2428728"/>
                <a:gd name="connsiteX26" fmla="*/ 693417 w 3572933"/>
                <a:gd name="connsiteY26" fmla="*/ 500105 h 2428728"/>
                <a:gd name="connsiteX27" fmla="*/ 693131 w 3572933"/>
                <a:gd name="connsiteY27" fmla="*/ 502201 h 2428728"/>
                <a:gd name="connsiteX28" fmla="*/ 696465 w 3572933"/>
                <a:gd name="connsiteY28" fmla="*/ 499343 h 2428728"/>
                <a:gd name="connsiteX29" fmla="*/ 846960 w 3572933"/>
                <a:gd name="connsiteY29" fmla="*/ 482389 h 2428728"/>
                <a:gd name="connsiteX30" fmla="*/ 1175191 w 3572933"/>
                <a:gd name="connsiteY30" fmla="*/ 482770 h 2428728"/>
                <a:gd name="connsiteX31" fmla="*/ 1458370 w 3572933"/>
                <a:gd name="connsiteY31" fmla="*/ 513726 h 2428728"/>
                <a:gd name="connsiteX32" fmla="*/ 1476562 w 3572933"/>
                <a:gd name="connsiteY32" fmla="*/ 519060 h 2428728"/>
                <a:gd name="connsiteX33" fmla="*/ 1496374 w 3572933"/>
                <a:gd name="connsiteY33" fmla="*/ 536967 h 2428728"/>
                <a:gd name="connsiteX34" fmla="*/ 1470943 w 3572933"/>
                <a:gd name="connsiteY34" fmla="*/ 552588 h 2428728"/>
                <a:gd name="connsiteX35" fmla="*/ 1290253 w 3572933"/>
                <a:gd name="connsiteY35" fmla="*/ 554303 h 2428728"/>
                <a:gd name="connsiteX36" fmla="*/ 1226626 w 3572933"/>
                <a:gd name="connsiteY36" fmla="*/ 557160 h 2428728"/>
                <a:gd name="connsiteX37" fmla="*/ 1495803 w 3572933"/>
                <a:gd name="connsiteY37" fmla="*/ 704226 h 2428728"/>
                <a:gd name="connsiteX38" fmla="*/ 1724974 w 3572933"/>
                <a:gd name="connsiteY38" fmla="*/ 880534 h 2428728"/>
                <a:gd name="connsiteX39" fmla="*/ 1750120 w 3572933"/>
                <a:gd name="connsiteY39" fmla="*/ 908918 h 2428728"/>
                <a:gd name="connsiteX40" fmla="*/ 1753264 w 3572933"/>
                <a:gd name="connsiteY40" fmla="*/ 938827 h 2428728"/>
                <a:gd name="connsiteX41" fmla="*/ 1726879 w 3572933"/>
                <a:gd name="connsiteY41" fmla="*/ 936255 h 2428728"/>
                <a:gd name="connsiteX42" fmla="*/ 1574670 w 3572933"/>
                <a:gd name="connsiteY42" fmla="*/ 848149 h 2428728"/>
                <a:gd name="connsiteX43" fmla="*/ 1363024 w 3572933"/>
                <a:gd name="connsiteY43" fmla="*/ 779283 h 2428728"/>
                <a:gd name="connsiteX44" fmla="*/ 1477801 w 3572933"/>
                <a:gd name="connsiteY44" fmla="*/ 884153 h 2428728"/>
                <a:gd name="connsiteX45" fmla="*/ 1505899 w 3572933"/>
                <a:gd name="connsiteY45" fmla="*/ 962734 h 2428728"/>
                <a:gd name="connsiteX46" fmla="*/ 1436653 w 3572933"/>
                <a:gd name="connsiteY46" fmla="*/ 932350 h 2428728"/>
                <a:gd name="connsiteX47" fmla="*/ 1222721 w 3572933"/>
                <a:gd name="connsiteY47" fmla="*/ 806334 h 2428728"/>
                <a:gd name="connsiteX48" fmla="*/ 1337307 w 3572933"/>
                <a:gd name="connsiteY48" fmla="*/ 1159711 h 2428728"/>
                <a:gd name="connsiteX49" fmla="*/ 1357500 w 3572933"/>
                <a:gd name="connsiteY49" fmla="*/ 1223053 h 2428728"/>
                <a:gd name="connsiteX50" fmla="*/ 1352642 w 3572933"/>
                <a:gd name="connsiteY50" fmla="*/ 1253152 h 2428728"/>
                <a:gd name="connsiteX51" fmla="*/ 1325972 w 3572933"/>
                <a:gd name="connsiteY51" fmla="*/ 1239055 h 2428728"/>
                <a:gd name="connsiteX52" fmla="*/ 1207195 w 3572933"/>
                <a:gd name="connsiteY52" fmla="*/ 1054746 h 2428728"/>
                <a:gd name="connsiteX53" fmla="*/ 1326544 w 3572933"/>
                <a:gd name="connsiteY53" fmla="*/ 1440032 h 2428728"/>
                <a:gd name="connsiteX54" fmla="*/ 1308446 w 3572933"/>
                <a:gd name="connsiteY54" fmla="*/ 1448033 h 2428728"/>
                <a:gd name="connsiteX55" fmla="*/ 1156046 w 3572933"/>
                <a:gd name="connsiteY55" fmla="*/ 1195811 h 2428728"/>
                <a:gd name="connsiteX56" fmla="*/ 1166714 w 3572933"/>
                <a:gd name="connsiteY56" fmla="*/ 1354402 h 2428728"/>
                <a:gd name="connsiteX57" fmla="*/ 1151284 w 3572933"/>
                <a:gd name="connsiteY57" fmla="*/ 1395551 h 2428728"/>
                <a:gd name="connsiteX58" fmla="*/ 1118232 w 3572933"/>
                <a:gd name="connsiteY58" fmla="*/ 1362880 h 2428728"/>
                <a:gd name="connsiteX59" fmla="*/ 1119375 w 3572933"/>
                <a:gd name="connsiteY59" fmla="*/ 1514994 h 2428728"/>
                <a:gd name="connsiteX60" fmla="*/ 1154427 w 3572933"/>
                <a:gd name="connsiteY60" fmla="*/ 1536806 h 2428728"/>
                <a:gd name="connsiteX61" fmla="*/ 1244152 w 3572933"/>
                <a:gd name="connsiteY61" fmla="*/ 1586241 h 2428728"/>
                <a:gd name="connsiteX62" fmla="*/ 1258345 w 3572933"/>
                <a:gd name="connsiteY62" fmla="*/ 1656059 h 2428728"/>
                <a:gd name="connsiteX63" fmla="*/ 1264917 w 3572933"/>
                <a:gd name="connsiteY63" fmla="*/ 1667108 h 2428728"/>
                <a:gd name="connsiteX64" fmla="*/ 1302636 w 3572933"/>
                <a:gd name="connsiteY64" fmla="*/ 1622912 h 2428728"/>
                <a:gd name="connsiteX65" fmla="*/ 1333878 w 3572933"/>
                <a:gd name="connsiteY65" fmla="*/ 1597766 h 2428728"/>
                <a:gd name="connsiteX66" fmla="*/ 1358548 w 3572933"/>
                <a:gd name="connsiteY66" fmla="*/ 1629675 h 2428728"/>
                <a:gd name="connsiteX67" fmla="*/ 1373121 w 3572933"/>
                <a:gd name="connsiteY67" fmla="*/ 1660727 h 2428728"/>
                <a:gd name="connsiteX68" fmla="*/ 1414840 w 3572933"/>
                <a:gd name="connsiteY68" fmla="*/ 1535759 h 2428728"/>
                <a:gd name="connsiteX69" fmla="*/ 1423127 w 3572933"/>
                <a:gd name="connsiteY69" fmla="*/ 1412981 h 2428728"/>
                <a:gd name="connsiteX70" fmla="*/ 1437700 w 3572933"/>
                <a:gd name="connsiteY70" fmla="*/ 1378977 h 2428728"/>
                <a:gd name="connsiteX71" fmla="*/ 1460560 w 3572933"/>
                <a:gd name="connsiteY71" fmla="*/ 1405647 h 2428728"/>
                <a:gd name="connsiteX72" fmla="*/ 1523235 w 3572933"/>
                <a:gd name="connsiteY72" fmla="*/ 1777027 h 2428728"/>
                <a:gd name="connsiteX73" fmla="*/ 1556191 w 3572933"/>
                <a:gd name="connsiteY73" fmla="*/ 1660727 h 2428728"/>
                <a:gd name="connsiteX74" fmla="*/ 1605912 w 3572933"/>
                <a:gd name="connsiteY74" fmla="*/ 1653773 h 2428728"/>
                <a:gd name="connsiteX75" fmla="*/ 1643250 w 3572933"/>
                <a:gd name="connsiteY75" fmla="*/ 1717210 h 2428728"/>
                <a:gd name="connsiteX76" fmla="*/ 1637821 w 3572933"/>
                <a:gd name="connsiteY76" fmla="*/ 1639867 h 2428728"/>
                <a:gd name="connsiteX77" fmla="*/ 1695923 w 3572933"/>
                <a:gd name="connsiteY77" fmla="*/ 1613292 h 2428728"/>
                <a:gd name="connsiteX78" fmla="*/ 1680874 w 3572933"/>
                <a:gd name="connsiteY78" fmla="*/ 1562333 h 2428728"/>
                <a:gd name="connsiteX79" fmla="*/ 1684588 w 3572933"/>
                <a:gd name="connsiteY79" fmla="*/ 1528710 h 2428728"/>
                <a:gd name="connsiteX80" fmla="*/ 1712592 w 3572933"/>
                <a:gd name="connsiteY80" fmla="*/ 1541664 h 2428728"/>
                <a:gd name="connsiteX81" fmla="*/ 1827273 w 3572933"/>
                <a:gd name="connsiteY81" fmla="*/ 1668823 h 2428728"/>
                <a:gd name="connsiteX82" fmla="*/ 1756312 w 3572933"/>
                <a:gd name="connsiteY82" fmla="*/ 1472513 h 2428728"/>
                <a:gd name="connsiteX83" fmla="*/ 1749644 w 3572933"/>
                <a:gd name="connsiteY83" fmla="*/ 1416506 h 2428728"/>
                <a:gd name="connsiteX84" fmla="*/ 1803746 w 3572933"/>
                <a:gd name="connsiteY84" fmla="*/ 1444128 h 2428728"/>
                <a:gd name="connsiteX85" fmla="*/ 1833178 w 3572933"/>
                <a:gd name="connsiteY85" fmla="*/ 1477085 h 2428728"/>
                <a:gd name="connsiteX86" fmla="*/ 1757359 w 3572933"/>
                <a:gd name="connsiteY86" fmla="*/ 1327733 h 2428728"/>
                <a:gd name="connsiteX87" fmla="*/ 1753931 w 3572933"/>
                <a:gd name="connsiteY87" fmla="*/ 1297062 h 2428728"/>
                <a:gd name="connsiteX88" fmla="*/ 1786696 w 3572933"/>
                <a:gd name="connsiteY88" fmla="*/ 1305158 h 2428728"/>
                <a:gd name="connsiteX89" fmla="*/ 1861944 w 3572933"/>
                <a:gd name="connsiteY89" fmla="*/ 1370309 h 2428728"/>
                <a:gd name="connsiteX90" fmla="*/ 1901282 w 3572933"/>
                <a:gd name="connsiteY90" fmla="*/ 1373929 h 2428728"/>
                <a:gd name="connsiteX91" fmla="*/ 1903568 w 3572933"/>
                <a:gd name="connsiteY91" fmla="*/ 1338115 h 2428728"/>
                <a:gd name="connsiteX92" fmla="*/ 1868992 w 3572933"/>
                <a:gd name="connsiteY92" fmla="*/ 1254866 h 2428728"/>
                <a:gd name="connsiteX93" fmla="*/ 1859086 w 3572933"/>
                <a:gd name="connsiteY93" fmla="*/ 1211718 h 2428728"/>
                <a:gd name="connsiteX94" fmla="*/ 1906997 w 3572933"/>
                <a:gd name="connsiteY94" fmla="*/ 1216576 h 2428728"/>
                <a:gd name="connsiteX95" fmla="*/ 1862611 w 3572933"/>
                <a:gd name="connsiteY95" fmla="*/ 1138566 h 2428728"/>
                <a:gd name="connsiteX96" fmla="*/ 1859944 w 3572933"/>
                <a:gd name="connsiteY96" fmla="*/ 1103514 h 2428728"/>
                <a:gd name="connsiteX97" fmla="*/ 1895472 w 3572933"/>
                <a:gd name="connsiteY97" fmla="*/ 1103609 h 2428728"/>
                <a:gd name="connsiteX98" fmla="*/ 2070446 w 3572933"/>
                <a:gd name="connsiteY98" fmla="*/ 1224958 h 2428728"/>
                <a:gd name="connsiteX99" fmla="*/ 2310286 w 3572933"/>
                <a:gd name="connsiteY99" fmla="*/ 1506136 h 2428728"/>
                <a:gd name="connsiteX100" fmla="*/ 2288474 w 3572933"/>
                <a:gd name="connsiteY100" fmla="*/ 1444223 h 2428728"/>
                <a:gd name="connsiteX101" fmla="*/ 2288378 w 3572933"/>
                <a:gd name="connsiteY101" fmla="*/ 1408981 h 2428728"/>
                <a:gd name="connsiteX102" fmla="*/ 2319334 w 3572933"/>
                <a:gd name="connsiteY102" fmla="*/ 1413839 h 2428728"/>
                <a:gd name="connsiteX103" fmla="*/ 2336765 w 3572933"/>
                <a:gd name="connsiteY103" fmla="*/ 1417553 h 2428728"/>
                <a:gd name="connsiteX104" fmla="*/ 2335527 w 3572933"/>
                <a:gd name="connsiteY104" fmla="*/ 1403647 h 2428728"/>
                <a:gd name="connsiteX105" fmla="*/ 2338194 w 3572933"/>
                <a:gd name="connsiteY105" fmla="*/ 1360499 h 2428728"/>
                <a:gd name="connsiteX106" fmla="*/ 2376675 w 3572933"/>
                <a:gd name="connsiteY106" fmla="*/ 1372976 h 2428728"/>
                <a:gd name="connsiteX107" fmla="*/ 2502976 w 3572933"/>
                <a:gd name="connsiteY107" fmla="*/ 1437651 h 2428728"/>
                <a:gd name="connsiteX108" fmla="*/ 2543648 w 3572933"/>
                <a:gd name="connsiteY108" fmla="*/ 1435556 h 2428728"/>
                <a:gd name="connsiteX109" fmla="*/ 2537648 w 3572933"/>
                <a:gd name="connsiteY109" fmla="*/ 1400694 h 2428728"/>
                <a:gd name="connsiteX110" fmla="*/ 2536790 w 3572933"/>
                <a:gd name="connsiteY110" fmla="*/ 1361546 h 2428728"/>
                <a:gd name="connsiteX111" fmla="*/ 2573842 w 3572933"/>
                <a:gd name="connsiteY111" fmla="*/ 1375453 h 2428728"/>
                <a:gd name="connsiteX112" fmla="*/ 2670140 w 3572933"/>
                <a:gd name="connsiteY112" fmla="*/ 1436032 h 2428728"/>
                <a:gd name="connsiteX113" fmla="*/ 2729957 w 3572933"/>
                <a:gd name="connsiteY113" fmla="*/ 1445176 h 2428728"/>
                <a:gd name="connsiteX114" fmla="*/ 2800157 w 3572933"/>
                <a:gd name="connsiteY114" fmla="*/ 1467750 h 2428728"/>
                <a:gd name="connsiteX115" fmla="*/ 2891692 w 3572933"/>
                <a:gd name="connsiteY115" fmla="*/ 1524329 h 2428728"/>
                <a:gd name="connsiteX116" fmla="*/ 2935888 w 3572933"/>
                <a:gd name="connsiteY116" fmla="*/ 1589480 h 2428728"/>
                <a:gd name="connsiteX117" fmla="*/ 2914361 w 3572933"/>
                <a:gd name="connsiteY117" fmla="*/ 1729402 h 2428728"/>
                <a:gd name="connsiteX118" fmla="*/ 2915314 w 3572933"/>
                <a:gd name="connsiteY118" fmla="*/ 1762263 h 2428728"/>
                <a:gd name="connsiteX119" fmla="*/ 2915790 w 3572933"/>
                <a:gd name="connsiteY119" fmla="*/ 1763882 h 2428728"/>
                <a:gd name="connsiteX120" fmla="*/ 2939317 w 3572933"/>
                <a:gd name="connsiteY120" fmla="*/ 1716067 h 2428728"/>
                <a:gd name="connsiteX121" fmla="*/ 2982846 w 3572933"/>
                <a:gd name="connsiteY121" fmla="*/ 1725592 h 2428728"/>
                <a:gd name="connsiteX122" fmla="*/ 3156868 w 3572933"/>
                <a:gd name="connsiteY122" fmla="*/ 1838558 h 2428728"/>
                <a:gd name="connsiteX123" fmla="*/ 3126769 w 3572933"/>
                <a:gd name="connsiteY123" fmla="*/ 1705208 h 2428728"/>
                <a:gd name="connsiteX124" fmla="*/ 3104194 w 3572933"/>
                <a:gd name="connsiteY124" fmla="*/ 1622722 h 2428728"/>
                <a:gd name="connsiteX125" fmla="*/ 3109433 w 3572933"/>
                <a:gd name="connsiteY125" fmla="*/ 1588813 h 2428728"/>
                <a:gd name="connsiteX126" fmla="*/ 3140866 w 3572933"/>
                <a:gd name="connsiteY126" fmla="*/ 1605005 h 2428728"/>
                <a:gd name="connsiteX127" fmla="*/ 3192206 w 3572933"/>
                <a:gd name="connsiteY127" fmla="*/ 1661108 h 2428728"/>
                <a:gd name="connsiteX128" fmla="*/ 3447857 w 3572933"/>
                <a:gd name="connsiteY128" fmla="*/ 1839606 h 2428728"/>
                <a:gd name="connsiteX129" fmla="*/ 3564442 w 3572933"/>
                <a:gd name="connsiteY129" fmla="*/ 1939619 h 2428728"/>
                <a:gd name="connsiteX130" fmla="*/ 3571205 w 3572933"/>
                <a:gd name="connsiteY130" fmla="*/ 1951906 h 2428728"/>
                <a:gd name="connsiteX131" fmla="*/ 3572920 w 3572933"/>
                <a:gd name="connsiteY131" fmla="*/ 2393390 h 2428728"/>
                <a:gd name="connsiteX132" fmla="*/ 3534439 w 3572933"/>
                <a:gd name="connsiteY132" fmla="*/ 2428632 h 2428728"/>
                <a:gd name="connsiteX133" fmla="*/ 3363370 w 3572933"/>
                <a:gd name="connsiteY133" fmla="*/ 2428156 h 2428728"/>
                <a:gd name="connsiteX134" fmla="*/ 592928 w 3572933"/>
                <a:gd name="connsiteY134" fmla="*/ 2428061 h 2428728"/>
                <a:gd name="connsiteX135" fmla="*/ 536159 w 3572933"/>
                <a:gd name="connsiteY135" fmla="*/ 2425108 h 242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572933" h="2428728">
                  <a:moveTo>
                    <a:pt x="536159" y="2425108"/>
                  </a:moveTo>
                  <a:cubicBezTo>
                    <a:pt x="540731" y="2263278"/>
                    <a:pt x="572735" y="2105068"/>
                    <a:pt x="599024" y="1946096"/>
                  </a:cubicBezTo>
                  <a:cubicBezTo>
                    <a:pt x="603596" y="1918473"/>
                    <a:pt x="607501" y="1890660"/>
                    <a:pt x="611597" y="1862942"/>
                  </a:cubicBezTo>
                  <a:cubicBezTo>
                    <a:pt x="637410" y="1713495"/>
                    <a:pt x="663508" y="1564048"/>
                    <a:pt x="711419" y="1419744"/>
                  </a:cubicBezTo>
                  <a:cubicBezTo>
                    <a:pt x="741709" y="1328590"/>
                    <a:pt x="761425" y="1235245"/>
                    <a:pt x="772284" y="1140185"/>
                  </a:cubicBezTo>
                  <a:cubicBezTo>
                    <a:pt x="778189" y="1088846"/>
                    <a:pt x="772189" y="1037410"/>
                    <a:pt x="755806" y="987785"/>
                  </a:cubicBezTo>
                  <a:cubicBezTo>
                    <a:pt x="740375" y="963973"/>
                    <a:pt x="732850" y="936255"/>
                    <a:pt x="722278" y="910538"/>
                  </a:cubicBezTo>
                  <a:cubicBezTo>
                    <a:pt x="645030" y="722609"/>
                    <a:pt x="449005" y="675937"/>
                    <a:pt x="280222" y="691653"/>
                  </a:cubicBezTo>
                  <a:cubicBezTo>
                    <a:pt x="204880" y="698606"/>
                    <a:pt x="130013" y="711846"/>
                    <a:pt x="57433" y="735087"/>
                  </a:cubicBezTo>
                  <a:cubicBezTo>
                    <a:pt x="43907" y="739468"/>
                    <a:pt x="16475" y="743183"/>
                    <a:pt x="2569" y="735849"/>
                  </a:cubicBezTo>
                  <a:cubicBezTo>
                    <a:pt x="-9814" y="712703"/>
                    <a:pt x="26000" y="709465"/>
                    <a:pt x="37144" y="702511"/>
                  </a:cubicBezTo>
                  <a:cubicBezTo>
                    <a:pt x="294986" y="541825"/>
                    <a:pt x="554923" y="385043"/>
                    <a:pt x="836863" y="268648"/>
                  </a:cubicBezTo>
                  <a:cubicBezTo>
                    <a:pt x="996598" y="202735"/>
                    <a:pt x="1159856" y="148061"/>
                    <a:pt x="1327972" y="108152"/>
                  </a:cubicBezTo>
                  <a:cubicBezTo>
                    <a:pt x="1351023" y="102627"/>
                    <a:pt x="1374645" y="101960"/>
                    <a:pt x="1388170" y="100817"/>
                  </a:cubicBezTo>
                  <a:cubicBezTo>
                    <a:pt x="1404553" y="101008"/>
                    <a:pt x="1400553" y="97198"/>
                    <a:pt x="1399600" y="97484"/>
                  </a:cubicBezTo>
                  <a:cubicBezTo>
                    <a:pt x="1387980" y="100817"/>
                    <a:pt x="1375788" y="102341"/>
                    <a:pt x="1364072" y="97007"/>
                  </a:cubicBezTo>
                  <a:cubicBezTo>
                    <a:pt x="1365501" y="67384"/>
                    <a:pt x="1390552" y="68623"/>
                    <a:pt x="1408840" y="66432"/>
                  </a:cubicBezTo>
                  <a:cubicBezTo>
                    <a:pt x="1552096" y="48906"/>
                    <a:pt x="1694113" y="23665"/>
                    <a:pt x="1836703" y="2519"/>
                  </a:cubicBezTo>
                  <a:cubicBezTo>
                    <a:pt x="1844513" y="1376"/>
                    <a:pt x="1852419" y="-529"/>
                    <a:pt x="1860325" y="138"/>
                  </a:cubicBezTo>
                  <a:cubicBezTo>
                    <a:pt x="1871278" y="1091"/>
                    <a:pt x="1885280" y="1091"/>
                    <a:pt x="1886423" y="14902"/>
                  </a:cubicBezTo>
                  <a:cubicBezTo>
                    <a:pt x="1887281" y="24903"/>
                    <a:pt x="1875565" y="30046"/>
                    <a:pt x="1866611" y="32618"/>
                  </a:cubicBezTo>
                  <a:cubicBezTo>
                    <a:pt x="1830035" y="43000"/>
                    <a:pt x="1793173" y="52335"/>
                    <a:pt x="1756407" y="62146"/>
                  </a:cubicBezTo>
                  <a:cubicBezTo>
                    <a:pt x="1456084" y="142346"/>
                    <a:pt x="1156522" y="224738"/>
                    <a:pt x="869248" y="345610"/>
                  </a:cubicBezTo>
                  <a:cubicBezTo>
                    <a:pt x="851913" y="352944"/>
                    <a:pt x="832958" y="356373"/>
                    <a:pt x="825814" y="359707"/>
                  </a:cubicBezTo>
                  <a:cubicBezTo>
                    <a:pt x="914778" y="334846"/>
                    <a:pt x="1016981" y="319416"/>
                    <a:pt x="1118994" y="304938"/>
                  </a:cubicBezTo>
                  <a:cubicBezTo>
                    <a:pt x="1218721" y="290746"/>
                    <a:pt x="1319209" y="266743"/>
                    <a:pt x="1421603" y="301223"/>
                  </a:cubicBezTo>
                  <a:cubicBezTo>
                    <a:pt x="1174144" y="352468"/>
                    <a:pt x="928684" y="407713"/>
                    <a:pt x="693417" y="500105"/>
                  </a:cubicBezTo>
                  <a:cubicBezTo>
                    <a:pt x="686559" y="498962"/>
                    <a:pt x="696846" y="507344"/>
                    <a:pt x="693131" y="502201"/>
                  </a:cubicBezTo>
                  <a:cubicBezTo>
                    <a:pt x="692369" y="501058"/>
                    <a:pt x="693417" y="499915"/>
                    <a:pt x="696465" y="499343"/>
                  </a:cubicBezTo>
                  <a:cubicBezTo>
                    <a:pt x="746185" y="489818"/>
                    <a:pt x="796192" y="482579"/>
                    <a:pt x="846960" y="482389"/>
                  </a:cubicBezTo>
                  <a:cubicBezTo>
                    <a:pt x="956402" y="482103"/>
                    <a:pt x="1065844" y="480770"/>
                    <a:pt x="1175191" y="482770"/>
                  </a:cubicBezTo>
                  <a:cubicBezTo>
                    <a:pt x="1270346" y="484484"/>
                    <a:pt x="1364263" y="500582"/>
                    <a:pt x="1458370" y="513726"/>
                  </a:cubicBezTo>
                  <a:cubicBezTo>
                    <a:pt x="1464656" y="514583"/>
                    <a:pt x="1470847" y="516393"/>
                    <a:pt x="1476562" y="519060"/>
                  </a:cubicBezTo>
                  <a:cubicBezTo>
                    <a:pt x="1485135" y="523061"/>
                    <a:pt x="1497041" y="526585"/>
                    <a:pt x="1496374" y="536967"/>
                  </a:cubicBezTo>
                  <a:cubicBezTo>
                    <a:pt x="1495517" y="550874"/>
                    <a:pt x="1481420" y="551921"/>
                    <a:pt x="1470943" y="552588"/>
                  </a:cubicBezTo>
                  <a:cubicBezTo>
                    <a:pt x="1410745" y="556208"/>
                    <a:pt x="1350451" y="553255"/>
                    <a:pt x="1290253" y="554303"/>
                  </a:cubicBezTo>
                  <a:cubicBezTo>
                    <a:pt x="1271394" y="554588"/>
                    <a:pt x="1252439" y="552207"/>
                    <a:pt x="1226626" y="557160"/>
                  </a:cubicBezTo>
                  <a:cubicBezTo>
                    <a:pt x="1320162" y="607262"/>
                    <a:pt x="1409602" y="652791"/>
                    <a:pt x="1495803" y="704226"/>
                  </a:cubicBezTo>
                  <a:cubicBezTo>
                    <a:pt x="1579242" y="754137"/>
                    <a:pt x="1656966" y="810906"/>
                    <a:pt x="1724974" y="880534"/>
                  </a:cubicBezTo>
                  <a:cubicBezTo>
                    <a:pt x="1733833" y="889583"/>
                    <a:pt x="1743358" y="898155"/>
                    <a:pt x="1750120" y="908918"/>
                  </a:cubicBezTo>
                  <a:cubicBezTo>
                    <a:pt x="1756026" y="918253"/>
                    <a:pt x="1763551" y="929111"/>
                    <a:pt x="1753264" y="938827"/>
                  </a:cubicBezTo>
                  <a:cubicBezTo>
                    <a:pt x="1745263" y="946351"/>
                    <a:pt x="1734881" y="940636"/>
                    <a:pt x="1726879" y="936255"/>
                  </a:cubicBezTo>
                  <a:cubicBezTo>
                    <a:pt x="1675349" y="908347"/>
                    <a:pt x="1625819" y="876819"/>
                    <a:pt x="1574670" y="848149"/>
                  </a:cubicBezTo>
                  <a:cubicBezTo>
                    <a:pt x="1511329" y="812716"/>
                    <a:pt x="1443606" y="793475"/>
                    <a:pt x="1363024" y="779283"/>
                  </a:cubicBezTo>
                  <a:cubicBezTo>
                    <a:pt x="1409887" y="814526"/>
                    <a:pt x="1448654" y="844815"/>
                    <a:pt x="1477801" y="884153"/>
                  </a:cubicBezTo>
                  <a:cubicBezTo>
                    <a:pt x="1495231" y="907585"/>
                    <a:pt x="1525997" y="941684"/>
                    <a:pt x="1505899" y="962734"/>
                  </a:cubicBezTo>
                  <a:cubicBezTo>
                    <a:pt x="1482944" y="986738"/>
                    <a:pt x="1458179" y="947685"/>
                    <a:pt x="1436653" y="932350"/>
                  </a:cubicBezTo>
                  <a:cubicBezTo>
                    <a:pt x="1371121" y="885582"/>
                    <a:pt x="1305779" y="839005"/>
                    <a:pt x="1222721" y="806334"/>
                  </a:cubicBezTo>
                  <a:cubicBezTo>
                    <a:pt x="1265012" y="927683"/>
                    <a:pt x="1298254" y="1044554"/>
                    <a:pt x="1337307" y="1159711"/>
                  </a:cubicBezTo>
                  <a:cubicBezTo>
                    <a:pt x="1344451" y="1180667"/>
                    <a:pt x="1352356" y="1201431"/>
                    <a:pt x="1357500" y="1223053"/>
                  </a:cubicBezTo>
                  <a:cubicBezTo>
                    <a:pt x="1359976" y="1233626"/>
                    <a:pt x="1364453" y="1246960"/>
                    <a:pt x="1352642" y="1253152"/>
                  </a:cubicBezTo>
                  <a:cubicBezTo>
                    <a:pt x="1340450" y="1259534"/>
                    <a:pt x="1331592" y="1248104"/>
                    <a:pt x="1325972" y="1239055"/>
                  </a:cubicBezTo>
                  <a:cubicBezTo>
                    <a:pt x="1285015" y="1173237"/>
                    <a:pt x="1235866" y="1112563"/>
                    <a:pt x="1207195" y="1054746"/>
                  </a:cubicBezTo>
                  <a:cubicBezTo>
                    <a:pt x="1246248" y="1174094"/>
                    <a:pt x="1292920" y="1305254"/>
                    <a:pt x="1326544" y="1440032"/>
                  </a:cubicBezTo>
                  <a:cubicBezTo>
                    <a:pt x="1320543" y="1442699"/>
                    <a:pt x="1314447" y="1445366"/>
                    <a:pt x="1308446" y="1448033"/>
                  </a:cubicBezTo>
                  <a:cubicBezTo>
                    <a:pt x="1249486" y="1372119"/>
                    <a:pt x="1211863" y="1282394"/>
                    <a:pt x="1156046" y="1195811"/>
                  </a:cubicBezTo>
                  <a:cubicBezTo>
                    <a:pt x="1164619" y="1252485"/>
                    <a:pt x="1169857" y="1303253"/>
                    <a:pt x="1166714" y="1354402"/>
                  </a:cubicBezTo>
                  <a:cubicBezTo>
                    <a:pt x="1165762" y="1369833"/>
                    <a:pt x="1168714" y="1392026"/>
                    <a:pt x="1151284" y="1395551"/>
                  </a:cubicBezTo>
                  <a:cubicBezTo>
                    <a:pt x="1133472" y="1399170"/>
                    <a:pt x="1125376" y="1379168"/>
                    <a:pt x="1118232" y="1362880"/>
                  </a:cubicBezTo>
                  <a:cubicBezTo>
                    <a:pt x="1120613" y="1414124"/>
                    <a:pt x="1119375" y="1464511"/>
                    <a:pt x="1119375" y="1514994"/>
                  </a:cubicBezTo>
                  <a:cubicBezTo>
                    <a:pt x="1119375" y="1542521"/>
                    <a:pt x="1129186" y="1547189"/>
                    <a:pt x="1154427" y="1536806"/>
                  </a:cubicBezTo>
                  <a:cubicBezTo>
                    <a:pt x="1227674" y="1506517"/>
                    <a:pt x="1227960" y="1507374"/>
                    <a:pt x="1244152" y="1586241"/>
                  </a:cubicBezTo>
                  <a:cubicBezTo>
                    <a:pt x="1248915" y="1609482"/>
                    <a:pt x="1252725" y="1633009"/>
                    <a:pt x="1258345" y="1656059"/>
                  </a:cubicBezTo>
                  <a:cubicBezTo>
                    <a:pt x="1259107" y="1659202"/>
                    <a:pt x="1260440" y="1662060"/>
                    <a:pt x="1264917" y="1667108"/>
                  </a:cubicBezTo>
                  <a:cubicBezTo>
                    <a:pt x="1283110" y="1657488"/>
                    <a:pt x="1289872" y="1637295"/>
                    <a:pt x="1302636" y="1622912"/>
                  </a:cubicBezTo>
                  <a:cubicBezTo>
                    <a:pt x="1311685" y="1612721"/>
                    <a:pt x="1316638" y="1595290"/>
                    <a:pt x="1333878" y="1597766"/>
                  </a:cubicBezTo>
                  <a:cubicBezTo>
                    <a:pt x="1350356" y="1600148"/>
                    <a:pt x="1353976" y="1616150"/>
                    <a:pt x="1358548" y="1629675"/>
                  </a:cubicBezTo>
                  <a:cubicBezTo>
                    <a:pt x="1361596" y="1638533"/>
                    <a:pt x="1363310" y="1647963"/>
                    <a:pt x="1373121" y="1660727"/>
                  </a:cubicBezTo>
                  <a:cubicBezTo>
                    <a:pt x="1400267" y="1621293"/>
                    <a:pt x="1409030" y="1578050"/>
                    <a:pt x="1414840" y="1535759"/>
                  </a:cubicBezTo>
                  <a:cubicBezTo>
                    <a:pt x="1420365" y="1495373"/>
                    <a:pt x="1428747" y="1454606"/>
                    <a:pt x="1423127" y="1412981"/>
                  </a:cubicBezTo>
                  <a:cubicBezTo>
                    <a:pt x="1421317" y="1399646"/>
                    <a:pt x="1418079" y="1380787"/>
                    <a:pt x="1437700" y="1378977"/>
                  </a:cubicBezTo>
                  <a:cubicBezTo>
                    <a:pt x="1451607" y="1377644"/>
                    <a:pt x="1457322" y="1392979"/>
                    <a:pt x="1460560" y="1405647"/>
                  </a:cubicBezTo>
                  <a:cubicBezTo>
                    <a:pt x="1491707" y="1531377"/>
                    <a:pt x="1521139" y="1657393"/>
                    <a:pt x="1523235" y="1777027"/>
                  </a:cubicBezTo>
                  <a:cubicBezTo>
                    <a:pt x="1525045" y="1743118"/>
                    <a:pt x="1542666" y="1702256"/>
                    <a:pt x="1556191" y="1660727"/>
                  </a:cubicBezTo>
                  <a:cubicBezTo>
                    <a:pt x="1567145" y="1627008"/>
                    <a:pt x="1582957" y="1625960"/>
                    <a:pt x="1605912" y="1653773"/>
                  </a:cubicBezTo>
                  <a:cubicBezTo>
                    <a:pt x="1620961" y="1671966"/>
                    <a:pt x="1629915" y="1693874"/>
                    <a:pt x="1643250" y="1717210"/>
                  </a:cubicBezTo>
                  <a:cubicBezTo>
                    <a:pt x="1637154" y="1689397"/>
                    <a:pt x="1636678" y="1664632"/>
                    <a:pt x="1637821" y="1639867"/>
                  </a:cubicBezTo>
                  <a:cubicBezTo>
                    <a:pt x="1640011" y="1591670"/>
                    <a:pt x="1645917" y="1588622"/>
                    <a:pt x="1695923" y="1613292"/>
                  </a:cubicBezTo>
                  <a:cubicBezTo>
                    <a:pt x="1692780" y="1593766"/>
                    <a:pt x="1684684" y="1578526"/>
                    <a:pt x="1680874" y="1562333"/>
                  </a:cubicBezTo>
                  <a:cubicBezTo>
                    <a:pt x="1678111" y="1550808"/>
                    <a:pt x="1668872" y="1536521"/>
                    <a:pt x="1684588" y="1528710"/>
                  </a:cubicBezTo>
                  <a:cubicBezTo>
                    <a:pt x="1696304" y="1522900"/>
                    <a:pt x="1705258" y="1533568"/>
                    <a:pt x="1712592" y="1541664"/>
                  </a:cubicBezTo>
                  <a:cubicBezTo>
                    <a:pt x="1749740" y="1582717"/>
                    <a:pt x="1793840" y="1617483"/>
                    <a:pt x="1827273" y="1668823"/>
                  </a:cubicBezTo>
                  <a:cubicBezTo>
                    <a:pt x="1807175" y="1598433"/>
                    <a:pt x="1780600" y="1535949"/>
                    <a:pt x="1756312" y="1472513"/>
                  </a:cubicBezTo>
                  <a:cubicBezTo>
                    <a:pt x="1749358" y="1454415"/>
                    <a:pt x="1730690" y="1429079"/>
                    <a:pt x="1749644" y="1416506"/>
                  </a:cubicBezTo>
                  <a:cubicBezTo>
                    <a:pt x="1771742" y="1401837"/>
                    <a:pt x="1787554" y="1430412"/>
                    <a:pt x="1803746" y="1444128"/>
                  </a:cubicBezTo>
                  <a:cubicBezTo>
                    <a:pt x="1813366" y="1452224"/>
                    <a:pt x="1822415" y="1461273"/>
                    <a:pt x="1833178" y="1477085"/>
                  </a:cubicBezTo>
                  <a:cubicBezTo>
                    <a:pt x="1805937" y="1423649"/>
                    <a:pt x="1782410" y="1375262"/>
                    <a:pt x="1757359" y="1327733"/>
                  </a:cubicBezTo>
                  <a:cubicBezTo>
                    <a:pt x="1752311" y="1318112"/>
                    <a:pt x="1744786" y="1305825"/>
                    <a:pt x="1753931" y="1297062"/>
                  </a:cubicBezTo>
                  <a:cubicBezTo>
                    <a:pt x="1766313" y="1285060"/>
                    <a:pt x="1777362" y="1297824"/>
                    <a:pt x="1786696" y="1305158"/>
                  </a:cubicBezTo>
                  <a:cubicBezTo>
                    <a:pt x="1812795" y="1325637"/>
                    <a:pt x="1832131" y="1354117"/>
                    <a:pt x="1861944" y="1370309"/>
                  </a:cubicBezTo>
                  <a:cubicBezTo>
                    <a:pt x="1874231" y="1377072"/>
                    <a:pt x="1888042" y="1386121"/>
                    <a:pt x="1901282" y="1373929"/>
                  </a:cubicBezTo>
                  <a:cubicBezTo>
                    <a:pt x="1912236" y="1363832"/>
                    <a:pt x="1906997" y="1350307"/>
                    <a:pt x="1903568" y="1338115"/>
                  </a:cubicBezTo>
                  <a:cubicBezTo>
                    <a:pt x="1895281" y="1309064"/>
                    <a:pt x="1882899" y="1281727"/>
                    <a:pt x="1868992" y="1254866"/>
                  </a:cubicBezTo>
                  <a:cubicBezTo>
                    <a:pt x="1861944" y="1241436"/>
                    <a:pt x="1846894" y="1226196"/>
                    <a:pt x="1859086" y="1211718"/>
                  </a:cubicBezTo>
                  <a:cubicBezTo>
                    <a:pt x="1872326" y="1196002"/>
                    <a:pt x="1887281" y="1217814"/>
                    <a:pt x="1906997" y="1216576"/>
                  </a:cubicBezTo>
                  <a:cubicBezTo>
                    <a:pt x="1893853" y="1188382"/>
                    <a:pt x="1875469" y="1164855"/>
                    <a:pt x="1862611" y="1138566"/>
                  </a:cubicBezTo>
                  <a:cubicBezTo>
                    <a:pt x="1857086" y="1127327"/>
                    <a:pt x="1848990" y="1114849"/>
                    <a:pt x="1859944" y="1103514"/>
                  </a:cubicBezTo>
                  <a:cubicBezTo>
                    <a:pt x="1870516" y="1092560"/>
                    <a:pt x="1884042" y="1098371"/>
                    <a:pt x="1895472" y="1103609"/>
                  </a:cubicBezTo>
                  <a:cubicBezTo>
                    <a:pt x="1961194" y="1133327"/>
                    <a:pt x="2017868" y="1175904"/>
                    <a:pt x="2070446" y="1224958"/>
                  </a:cubicBezTo>
                  <a:cubicBezTo>
                    <a:pt x="2159791" y="1308397"/>
                    <a:pt x="2234752" y="1404028"/>
                    <a:pt x="2310286" y="1506136"/>
                  </a:cubicBezTo>
                  <a:cubicBezTo>
                    <a:pt x="2305142" y="1480704"/>
                    <a:pt x="2295522" y="1462892"/>
                    <a:pt x="2288474" y="1444223"/>
                  </a:cubicBezTo>
                  <a:cubicBezTo>
                    <a:pt x="2284092" y="1432508"/>
                    <a:pt x="2276758" y="1418792"/>
                    <a:pt x="2288378" y="1408981"/>
                  </a:cubicBezTo>
                  <a:cubicBezTo>
                    <a:pt x="2297903" y="1400885"/>
                    <a:pt x="2309238" y="1409743"/>
                    <a:pt x="2319334" y="1413839"/>
                  </a:cubicBezTo>
                  <a:cubicBezTo>
                    <a:pt x="2324859" y="1416125"/>
                    <a:pt x="2329907" y="1421363"/>
                    <a:pt x="2336765" y="1417553"/>
                  </a:cubicBezTo>
                  <a:cubicBezTo>
                    <a:pt x="2338575" y="1412696"/>
                    <a:pt x="2336289" y="1408219"/>
                    <a:pt x="2335527" y="1403647"/>
                  </a:cubicBezTo>
                  <a:cubicBezTo>
                    <a:pt x="2333050" y="1388883"/>
                    <a:pt x="2320668" y="1371167"/>
                    <a:pt x="2338194" y="1360499"/>
                  </a:cubicBezTo>
                  <a:cubicBezTo>
                    <a:pt x="2351624" y="1352307"/>
                    <a:pt x="2365054" y="1365452"/>
                    <a:pt x="2376675" y="1372976"/>
                  </a:cubicBezTo>
                  <a:cubicBezTo>
                    <a:pt x="2416585" y="1398884"/>
                    <a:pt x="2455828" y="1426126"/>
                    <a:pt x="2502976" y="1437651"/>
                  </a:cubicBezTo>
                  <a:cubicBezTo>
                    <a:pt x="2516597" y="1440985"/>
                    <a:pt x="2532790" y="1447271"/>
                    <a:pt x="2543648" y="1435556"/>
                  </a:cubicBezTo>
                  <a:cubicBezTo>
                    <a:pt x="2554126" y="1424316"/>
                    <a:pt x="2541362" y="1412219"/>
                    <a:pt x="2537648" y="1400694"/>
                  </a:cubicBezTo>
                  <a:cubicBezTo>
                    <a:pt x="2533457" y="1387454"/>
                    <a:pt x="2522503" y="1371357"/>
                    <a:pt x="2536790" y="1361546"/>
                  </a:cubicBezTo>
                  <a:cubicBezTo>
                    <a:pt x="2550411" y="1352212"/>
                    <a:pt x="2562889" y="1367261"/>
                    <a:pt x="2573842" y="1375453"/>
                  </a:cubicBezTo>
                  <a:cubicBezTo>
                    <a:pt x="2604323" y="1398218"/>
                    <a:pt x="2634231" y="1421840"/>
                    <a:pt x="2670140" y="1436032"/>
                  </a:cubicBezTo>
                  <a:cubicBezTo>
                    <a:pt x="2689476" y="1443652"/>
                    <a:pt x="2709478" y="1452796"/>
                    <a:pt x="2729957" y="1445176"/>
                  </a:cubicBezTo>
                  <a:cubicBezTo>
                    <a:pt x="2760437" y="1433841"/>
                    <a:pt x="2781011" y="1444319"/>
                    <a:pt x="2800157" y="1467750"/>
                  </a:cubicBezTo>
                  <a:cubicBezTo>
                    <a:pt x="2823969" y="1496706"/>
                    <a:pt x="2855497" y="1516613"/>
                    <a:pt x="2891692" y="1524329"/>
                  </a:cubicBezTo>
                  <a:cubicBezTo>
                    <a:pt x="2929792" y="1532425"/>
                    <a:pt x="2942936" y="1555761"/>
                    <a:pt x="2935888" y="1589480"/>
                  </a:cubicBezTo>
                  <a:cubicBezTo>
                    <a:pt x="2926172" y="1635771"/>
                    <a:pt x="2935792" y="1684825"/>
                    <a:pt x="2914361" y="1729402"/>
                  </a:cubicBezTo>
                  <a:cubicBezTo>
                    <a:pt x="2909503" y="1739498"/>
                    <a:pt x="2916552" y="1751214"/>
                    <a:pt x="2915314" y="1762263"/>
                  </a:cubicBezTo>
                  <a:cubicBezTo>
                    <a:pt x="2915409" y="1755881"/>
                    <a:pt x="2909599" y="1765406"/>
                    <a:pt x="2915790" y="1763882"/>
                  </a:cubicBezTo>
                  <a:cubicBezTo>
                    <a:pt x="2904836" y="1738451"/>
                    <a:pt x="2928839" y="1731211"/>
                    <a:pt x="2939317" y="1716067"/>
                  </a:cubicBezTo>
                  <a:cubicBezTo>
                    <a:pt x="2963034" y="1681586"/>
                    <a:pt x="2972083" y="1716448"/>
                    <a:pt x="2982846" y="1725592"/>
                  </a:cubicBezTo>
                  <a:cubicBezTo>
                    <a:pt x="3034757" y="1769788"/>
                    <a:pt x="3085907" y="1814651"/>
                    <a:pt x="3156868" y="1838558"/>
                  </a:cubicBezTo>
                  <a:cubicBezTo>
                    <a:pt x="3153248" y="1790743"/>
                    <a:pt x="3137532" y="1748357"/>
                    <a:pt x="3126769" y="1705208"/>
                  </a:cubicBezTo>
                  <a:cubicBezTo>
                    <a:pt x="3119816" y="1677586"/>
                    <a:pt x="3110957" y="1650440"/>
                    <a:pt x="3104194" y="1622722"/>
                  </a:cubicBezTo>
                  <a:cubicBezTo>
                    <a:pt x="3101337" y="1611006"/>
                    <a:pt x="3094765" y="1595480"/>
                    <a:pt x="3109433" y="1588813"/>
                  </a:cubicBezTo>
                  <a:cubicBezTo>
                    <a:pt x="3122768" y="1582812"/>
                    <a:pt x="3132865" y="1595385"/>
                    <a:pt x="3140866" y="1605005"/>
                  </a:cubicBezTo>
                  <a:cubicBezTo>
                    <a:pt x="3157058" y="1624532"/>
                    <a:pt x="3174965" y="1642534"/>
                    <a:pt x="3192206" y="1661108"/>
                  </a:cubicBezTo>
                  <a:cubicBezTo>
                    <a:pt x="3264595" y="1739022"/>
                    <a:pt x="3351749" y="1795601"/>
                    <a:pt x="3447857" y="1839606"/>
                  </a:cubicBezTo>
                  <a:cubicBezTo>
                    <a:pt x="3496243" y="1861799"/>
                    <a:pt x="3539201" y="1890469"/>
                    <a:pt x="3564442" y="1939619"/>
                  </a:cubicBezTo>
                  <a:cubicBezTo>
                    <a:pt x="3566824" y="1943619"/>
                    <a:pt x="3569110" y="1947715"/>
                    <a:pt x="3571205" y="1951906"/>
                  </a:cubicBezTo>
                  <a:cubicBezTo>
                    <a:pt x="3571491" y="2099067"/>
                    <a:pt x="3570729" y="2246228"/>
                    <a:pt x="3572920" y="2393390"/>
                  </a:cubicBezTo>
                  <a:cubicBezTo>
                    <a:pt x="3573396" y="2425203"/>
                    <a:pt x="3561394" y="2429490"/>
                    <a:pt x="3534439" y="2428632"/>
                  </a:cubicBezTo>
                  <a:cubicBezTo>
                    <a:pt x="3477479" y="2426918"/>
                    <a:pt x="3420425" y="2428156"/>
                    <a:pt x="3363370" y="2428156"/>
                  </a:cubicBezTo>
                  <a:cubicBezTo>
                    <a:pt x="2439921" y="2428156"/>
                    <a:pt x="1516377" y="2428156"/>
                    <a:pt x="592928" y="2428061"/>
                  </a:cubicBezTo>
                  <a:cubicBezTo>
                    <a:pt x="573973" y="2428156"/>
                    <a:pt x="555114" y="2426156"/>
                    <a:pt x="536159" y="2425108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5387753F-B12C-4C70-B11E-2BD7C42EE3C7}"/>
                </a:ext>
              </a:extLst>
            </p:cNvPr>
            <p:cNvSpPr/>
            <p:nvPr/>
          </p:nvSpPr>
          <p:spPr>
            <a:xfrm>
              <a:off x="3948132" y="2377708"/>
              <a:ext cx="2460743" cy="2143373"/>
            </a:xfrm>
            <a:custGeom>
              <a:avLst/>
              <a:gdLst>
                <a:gd name="connsiteX0" fmla="*/ 432796 w 2460743"/>
                <a:gd name="connsiteY0" fmla="*/ 2136284 h 2143373"/>
                <a:gd name="connsiteX1" fmla="*/ 42747 w 2460743"/>
                <a:gd name="connsiteY1" fmla="*/ 1454580 h 2143373"/>
                <a:gd name="connsiteX2" fmla="*/ 26650 w 2460743"/>
                <a:gd name="connsiteY2" fmla="*/ 824978 h 2143373"/>
                <a:gd name="connsiteX3" fmla="*/ 322496 w 2460743"/>
                <a:gd name="connsiteY3" fmla="*/ 268051 h 2143373"/>
                <a:gd name="connsiteX4" fmla="*/ 557573 w 2460743"/>
                <a:gd name="connsiteY4" fmla="*/ 57548 h 2143373"/>
                <a:gd name="connsiteX5" fmla="*/ 891234 w 2460743"/>
                <a:gd name="connsiteY5" fmla="*/ 23735 h 2143373"/>
                <a:gd name="connsiteX6" fmla="*/ 939526 w 2460743"/>
                <a:gd name="connsiteY6" fmla="*/ 61644 h 2143373"/>
                <a:gd name="connsiteX7" fmla="*/ 1266424 w 2460743"/>
                <a:gd name="connsiteY7" fmla="*/ 294054 h 2143373"/>
                <a:gd name="connsiteX8" fmla="*/ 1794585 w 2460743"/>
                <a:gd name="connsiteY8" fmla="*/ 494079 h 2143373"/>
                <a:gd name="connsiteX9" fmla="*/ 2119102 w 2460743"/>
                <a:gd name="connsiteY9" fmla="*/ 537132 h 2143373"/>
                <a:gd name="connsiteX10" fmla="*/ 2408186 w 2460743"/>
                <a:gd name="connsiteY10" fmla="*/ 535322 h 2143373"/>
                <a:gd name="connsiteX11" fmla="*/ 2459049 w 2460743"/>
                <a:gd name="connsiteY11" fmla="*/ 551515 h 2143373"/>
                <a:gd name="connsiteX12" fmla="*/ 2432665 w 2460743"/>
                <a:gd name="connsiteY12" fmla="*/ 603712 h 2143373"/>
                <a:gd name="connsiteX13" fmla="*/ 2249975 w 2460743"/>
                <a:gd name="connsiteY13" fmla="*/ 691913 h 2143373"/>
                <a:gd name="connsiteX14" fmla="*/ 2083955 w 2460743"/>
                <a:gd name="connsiteY14" fmla="*/ 732395 h 2143373"/>
                <a:gd name="connsiteX15" fmla="*/ 1841258 w 2460743"/>
                <a:gd name="connsiteY15" fmla="*/ 796498 h 2143373"/>
                <a:gd name="connsiteX16" fmla="*/ 1998420 w 2460743"/>
                <a:gd name="connsiteY16" fmla="*/ 810976 h 2143373"/>
                <a:gd name="connsiteX17" fmla="*/ 2084526 w 2460743"/>
                <a:gd name="connsiteY17" fmla="*/ 828788 h 2143373"/>
                <a:gd name="connsiteX18" fmla="*/ 2145962 w 2460743"/>
                <a:gd name="connsiteY18" fmla="*/ 834598 h 2143373"/>
                <a:gd name="connsiteX19" fmla="*/ 732738 w 2460743"/>
                <a:gd name="connsiteY19" fmla="*/ 1471439 h 2143373"/>
                <a:gd name="connsiteX20" fmla="*/ 681779 w 2460743"/>
                <a:gd name="connsiteY20" fmla="*/ 1511825 h 2143373"/>
                <a:gd name="connsiteX21" fmla="*/ 568718 w 2460743"/>
                <a:gd name="connsiteY21" fmla="*/ 1581453 h 2143373"/>
                <a:gd name="connsiteX22" fmla="*/ 444893 w 2460743"/>
                <a:gd name="connsiteY22" fmla="*/ 1821197 h 2143373"/>
                <a:gd name="connsiteX23" fmla="*/ 452608 w 2460743"/>
                <a:gd name="connsiteY23" fmla="*/ 2062180 h 2143373"/>
                <a:gd name="connsiteX24" fmla="*/ 444512 w 2460743"/>
                <a:gd name="connsiteY24" fmla="*/ 2107328 h 2143373"/>
                <a:gd name="connsiteX25" fmla="*/ 432796 w 2460743"/>
                <a:gd name="connsiteY25" fmla="*/ 2136284 h 214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60743" h="2143373">
                  <a:moveTo>
                    <a:pt x="432796" y="2136284"/>
                  </a:moveTo>
                  <a:cubicBezTo>
                    <a:pt x="264013" y="1991314"/>
                    <a:pt x="82657" y="1621172"/>
                    <a:pt x="42747" y="1454580"/>
                  </a:cubicBezTo>
                  <a:cubicBezTo>
                    <a:pt x="-6878" y="1247316"/>
                    <a:pt x="-14689" y="1035766"/>
                    <a:pt x="26650" y="824978"/>
                  </a:cubicBezTo>
                  <a:cubicBezTo>
                    <a:pt x="68846" y="609808"/>
                    <a:pt x="172478" y="426451"/>
                    <a:pt x="322496" y="268051"/>
                  </a:cubicBezTo>
                  <a:cubicBezTo>
                    <a:pt x="394982" y="191374"/>
                    <a:pt x="471658" y="119366"/>
                    <a:pt x="557573" y="57548"/>
                  </a:cubicBezTo>
                  <a:cubicBezTo>
                    <a:pt x="662539" y="-15890"/>
                    <a:pt x="775505" y="-9413"/>
                    <a:pt x="891234" y="23735"/>
                  </a:cubicBezTo>
                  <a:cubicBezTo>
                    <a:pt x="910570" y="32116"/>
                    <a:pt x="925810" y="46309"/>
                    <a:pt x="939526" y="61644"/>
                  </a:cubicBezTo>
                  <a:cubicBezTo>
                    <a:pt x="1031156" y="163562"/>
                    <a:pt x="1141932" y="238428"/>
                    <a:pt x="1266424" y="294054"/>
                  </a:cubicBezTo>
                  <a:cubicBezTo>
                    <a:pt x="1438636" y="370921"/>
                    <a:pt x="1608848" y="453312"/>
                    <a:pt x="1794585" y="494079"/>
                  </a:cubicBezTo>
                  <a:cubicBezTo>
                    <a:pt x="1901456" y="517511"/>
                    <a:pt x="2009564" y="529893"/>
                    <a:pt x="2119102" y="537132"/>
                  </a:cubicBezTo>
                  <a:cubicBezTo>
                    <a:pt x="2216066" y="543514"/>
                    <a:pt x="2311888" y="532274"/>
                    <a:pt x="2408186" y="535322"/>
                  </a:cubicBezTo>
                  <a:cubicBezTo>
                    <a:pt x="2426759" y="535894"/>
                    <a:pt x="2451906" y="531226"/>
                    <a:pt x="2459049" y="551515"/>
                  </a:cubicBezTo>
                  <a:cubicBezTo>
                    <a:pt x="2466383" y="572279"/>
                    <a:pt x="2448476" y="590567"/>
                    <a:pt x="2432665" y="603712"/>
                  </a:cubicBezTo>
                  <a:cubicBezTo>
                    <a:pt x="2379134" y="648003"/>
                    <a:pt x="2316174" y="673435"/>
                    <a:pt x="2249975" y="691913"/>
                  </a:cubicBezTo>
                  <a:cubicBezTo>
                    <a:pt x="2195111" y="707249"/>
                    <a:pt x="2139485" y="719631"/>
                    <a:pt x="2083955" y="732395"/>
                  </a:cubicBezTo>
                  <a:cubicBezTo>
                    <a:pt x="2000039" y="751921"/>
                    <a:pt x="1916029" y="771352"/>
                    <a:pt x="1841258" y="796498"/>
                  </a:cubicBezTo>
                  <a:cubicBezTo>
                    <a:pt x="1885930" y="813452"/>
                    <a:pt x="1942318" y="810595"/>
                    <a:pt x="1998420" y="810976"/>
                  </a:cubicBezTo>
                  <a:cubicBezTo>
                    <a:pt x="2028138" y="811166"/>
                    <a:pt x="2058999" y="807737"/>
                    <a:pt x="2084526" y="828788"/>
                  </a:cubicBezTo>
                  <a:cubicBezTo>
                    <a:pt x="2105005" y="830692"/>
                    <a:pt x="2125484" y="832693"/>
                    <a:pt x="2145962" y="834598"/>
                  </a:cubicBezTo>
                  <a:cubicBezTo>
                    <a:pt x="1624945" y="936896"/>
                    <a:pt x="1174508" y="1194643"/>
                    <a:pt x="732738" y="1471439"/>
                  </a:cubicBezTo>
                  <a:cubicBezTo>
                    <a:pt x="722737" y="1493728"/>
                    <a:pt x="701115" y="1501538"/>
                    <a:pt x="681779" y="1511825"/>
                  </a:cubicBezTo>
                  <a:cubicBezTo>
                    <a:pt x="642632" y="1532685"/>
                    <a:pt x="604436" y="1554974"/>
                    <a:pt x="568718" y="1581453"/>
                  </a:cubicBezTo>
                  <a:cubicBezTo>
                    <a:pt x="488136" y="1641270"/>
                    <a:pt x="449560" y="1721375"/>
                    <a:pt x="444893" y="1821197"/>
                  </a:cubicBezTo>
                  <a:cubicBezTo>
                    <a:pt x="441083" y="1901969"/>
                    <a:pt x="443654" y="1982075"/>
                    <a:pt x="452608" y="2062180"/>
                  </a:cubicBezTo>
                  <a:cubicBezTo>
                    <a:pt x="454418" y="2077896"/>
                    <a:pt x="456323" y="2093898"/>
                    <a:pt x="444512" y="2107328"/>
                  </a:cubicBezTo>
                  <a:cubicBezTo>
                    <a:pt x="446417" y="2130760"/>
                    <a:pt x="455656" y="2156001"/>
                    <a:pt x="432796" y="2136284"/>
                  </a:cubicBezTo>
                  <a:close/>
                </a:path>
              </a:pathLst>
            </a:custGeom>
            <a:solidFill>
              <a:srgbClr val="FDBA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3B59B62E-E0C6-4E7E-9EAB-BDD85EDAB547}"/>
                </a:ext>
              </a:extLst>
            </p:cNvPr>
            <p:cNvSpPr/>
            <p:nvPr/>
          </p:nvSpPr>
          <p:spPr>
            <a:xfrm>
              <a:off x="5350287" y="3001552"/>
              <a:ext cx="2884265" cy="2058603"/>
            </a:xfrm>
            <a:custGeom>
              <a:avLst/>
              <a:gdLst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83694 w 2884265"/>
                <a:gd name="connsiteY28" fmla="*/ 1755328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884265" h="2058603">
                  <a:moveTo>
                    <a:pt x="676180" y="97596"/>
                  </a:moveTo>
                  <a:cubicBezTo>
                    <a:pt x="810673" y="111408"/>
                    <a:pt x="945261" y="107026"/>
                    <a:pt x="1078992" y="91691"/>
                  </a:cubicBezTo>
                  <a:cubicBezTo>
                    <a:pt x="1281589" y="68545"/>
                    <a:pt x="1483519" y="40066"/>
                    <a:pt x="1686687" y="16634"/>
                  </a:cubicBezTo>
                  <a:cubicBezTo>
                    <a:pt x="1618107" y="56449"/>
                    <a:pt x="1539621" y="67974"/>
                    <a:pt x="1465231" y="92167"/>
                  </a:cubicBezTo>
                  <a:cubicBezTo>
                    <a:pt x="1567243" y="100359"/>
                    <a:pt x="1664399" y="73975"/>
                    <a:pt x="1762125" y="52829"/>
                  </a:cubicBezTo>
                  <a:cubicBezTo>
                    <a:pt x="1896523" y="23778"/>
                    <a:pt x="2029682" y="-13941"/>
                    <a:pt x="2170652" y="5204"/>
                  </a:cubicBezTo>
                  <a:cubicBezTo>
                    <a:pt x="1747171" y="91310"/>
                    <a:pt x="1315307" y="144936"/>
                    <a:pt x="921639" y="329340"/>
                  </a:cubicBezTo>
                  <a:cubicBezTo>
                    <a:pt x="1066324" y="347628"/>
                    <a:pt x="1219010" y="340579"/>
                    <a:pt x="1370838" y="357153"/>
                  </a:cubicBezTo>
                  <a:cubicBezTo>
                    <a:pt x="1270444" y="376012"/>
                    <a:pt x="1180052" y="436020"/>
                    <a:pt x="1067276" y="406778"/>
                  </a:cubicBezTo>
                  <a:cubicBezTo>
                    <a:pt x="975741" y="382966"/>
                    <a:pt x="880491" y="397063"/>
                    <a:pt x="789718" y="430305"/>
                  </a:cubicBezTo>
                  <a:cubicBezTo>
                    <a:pt x="894493" y="438592"/>
                    <a:pt x="999363" y="442592"/>
                    <a:pt x="1102995" y="459642"/>
                  </a:cubicBezTo>
                  <a:cubicBezTo>
                    <a:pt x="1208056" y="476977"/>
                    <a:pt x="1306830" y="510601"/>
                    <a:pt x="1392745" y="577180"/>
                  </a:cubicBezTo>
                  <a:cubicBezTo>
                    <a:pt x="1217485" y="520792"/>
                    <a:pt x="1038796" y="502219"/>
                    <a:pt x="854964" y="522602"/>
                  </a:cubicBezTo>
                  <a:cubicBezTo>
                    <a:pt x="1052512" y="546796"/>
                    <a:pt x="1201674" y="670621"/>
                    <a:pt x="1372838" y="766537"/>
                  </a:cubicBezTo>
                  <a:cubicBezTo>
                    <a:pt x="1329214" y="775300"/>
                    <a:pt x="1296829" y="758917"/>
                    <a:pt x="1263110" y="751869"/>
                  </a:cubicBezTo>
                  <a:cubicBezTo>
                    <a:pt x="1229582" y="744915"/>
                    <a:pt x="1197578" y="728818"/>
                    <a:pt x="1149001" y="732247"/>
                  </a:cubicBezTo>
                  <a:cubicBezTo>
                    <a:pt x="1253680" y="766537"/>
                    <a:pt x="1358360" y="774824"/>
                    <a:pt x="1425226" y="872551"/>
                  </a:cubicBezTo>
                  <a:cubicBezTo>
                    <a:pt x="1359979" y="874456"/>
                    <a:pt x="1302258" y="882647"/>
                    <a:pt x="1248632" y="917413"/>
                  </a:cubicBezTo>
                  <a:cubicBezTo>
                    <a:pt x="1344454" y="967229"/>
                    <a:pt x="1444847" y="997614"/>
                    <a:pt x="1540097" y="1039905"/>
                  </a:cubicBezTo>
                  <a:cubicBezTo>
                    <a:pt x="1632299" y="1080862"/>
                    <a:pt x="1632394" y="1080005"/>
                    <a:pt x="1636585" y="978850"/>
                  </a:cubicBezTo>
                  <a:cubicBezTo>
                    <a:pt x="1637252" y="963705"/>
                    <a:pt x="1632871" y="947607"/>
                    <a:pt x="1644110" y="928557"/>
                  </a:cubicBezTo>
                  <a:cubicBezTo>
                    <a:pt x="1864709" y="1056669"/>
                    <a:pt x="2039112" y="1238311"/>
                    <a:pt x="2225135" y="1417666"/>
                  </a:cubicBezTo>
                  <a:cubicBezTo>
                    <a:pt x="2214944" y="1360231"/>
                    <a:pt x="2242280" y="1379376"/>
                    <a:pt x="2265807" y="1390330"/>
                  </a:cubicBezTo>
                  <a:cubicBezTo>
                    <a:pt x="2346674" y="1428239"/>
                    <a:pt x="2417064" y="1482151"/>
                    <a:pt x="2490121" y="1542158"/>
                  </a:cubicBezTo>
                  <a:cubicBezTo>
                    <a:pt x="2493454" y="1528061"/>
                    <a:pt x="2495836" y="1517584"/>
                    <a:pt x="2498693" y="1505582"/>
                  </a:cubicBezTo>
                  <a:cubicBezTo>
                    <a:pt x="2543937" y="1525775"/>
                    <a:pt x="2577179" y="1558541"/>
                    <a:pt x="2610612" y="1599022"/>
                  </a:cubicBezTo>
                  <a:cubicBezTo>
                    <a:pt x="2613470" y="1569400"/>
                    <a:pt x="2615755" y="1546254"/>
                    <a:pt x="2618708" y="1515774"/>
                  </a:cubicBezTo>
                  <a:cubicBezTo>
                    <a:pt x="2663476" y="1568447"/>
                    <a:pt x="2702433" y="1617787"/>
                    <a:pt x="2745295" y="1663506"/>
                  </a:cubicBezTo>
                  <a:cubicBezTo>
                    <a:pt x="2783681" y="1704464"/>
                    <a:pt x="2819686" y="1751613"/>
                    <a:pt x="2883694" y="1755328"/>
                  </a:cubicBezTo>
                  <a:cubicBezTo>
                    <a:pt x="2883884" y="1856388"/>
                    <a:pt x="2884075" y="1957543"/>
                    <a:pt x="2884265" y="2058604"/>
                  </a:cubicBezTo>
                  <a:cubicBezTo>
                    <a:pt x="2845213" y="2012312"/>
                    <a:pt x="2799397" y="1976879"/>
                    <a:pt x="2741771" y="1954400"/>
                  </a:cubicBezTo>
                  <a:cubicBezTo>
                    <a:pt x="2679573" y="1930111"/>
                    <a:pt x="2625090" y="1890773"/>
                    <a:pt x="2573560" y="1848577"/>
                  </a:cubicBezTo>
                  <a:cubicBezTo>
                    <a:pt x="2522125" y="1806477"/>
                    <a:pt x="2475929" y="1758947"/>
                    <a:pt x="2428018" y="1693796"/>
                  </a:cubicBezTo>
                  <a:cubicBezTo>
                    <a:pt x="2455259" y="1796095"/>
                    <a:pt x="2478881" y="1884582"/>
                    <a:pt x="2504504" y="1980498"/>
                  </a:cubicBezTo>
                  <a:cubicBezTo>
                    <a:pt x="2411444" y="1942398"/>
                    <a:pt x="2334196" y="1894012"/>
                    <a:pt x="2272665" y="1820288"/>
                  </a:cubicBezTo>
                  <a:cubicBezTo>
                    <a:pt x="2265521" y="1838100"/>
                    <a:pt x="2284762" y="1848196"/>
                    <a:pt x="2282762" y="1868485"/>
                  </a:cubicBezTo>
                  <a:cubicBezTo>
                    <a:pt x="2270570" y="1860674"/>
                    <a:pt x="2259997" y="1853911"/>
                    <a:pt x="2249329" y="1846958"/>
                  </a:cubicBezTo>
                  <a:cubicBezTo>
                    <a:pt x="2246852" y="1850863"/>
                    <a:pt x="2244185" y="1853149"/>
                    <a:pt x="2244090" y="1855626"/>
                  </a:cubicBezTo>
                  <a:cubicBezTo>
                    <a:pt x="2243042" y="1876200"/>
                    <a:pt x="2256092" y="1915157"/>
                    <a:pt x="2239804" y="1913538"/>
                  </a:cubicBezTo>
                  <a:cubicBezTo>
                    <a:pt x="2205323" y="1910204"/>
                    <a:pt x="2228660" y="1874485"/>
                    <a:pt x="2229326" y="1855245"/>
                  </a:cubicBezTo>
                  <a:cubicBezTo>
                    <a:pt x="2231327" y="1798571"/>
                    <a:pt x="2240470" y="1742088"/>
                    <a:pt x="2247329" y="1685605"/>
                  </a:cubicBezTo>
                  <a:cubicBezTo>
                    <a:pt x="2249805" y="1665031"/>
                    <a:pt x="2245424" y="1655791"/>
                    <a:pt x="2221040" y="1652648"/>
                  </a:cubicBezTo>
                  <a:cubicBezTo>
                    <a:pt x="2171986" y="1646362"/>
                    <a:pt x="2133410" y="1618739"/>
                    <a:pt x="2101977" y="1580734"/>
                  </a:cubicBezTo>
                  <a:cubicBezTo>
                    <a:pt x="2095881" y="1573400"/>
                    <a:pt x="2093404" y="1555684"/>
                    <a:pt x="2078641" y="1562827"/>
                  </a:cubicBezTo>
                  <a:cubicBezTo>
                    <a:pt x="2011013" y="1595403"/>
                    <a:pt x="1964722" y="1550731"/>
                    <a:pt x="1915192" y="1518822"/>
                  </a:cubicBezTo>
                  <a:cubicBezTo>
                    <a:pt x="1896713" y="1506915"/>
                    <a:pt x="1880330" y="1491580"/>
                    <a:pt x="1853851" y="1470530"/>
                  </a:cubicBezTo>
                  <a:cubicBezTo>
                    <a:pt x="1870329" y="1506249"/>
                    <a:pt x="1882616" y="1532728"/>
                    <a:pt x="1897190" y="1564447"/>
                  </a:cubicBezTo>
                  <a:cubicBezTo>
                    <a:pt x="1798701" y="1581020"/>
                    <a:pt x="1732978" y="1524156"/>
                    <a:pt x="1656112" y="1471387"/>
                  </a:cubicBezTo>
                  <a:cubicBezTo>
                    <a:pt x="1666685" y="1503772"/>
                    <a:pt x="1674781" y="1528823"/>
                    <a:pt x="1686020" y="1563399"/>
                  </a:cubicBezTo>
                  <a:cubicBezTo>
                    <a:pt x="1657541" y="1548254"/>
                    <a:pt x="1635538" y="1536538"/>
                    <a:pt x="1608772" y="1522346"/>
                  </a:cubicBezTo>
                  <a:cubicBezTo>
                    <a:pt x="1624775" y="1566732"/>
                    <a:pt x="1651349" y="1603404"/>
                    <a:pt x="1646110" y="1656458"/>
                  </a:cubicBezTo>
                  <a:cubicBezTo>
                    <a:pt x="1511808" y="1483770"/>
                    <a:pt x="1391412" y="1305843"/>
                    <a:pt x="1181005" y="1221737"/>
                  </a:cubicBezTo>
                  <a:cubicBezTo>
                    <a:pt x="1207008" y="1265552"/>
                    <a:pt x="1233011" y="1309462"/>
                    <a:pt x="1265492" y="1364231"/>
                  </a:cubicBezTo>
                  <a:cubicBezTo>
                    <a:pt x="1233011" y="1349372"/>
                    <a:pt x="1211104" y="1339371"/>
                    <a:pt x="1183767" y="1326893"/>
                  </a:cubicBezTo>
                  <a:cubicBezTo>
                    <a:pt x="1204246" y="1371280"/>
                    <a:pt x="1229487" y="1408903"/>
                    <a:pt x="1240250" y="1452814"/>
                  </a:cubicBezTo>
                  <a:cubicBezTo>
                    <a:pt x="1244918" y="1471864"/>
                    <a:pt x="1251680" y="1491390"/>
                    <a:pt x="1233964" y="1505487"/>
                  </a:cubicBezTo>
                  <a:cubicBezTo>
                    <a:pt x="1215485" y="1520251"/>
                    <a:pt x="1197293" y="1506249"/>
                    <a:pt x="1181195" y="1497676"/>
                  </a:cubicBezTo>
                  <a:cubicBezTo>
                    <a:pt x="1141667" y="1476626"/>
                    <a:pt x="1113758" y="1441574"/>
                    <a:pt x="1078420" y="1412809"/>
                  </a:cubicBezTo>
                  <a:cubicBezTo>
                    <a:pt x="1112901" y="1480246"/>
                    <a:pt x="1147477" y="1547778"/>
                    <a:pt x="1181957" y="1615215"/>
                  </a:cubicBezTo>
                  <a:cubicBezTo>
                    <a:pt x="1179957" y="1616644"/>
                    <a:pt x="1177957" y="1618072"/>
                    <a:pt x="1175957" y="1619501"/>
                  </a:cubicBezTo>
                  <a:cubicBezTo>
                    <a:pt x="1142810" y="1589973"/>
                    <a:pt x="1109662" y="1560446"/>
                    <a:pt x="1065943" y="1521489"/>
                  </a:cubicBezTo>
                  <a:cubicBezTo>
                    <a:pt x="1104900" y="1625406"/>
                    <a:pt x="1148239" y="1712465"/>
                    <a:pt x="1169670" y="1817240"/>
                  </a:cubicBezTo>
                  <a:cubicBezTo>
                    <a:pt x="1112996" y="1756185"/>
                    <a:pt x="1062704" y="1701988"/>
                    <a:pt x="1003268" y="1637980"/>
                  </a:cubicBezTo>
                  <a:cubicBezTo>
                    <a:pt x="1018127" y="1684366"/>
                    <a:pt x="1029176" y="1718847"/>
                    <a:pt x="1044416" y="1766281"/>
                  </a:cubicBezTo>
                  <a:cubicBezTo>
                    <a:pt x="1016032" y="1744374"/>
                    <a:pt x="998125" y="1730467"/>
                    <a:pt x="976598" y="1713798"/>
                  </a:cubicBezTo>
                  <a:cubicBezTo>
                    <a:pt x="965930" y="1765805"/>
                    <a:pt x="979360" y="1815811"/>
                    <a:pt x="978884" y="1880772"/>
                  </a:cubicBezTo>
                  <a:cubicBezTo>
                    <a:pt x="950119" y="1829432"/>
                    <a:pt x="928211" y="1790380"/>
                    <a:pt x="901636" y="1742945"/>
                  </a:cubicBezTo>
                  <a:cubicBezTo>
                    <a:pt x="880491" y="1808572"/>
                    <a:pt x="862203" y="1865627"/>
                    <a:pt x="839343" y="1936493"/>
                  </a:cubicBezTo>
                  <a:cubicBezTo>
                    <a:pt x="828103" y="1779045"/>
                    <a:pt x="804101" y="1638456"/>
                    <a:pt x="760762" y="1501010"/>
                  </a:cubicBezTo>
                  <a:cubicBezTo>
                    <a:pt x="761428" y="1553969"/>
                    <a:pt x="757904" y="1606356"/>
                    <a:pt x="749998" y="1658077"/>
                  </a:cubicBezTo>
                  <a:cubicBezTo>
                    <a:pt x="742093" y="1709703"/>
                    <a:pt x="725234" y="1758947"/>
                    <a:pt x="690181" y="1807525"/>
                  </a:cubicBezTo>
                  <a:cubicBezTo>
                    <a:pt x="678847" y="1774854"/>
                    <a:pt x="669036" y="1746469"/>
                    <a:pt x="657511" y="1713227"/>
                  </a:cubicBezTo>
                  <a:cubicBezTo>
                    <a:pt x="631603" y="1749231"/>
                    <a:pt x="608362" y="1781617"/>
                    <a:pt x="579977" y="1821050"/>
                  </a:cubicBezTo>
                  <a:cubicBezTo>
                    <a:pt x="565404" y="1754661"/>
                    <a:pt x="552355" y="1695606"/>
                    <a:pt x="538543" y="1632931"/>
                  </a:cubicBezTo>
                  <a:cubicBezTo>
                    <a:pt x="503110" y="1650172"/>
                    <a:pt x="469773" y="1666459"/>
                    <a:pt x="432530" y="1684557"/>
                  </a:cubicBezTo>
                  <a:cubicBezTo>
                    <a:pt x="432530" y="1605404"/>
                    <a:pt x="432530" y="1530633"/>
                    <a:pt x="432530" y="1448432"/>
                  </a:cubicBezTo>
                  <a:cubicBezTo>
                    <a:pt x="447389" y="1471102"/>
                    <a:pt x="458914" y="1488723"/>
                    <a:pt x="474155" y="1512059"/>
                  </a:cubicBezTo>
                  <a:cubicBezTo>
                    <a:pt x="484156" y="1430335"/>
                    <a:pt x="466534" y="1355182"/>
                    <a:pt x="468630" y="1265076"/>
                  </a:cubicBezTo>
                  <a:cubicBezTo>
                    <a:pt x="527494" y="1368136"/>
                    <a:pt x="579406" y="1459100"/>
                    <a:pt x="631412" y="1550064"/>
                  </a:cubicBezTo>
                  <a:cubicBezTo>
                    <a:pt x="633413" y="1549397"/>
                    <a:pt x="635508" y="1548635"/>
                    <a:pt x="637508" y="1547968"/>
                  </a:cubicBezTo>
                  <a:cubicBezTo>
                    <a:pt x="593503" y="1407379"/>
                    <a:pt x="549497" y="1266790"/>
                    <a:pt x="505396" y="1126201"/>
                  </a:cubicBezTo>
                  <a:cubicBezTo>
                    <a:pt x="507587" y="1125249"/>
                    <a:pt x="509778" y="1124201"/>
                    <a:pt x="511969" y="1123248"/>
                  </a:cubicBezTo>
                  <a:cubicBezTo>
                    <a:pt x="564356" y="1203354"/>
                    <a:pt x="616744" y="1283459"/>
                    <a:pt x="669036" y="1363564"/>
                  </a:cubicBezTo>
                  <a:cubicBezTo>
                    <a:pt x="670941" y="1362802"/>
                    <a:pt x="672751" y="1362040"/>
                    <a:pt x="674656" y="1361278"/>
                  </a:cubicBezTo>
                  <a:cubicBezTo>
                    <a:pt x="625793" y="1209736"/>
                    <a:pt x="576834" y="1058098"/>
                    <a:pt x="525399" y="898744"/>
                  </a:cubicBezTo>
                  <a:cubicBezTo>
                    <a:pt x="643223" y="938940"/>
                    <a:pt x="732092" y="1011711"/>
                    <a:pt x="829913" y="1086958"/>
                  </a:cubicBezTo>
                  <a:cubicBezTo>
                    <a:pt x="800576" y="990089"/>
                    <a:pt x="729996" y="941797"/>
                    <a:pt x="661892" y="891505"/>
                  </a:cubicBezTo>
                  <a:cubicBezTo>
                    <a:pt x="727138" y="869122"/>
                    <a:pt x="775335" y="887505"/>
                    <a:pt x="1083564" y="1054859"/>
                  </a:cubicBezTo>
                  <a:cubicBezTo>
                    <a:pt x="1002506" y="956847"/>
                    <a:pt x="913638" y="888267"/>
                    <a:pt x="815816" y="831307"/>
                  </a:cubicBezTo>
                  <a:cubicBezTo>
                    <a:pt x="718471" y="774729"/>
                    <a:pt x="618934" y="721675"/>
                    <a:pt x="522732" y="658429"/>
                  </a:cubicBezTo>
                  <a:cubicBezTo>
                    <a:pt x="618649" y="658429"/>
                    <a:pt x="714470" y="658429"/>
                    <a:pt x="810387" y="658429"/>
                  </a:cubicBezTo>
                  <a:cubicBezTo>
                    <a:pt x="542734" y="593563"/>
                    <a:pt x="272034" y="600898"/>
                    <a:pt x="0" y="615757"/>
                  </a:cubicBezTo>
                  <a:cubicBezTo>
                    <a:pt x="234886" y="514982"/>
                    <a:pt x="480060" y="452879"/>
                    <a:pt x="731901" y="413350"/>
                  </a:cubicBezTo>
                  <a:cubicBezTo>
                    <a:pt x="680085" y="413350"/>
                    <a:pt x="628078" y="410493"/>
                    <a:pt x="576548" y="414112"/>
                  </a:cubicBezTo>
                  <a:cubicBezTo>
                    <a:pt x="523113" y="417922"/>
                    <a:pt x="469963" y="427257"/>
                    <a:pt x="416814" y="435353"/>
                  </a:cubicBezTo>
                  <a:cubicBezTo>
                    <a:pt x="365284" y="443259"/>
                    <a:pt x="314039" y="452593"/>
                    <a:pt x="262699" y="461642"/>
                  </a:cubicBezTo>
                  <a:cubicBezTo>
                    <a:pt x="209931" y="470977"/>
                    <a:pt x="157258" y="480692"/>
                    <a:pt x="103727" y="487169"/>
                  </a:cubicBezTo>
                  <a:cubicBezTo>
                    <a:pt x="455581" y="325434"/>
                    <a:pt x="828675" y="228470"/>
                    <a:pt x="1199864" y="123505"/>
                  </a:cubicBezTo>
                  <a:cubicBezTo>
                    <a:pt x="1109948" y="136744"/>
                    <a:pt x="1020032" y="149317"/>
                    <a:pt x="930211" y="163319"/>
                  </a:cubicBezTo>
                  <a:cubicBezTo>
                    <a:pt x="847439" y="176273"/>
                    <a:pt x="764953" y="190751"/>
                    <a:pt x="682276" y="204562"/>
                  </a:cubicBezTo>
                  <a:cubicBezTo>
                    <a:pt x="594741" y="196466"/>
                    <a:pt x="504730" y="213135"/>
                    <a:pt x="411766" y="175321"/>
                  </a:cubicBezTo>
                  <a:cubicBezTo>
                    <a:pt x="499015" y="130458"/>
                    <a:pt x="589026" y="118552"/>
                    <a:pt x="676180" y="97596"/>
                  </a:cubicBezTo>
                  <a:close/>
                </a:path>
              </a:pathLst>
            </a:custGeom>
            <a:solidFill>
              <a:srgbClr val="8383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80999CA-3166-46D3-9314-D98462E1BFF8}"/>
                </a:ext>
              </a:extLst>
            </p:cNvPr>
            <p:cNvSpPr/>
            <p:nvPr/>
          </p:nvSpPr>
          <p:spPr>
            <a:xfrm>
              <a:off x="7643145" y="3447190"/>
              <a:ext cx="591026" cy="296039"/>
            </a:xfrm>
            <a:custGeom>
              <a:avLst/>
              <a:gdLst>
                <a:gd name="connsiteX0" fmla="*/ 591026 w 591026"/>
                <a:gd name="connsiteY0" fmla="*/ 296039 h 296039"/>
                <a:gd name="connsiteX1" fmla="*/ 197263 w 591026"/>
                <a:gd name="connsiteY1" fmla="*/ 70392 h 296039"/>
                <a:gd name="connsiteX2" fmla="*/ 0 w 591026"/>
                <a:gd name="connsiteY2" fmla="*/ 18290 h 296039"/>
                <a:gd name="connsiteX3" fmla="*/ 590931 w 591026"/>
                <a:gd name="connsiteY3" fmla="*/ 152402 h 296039"/>
                <a:gd name="connsiteX4" fmla="*/ 591026 w 591026"/>
                <a:gd name="connsiteY4" fmla="*/ 296039 h 29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26" h="296039">
                  <a:moveTo>
                    <a:pt x="591026" y="296039"/>
                  </a:moveTo>
                  <a:cubicBezTo>
                    <a:pt x="469106" y="204599"/>
                    <a:pt x="340138" y="124875"/>
                    <a:pt x="197263" y="70392"/>
                  </a:cubicBezTo>
                  <a:cubicBezTo>
                    <a:pt x="134112" y="46294"/>
                    <a:pt x="69628" y="24767"/>
                    <a:pt x="0" y="18290"/>
                  </a:cubicBezTo>
                  <a:cubicBezTo>
                    <a:pt x="77438" y="-33907"/>
                    <a:pt x="356521" y="30196"/>
                    <a:pt x="590931" y="152402"/>
                  </a:cubicBezTo>
                  <a:cubicBezTo>
                    <a:pt x="591026" y="200313"/>
                    <a:pt x="591026" y="248129"/>
                    <a:pt x="591026" y="296039"/>
                  </a:cubicBezTo>
                  <a:close/>
                </a:path>
              </a:pathLst>
            </a:custGeom>
            <a:solidFill>
              <a:srgbClr val="AB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3A0BD753-3E0E-4EEF-8CD6-B138478E320C}"/>
                </a:ext>
              </a:extLst>
            </p:cNvPr>
            <p:cNvSpPr/>
            <p:nvPr/>
          </p:nvSpPr>
          <p:spPr>
            <a:xfrm>
              <a:off x="4587525" y="2962941"/>
              <a:ext cx="1672494" cy="683609"/>
            </a:xfrm>
            <a:custGeom>
              <a:avLst/>
              <a:gdLst>
                <a:gd name="connsiteX0" fmla="*/ 1672495 w 1672494"/>
                <a:gd name="connsiteY0" fmla="*/ 0 h 683609"/>
                <a:gd name="connsiteX1" fmla="*/ 1553813 w 1672494"/>
                <a:gd name="connsiteY1" fmla="*/ 47815 h 683609"/>
                <a:gd name="connsiteX2" fmla="*/ 857155 w 1672494"/>
                <a:gd name="connsiteY2" fmla="*/ 198977 h 683609"/>
                <a:gd name="connsiteX3" fmla="*/ 390620 w 1672494"/>
                <a:gd name="connsiteY3" fmla="*/ 435769 h 683609"/>
                <a:gd name="connsiteX4" fmla="*/ 0 w 1672494"/>
                <a:gd name="connsiteY4" fmla="*/ 683609 h 683609"/>
                <a:gd name="connsiteX5" fmla="*/ 1672495 w 1672494"/>
                <a:gd name="connsiteY5" fmla="*/ 0 h 68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94" h="683609">
                  <a:moveTo>
                    <a:pt x="1672495" y="0"/>
                  </a:moveTo>
                  <a:cubicBezTo>
                    <a:pt x="1633157" y="31909"/>
                    <a:pt x="1593533" y="43624"/>
                    <a:pt x="1553813" y="47815"/>
                  </a:cubicBezTo>
                  <a:cubicBezTo>
                    <a:pt x="1315974" y="72771"/>
                    <a:pt x="1084993" y="127730"/>
                    <a:pt x="857155" y="198977"/>
                  </a:cubicBezTo>
                  <a:cubicBezTo>
                    <a:pt x="687991" y="251936"/>
                    <a:pt x="537020" y="338709"/>
                    <a:pt x="390620" y="435769"/>
                  </a:cubicBezTo>
                  <a:cubicBezTo>
                    <a:pt x="261938" y="521017"/>
                    <a:pt x="136970" y="612172"/>
                    <a:pt x="0" y="683609"/>
                  </a:cubicBezTo>
                  <a:cubicBezTo>
                    <a:pt x="463106" y="234029"/>
                    <a:pt x="1044797" y="72580"/>
                    <a:pt x="1672495" y="0"/>
                  </a:cubicBezTo>
                  <a:close/>
                </a:path>
              </a:pathLst>
            </a:custGeom>
            <a:solidFill>
              <a:srgbClr val="0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F1188BB1-A3CC-4D1E-B2A1-4C2AD6CD8225}"/>
                </a:ext>
              </a:extLst>
            </p:cNvPr>
            <p:cNvSpPr/>
            <p:nvPr/>
          </p:nvSpPr>
          <p:spPr>
            <a:xfrm>
              <a:off x="4499093" y="2287029"/>
              <a:ext cx="339130" cy="160800"/>
            </a:xfrm>
            <a:custGeom>
              <a:avLst/>
              <a:gdLst>
                <a:gd name="connsiteX0" fmla="*/ 7660 w 339130"/>
                <a:gd name="connsiteY0" fmla="*/ 160800 h 160800"/>
                <a:gd name="connsiteX1" fmla="*/ 24043 w 339130"/>
                <a:gd name="connsiteY1" fmla="*/ 20783 h 160800"/>
                <a:gd name="connsiteX2" fmla="*/ 108911 w 339130"/>
                <a:gd name="connsiteY2" fmla="*/ 3257 h 160800"/>
                <a:gd name="connsiteX3" fmla="*/ 339130 w 339130"/>
                <a:gd name="connsiteY3" fmla="*/ 125748 h 160800"/>
                <a:gd name="connsiteX4" fmla="*/ 7660 w 339130"/>
                <a:gd name="connsiteY4" fmla="*/ 160800 h 1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30" h="160800">
                  <a:moveTo>
                    <a:pt x="7660" y="160800"/>
                  </a:moveTo>
                  <a:cubicBezTo>
                    <a:pt x="7660" y="113461"/>
                    <a:pt x="-17772" y="63169"/>
                    <a:pt x="24043" y="20783"/>
                  </a:cubicBezTo>
                  <a:cubicBezTo>
                    <a:pt x="48999" y="-1315"/>
                    <a:pt x="79383" y="-3220"/>
                    <a:pt x="108911" y="3257"/>
                  </a:cubicBezTo>
                  <a:cubicBezTo>
                    <a:pt x="196731" y="22592"/>
                    <a:pt x="274741" y="61835"/>
                    <a:pt x="339130" y="125748"/>
                  </a:cubicBezTo>
                  <a:cubicBezTo>
                    <a:pt x="224163" y="95268"/>
                    <a:pt x="111578" y="87743"/>
                    <a:pt x="7660" y="16080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4E6C48B1-D29E-4738-B711-54A5263DC54C}"/>
                </a:ext>
              </a:extLst>
            </p:cNvPr>
            <p:cNvSpPr/>
            <p:nvPr/>
          </p:nvSpPr>
          <p:spPr>
            <a:xfrm>
              <a:off x="4604105" y="2786648"/>
              <a:ext cx="340893" cy="150956"/>
            </a:xfrm>
            <a:custGeom>
              <a:avLst/>
              <a:gdLst>
                <a:gd name="connsiteX0" fmla="*/ 340893 w 340893"/>
                <a:gd name="connsiteY0" fmla="*/ 150956 h 150956"/>
                <a:gd name="connsiteX1" fmla="*/ 111341 w 340893"/>
                <a:gd name="connsiteY1" fmla="*/ 100283 h 150956"/>
                <a:gd name="connsiteX2" fmla="*/ 14757 w 340893"/>
                <a:gd name="connsiteY2" fmla="*/ 52087 h 150956"/>
                <a:gd name="connsiteX3" fmla="*/ 19710 w 340893"/>
                <a:gd name="connsiteY3" fmla="*/ 11891 h 150956"/>
                <a:gd name="connsiteX4" fmla="*/ 132677 w 340893"/>
                <a:gd name="connsiteY4" fmla="*/ 19130 h 150956"/>
                <a:gd name="connsiteX5" fmla="*/ 340893 w 340893"/>
                <a:gd name="connsiteY5" fmla="*/ 150956 h 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93" h="150956">
                  <a:moveTo>
                    <a:pt x="340893" y="150956"/>
                  </a:moveTo>
                  <a:cubicBezTo>
                    <a:pt x="265836" y="127906"/>
                    <a:pt x="186779" y="121810"/>
                    <a:pt x="111341" y="100283"/>
                  </a:cubicBezTo>
                  <a:cubicBezTo>
                    <a:pt x="76289" y="90282"/>
                    <a:pt x="44285" y="74471"/>
                    <a:pt x="14757" y="52087"/>
                  </a:cubicBezTo>
                  <a:cubicBezTo>
                    <a:pt x="-9817" y="33418"/>
                    <a:pt x="-578" y="23512"/>
                    <a:pt x="19710" y="11891"/>
                  </a:cubicBezTo>
                  <a:cubicBezTo>
                    <a:pt x="59144" y="-10778"/>
                    <a:pt x="96672" y="3128"/>
                    <a:pt x="132677" y="19130"/>
                  </a:cubicBezTo>
                  <a:cubicBezTo>
                    <a:pt x="208115" y="52563"/>
                    <a:pt x="270789" y="106570"/>
                    <a:pt x="340893" y="150956"/>
                  </a:cubicBezTo>
                  <a:close/>
                </a:path>
              </a:pathLst>
            </a:custGeom>
            <a:solidFill>
              <a:srgbClr val="0C08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F7A9B64A-EE83-4E63-89F0-B20598D54C8D}"/>
                </a:ext>
              </a:extLst>
            </p:cNvPr>
            <p:cNvSpPr/>
            <p:nvPr/>
          </p:nvSpPr>
          <p:spPr>
            <a:xfrm>
              <a:off x="5074824" y="1956525"/>
              <a:ext cx="1193004" cy="637766"/>
            </a:xfrm>
            <a:custGeom>
              <a:avLst/>
              <a:gdLst>
                <a:gd name="connsiteX0" fmla="*/ 977360 w 1193004"/>
                <a:gd name="connsiteY0" fmla="*/ 2862 h 637766"/>
                <a:gd name="connsiteX1" fmla="*/ 934688 w 1193004"/>
                <a:gd name="connsiteY1" fmla="*/ 110304 h 637766"/>
                <a:gd name="connsiteX2" fmla="*/ 1168527 w 1193004"/>
                <a:gd name="connsiteY2" fmla="*/ 245273 h 637766"/>
                <a:gd name="connsiteX3" fmla="*/ 1125093 w 1193004"/>
                <a:gd name="connsiteY3" fmla="*/ 498353 h 637766"/>
                <a:gd name="connsiteX4" fmla="*/ 878395 w 1193004"/>
                <a:gd name="connsiteY4" fmla="*/ 635131 h 637766"/>
                <a:gd name="connsiteX5" fmla="*/ 718376 w 1193004"/>
                <a:gd name="connsiteY5" fmla="*/ 574076 h 637766"/>
                <a:gd name="connsiteX6" fmla="*/ 607124 w 1193004"/>
                <a:gd name="connsiteY6" fmla="*/ 512259 h 637766"/>
                <a:gd name="connsiteX7" fmla="*/ 513493 w 1193004"/>
                <a:gd name="connsiteY7" fmla="*/ 614462 h 637766"/>
                <a:gd name="connsiteX8" fmla="*/ 0 w 1193004"/>
                <a:gd name="connsiteY8" fmla="*/ 499114 h 637766"/>
                <a:gd name="connsiteX9" fmla="*/ 952 w 1193004"/>
                <a:gd name="connsiteY9" fmla="*/ 493209 h 637766"/>
                <a:gd name="connsiteX10" fmla="*/ 27146 w 1193004"/>
                <a:gd name="connsiteY10" fmla="*/ 474349 h 637766"/>
                <a:gd name="connsiteX11" fmla="*/ 437293 w 1193004"/>
                <a:gd name="connsiteY11" fmla="*/ 262132 h 637766"/>
                <a:gd name="connsiteX12" fmla="*/ 709422 w 1193004"/>
                <a:gd name="connsiteY12" fmla="*/ 101255 h 637766"/>
                <a:gd name="connsiteX13" fmla="*/ 917353 w 1193004"/>
                <a:gd name="connsiteY13" fmla="*/ 3624 h 637766"/>
                <a:gd name="connsiteX14" fmla="*/ 977360 w 1193004"/>
                <a:gd name="connsiteY14" fmla="*/ 2862 h 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3004" h="637766">
                  <a:moveTo>
                    <a:pt x="977360" y="2862"/>
                  </a:moveTo>
                  <a:cubicBezTo>
                    <a:pt x="946880" y="35342"/>
                    <a:pt x="943832" y="71918"/>
                    <a:pt x="934688" y="110304"/>
                  </a:cubicBezTo>
                  <a:cubicBezTo>
                    <a:pt x="1056894" y="79443"/>
                    <a:pt x="1119569" y="153833"/>
                    <a:pt x="1168527" y="245273"/>
                  </a:cubicBezTo>
                  <a:cubicBezTo>
                    <a:pt x="1218629" y="338809"/>
                    <a:pt x="1185672" y="422343"/>
                    <a:pt x="1125093" y="498353"/>
                  </a:cubicBezTo>
                  <a:cubicBezTo>
                    <a:pt x="1061942" y="577601"/>
                    <a:pt x="976694" y="619225"/>
                    <a:pt x="878395" y="635131"/>
                  </a:cubicBezTo>
                  <a:cubicBezTo>
                    <a:pt x="814197" y="645514"/>
                    <a:pt x="760476" y="625226"/>
                    <a:pt x="718376" y="574076"/>
                  </a:cubicBezTo>
                  <a:cubicBezTo>
                    <a:pt x="689801" y="539310"/>
                    <a:pt x="657511" y="510354"/>
                    <a:pt x="607124" y="512259"/>
                  </a:cubicBezTo>
                  <a:cubicBezTo>
                    <a:pt x="544258" y="514735"/>
                    <a:pt x="512159" y="546835"/>
                    <a:pt x="513493" y="614462"/>
                  </a:cubicBezTo>
                  <a:cubicBezTo>
                    <a:pt x="360807" y="488066"/>
                    <a:pt x="186881" y="465491"/>
                    <a:pt x="0" y="499114"/>
                  </a:cubicBezTo>
                  <a:cubicBezTo>
                    <a:pt x="286" y="497019"/>
                    <a:pt x="-191" y="494066"/>
                    <a:pt x="952" y="493209"/>
                  </a:cubicBezTo>
                  <a:cubicBezTo>
                    <a:pt x="9430" y="486637"/>
                    <a:pt x="17907" y="479874"/>
                    <a:pt x="27146" y="474349"/>
                  </a:cubicBezTo>
                  <a:cubicBezTo>
                    <a:pt x="158972" y="394149"/>
                    <a:pt x="294132" y="320140"/>
                    <a:pt x="437293" y="262132"/>
                  </a:cubicBezTo>
                  <a:cubicBezTo>
                    <a:pt x="536448" y="222032"/>
                    <a:pt x="621030" y="158786"/>
                    <a:pt x="709422" y="101255"/>
                  </a:cubicBezTo>
                  <a:cubicBezTo>
                    <a:pt x="774287" y="59059"/>
                    <a:pt x="839819" y="18959"/>
                    <a:pt x="917353" y="3624"/>
                  </a:cubicBezTo>
                  <a:cubicBezTo>
                    <a:pt x="934688" y="195"/>
                    <a:pt x="951643" y="-2091"/>
                    <a:pt x="977360" y="2862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F2EA57-C602-4877-9F9A-6EE0E5B6EF9B}"/>
                </a:ext>
              </a:extLst>
            </p:cNvPr>
            <p:cNvSpPr/>
            <p:nvPr/>
          </p:nvSpPr>
          <p:spPr>
            <a:xfrm>
              <a:off x="6075616" y="1956496"/>
              <a:ext cx="542067" cy="188609"/>
            </a:xfrm>
            <a:custGeom>
              <a:avLst/>
              <a:gdLst>
                <a:gd name="connsiteX0" fmla="*/ 542068 w 542067"/>
                <a:gd name="connsiteY0" fmla="*/ 185105 h 188609"/>
                <a:gd name="connsiteX1" fmla="*/ 345758 w 542067"/>
                <a:gd name="connsiteY1" fmla="*/ 148339 h 188609"/>
                <a:gd name="connsiteX2" fmla="*/ 199644 w 542067"/>
                <a:gd name="connsiteY2" fmla="*/ 70710 h 188609"/>
                <a:gd name="connsiteX3" fmla="*/ 0 w 542067"/>
                <a:gd name="connsiteY3" fmla="*/ 4416 h 188609"/>
                <a:gd name="connsiteX4" fmla="*/ 203930 w 542067"/>
                <a:gd name="connsiteY4" fmla="*/ 34896 h 188609"/>
                <a:gd name="connsiteX5" fmla="*/ 441008 w 542067"/>
                <a:gd name="connsiteY5" fmla="*/ 152720 h 188609"/>
                <a:gd name="connsiteX6" fmla="*/ 542068 w 542067"/>
                <a:gd name="connsiteY6" fmla="*/ 185105 h 1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67" h="188609">
                  <a:moveTo>
                    <a:pt x="542068" y="185105"/>
                  </a:moveTo>
                  <a:cubicBezTo>
                    <a:pt x="471773" y="196630"/>
                    <a:pt x="407194" y="178533"/>
                    <a:pt x="345758" y="148339"/>
                  </a:cubicBezTo>
                  <a:cubicBezTo>
                    <a:pt x="296228" y="124050"/>
                    <a:pt x="247841" y="97475"/>
                    <a:pt x="199644" y="70710"/>
                  </a:cubicBezTo>
                  <a:cubicBezTo>
                    <a:pt x="137255" y="36134"/>
                    <a:pt x="70295" y="15941"/>
                    <a:pt x="0" y="4416"/>
                  </a:cubicBezTo>
                  <a:cubicBezTo>
                    <a:pt x="71342" y="-6252"/>
                    <a:pt x="139255" y="1844"/>
                    <a:pt x="203930" y="34896"/>
                  </a:cubicBezTo>
                  <a:cubicBezTo>
                    <a:pt x="282512" y="74996"/>
                    <a:pt x="361474" y="114525"/>
                    <a:pt x="441008" y="152720"/>
                  </a:cubicBezTo>
                  <a:cubicBezTo>
                    <a:pt x="472821" y="167865"/>
                    <a:pt x="506825" y="178628"/>
                    <a:pt x="542068" y="185105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CA8B0DA3-7BFC-4122-920F-4C64FBEB4F91}"/>
                </a:ext>
              </a:extLst>
            </p:cNvPr>
            <p:cNvSpPr/>
            <p:nvPr/>
          </p:nvSpPr>
          <p:spPr>
            <a:xfrm>
              <a:off x="5838919" y="2486596"/>
              <a:ext cx="573119" cy="200063"/>
            </a:xfrm>
            <a:custGeom>
              <a:avLst/>
              <a:gdLst>
                <a:gd name="connsiteX0" fmla="*/ 0 w 573119"/>
                <a:gd name="connsiteY0" fmla="*/ 176403 h 200063"/>
                <a:gd name="connsiteX1" fmla="*/ 196501 w 573119"/>
                <a:gd name="connsiteY1" fmla="*/ 168783 h 200063"/>
                <a:gd name="connsiteX2" fmla="*/ 382143 w 573119"/>
                <a:gd name="connsiteY2" fmla="*/ 78677 h 200063"/>
                <a:gd name="connsiteX3" fmla="*/ 573119 w 573119"/>
                <a:gd name="connsiteY3" fmla="*/ 0 h 200063"/>
                <a:gd name="connsiteX4" fmla="*/ 444818 w 573119"/>
                <a:gd name="connsiteY4" fmla="*/ 78296 h 200063"/>
                <a:gd name="connsiteX5" fmla="*/ 262509 w 573119"/>
                <a:gd name="connsiteY5" fmla="*/ 178117 h 200063"/>
                <a:gd name="connsiteX6" fmla="*/ 0 w 573119"/>
                <a:gd name="connsiteY6" fmla="*/ 176403 h 2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9" h="200063">
                  <a:moveTo>
                    <a:pt x="0" y="176403"/>
                  </a:moveTo>
                  <a:cubicBezTo>
                    <a:pt x="65627" y="172212"/>
                    <a:pt x="131254" y="180975"/>
                    <a:pt x="196501" y="168783"/>
                  </a:cubicBezTo>
                  <a:cubicBezTo>
                    <a:pt x="266891" y="155638"/>
                    <a:pt x="321755" y="111633"/>
                    <a:pt x="382143" y="78677"/>
                  </a:cubicBezTo>
                  <a:cubicBezTo>
                    <a:pt x="442436" y="45720"/>
                    <a:pt x="501682" y="10382"/>
                    <a:pt x="573119" y="0"/>
                  </a:cubicBezTo>
                  <a:cubicBezTo>
                    <a:pt x="530257" y="26003"/>
                    <a:pt x="486823" y="50959"/>
                    <a:pt x="444818" y="78296"/>
                  </a:cubicBezTo>
                  <a:cubicBezTo>
                    <a:pt x="386525" y="116205"/>
                    <a:pt x="325565" y="149066"/>
                    <a:pt x="262509" y="178117"/>
                  </a:cubicBezTo>
                  <a:cubicBezTo>
                    <a:pt x="175070" y="218504"/>
                    <a:pt x="87344" y="194120"/>
                    <a:pt x="0" y="176403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309EB6CA-35EC-41F3-9BC7-B2653249CFEE}"/>
                </a:ext>
              </a:extLst>
            </p:cNvPr>
            <p:cNvSpPr/>
            <p:nvPr/>
          </p:nvSpPr>
          <p:spPr>
            <a:xfrm>
              <a:off x="5772704" y="2139362"/>
              <a:ext cx="389693" cy="387524"/>
            </a:xfrm>
            <a:custGeom>
              <a:avLst/>
              <a:gdLst>
                <a:gd name="connsiteX0" fmla="*/ 162417 w 389693"/>
                <a:gd name="connsiteY0" fmla="*/ 387525 h 387524"/>
                <a:gd name="connsiteX1" fmla="*/ 25924 w 389693"/>
                <a:gd name="connsiteY1" fmla="*/ 336852 h 387524"/>
                <a:gd name="connsiteX2" fmla="*/ 5350 w 389693"/>
                <a:gd name="connsiteY2" fmla="*/ 250650 h 387524"/>
                <a:gd name="connsiteX3" fmla="*/ 78312 w 389693"/>
                <a:gd name="connsiteY3" fmla="*/ 229981 h 387524"/>
                <a:gd name="connsiteX4" fmla="*/ 209471 w 389693"/>
                <a:gd name="connsiteY4" fmla="*/ 280273 h 387524"/>
                <a:gd name="connsiteX5" fmla="*/ 302149 w 389693"/>
                <a:gd name="connsiteY5" fmla="*/ 178165 h 387524"/>
                <a:gd name="connsiteX6" fmla="*/ 240332 w 389693"/>
                <a:gd name="connsiteY6" fmla="*/ 66818 h 387524"/>
                <a:gd name="connsiteX7" fmla="*/ 218139 w 389693"/>
                <a:gd name="connsiteY7" fmla="*/ 32337 h 387524"/>
                <a:gd name="connsiteX8" fmla="*/ 270050 w 389693"/>
                <a:gd name="connsiteY8" fmla="*/ 1286 h 387524"/>
                <a:gd name="connsiteX9" fmla="*/ 389493 w 389693"/>
                <a:gd name="connsiteY9" fmla="*/ 158829 h 387524"/>
                <a:gd name="connsiteX10" fmla="*/ 201565 w 389693"/>
                <a:gd name="connsiteY10" fmla="*/ 384286 h 387524"/>
                <a:gd name="connsiteX11" fmla="*/ 162417 w 389693"/>
                <a:gd name="connsiteY11" fmla="*/ 387525 h 3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93" h="387524">
                  <a:moveTo>
                    <a:pt x="162417" y="387525"/>
                  </a:moveTo>
                  <a:cubicBezTo>
                    <a:pt x="108601" y="386572"/>
                    <a:pt x="62024" y="374475"/>
                    <a:pt x="25924" y="336852"/>
                  </a:cubicBezTo>
                  <a:cubicBezTo>
                    <a:pt x="2778" y="312658"/>
                    <a:pt x="-6937" y="285036"/>
                    <a:pt x="5350" y="250650"/>
                  </a:cubicBezTo>
                  <a:cubicBezTo>
                    <a:pt x="24876" y="195786"/>
                    <a:pt x="37068" y="191881"/>
                    <a:pt x="78312" y="229981"/>
                  </a:cubicBezTo>
                  <a:cubicBezTo>
                    <a:pt x="115173" y="263985"/>
                    <a:pt x="155654" y="291227"/>
                    <a:pt x="209471" y="280273"/>
                  </a:cubicBezTo>
                  <a:cubicBezTo>
                    <a:pt x="256524" y="270653"/>
                    <a:pt x="295862" y="225600"/>
                    <a:pt x="302149" y="178165"/>
                  </a:cubicBezTo>
                  <a:cubicBezTo>
                    <a:pt x="309198" y="125587"/>
                    <a:pt x="284814" y="90440"/>
                    <a:pt x="240332" y="66818"/>
                  </a:cubicBezTo>
                  <a:cubicBezTo>
                    <a:pt x="225663" y="59007"/>
                    <a:pt x="203565" y="56721"/>
                    <a:pt x="218139" y="32337"/>
                  </a:cubicBezTo>
                  <a:cubicBezTo>
                    <a:pt x="229378" y="13383"/>
                    <a:pt x="242046" y="-5096"/>
                    <a:pt x="270050" y="1286"/>
                  </a:cubicBezTo>
                  <a:cubicBezTo>
                    <a:pt x="313103" y="11001"/>
                    <a:pt x="394256" y="106918"/>
                    <a:pt x="389493" y="158829"/>
                  </a:cubicBezTo>
                  <a:cubicBezTo>
                    <a:pt x="381016" y="250936"/>
                    <a:pt x="291386" y="365141"/>
                    <a:pt x="201565" y="384286"/>
                  </a:cubicBezTo>
                  <a:cubicBezTo>
                    <a:pt x="187849" y="387048"/>
                    <a:pt x="173371" y="386667"/>
                    <a:pt x="162417" y="387525"/>
                  </a:cubicBezTo>
                  <a:close/>
                </a:path>
              </a:pathLst>
            </a:custGeom>
            <a:solidFill>
              <a:srgbClr val="FBF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C2FB3477-169F-4D68-9C36-A89DAEF77D0B}"/>
              </a:ext>
            </a:extLst>
          </p:cNvPr>
          <p:cNvGrpSpPr/>
          <p:nvPr/>
        </p:nvGrpSpPr>
        <p:grpSpPr>
          <a:xfrm>
            <a:off x="5883621" y="2349540"/>
            <a:ext cx="3461842" cy="1889728"/>
            <a:chOff x="2530824" y="3129855"/>
            <a:chExt cx="5368042" cy="2930275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98EEAA32-6FF0-483C-9CE3-E1AF2A9B662F}"/>
                </a:ext>
              </a:extLst>
            </p:cNvPr>
            <p:cNvGrpSpPr/>
            <p:nvPr/>
          </p:nvGrpSpPr>
          <p:grpSpPr>
            <a:xfrm>
              <a:off x="2530824" y="5190493"/>
              <a:ext cx="1434010" cy="869637"/>
              <a:chOff x="1204472" y="3780244"/>
              <a:chExt cx="3321734" cy="2014421"/>
            </a:xfrm>
          </p:grpSpPr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87209764-6DF4-4975-B1DE-548189D8A717}"/>
                  </a:ext>
                </a:extLst>
              </p:cNvPr>
              <p:cNvSpPr/>
              <p:nvPr/>
            </p:nvSpPr>
            <p:spPr>
              <a:xfrm>
                <a:off x="1204472" y="3780244"/>
                <a:ext cx="3306814" cy="2014421"/>
              </a:xfrm>
              <a:prstGeom prst="roundRect">
                <a:avLst>
                  <a:gd name="adj" fmla="val 14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EF8869FF-DB6D-4422-8688-E01BF7BC13D9}"/>
                  </a:ext>
                </a:extLst>
              </p:cNvPr>
              <p:cNvGrpSpPr/>
              <p:nvPr/>
            </p:nvGrpSpPr>
            <p:grpSpPr>
              <a:xfrm>
                <a:off x="1204472" y="3780244"/>
                <a:ext cx="3321734" cy="2014421"/>
                <a:chOff x="4813" y="66675"/>
                <a:chExt cx="11086497" cy="6723258"/>
              </a:xfrm>
            </p:grpSpPr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0D2458B3-1DA1-4D49-8592-2DB1FA63B701}"/>
                    </a:ext>
                  </a:extLst>
                </p:cNvPr>
                <p:cNvSpPr/>
                <p:nvPr/>
              </p:nvSpPr>
              <p:spPr>
                <a:xfrm>
                  <a:off x="5424" y="4192973"/>
                  <a:ext cx="11085160" cy="526667"/>
                </a:xfrm>
                <a:custGeom>
                  <a:avLst/>
                  <a:gdLst>
                    <a:gd name="connsiteX0" fmla="*/ 12181625 w 12181625"/>
                    <a:gd name="connsiteY0" fmla="*/ 523332 h 526665"/>
                    <a:gd name="connsiteX1" fmla="*/ 12124952 w 12181625"/>
                    <a:gd name="connsiteY1" fmla="*/ 526570 h 526665"/>
                    <a:gd name="connsiteX2" fmla="*/ 63349 w 12181625"/>
                    <a:gd name="connsiteY2" fmla="*/ 526666 h 526665"/>
                    <a:gd name="connsiteX3" fmla="*/ 675 w 12181625"/>
                    <a:gd name="connsiteY3" fmla="*/ 463706 h 526665"/>
                    <a:gd name="connsiteX4" fmla="*/ 8 w 12181625"/>
                    <a:gd name="connsiteY4" fmla="*/ 40700 h 526665"/>
                    <a:gd name="connsiteX5" fmla="*/ 39251 w 12181625"/>
                    <a:gd name="connsiteY5" fmla="*/ 790 h 526665"/>
                    <a:gd name="connsiteX6" fmla="*/ 82018 w 12181625"/>
                    <a:gd name="connsiteY6" fmla="*/ 1076 h 526665"/>
                    <a:gd name="connsiteX7" fmla="*/ 12134096 w 12181625"/>
                    <a:gd name="connsiteY7" fmla="*/ 1076 h 526665"/>
                    <a:gd name="connsiteX8" fmla="*/ 12181625 w 12181625"/>
                    <a:gd name="connsiteY8" fmla="*/ 409 h 526665"/>
                    <a:gd name="connsiteX9" fmla="*/ 12181625 w 12181625"/>
                    <a:gd name="connsiteY9" fmla="*/ 523332 h 52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81625" h="526665">
                      <a:moveTo>
                        <a:pt x="12181625" y="523332"/>
                      </a:moveTo>
                      <a:cubicBezTo>
                        <a:pt x="12162766" y="524475"/>
                        <a:pt x="12143811" y="526475"/>
                        <a:pt x="12124952" y="526570"/>
                      </a:cubicBezTo>
                      <a:cubicBezTo>
                        <a:pt x="8104450" y="526666"/>
                        <a:pt x="4083852" y="526666"/>
                        <a:pt x="63349" y="526666"/>
                      </a:cubicBezTo>
                      <a:cubicBezTo>
                        <a:pt x="675" y="526666"/>
                        <a:pt x="675" y="526666"/>
                        <a:pt x="675" y="463706"/>
                      </a:cubicBezTo>
                      <a:cubicBezTo>
                        <a:pt x="675" y="322735"/>
                        <a:pt x="1532" y="181670"/>
                        <a:pt x="8" y="40700"/>
                      </a:cubicBezTo>
                      <a:cubicBezTo>
                        <a:pt x="-278" y="10315"/>
                        <a:pt x="7152" y="-3591"/>
                        <a:pt x="39251" y="790"/>
                      </a:cubicBezTo>
                      <a:cubicBezTo>
                        <a:pt x="53253" y="2695"/>
                        <a:pt x="67731" y="1076"/>
                        <a:pt x="82018" y="1076"/>
                      </a:cubicBezTo>
                      <a:cubicBezTo>
                        <a:pt x="4099378" y="1076"/>
                        <a:pt x="8116737" y="1076"/>
                        <a:pt x="12134096" y="1076"/>
                      </a:cubicBezTo>
                      <a:cubicBezTo>
                        <a:pt x="12149908" y="1076"/>
                        <a:pt x="12165814" y="695"/>
                        <a:pt x="12181625" y="409"/>
                      </a:cubicBezTo>
                      <a:cubicBezTo>
                        <a:pt x="12181625" y="174812"/>
                        <a:pt x="12181625" y="349024"/>
                        <a:pt x="12181625" y="523332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42B40936-F8FD-4889-8D98-DE21E08EA237}"/>
                    </a:ext>
                  </a:extLst>
                </p:cNvPr>
                <p:cNvSpPr/>
                <p:nvPr/>
              </p:nvSpPr>
              <p:spPr>
                <a:xfrm>
                  <a:off x="4813" y="6275358"/>
                  <a:ext cx="11086497" cy="514575"/>
                </a:xfrm>
                <a:custGeom>
                  <a:avLst/>
                  <a:gdLst>
                    <a:gd name="connsiteX0" fmla="*/ 1282 w 12183093"/>
                    <a:gd name="connsiteY0" fmla="*/ 513397 h 514578"/>
                    <a:gd name="connsiteX1" fmla="*/ 43 w 12183093"/>
                    <a:gd name="connsiteY1" fmla="*/ 52483 h 514578"/>
                    <a:gd name="connsiteX2" fmla="*/ 53479 w 12183093"/>
                    <a:gd name="connsiteY2" fmla="*/ 2381 h 514578"/>
                    <a:gd name="connsiteX3" fmla="*/ 72529 w 12183093"/>
                    <a:gd name="connsiteY3" fmla="*/ 2477 h 514578"/>
                    <a:gd name="connsiteX4" fmla="*/ 12130322 w 12183093"/>
                    <a:gd name="connsiteY4" fmla="*/ 2381 h 514578"/>
                    <a:gd name="connsiteX5" fmla="*/ 12182423 w 12183093"/>
                    <a:gd name="connsiteY5" fmla="*/ 0 h 514578"/>
                    <a:gd name="connsiteX6" fmla="*/ 12183089 w 12183093"/>
                    <a:gd name="connsiteY6" fmla="*/ 484822 h 514578"/>
                    <a:gd name="connsiteX7" fmla="*/ 12153848 w 12183093"/>
                    <a:gd name="connsiteY7" fmla="*/ 513493 h 514578"/>
                    <a:gd name="connsiteX8" fmla="*/ 12139561 w 12183093"/>
                    <a:gd name="connsiteY8" fmla="*/ 513397 h 514578"/>
                    <a:gd name="connsiteX9" fmla="*/ 1282 w 12183093"/>
                    <a:gd name="connsiteY9" fmla="*/ 513397 h 51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83093" h="514578">
                      <a:moveTo>
                        <a:pt x="1282" y="513397"/>
                      </a:moveTo>
                      <a:cubicBezTo>
                        <a:pt x="1282" y="359759"/>
                        <a:pt x="3282" y="206121"/>
                        <a:pt x="43" y="52483"/>
                      </a:cubicBezTo>
                      <a:cubicBezTo>
                        <a:pt x="-909" y="7905"/>
                        <a:pt x="13759" y="-3810"/>
                        <a:pt x="53479" y="2381"/>
                      </a:cubicBezTo>
                      <a:cubicBezTo>
                        <a:pt x="59670" y="3334"/>
                        <a:pt x="66147" y="2477"/>
                        <a:pt x="72529" y="2477"/>
                      </a:cubicBezTo>
                      <a:cubicBezTo>
                        <a:pt x="4091793" y="2477"/>
                        <a:pt x="8111057" y="2477"/>
                        <a:pt x="12130322" y="2381"/>
                      </a:cubicBezTo>
                      <a:cubicBezTo>
                        <a:pt x="12147657" y="2381"/>
                        <a:pt x="12164993" y="857"/>
                        <a:pt x="12182423" y="0"/>
                      </a:cubicBezTo>
                      <a:cubicBezTo>
                        <a:pt x="12182423" y="161639"/>
                        <a:pt x="12181851" y="323183"/>
                        <a:pt x="12183089" y="484822"/>
                      </a:cubicBezTo>
                      <a:cubicBezTo>
                        <a:pt x="12183280" y="508635"/>
                        <a:pt x="12177756" y="517970"/>
                        <a:pt x="12153848" y="513493"/>
                      </a:cubicBezTo>
                      <a:cubicBezTo>
                        <a:pt x="12149276" y="512636"/>
                        <a:pt x="12144323" y="513397"/>
                        <a:pt x="12139561" y="513397"/>
                      </a:cubicBezTo>
                      <a:cubicBezTo>
                        <a:pt x="8093341" y="513397"/>
                        <a:pt x="4047311" y="513397"/>
                        <a:pt x="1282" y="513397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91284FA4-3373-413B-BF1A-AC8178DA7B3D}"/>
                    </a:ext>
                  </a:extLst>
                </p:cNvPr>
                <p:cNvSpPr/>
                <p:nvPr/>
              </p:nvSpPr>
              <p:spPr>
                <a:xfrm>
                  <a:off x="5099" y="5271426"/>
                  <a:ext cx="11085454" cy="463009"/>
                </a:xfrm>
                <a:custGeom>
                  <a:avLst/>
                  <a:gdLst>
                    <a:gd name="connsiteX0" fmla="*/ 12181945 w 12181945"/>
                    <a:gd name="connsiteY0" fmla="*/ 462055 h 463006"/>
                    <a:gd name="connsiteX1" fmla="*/ 12129653 w 12181945"/>
                    <a:gd name="connsiteY1" fmla="*/ 463007 h 463006"/>
                    <a:gd name="connsiteX2" fmla="*/ 63955 w 12181945"/>
                    <a:gd name="connsiteY2" fmla="*/ 463007 h 463006"/>
                    <a:gd name="connsiteX3" fmla="*/ 994 w 12181945"/>
                    <a:gd name="connsiteY3" fmla="*/ 400904 h 463006"/>
                    <a:gd name="connsiteX4" fmla="*/ 42 w 12181945"/>
                    <a:gd name="connsiteY4" fmla="*/ 44478 h 463006"/>
                    <a:gd name="connsiteX5" fmla="*/ 45667 w 12181945"/>
                    <a:gd name="connsiteY5" fmla="*/ 1140 h 463006"/>
                    <a:gd name="connsiteX6" fmla="*/ 74146 w 12181945"/>
                    <a:gd name="connsiteY6" fmla="*/ 1331 h 463006"/>
                    <a:gd name="connsiteX7" fmla="*/ 12111270 w 12181945"/>
                    <a:gd name="connsiteY7" fmla="*/ 1521 h 463006"/>
                    <a:gd name="connsiteX8" fmla="*/ 12181945 w 12181945"/>
                    <a:gd name="connsiteY8" fmla="*/ 5617 h 463006"/>
                    <a:gd name="connsiteX9" fmla="*/ 12181945 w 12181945"/>
                    <a:gd name="connsiteY9" fmla="*/ 462055 h 46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81945" h="463006">
                      <a:moveTo>
                        <a:pt x="12181945" y="462055"/>
                      </a:moveTo>
                      <a:cubicBezTo>
                        <a:pt x="12164515" y="462436"/>
                        <a:pt x="12147083" y="463007"/>
                        <a:pt x="12129653" y="463007"/>
                      </a:cubicBezTo>
                      <a:cubicBezTo>
                        <a:pt x="8107722" y="463007"/>
                        <a:pt x="4085886" y="463007"/>
                        <a:pt x="63955" y="463007"/>
                      </a:cubicBezTo>
                      <a:cubicBezTo>
                        <a:pt x="994" y="463007"/>
                        <a:pt x="994" y="463007"/>
                        <a:pt x="994" y="400904"/>
                      </a:cubicBezTo>
                      <a:cubicBezTo>
                        <a:pt x="994" y="282127"/>
                        <a:pt x="2614" y="163256"/>
                        <a:pt x="42" y="44478"/>
                      </a:cubicBezTo>
                      <a:cubicBezTo>
                        <a:pt x="-815" y="7331"/>
                        <a:pt x="11377" y="-3908"/>
                        <a:pt x="45667" y="1140"/>
                      </a:cubicBezTo>
                      <a:cubicBezTo>
                        <a:pt x="55001" y="2569"/>
                        <a:pt x="64621" y="1331"/>
                        <a:pt x="74146" y="1331"/>
                      </a:cubicBezTo>
                      <a:cubicBezTo>
                        <a:pt x="4086553" y="1331"/>
                        <a:pt x="8098864" y="1331"/>
                        <a:pt x="12111270" y="1521"/>
                      </a:cubicBezTo>
                      <a:cubicBezTo>
                        <a:pt x="12134797" y="1521"/>
                        <a:pt x="12158800" y="-2861"/>
                        <a:pt x="12181945" y="5617"/>
                      </a:cubicBezTo>
                      <a:cubicBezTo>
                        <a:pt x="12181945" y="157922"/>
                        <a:pt x="12181945" y="309940"/>
                        <a:pt x="12181945" y="462055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3277E658-94B0-42FF-8DAA-C28091183A07}"/>
                    </a:ext>
                  </a:extLst>
                </p:cNvPr>
                <p:cNvSpPr/>
                <p:nvPr/>
              </p:nvSpPr>
              <p:spPr>
                <a:xfrm>
                  <a:off x="4863093" y="67626"/>
                  <a:ext cx="6178422" cy="513400"/>
                </a:xfrm>
                <a:custGeom>
                  <a:avLst/>
                  <a:gdLst>
                    <a:gd name="connsiteX0" fmla="*/ 7323952 w 7323951"/>
                    <a:gd name="connsiteY0" fmla="*/ 513398 h 513397"/>
                    <a:gd name="connsiteX1" fmla="*/ 7267278 w 7323951"/>
                    <a:gd name="connsiteY1" fmla="*/ 510350 h 513397"/>
                    <a:gd name="connsiteX2" fmla="*/ 15133 w 7323951"/>
                    <a:gd name="connsiteY2" fmla="*/ 510064 h 513397"/>
                    <a:gd name="connsiteX3" fmla="*/ 655 w 7323951"/>
                    <a:gd name="connsiteY3" fmla="*/ 461677 h 513397"/>
                    <a:gd name="connsiteX4" fmla="*/ 560 w 7323951"/>
                    <a:gd name="connsiteY4" fmla="*/ 50578 h 513397"/>
                    <a:gd name="connsiteX5" fmla="*/ 13705 w 7323951"/>
                    <a:gd name="connsiteY5" fmla="*/ 1619 h 513397"/>
                    <a:gd name="connsiteX6" fmla="*/ 70664 w 7323951"/>
                    <a:gd name="connsiteY6" fmla="*/ 95 h 513397"/>
                    <a:gd name="connsiteX7" fmla="*/ 7323952 w 7323951"/>
                    <a:gd name="connsiteY7" fmla="*/ 0 h 513397"/>
                    <a:gd name="connsiteX8" fmla="*/ 7323952 w 7323951"/>
                    <a:gd name="connsiteY8" fmla="*/ 513398 h 51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951" h="513397">
                      <a:moveTo>
                        <a:pt x="7323952" y="513398"/>
                      </a:moveTo>
                      <a:cubicBezTo>
                        <a:pt x="7305092" y="512350"/>
                        <a:pt x="7286233" y="510350"/>
                        <a:pt x="7267278" y="510350"/>
                      </a:cubicBezTo>
                      <a:cubicBezTo>
                        <a:pt x="4849928" y="510159"/>
                        <a:pt x="2432483" y="510159"/>
                        <a:pt x="15133" y="510064"/>
                      </a:cubicBezTo>
                      <a:cubicBezTo>
                        <a:pt x="1322" y="496634"/>
                        <a:pt x="751" y="478917"/>
                        <a:pt x="655" y="461677"/>
                      </a:cubicBezTo>
                      <a:cubicBezTo>
                        <a:pt x="-297" y="324612"/>
                        <a:pt x="-107" y="187643"/>
                        <a:pt x="560" y="50578"/>
                      </a:cubicBezTo>
                      <a:cubicBezTo>
                        <a:pt x="655" y="33338"/>
                        <a:pt x="846" y="15621"/>
                        <a:pt x="13705" y="1619"/>
                      </a:cubicBezTo>
                      <a:cubicBezTo>
                        <a:pt x="32659" y="1048"/>
                        <a:pt x="51709" y="95"/>
                        <a:pt x="70664" y="95"/>
                      </a:cubicBezTo>
                      <a:cubicBezTo>
                        <a:pt x="2488395" y="0"/>
                        <a:pt x="4906221" y="0"/>
                        <a:pt x="7323952" y="0"/>
                      </a:cubicBezTo>
                      <a:cubicBezTo>
                        <a:pt x="7323952" y="171164"/>
                        <a:pt x="7323952" y="342329"/>
                        <a:pt x="7323952" y="513398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521DBA6C-43DB-42CD-B186-9DA443E53D1E}"/>
                    </a:ext>
                  </a:extLst>
                </p:cNvPr>
                <p:cNvSpPr/>
                <p:nvPr/>
              </p:nvSpPr>
              <p:spPr>
                <a:xfrm>
                  <a:off x="4862946" y="2158367"/>
                  <a:ext cx="6178554" cy="504540"/>
                </a:xfrm>
                <a:custGeom>
                  <a:avLst/>
                  <a:gdLst>
                    <a:gd name="connsiteX0" fmla="*/ 7324106 w 7324105"/>
                    <a:gd name="connsiteY0" fmla="*/ 504539 h 504539"/>
                    <a:gd name="connsiteX1" fmla="*/ 7267242 w 7324105"/>
                    <a:gd name="connsiteY1" fmla="*/ 502539 h 504539"/>
                    <a:gd name="connsiteX2" fmla="*/ 15288 w 7324105"/>
                    <a:gd name="connsiteY2" fmla="*/ 502348 h 504539"/>
                    <a:gd name="connsiteX3" fmla="*/ 429 w 7324105"/>
                    <a:gd name="connsiteY3" fmla="*/ 444627 h 504539"/>
                    <a:gd name="connsiteX4" fmla="*/ 429 w 7324105"/>
                    <a:gd name="connsiteY4" fmla="*/ 57817 h 504539"/>
                    <a:gd name="connsiteX5" fmla="*/ 15478 w 7324105"/>
                    <a:gd name="connsiteY5" fmla="*/ 190 h 504539"/>
                    <a:gd name="connsiteX6" fmla="*/ 7305056 w 7324105"/>
                    <a:gd name="connsiteY6" fmla="*/ 0 h 504539"/>
                    <a:gd name="connsiteX7" fmla="*/ 7324011 w 7324105"/>
                    <a:gd name="connsiteY7" fmla="*/ 667 h 504539"/>
                    <a:gd name="connsiteX8" fmla="*/ 7324106 w 7324105"/>
                    <a:gd name="connsiteY8" fmla="*/ 504539 h 50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4105" h="504539">
                      <a:moveTo>
                        <a:pt x="7324106" y="504539"/>
                      </a:moveTo>
                      <a:cubicBezTo>
                        <a:pt x="7305151" y="503872"/>
                        <a:pt x="7286197" y="502539"/>
                        <a:pt x="7267242" y="502539"/>
                      </a:cubicBezTo>
                      <a:cubicBezTo>
                        <a:pt x="4849892" y="502444"/>
                        <a:pt x="2432638" y="502444"/>
                        <a:pt x="15288" y="502348"/>
                      </a:cubicBezTo>
                      <a:cubicBezTo>
                        <a:pt x="-810" y="485965"/>
                        <a:pt x="524" y="464820"/>
                        <a:pt x="429" y="444627"/>
                      </a:cubicBezTo>
                      <a:cubicBezTo>
                        <a:pt x="-143" y="315659"/>
                        <a:pt x="-143" y="186690"/>
                        <a:pt x="429" y="57817"/>
                      </a:cubicBezTo>
                      <a:cubicBezTo>
                        <a:pt x="524" y="37624"/>
                        <a:pt x="-905" y="16478"/>
                        <a:pt x="15478" y="190"/>
                      </a:cubicBezTo>
                      <a:cubicBezTo>
                        <a:pt x="2445306" y="95"/>
                        <a:pt x="4875229" y="0"/>
                        <a:pt x="7305056" y="0"/>
                      </a:cubicBezTo>
                      <a:cubicBezTo>
                        <a:pt x="7311343" y="0"/>
                        <a:pt x="7317725" y="476"/>
                        <a:pt x="7324011" y="667"/>
                      </a:cubicBezTo>
                      <a:cubicBezTo>
                        <a:pt x="7324106" y="168688"/>
                        <a:pt x="7324106" y="336613"/>
                        <a:pt x="7324106" y="504539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2AB77151-F114-495B-8725-D9B6ECBC8CAA}"/>
                    </a:ext>
                  </a:extLst>
                </p:cNvPr>
                <p:cNvSpPr/>
                <p:nvPr/>
              </p:nvSpPr>
              <p:spPr>
                <a:xfrm>
                  <a:off x="4862853" y="1103944"/>
                  <a:ext cx="6178554" cy="503876"/>
                </a:xfrm>
                <a:custGeom>
                  <a:avLst/>
                  <a:gdLst>
                    <a:gd name="connsiteX0" fmla="*/ 15478 w 7324105"/>
                    <a:gd name="connsiteY0" fmla="*/ 476 h 503872"/>
                    <a:gd name="connsiteX1" fmla="*/ 7305151 w 7324105"/>
                    <a:gd name="connsiteY1" fmla="*/ 571 h 503872"/>
                    <a:gd name="connsiteX2" fmla="*/ 7324106 w 7324105"/>
                    <a:gd name="connsiteY2" fmla="*/ 0 h 503872"/>
                    <a:gd name="connsiteX3" fmla="*/ 7324106 w 7324105"/>
                    <a:gd name="connsiteY3" fmla="*/ 503873 h 503872"/>
                    <a:gd name="connsiteX4" fmla="*/ 15478 w 7324105"/>
                    <a:gd name="connsiteY4" fmla="*/ 503873 h 503872"/>
                    <a:gd name="connsiteX5" fmla="*/ 429 w 7324105"/>
                    <a:gd name="connsiteY5" fmla="*/ 446151 h 503872"/>
                    <a:gd name="connsiteX6" fmla="*/ 429 w 7324105"/>
                    <a:gd name="connsiteY6" fmla="*/ 58293 h 503872"/>
                    <a:gd name="connsiteX7" fmla="*/ 15478 w 7324105"/>
                    <a:gd name="connsiteY7" fmla="*/ 476 h 503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24105" h="503872">
                      <a:moveTo>
                        <a:pt x="15478" y="476"/>
                      </a:moveTo>
                      <a:cubicBezTo>
                        <a:pt x="2445401" y="476"/>
                        <a:pt x="4875324" y="571"/>
                        <a:pt x="7305151" y="571"/>
                      </a:cubicBezTo>
                      <a:cubicBezTo>
                        <a:pt x="7311438" y="571"/>
                        <a:pt x="7317820" y="190"/>
                        <a:pt x="7324106" y="0"/>
                      </a:cubicBezTo>
                      <a:cubicBezTo>
                        <a:pt x="7324106" y="167926"/>
                        <a:pt x="7324106" y="335852"/>
                        <a:pt x="7324106" y="503873"/>
                      </a:cubicBezTo>
                      <a:cubicBezTo>
                        <a:pt x="4887897" y="503873"/>
                        <a:pt x="2451688" y="503873"/>
                        <a:pt x="15478" y="503873"/>
                      </a:cubicBezTo>
                      <a:cubicBezTo>
                        <a:pt x="-809" y="487585"/>
                        <a:pt x="524" y="466344"/>
                        <a:pt x="429" y="446151"/>
                      </a:cubicBezTo>
                      <a:cubicBezTo>
                        <a:pt x="-143" y="316897"/>
                        <a:pt x="-143" y="187643"/>
                        <a:pt x="429" y="58293"/>
                      </a:cubicBezTo>
                      <a:cubicBezTo>
                        <a:pt x="619" y="38005"/>
                        <a:pt x="-809" y="16764"/>
                        <a:pt x="15478" y="476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344CC1F9-F279-47CC-8D55-11D83F6DA945}"/>
                    </a:ext>
                  </a:extLst>
                </p:cNvPr>
                <p:cNvSpPr/>
                <p:nvPr/>
              </p:nvSpPr>
              <p:spPr>
                <a:xfrm>
                  <a:off x="4863209" y="3176393"/>
                  <a:ext cx="6178414" cy="494351"/>
                </a:xfrm>
                <a:custGeom>
                  <a:avLst/>
                  <a:gdLst>
                    <a:gd name="connsiteX0" fmla="*/ 15026 w 7323939"/>
                    <a:gd name="connsiteY0" fmla="*/ 3238 h 494347"/>
                    <a:gd name="connsiteX1" fmla="*/ 7267266 w 7323939"/>
                    <a:gd name="connsiteY1" fmla="*/ 3048 h 494347"/>
                    <a:gd name="connsiteX2" fmla="*/ 7323939 w 7323939"/>
                    <a:gd name="connsiteY2" fmla="*/ 0 h 494347"/>
                    <a:gd name="connsiteX3" fmla="*/ 7323939 w 7323939"/>
                    <a:gd name="connsiteY3" fmla="*/ 494347 h 494347"/>
                    <a:gd name="connsiteX4" fmla="*/ 7267171 w 7323939"/>
                    <a:gd name="connsiteY4" fmla="*/ 491585 h 494347"/>
                    <a:gd name="connsiteX5" fmla="*/ 75319 w 7323939"/>
                    <a:gd name="connsiteY5" fmla="*/ 491395 h 494347"/>
                    <a:gd name="connsiteX6" fmla="*/ 13692 w 7323939"/>
                    <a:gd name="connsiteY6" fmla="*/ 489109 h 494347"/>
                    <a:gd name="connsiteX7" fmla="*/ 452 w 7323939"/>
                    <a:gd name="connsiteY7" fmla="*/ 435292 h 494347"/>
                    <a:gd name="connsiteX8" fmla="*/ 548 w 7323939"/>
                    <a:gd name="connsiteY8" fmla="*/ 56579 h 494347"/>
                    <a:gd name="connsiteX9" fmla="*/ 15026 w 7323939"/>
                    <a:gd name="connsiteY9" fmla="*/ 3238 h 49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23939" h="494347">
                      <a:moveTo>
                        <a:pt x="15026" y="3238"/>
                      </a:moveTo>
                      <a:cubicBezTo>
                        <a:pt x="2432471" y="3238"/>
                        <a:pt x="4849821" y="3143"/>
                        <a:pt x="7267266" y="3048"/>
                      </a:cubicBezTo>
                      <a:cubicBezTo>
                        <a:pt x="7286125" y="3048"/>
                        <a:pt x="7304985" y="1048"/>
                        <a:pt x="7323939" y="0"/>
                      </a:cubicBezTo>
                      <a:cubicBezTo>
                        <a:pt x="7323939" y="164782"/>
                        <a:pt x="7323939" y="329565"/>
                        <a:pt x="7323939" y="494347"/>
                      </a:cubicBezTo>
                      <a:cubicBezTo>
                        <a:pt x="7304985" y="493395"/>
                        <a:pt x="7286125" y="491585"/>
                        <a:pt x="7267171" y="491585"/>
                      </a:cubicBezTo>
                      <a:cubicBezTo>
                        <a:pt x="4869918" y="491490"/>
                        <a:pt x="2472571" y="491490"/>
                        <a:pt x="75319" y="491395"/>
                      </a:cubicBezTo>
                      <a:cubicBezTo>
                        <a:pt x="54745" y="491395"/>
                        <a:pt x="34266" y="489966"/>
                        <a:pt x="13692" y="489109"/>
                      </a:cubicBezTo>
                      <a:cubicBezTo>
                        <a:pt x="-214" y="473488"/>
                        <a:pt x="548" y="454057"/>
                        <a:pt x="452" y="435292"/>
                      </a:cubicBezTo>
                      <a:cubicBezTo>
                        <a:pt x="-119" y="309086"/>
                        <a:pt x="-214" y="182785"/>
                        <a:pt x="548" y="56579"/>
                      </a:cubicBezTo>
                      <a:cubicBezTo>
                        <a:pt x="548" y="37719"/>
                        <a:pt x="-24" y="18193"/>
                        <a:pt x="15026" y="3238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8A8B4244-2CD2-498A-A5F4-E4CB69958581}"/>
                    </a:ext>
                  </a:extLst>
                </p:cNvPr>
                <p:cNvSpPr/>
                <p:nvPr/>
              </p:nvSpPr>
              <p:spPr>
                <a:xfrm>
                  <a:off x="4856" y="66675"/>
                  <a:ext cx="4873562" cy="3603116"/>
                </a:xfrm>
                <a:custGeom>
                  <a:avLst/>
                  <a:gdLst>
                    <a:gd name="connsiteX0" fmla="*/ 4873372 w 4873562"/>
                    <a:gd name="connsiteY0" fmla="*/ 3112961 h 3603116"/>
                    <a:gd name="connsiteX1" fmla="*/ 4872038 w 4873562"/>
                    <a:gd name="connsiteY1" fmla="*/ 3598831 h 3603116"/>
                    <a:gd name="connsiteX2" fmla="*/ 4820127 w 4873562"/>
                    <a:gd name="connsiteY2" fmla="*/ 3601974 h 3603116"/>
                    <a:gd name="connsiteX3" fmla="*/ 63151 w 4873562"/>
                    <a:gd name="connsiteY3" fmla="*/ 3603117 h 3603116"/>
                    <a:gd name="connsiteX4" fmla="*/ 0 w 4873562"/>
                    <a:gd name="connsiteY4" fmla="*/ 3542919 h 3603116"/>
                    <a:gd name="connsiteX5" fmla="*/ 381 w 4873562"/>
                    <a:gd name="connsiteY5" fmla="*/ 50102 h 3603116"/>
                    <a:gd name="connsiteX6" fmla="*/ 48483 w 4873562"/>
                    <a:gd name="connsiteY6" fmla="*/ 0 h 3603116"/>
                    <a:gd name="connsiteX7" fmla="*/ 4833938 w 4873562"/>
                    <a:gd name="connsiteY7" fmla="*/ 1048 h 3603116"/>
                    <a:gd name="connsiteX8" fmla="*/ 4871848 w 4873562"/>
                    <a:gd name="connsiteY8" fmla="*/ 2572 h 3603116"/>
                    <a:gd name="connsiteX9" fmla="*/ 4873277 w 4873562"/>
                    <a:gd name="connsiteY9" fmla="*/ 511016 h 3603116"/>
                    <a:gd name="connsiteX10" fmla="*/ 4873372 w 4873562"/>
                    <a:gd name="connsiteY10" fmla="*/ 1037654 h 3603116"/>
                    <a:gd name="connsiteX11" fmla="*/ 4873467 w 4873562"/>
                    <a:gd name="connsiteY11" fmla="*/ 1541050 h 3603116"/>
                    <a:gd name="connsiteX12" fmla="*/ 4873562 w 4873562"/>
                    <a:gd name="connsiteY12" fmla="*/ 2091881 h 3603116"/>
                    <a:gd name="connsiteX13" fmla="*/ 4873372 w 4873562"/>
                    <a:gd name="connsiteY13" fmla="*/ 2594039 h 3603116"/>
                    <a:gd name="connsiteX14" fmla="*/ 4873372 w 4873562"/>
                    <a:gd name="connsiteY14" fmla="*/ 3112961 h 3603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73562" h="3603116">
                      <a:moveTo>
                        <a:pt x="4873372" y="3112961"/>
                      </a:moveTo>
                      <a:cubicBezTo>
                        <a:pt x="4872895" y="3274886"/>
                        <a:pt x="4872514" y="3436811"/>
                        <a:pt x="4872038" y="3598831"/>
                      </a:cubicBezTo>
                      <a:cubicBezTo>
                        <a:pt x="4854703" y="3599879"/>
                        <a:pt x="4837367" y="3601974"/>
                        <a:pt x="4820127" y="3601974"/>
                      </a:cubicBezTo>
                      <a:cubicBezTo>
                        <a:pt x="3234500" y="3602165"/>
                        <a:pt x="1648778" y="3601879"/>
                        <a:pt x="63151" y="3603117"/>
                      </a:cubicBezTo>
                      <a:cubicBezTo>
                        <a:pt x="16288" y="3603117"/>
                        <a:pt x="-95" y="3595116"/>
                        <a:pt x="0" y="3542919"/>
                      </a:cubicBezTo>
                      <a:cubicBezTo>
                        <a:pt x="1620" y="2378583"/>
                        <a:pt x="1429" y="1214342"/>
                        <a:pt x="381" y="50102"/>
                      </a:cubicBezTo>
                      <a:cubicBezTo>
                        <a:pt x="381" y="12192"/>
                        <a:pt x="7239" y="0"/>
                        <a:pt x="48483" y="0"/>
                      </a:cubicBezTo>
                      <a:cubicBezTo>
                        <a:pt x="1643635" y="1238"/>
                        <a:pt x="3238786" y="1048"/>
                        <a:pt x="4833938" y="1048"/>
                      </a:cubicBezTo>
                      <a:cubicBezTo>
                        <a:pt x="4846606" y="1048"/>
                        <a:pt x="4859275" y="2000"/>
                        <a:pt x="4871848" y="2572"/>
                      </a:cubicBezTo>
                      <a:cubicBezTo>
                        <a:pt x="4872324" y="172022"/>
                        <a:pt x="4872800" y="341567"/>
                        <a:pt x="4873277" y="511016"/>
                      </a:cubicBezTo>
                      <a:cubicBezTo>
                        <a:pt x="4873277" y="686562"/>
                        <a:pt x="4873372" y="862108"/>
                        <a:pt x="4873372" y="1037654"/>
                      </a:cubicBezTo>
                      <a:cubicBezTo>
                        <a:pt x="4873372" y="1205484"/>
                        <a:pt x="4873372" y="1373219"/>
                        <a:pt x="4873467" y="1541050"/>
                      </a:cubicBezTo>
                      <a:cubicBezTo>
                        <a:pt x="4873467" y="1724692"/>
                        <a:pt x="4873467" y="1908239"/>
                        <a:pt x="4873562" y="2091881"/>
                      </a:cubicBezTo>
                      <a:cubicBezTo>
                        <a:pt x="4873467" y="2259235"/>
                        <a:pt x="4873372" y="2426684"/>
                        <a:pt x="4873372" y="2594039"/>
                      </a:cubicBezTo>
                      <a:cubicBezTo>
                        <a:pt x="4873372" y="2767013"/>
                        <a:pt x="4873372" y="2939987"/>
                        <a:pt x="4873372" y="3112961"/>
                      </a:cubicBezTo>
                      <a:close/>
                    </a:path>
                  </a:pathLst>
                </a:custGeom>
                <a:solidFill>
                  <a:srgbClr val="4956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A32FEE4F-B8FE-402A-8B5E-8B3BAFC9011D}"/>
                    </a:ext>
                  </a:extLst>
                </p:cNvPr>
                <p:cNvSpPr/>
                <p:nvPr/>
              </p:nvSpPr>
              <p:spPr>
                <a:xfrm>
                  <a:off x="4349876" y="205263"/>
                  <a:ext cx="372237" cy="382333"/>
                </a:xfrm>
                <a:custGeom>
                  <a:avLst/>
                  <a:gdLst>
                    <a:gd name="connsiteX0" fmla="*/ 188024 w 372237"/>
                    <a:gd name="connsiteY0" fmla="*/ 0 h 382333"/>
                    <a:gd name="connsiteX1" fmla="*/ 235649 w 372237"/>
                    <a:gd name="connsiteY1" fmla="*/ 131921 h 382333"/>
                    <a:gd name="connsiteX2" fmla="*/ 372237 w 372237"/>
                    <a:gd name="connsiteY2" fmla="*/ 145352 h 382333"/>
                    <a:gd name="connsiteX3" fmla="*/ 295751 w 372237"/>
                    <a:gd name="connsiteY3" fmla="*/ 210122 h 382333"/>
                    <a:gd name="connsiteX4" fmla="*/ 274511 w 372237"/>
                    <a:gd name="connsiteY4" fmla="*/ 285179 h 382333"/>
                    <a:gd name="connsiteX5" fmla="*/ 305276 w 372237"/>
                    <a:gd name="connsiteY5" fmla="*/ 382334 h 382333"/>
                    <a:gd name="connsiteX6" fmla="*/ 210026 w 372237"/>
                    <a:gd name="connsiteY6" fmla="*/ 304610 h 382333"/>
                    <a:gd name="connsiteX7" fmla="*/ 166497 w 372237"/>
                    <a:gd name="connsiteY7" fmla="*/ 304991 h 382333"/>
                    <a:gd name="connsiteX8" fmla="*/ 78962 w 372237"/>
                    <a:gd name="connsiteY8" fmla="*/ 378809 h 382333"/>
                    <a:gd name="connsiteX9" fmla="*/ 97917 w 372237"/>
                    <a:gd name="connsiteY9" fmla="*/ 281178 h 382333"/>
                    <a:gd name="connsiteX10" fmla="*/ 75152 w 372237"/>
                    <a:gd name="connsiteY10" fmla="*/ 212027 h 382333"/>
                    <a:gd name="connsiteX11" fmla="*/ 0 w 372237"/>
                    <a:gd name="connsiteY11" fmla="*/ 146685 h 382333"/>
                    <a:gd name="connsiteX12" fmla="*/ 134969 w 372237"/>
                    <a:gd name="connsiteY12" fmla="*/ 130397 h 382333"/>
                    <a:gd name="connsiteX13" fmla="*/ 188024 w 372237"/>
                    <a:gd name="connsiteY13" fmla="*/ 0 h 38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2237" h="382333">
                      <a:moveTo>
                        <a:pt x="188024" y="0"/>
                      </a:moveTo>
                      <a:cubicBezTo>
                        <a:pt x="204978" y="51149"/>
                        <a:pt x="207836" y="103823"/>
                        <a:pt x="235649" y="131921"/>
                      </a:cubicBezTo>
                      <a:cubicBezTo>
                        <a:pt x="264509" y="161163"/>
                        <a:pt x="319659" y="135065"/>
                        <a:pt x="372237" y="145352"/>
                      </a:cubicBezTo>
                      <a:cubicBezTo>
                        <a:pt x="343948" y="169735"/>
                        <a:pt x="322040" y="193357"/>
                        <a:pt x="295751" y="210122"/>
                      </a:cubicBezTo>
                      <a:cubicBezTo>
                        <a:pt x="263938" y="230410"/>
                        <a:pt x="261461" y="253270"/>
                        <a:pt x="274511" y="285179"/>
                      </a:cubicBezTo>
                      <a:cubicBezTo>
                        <a:pt x="285750" y="312611"/>
                        <a:pt x="292608" y="341757"/>
                        <a:pt x="305276" y="382334"/>
                      </a:cubicBezTo>
                      <a:cubicBezTo>
                        <a:pt x="266986" y="351377"/>
                        <a:pt x="237363" y="329184"/>
                        <a:pt x="210026" y="304610"/>
                      </a:cubicBezTo>
                      <a:cubicBezTo>
                        <a:pt x="193738" y="289941"/>
                        <a:pt x="182975" y="289370"/>
                        <a:pt x="166497" y="304991"/>
                      </a:cubicBezTo>
                      <a:cubicBezTo>
                        <a:pt x="140303" y="329851"/>
                        <a:pt x="111252" y="351854"/>
                        <a:pt x="78962" y="378809"/>
                      </a:cubicBezTo>
                      <a:cubicBezTo>
                        <a:pt x="78677" y="341471"/>
                        <a:pt x="89249" y="311277"/>
                        <a:pt x="97917" y="281178"/>
                      </a:cubicBezTo>
                      <a:cubicBezTo>
                        <a:pt x="106394" y="251936"/>
                        <a:pt x="101727" y="230696"/>
                        <a:pt x="75152" y="212027"/>
                      </a:cubicBezTo>
                      <a:cubicBezTo>
                        <a:pt x="48863" y="193453"/>
                        <a:pt x="26099" y="169831"/>
                        <a:pt x="0" y="146685"/>
                      </a:cubicBezTo>
                      <a:cubicBezTo>
                        <a:pt x="48387" y="131540"/>
                        <a:pt x="103822" y="162782"/>
                        <a:pt x="134969" y="130397"/>
                      </a:cubicBezTo>
                      <a:cubicBezTo>
                        <a:pt x="162973" y="101346"/>
                        <a:pt x="168783" y="50959"/>
                        <a:pt x="188024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700D1FAA-1BA4-45F9-8C58-08D4DFA64829}"/>
                    </a:ext>
                  </a:extLst>
                </p:cNvPr>
                <p:cNvSpPr/>
                <p:nvPr/>
              </p:nvSpPr>
              <p:spPr>
                <a:xfrm>
                  <a:off x="993837" y="2375439"/>
                  <a:ext cx="380904" cy="380428"/>
                </a:xfrm>
                <a:custGeom>
                  <a:avLst/>
                  <a:gdLst>
                    <a:gd name="connsiteX0" fmla="*/ 380905 w 380904"/>
                    <a:gd name="connsiteY0" fmla="*/ 141732 h 380428"/>
                    <a:gd name="connsiteX1" fmla="*/ 292417 w 380904"/>
                    <a:gd name="connsiteY1" fmla="*/ 216217 h 380428"/>
                    <a:gd name="connsiteX2" fmla="*/ 276987 w 380904"/>
                    <a:gd name="connsiteY2" fmla="*/ 267843 h 380428"/>
                    <a:gd name="connsiteX3" fmla="*/ 311563 w 380904"/>
                    <a:gd name="connsiteY3" fmla="*/ 379857 h 380428"/>
                    <a:gd name="connsiteX4" fmla="*/ 239459 w 380904"/>
                    <a:gd name="connsiteY4" fmla="*/ 320802 h 380428"/>
                    <a:gd name="connsiteX5" fmla="*/ 151924 w 380904"/>
                    <a:gd name="connsiteY5" fmla="*/ 319468 h 380428"/>
                    <a:gd name="connsiteX6" fmla="*/ 80201 w 380904"/>
                    <a:gd name="connsiteY6" fmla="*/ 380428 h 380428"/>
                    <a:gd name="connsiteX7" fmla="*/ 102489 w 380904"/>
                    <a:gd name="connsiteY7" fmla="*/ 285083 h 380428"/>
                    <a:gd name="connsiteX8" fmla="*/ 76010 w 380904"/>
                    <a:gd name="connsiteY8" fmla="*/ 204502 h 380428"/>
                    <a:gd name="connsiteX9" fmla="*/ 0 w 380904"/>
                    <a:gd name="connsiteY9" fmla="*/ 138875 h 380428"/>
                    <a:gd name="connsiteX10" fmla="*/ 112014 w 380904"/>
                    <a:gd name="connsiteY10" fmla="*/ 139351 h 380428"/>
                    <a:gd name="connsiteX11" fmla="*/ 153257 w 380904"/>
                    <a:gd name="connsiteY11" fmla="*/ 110490 h 380428"/>
                    <a:gd name="connsiteX12" fmla="*/ 193262 w 380904"/>
                    <a:gd name="connsiteY12" fmla="*/ 0 h 380428"/>
                    <a:gd name="connsiteX13" fmla="*/ 244412 w 380904"/>
                    <a:gd name="connsiteY13" fmla="*/ 130397 h 380428"/>
                    <a:gd name="connsiteX14" fmla="*/ 380905 w 380904"/>
                    <a:gd name="connsiteY14" fmla="*/ 141732 h 380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0904" h="380428">
                      <a:moveTo>
                        <a:pt x="380905" y="141732"/>
                      </a:moveTo>
                      <a:cubicBezTo>
                        <a:pt x="346996" y="170593"/>
                        <a:pt x="320897" y="195072"/>
                        <a:pt x="292417" y="216217"/>
                      </a:cubicBezTo>
                      <a:cubicBezTo>
                        <a:pt x="272796" y="230791"/>
                        <a:pt x="268224" y="244697"/>
                        <a:pt x="276987" y="267843"/>
                      </a:cubicBezTo>
                      <a:cubicBezTo>
                        <a:pt x="289274" y="300038"/>
                        <a:pt x="297561" y="333756"/>
                        <a:pt x="311563" y="379857"/>
                      </a:cubicBezTo>
                      <a:cubicBezTo>
                        <a:pt x="280988" y="355092"/>
                        <a:pt x="258032" y="340042"/>
                        <a:pt x="239459" y="320802"/>
                      </a:cubicBezTo>
                      <a:cubicBezTo>
                        <a:pt x="209455" y="289655"/>
                        <a:pt x="183737" y="281464"/>
                        <a:pt x="151924" y="319468"/>
                      </a:cubicBezTo>
                      <a:cubicBezTo>
                        <a:pt x="134207" y="340614"/>
                        <a:pt x="109442" y="355949"/>
                        <a:pt x="80201" y="380428"/>
                      </a:cubicBezTo>
                      <a:cubicBezTo>
                        <a:pt x="88868" y="342138"/>
                        <a:pt x="93059" y="312706"/>
                        <a:pt x="102489" y="285083"/>
                      </a:cubicBezTo>
                      <a:cubicBezTo>
                        <a:pt x="114586" y="249936"/>
                        <a:pt x="106680" y="225647"/>
                        <a:pt x="76010" y="204502"/>
                      </a:cubicBezTo>
                      <a:cubicBezTo>
                        <a:pt x="51721" y="187738"/>
                        <a:pt x="30956" y="165925"/>
                        <a:pt x="0" y="138875"/>
                      </a:cubicBezTo>
                      <a:cubicBezTo>
                        <a:pt x="44291" y="138875"/>
                        <a:pt x="78200" y="137350"/>
                        <a:pt x="112014" y="139351"/>
                      </a:cubicBezTo>
                      <a:cubicBezTo>
                        <a:pt x="135255" y="140780"/>
                        <a:pt x="146304" y="131445"/>
                        <a:pt x="153257" y="110490"/>
                      </a:cubicBezTo>
                      <a:cubicBezTo>
                        <a:pt x="164973" y="75152"/>
                        <a:pt x="178499" y="40386"/>
                        <a:pt x="193262" y="0"/>
                      </a:cubicBezTo>
                      <a:cubicBezTo>
                        <a:pt x="210884" y="49625"/>
                        <a:pt x="214503" y="106394"/>
                        <a:pt x="244412" y="130397"/>
                      </a:cubicBezTo>
                      <a:cubicBezTo>
                        <a:pt x="271653" y="152305"/>
                        <a:pt x="327470" y="138970"/>
                        <a:pt x="380905" y="141732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4A1017F1-630F-4242-BD72-7B5EB1F12AA1}"/>
                    </a:ext>
                  </a:extLst>
                </p:cNvPr>
                <p:cNvSpPr/>
                <p:nvPr/>
              </p:nvSpPr>
              <p:spPr>
                <a:xfrm>
                  <a:off x="163256" y="204596"/>
                  <a:ext cx="360531" cy="381571"/>
                </a:xfrm>
                <a:custGeom>
                  <a:avLst/>
                  <a:gdLst>
                    <a:gd name="connsiteX0" fmla="*/ 763 w 360531"/>
                    <a:gd name="connsiteY0" fmla="*/ 146209 h 381571"/>
                    <a:gd name="connsiteX1" fmla="*/ 172785 w 360531"/>
                    <a:gd name="connsiteY1" fmla="*/ 0 h 381571"/>
                    <a:gd name="connsiteX2" fmla="*/ 184977 w 360531"/>
                    <a:gd name="connsiteY2" fmla="*/ 7811 h 381571"/>
                    <a:gd name="connsiteX3" fmla="*/ 216219 w 360531"/>
                    <a:gd name="connsiteY3" fmla="*/ 109252 h 381571"/>
                    <a:gd name="connsiteX4" fmla="*/ 262510 w 360531"/>
                    <a:gd name="connsiteY4" fmla="*/ 142875 h 381571"/>
                    <a:gd name="connsiteX5" fmla="*/ 360523 w 360531"/>
                    <a:gd name="connsiteY5" fmla="*/ 142304 h 381571"/>
                    <a:gd name="connsiteX6" fmla="*/ 340425 w 360531"/>
                    <a:gd name="connsiteY6" fmla="*/ 169354 h 381571"/>
                    <a:gd name="connsiteX7" fmla="*/ 289275 w 360531"/>
                    <a:gd name="connsiteY7" fmla="*/ 347282 h 381571"/>
                    <a:gd name="connsiteX8" fmla="*/ 298229 w 360531"/>
                    <a:gd name="connsiteY8" fmla="*/ 381572 h 381571"/>
                    <a:gd name="connsiteX9" fmla="*/ 209742 w 360531"/>
                    <a:gd name="connsiteY9" fmla="*/ 309277 h 381571"/>
                    <a:gd name="connsiteX10" fmla="*/ 155068 w 360531"/>
                    <a:gd name="connsiteY10" fmla="*/ 310515 h 381571"/>
                    <a:gd name="connsiteX11" fmla="*/ 67057 w 360531"/>
                    <a:gd name="connsiteY11" fmla="*/ 377381 h 381571"/>
                    <a:gd name="connsiteX12" fmla="*/ 96 w 360531"/>
                    <a:gd name="connsiteY12" fmla="*/ 150209 h 381571"/>
                    <a:gd name="connsiteX13" fmla="*/ 763 w 360531"/>
                    <a:gd name="connsiteY13" fmla="*/ 146209 h 38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0531" h="381571">
                      <a:moveTo>
                        <a:pt x="763" y="146209"/>
                      </a:moveTo>
                      <a:cubicBezTo>
                        <a:pt x="104967" y="158782"/>
                        <a:pt x="172880" y="123825"/>
                        <a:pt x="172785" y="0"/>
                      </a:cubicBezTo>
                      <a:cubicBezTo>
                        <a:pt x="176880" y="2572"/>
                        <a:pt x="180881" y="5239"/>
                        <a:pt x="184977" y="7811"/>
                      </a:cubicBezTo>
                      <a:cubicBezTo>
                        <a:pt x="195549" y="41624"/>
                        <a:pt x="207837" y="74962"/>
                        <a:pt x="216219" y="109252"/>
                      </a:cubicBezTo>
                      <a:cubicBezTo>
                        <a:pt x="222600" y="135541"/>
                        <a:pt x="235459" y="144875"/>
                        <a:pt x="262510" y="142875"/>
                      </a:cubicBezTo>
                      <a:cubicBezTo>
                        <a:pt x="294991" y="140399"/>
                        <a:pt x="327757" y="142304"/>
                        <a:pt x="360523" y="142304"/>
                      </a:cubicBezTo>
                      <a:cubicBezTo>
                        <a:pt x="360904" y="160020"/>
                        <a:pt x="348426" y="165068"/>
                        <a:pt x="340425" y="169354"/>
                      </a:cubicBezTo>
                      <a:cubicBezTo>
                        <a:pt x="262510" y="211741"/>
                        <a:pt x="248604" y="271272"/>
                        <a:pt x="289275" y="347282"/>
                      </a:cubicBezTo>
                      <a:cubicBezTo>
                        <a:pt x="293467" y="355092"/>
                        <a:pt x="294038" y="364808"/>
                        <a:pt x="298229" y="381572"/>
                      </a:cubicBezTo>
                      <a:cubicBezTo>
                        <a:pt x="264701" y="354616"/>
                        <a:pt x="234983" y="334232"/>
                        <a:pt x="209742" y="309277"/>
                      </a:cubicBezTo>
                      <a:cubicBezTo>
                        <a:pt x="188501" y="288322"/>
                        <a:pt x="174499" y="292037"/>
                        <a:pt x="155068" y="310515"/>
                      </a:cubicBezTo>
                      <a:cubicBezTo>
                        <a:pt x="130303" y="334137"/>
                        <a:pt x="102681" y="354902"/>
                        <a:pt x="67057" y="377381"/>
                      </a:cubicBezTo>
                      <a:cubicBezTo>
                        <a:pt x="129351" y="272606"/>
                        <a:pt x="83250" y="205359"/>
                        <a:pt x="96" y="150209"/>
                      </a:cubicBezTo>
                      <a:cubicBezTo>
                        <a:pt x="-284" y="149924"/>
                        <a:pt x="573" y="147542"/>
                        <a:pt x="763" y="146209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7EF93788-4557-43E5-86BD-BF0ED5D35F19}"/>
                    </a:ext>
                  </a:extLst>
                </p:cNvPr>
                <p:cNvSpPr/>
                <p:nvPr/>
              </p:nvSpPr>
              <p:spPr>
                <a:xfrm>
                  <a:off x="1829752" y="204120"/>
                  <a:ext cx="374046" cy="377761"/>
                </a:xfrm>
                <a:custGeom>
                  <a:avLst/>
                  <a:gdLst>
                    <a:gd name="connsiteX0" fmla="*/ 374047 w 374046"/>
                    <a:gd name="connsiteY0" fmla="*/ 142685 h 377761"/>
                    <a:gd name="connsiteX1" fmla="*/ 369380 w 374046"/>
                    <a:gd name="connsiteY1" fmla="*/ 153543 h 377761"/>
                    <a:gd name="connsiteX2" fmla="*/ 320611 w 374046"/>
                    <a:gd name="connsiteY2" fmla="*/ 377285 h 377761"/>
                    <a:gd name="connsiteX3" fmla="*/ 302038 w 374046"/>
                    <a:gd name="connsiteY3" fmla="*/ 376714 h 377761"/>
                    <a:gd name="connsiteX4" fmla="*/ 213360 w 374046"/>
                    <a:gd name="connsiteY4" fmla="*/ 304419 h 377761"/>
                    <a:gd name="connsiteX5" fmla="*/ 173546 w 374046"/>
                    <a:gd name="connsiteY5" fmla="*/ 304610 h 377761"/>
                    <a:gd name="connsiteX6" fmla="*/ 86392 w 374046"/>
                    <a:gd name="connsiteY6" fmla="*/ 377762 h 377761"/>
                    <a:gd name="connsiteX7" fmla="*/ 81439 w 374046"/>
                    <a:gd name="connsiteY7" fmla="*/ 368618 h 377761"/>
                    <a:gd name="connsiteX8" fmla="*/ 0 w 374046"/>
                    <a:gd name="connsiteY8" fmla="*/ 152972 h 377761"/>
                    <a:gd name="connsiteX9" fmla="*/ 9906 w 374046"/>
                    <a:gd name="connsiteY9" fmla="*/ 142685 h 377761"/>
                    <a:gd name="connsiteX10" fmla="*/ 105251 w 374046"/>
                    <a:gd name="connsiteY10" fmla="*/ 143256 h 377761"/>
                    <a:gd name="connsiteX11" fmla="*/ 153162 w 374046"/>
                    <a:gd name="connsiteY11" fmla="*/ 110776 h 377761"/>
                    <a:gd name="connsiteX12" fmla="*/ 192881 w 374046"/>
                    <a:gd name="connsiteY12" fmla="*/ 0 h 377761"/>
                    <a:gd name="connsiteX13" fmla="*/ 227743 w 374046"/>
                    <a:gd name="connsiteY13" fmla="*/ 111728 h 377761"/>
                    <a:gd name="connsiteX14" fmla="*/ 270605 w 374046"/>
                    <a:gd name="connsiteY14" fmla="*/ 143161 h 377761"/>
                    <a:gd name="connsiteX15" fmla="*/ 374047 w 374046"/>
                    <a:gd name="connsiteY15" fmla="*/ 142685 h 37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4046" h="377761">
                      <a:moveTo>
                        <a:pt x="374047" y="142685"/>
                      </a:moveTo>
                      <a:cubicBezTo>
                        <a:pt x="370713" y="150781"/>
                        <a:pt x="370522" y="152972"/>
                        <a:pt x="369380" y="153543"/>
                      </a:cubicBezTo>
                      <a:cubicBezTo>
                        <a:pt x="280511" y="206883"/>
                        <a:pt x="239554" y="274130"/>
                        <a:pt x="320611" y="377285"/>
                      </a:cubicBezTo>
                      <a:cubicBezTo>
                        <a:pt x="314420" y="377095"/>
                        <a:pt x="308229" y="376904"/>
                        <a:pt x="302038" y="376714"/>
                      </a:cubicBezTo>
                      <a:cubicBezTo>
                        <a:pt x="272415" y="352711"/>
                        <a:pt x="242030" y="329565"/>
                        <a:pt x="213360" y="304419"/>
                      </a:cubicBezTo>
                      <a:cubicBezTo>
                        <a:pt x="198501" y="291465"/>
                        <a:pt x="188404" y="291084"/>
                        <a:pt x="173546" y="304610"/>
                      </a:cubicBezTo>
                      <a:cubicBezTo>
                        <a:pt x="145732" y="329946"/>
                        <a:pt x="115919" y="353187"/>
                        <a:pt x="86392" y="377762"/>
                      </a:cubicBezTo>
                      <a:cubicBezTo>
                        <a:pt x="83820" y="373094"/>
                        <a:pt x="80772" y="370046"/>
                        <a:pt x="81439" y="368618"/>
                      </a:cubicBezTo>
                      <a:cubicBezTo>
                        <a:pt x="123825" y="274034"/>
                        <a:pt x="106489" y="199073"/>
                        <a:pt x="0" y="152972"/>
                      </a:cubicBezTo>
                      <a:cubicBezTo>
                        <a:pt x="3334" y="149542"/>
                        <a:pt x="6572" y="146114"/>
                        <a:pt x="9906" y="142685"/>
                      </a:cubicBezTo>
                      <a:cubicBezTo>
                        <a:pt x="41719" y="142685"/>
                        <a:pt x="73628" y="140779"/>
                        <a:pt x="105251" y="143256"/>
                      </a:cubicBezTo>
                      <a:cubicBezTo>
                        <a:pt x="131921" y="145352"/>
                        <a:pt x="145542" y="136493"/>
                        <a:pt x="153162" y="110776"/>
                      </a:cubicBezTo>
                      <a:cubicBezTo>
                        <a:pt x="163259" y="76771"/>
                        <a:pt x="176974" y="43815"/>
                        <a:pt x="192881" y="0"/>
                      </a:cubicBezTo>
                      <a:cubicBezTo>
                        <a:pt x="206788" y="43815"/>
                        <a:pt x="219551" y="77248"/>
                        <a:pt x="227743" y="111728"/>
                      </a:cubicBezTo>
                      <a:cubicBezTo>
                        <a:pt x="233648" y="136874"/>
                        <a:pt x="245840" y="144590"/>
                        <a:pt x="270605" y="143161"/>
                      </a:cubicBezTo>
                      <a:cubicBezTo>
                        <a:pt x="303276" y="141256"/>
                        <a:pt x="336232" y="142685"/>
                        <a:pt x="374047" y="142685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DB82F7F4-E5FF-407F-AA7A-4391991E4A8D}"/>
                    </a:ext>
                  </a:extLst>
                </p:cNvPr>
                <p:cNvSpPr/>
                <p:nvPr/>
              </p:nvSpPr>
              <p:spPr>
                <a:xfrm>
                  <a:off x="2672904" y="202882"/>
                  <a:ext cx="368617" cy="386048"/>
                </a:xfrm>
                <a:custGeom>
                  <a:avLst/>
                  <a:gdLst>
                    <a:gd name="connsiteX0" fmla="*/ 188786 w 368617"/>
                    <a:gd name="connsiteY0" fmla="*/ 0 h 386048"/>
                    <a:gd name="connsiteX1" fmla="*/ 220218 w 368617"/>
                    <a:gd name="connsiteY1" fmla="*/ 106775 h 386048"/>
                    <a:gd name="connsiteX2" fmla="*/ 273177 w 368617"/>
                    <a:gd name="connsiteY2" fmla="*/ 144494 h 386048"/>
                    <a:gd name="connsiteX3" fmla="*/ 368618 w 368617"/>
                    <a:gd name="connsiteY3" fmla="*/ 143923 h 386048"/>
                    <a:gd name="connsiteX4" fmla="*/ 289370 w 368617"/>
                    <a:gd name="connsiteY4" fmla="*/ 217932 h 386048"/>
                    <a:gd name="connsiteX5" fmla="*/ 272415 w 368617"/>
                    <a:gd name="connsiteY5" fmla="*/ 277844 h 386048"/>
                    <a:gd name="connsiteX6" fmla="*/ 305562 w 368617"/>
                    <a:gd name="connsiteY6" fmla="*/ 385191 h 386048"/>
                    <a:gd name="connsiteX7" fmla="*/ 208502 w 368617"/>
                    <a:gd name="connsiteY7" fmla="*/ 305657 h 386048"/>
                    <a:gd name="connsiteX8" fmla="*/ 168593 w 368617"/>
                    <a:gd name="connsiteY8" fmla="*/ 305753 h 386048"/>
                    <a:gd name="connsiteX9" fmla="*/ 73152 w 368617"/>
                    <a:gd name="connsiteY9" fmla="*/ 386048 h 386048"/>
                    <a:gd name="connsiteX10" fmla="*/ 92393 w 368617"/>
                    <a:gd name="connsiteY10" fmla="*/ 307086 h 386048"/>
                    <a:gd name="connsiteX11" fmla="*/ 54769 w 368617"/>
                    <a:gd name="connsiteY11" fmla="*/ 196215 h 386048"/>
                    <a:gd name="connsiteX12" fmla="*/ 0 w 368617"/>
                    <a:gd name="connsiteY12" fmla="*/ 149828 h 386048"/>
                    <a:gd name="connsiteX13" fmla="*/ 135446 w 368617"/>
                    <a:gd name="connsiteY13" fmla="*/ 132874 h 386048"/>
                    <a:gd name="connsiteX14" fmla="*/ 188786 w 368617"/>
                    <a:gd name="connsiteY14" fmla="*/ 0 h 386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8617" h="386048">
                      <a:moveTo>
                        <a:pt x="188786" y="0"/>
                      </a:moveTo>
                      <a:cubicBezTo>
                        <a:pt x="201930" y="43815"/>
                        <a:pt x="213646" y="74771"/>
                        <a:pt x="220218" y="106775"/>
                      </a:cubicBezTo>
                      <a:cubicBezTo>
                        <a:pt x="226695" y="138112"/>
                        <a:pt x="242983" y="147066"/>
                        <a:pt x="273177" y="144494"/>
                      </a:cubicBezTo>
                      <a:cubicBezTo>
                        <a:pt x="302800" y="141923"/>
                        <a:pt x="332899" y="143923"/>
                        <a:pt x="368618" y="143923"/>
                      </a:cubicBezTo>
                      <a:cubicBezTo>
                        <a:pt x="346805" y="177736"/>
                        <a:pt x="316325" y="196501"/>
                        <a:pt x="289370" y="217932"/>
                      </a:cubicBezTo>
                      <a:cubicBezTo>
                        <a:pt x="267653" y="235268"/>
                        <a:pt x="260890" y="250793"/>
                        <a:pt x="272415" y="277844"/>
                      </a:cubicBezTo>
                      <a:cubicBezTo>
                        <a:pt x="285274" y="307943"/>
                        <a:pt x="292132" y="340614"/>
                        <a:pt x="305562" y="385191"/>
                      </a:cubicBezTo>
                      <a:cubicBezTo>
                        <a:pt x="266986" y="353759"/>
                        <a:pt x="236887" y="330708"/>
                        <a:pt x="208502" y="305657"/>
                      </a:cubicBezTo>
                      <a:cubicBezTo>
                        <a:pt x="193738" y="292608"/>
                        <a:pt x="183452" y="292227"/>
                        <a:pt x="168593" y="305753"/>
                      </a:cubicBezTo>
                      <a:cubicBezTo>
                        <a:pt x="140779" y="331184"/>
                        <a:pt x="110966" y="354521"/>
                        <a:pt x="73152" y="386048"/>
                      </a:cubicBezTo>
                      <a:cubicBezTo>
                        <a:pt x="80963" y="352997"/>
                        <a:pt x="83820" y="328898"/>
                        <a:pt x="92393" y="307086"/>
                      </a:cubicBezTo>
                      <a:cubicBezTo>
                        <a:pt x="111443" y="258413"/>
                        <a:pt x="99536" y="223361"/>
                        <a:pt x="54769" y="196215"/>
                      </a:cubicBezTo>
                      <a:cubicBezTo>
                        <a:pt x="35338" y="184499"/>
                        <a:pt x="19621" y="166687"/>
                        <a:pt x="0" y="149828"/>
                      </a:cubicBezTo>
                      <a:cubicBezTo>
                        <a:pt x="48863" y="134207"/>
                        <a:pt x="104585" y="164592"/>
                        <a:pt x="135446" y="132874"/>
                      </a:cubicBezTo>
                      <a:cubicBezTo>
                        <a:pt x="163639" y="104203"/>
                        <a:pt x="168973" y="53340"/>
                        <a:pt x="188786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C06B9688-8E4C-440F-870F-20447651F2A6}"/>
                    </a:ext>
                  </a:extLst>
                </p:cNvPr>
                <p:cNvSpPr/>
                <p:nvPr/>
              </p:nvSpPr>
              <p:spPr>
                <a:xfrm>
                  <a:off x="1831752" y="2372296"/>
                  <a:ext cx="380809" cy="384429"/>
                </a:xfrm>
                <a:custGeom>
                  <a:avLst/>
                  <a:gdLst>
                    <a:gd name="connsiteX0" fmla="*/ 0 w 380809"/>
                    <a:gd name="connsiteY0" fmla="*/ 141827 h 384429"/>
                    <a:gd name="connsiteX1" fmla="*/ 103537 w 380809"/>
                    <a:gd name="connsiteY1" fmla="*/ 142399 h 384429"/>
                    <a:gd name="connsiteX2" fmla="*/ 156877 w 380809"/>
                    <a:gd name="connsiteY2" fmla="*/ 103727 h 384429"/>
                    <a:gd name="connsiteX3" fmla="*/ 194977 w 380809"/>
                    <a:gd name="connsiteY3" fmla="*/ 0 h 384429"/>
                    <a:gd name="connsiteX4" fmla="*/ 380809 w 380809"/>
                    <a:gd name="connsiteY4" fmla="*/ 133350 h 384429"/>
                    <a:gd name="connsiteX5" fmla="*/ 376142 w 380809"/>
                    <a:gd name="connsiteY5" fmla="*/ 148780 h 384429"/>
                    <a:gd name="connsiteX6" fmla="*/ 298799 w 380809"/>
                    <a:gd name="connsiteY6" fmla="*/ 213836 h 384429"/>
                    <a:gd name="connsiteX7" fmla="*/ 279940 w 380809"/>
                    <a:gd name="connsiteY7" fmla="*/ 281369 h 384429"/>
                    <a:gd name="connsiteX8" fmla="*/ 311944 w 380809"/>
                    <a:gd name="connsiteY8" fmla="*/ 384429 h 384429"/>
                    <a:gd name="connsiteX9" fmla="*/ 220123 w 380809"/>
                    <a:gd name="connsiteY9" fmla="*/ 307277 h 384429"/>
                    <a:gd name="connsiteX10" fmla="*/ 169259 w 380809"/>
                    <a:gd name="connsiteY10" fmla="*/ 308420 h 384429"/>
                    <a:gd name="connsiteX11" fmla="*/ 85439 w 380809"/>
                    <a:gd name="connsiteY11" fmla="*/ 379762 h 384429"/>
                    <a:gd name="connsiteX12" fmla="*/ 105823 w 380809"/>
                    <a:gd name="connsiteY12" fmla="*/ 276415 h 384429"/>
                    <a:gd name="connsiteX13" fmla="*/ 85344 w 380809"/>
                    <a:gd name="connsiteY13" fmla="*/ 215741 h 384429"/>
                    <a:gd name="connsiteX14" fmla="*/ 0 w 380809"/>
                    <a:gd name="connsiteY14" fmla="*/ 141827 h 384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0809" h="384429">
                      <a:moveTo>
                        <a:pt x="0" y="141827"/>
                      </a:moveTo>
                      <a:cubicBezTo>
                        <a:pt x="41815" y="141827"/>
                        <a:pt x="72866" y="139732"/>
                        <a:pt x="103537" y="142399"/>
                      </a:cubicBezTo>
                      <a:cubicBezTo>
                        <a:pt x="134588" y="145161"/>
                        <a:pt x="148876" y="133255"/>
                        <a:pt x="156877" y="103727"/>
                      </a:cubicBezTo>
                      <a:cubicBezTo>
                        <a:pt x="165830" y="70866"/>
                        <a:pt x="180213" y="39529"/>
                        <a:pt x="194977" y="0"/>
                      </a:cubicBezTo>
                      <a:cubicBezTo>
                        <a:pt x="214694" y="106871"/>
                        <a:pt x="251460" y="180213"/>
                        <a:pt x="380809" y="133350"/>
                      </a:cubicBezTo>
                      <a:cubicBezTo>
                        <a:pt x="379286" y="138494"/>
                        <a:pt x="377762" y="143637"/>
                        <a:pt x="376142" y="148780"/>
                      </a:cubicBezTo>
                      <a:cubicBezTo>
                        <a:pt x="350520" y="170688"/>
                        <a:pt x="326612" y="195263"/>
                        <a:pt x="298799" y="213836"/>
                      </a:cubicBezTo>
                      <a:cubicBezTo>
                        <a:pt x="270605" y="232601"/>
                        <a:pt x="268796" y="252698"/>
                        <a:pt x="279940" y="281369"/>
                      </a:cubicBezTo>
                      <a:cubicBezTo>
                        <a:pt x="291275" y="310420"/>
                        <a:pt x="298704" y="340995"/>
                        <a:pt x="311944" y="384429"/>
                      </a:cubicBezTo>
                      <a:cubicBezTo>
                        <a:pt x="274130" y="352996"/>
                        <a:pt x="245745" y="331565"/>
                        <a:pt x="220123" y="307277"/>
                      </a:cubicBezTo>
                      <a:cubicBezTo>
                        <a:pt x="200978" y="289084"/>
                        <a:pt x="187738" y="290417"/>
                        <a:pt x="169259" y="308420"/>
                      </a:cubicBezTo>
                      <a:cubicBezTo>
                        <a:pt x="144590" y="332518"/>
                        <a:pt x="116777" y="353378"/>
                        <a:pt x="85439" y="379762"/>
                      </a:cubicBezTo>
                      <a:cubicBezTo>
                        <a:pt x="84868" y="340233"/>
                        <a:pt x="97155" y="308324"/>
                        <a:pt x="105823" y="276415"/>
                      </a:cubicBezTo>
                      <a:cubicBezTo>
                        <a:pt x="112967" y="249936"/>
                        <a:pt x="107537" y="232315"/>
                        <a:pt x="85344" y="215741"/>
                      </a:cubicBezTo>
                      <a:cubicBezTo>
                        <a:pt x="58293" y="195358"/>
                        <a:pt x="33814" y="171355"/>
                        <a:pt x="0" y="141827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5BEBBAB6-515E-420F-B1FD-0D9DE6A04708}"/>
                    </a:ext>
                  </a:extLst>
                </p:cNvPr>
                <p:cNvSpPr/>
                <p:nvPr/>
              </p:nvSpPr>
              <p:spPr>
                <a:xfrm>
                  <a:off x="156400" y="3084194"/>
                  <a:ext cx="383667" cy="383952"/>
                </a:xfrm>
                <a:custGeom>
                  <a:avLst/>
                  <a:gdLst>
                    <a:gd name="connsiteX0" fmla="*/ 310991 w 383667"/>
                    <a:gd name="connsiteY0" fmla="*/ 383953 h 383952"/>
                    <a:gd name="connsiteX1" fmla="*/ 263843 w 383667"/>
                    <a:gd name="connsiteY1" fmla="*/ 345948 h 383952"/>
                    <a:gd name="connsiteX2" fmla="*/ 122301 w 383667"/>
                    <a:gd name="connsiteY2" fmla="*/ 348139 h 383952"/>
                    <a:gd name="connsiteX3" fmla="*/ 85630 w 383667"/>
                    <a:gd name="connsiteY3" fmla="*/ 378619 h 383952"/>
                    <a:gd name="connsiteX4" fmla="*/ 81915 w 383667"/>
                    <a:gd name="connsiteY4" fmla="*/ 368046 h 383952"/>
                    <a:gd name="connsiteX5" fmla="*/ 0 w 383667"/>
                    <a:gd name="connsiteY5" fmla="*/ 152781 h 383952"/>
                    <a:gd name="connsiteX6" fmla="*/ 9334 w 383667"/>
                    <a:gd name="connsiteY6" fmla="*/ 142589 h 383952"/>
                    <a:gd name="connsiteX7" fmla="*/ 81058 w 383667"/>
                    <a:gd name="connsiteY7" fmla="*/ 143256 h 383952"/>
                    <a:gd name="connsiteX8" fmla="*/ 163068 w 383667"/>
                    <a:gd name="connsiteY8" fmla="*/ 84392 h 383952"/>
                    <a:gd name="connsiteX9" fmla="*/ 193072 w 383667"/>
                    <a:gd name="connsiteY9" fmla="*/ 0 h 383952"/>
                    <a:gd name="connsiteX10" fmla="*/ 211074 w 383667"/>
                    <a:gd name="connsiteY10" fmla="*/ 55912 h 383952"/>
                    <a:gd name="connsiteX11" fmla="*/ 326898 w 383667"/>
                    <a:gd name="connsiteY11" fmla="*/ 142589 h 383952"/>
                    <a:gd name="connsiteX12" fmla="*/ 383667 w 383667"/>
                    <a:gd name="connsiteY12" fmla="*/ 142589 h 383952"/>
                    <a:gd name="connsiteX13" fmla="*/ 293275 w 383667"/>
                    <a:gd name="connsiteY13" fmla="*/ 217361 h 383952"/>
                    <a:gd name="connsiteX14" fmla="*/ 276416 w 383667"/>
                    <a:gd name="connsiteY14" fmla="*/ 272796 h 383952"/>
                    <a:gd name="connsiteX15" fmla="*/ 310991 w 383667"/>
                    <a:gd name="connsiteY15" fmla="*/ 383953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3667" h="383952">
                      <a:moveTo>
                        <a:pt x="310991" y="383953"/>
                      </a:moveTo>
                      <a:cubicBezTo>
                        <a:pt x="288227" y="365665"/>
                        <a:pt x="275939" y="355854"/>
                        <a:pt x="263843" y="345948"/>
                      </a:cubicBezTo>
                      <a:cubicBezTo>
                        <a:pt x="193072" y="288227"/>
                        <a:pt x="193072" y="288227"/>
                        <a:pt x="122301" y="348139"/>
                      </a:cubicBezTo>
                      <a:cubicBezTo>
                        <a:pt x="110490" y="358140"/>
                        <a:pt x="98489" y="367951"/>
                        <a:pt x="85630" y="378619"/>
                      </a:cubicBezTo>
                      <a:cubicBezTo>
                        <a:pt x="83630" y="372999"/>
                        <a:pt x="81153" y="369856"/>
                        <a:pt x="81915" y="368046"/>
                      </a:cubicBezTo>
                      <a:cubicBezTo>
                        <a:pt x="123920" y="273368"/>
                        <a:pt x="106108" y="198596"/>
                        <a:pt x="0" y="152781"/>
                      </a:cubicBezTo>
                      <a:cubicBezTo>
                        <a:pt x="3143" y="149352"/>
                        <a:pt x="6191" y="146018"/>
                        <a:pt x="9334" y="142589"/>
                      </a:cubicBezTo>
                      <a:cubicBezTo>
                        <a:pt x="33242" y="142589"/>
                        <a:pt x="57817" y="139256"/>
                        <a:pt x="81058" y="143256"/>
                      </a:cubicBezTo>
                      <a:cubicBezTo>
                        <a:pt x="130302" y="151829"/>
                        <a:pt x="152876" y="129921"/>
                        <a:pt x="163068" y="84392"/>
                      </a:cubicBezTo>
                      <a:cubicBezTo>
                        <a:pt x="168688" y="58960"/>
                        <a:pt x="180404" y="34862"/>
                        <a:pt x="193072" y="0"/>
                      </a:cubicBezTo>
                      <a:cubicBezTo>
                        <a:pt x="201168" y="25146"/>
                        <a:pt x="206312" y="40481"/>
                        <a:pt x="211074" y="55912"/>
                      </a:cubicBezTo>
                      <a:cubicBezTo>
                        <a:pt x="237839" y="142494"/>
                        <a:pt x="237839" y="142494"/>
                        <a:pt x="326898" y="142589"/>
                      </a:cubicBezTo>
                      <a:cubicBezTo>
                        <a:pt x="340805" y="142589"/>
                        <a:pt x="354616" y="142589"/>
                        <a:pt x="383667" y="142589"/>
                      </a:cubicBezTo>
                      <a:cubicBezTo>
                        <a:pt x="347091" y="173165"/>
                        <a:pt x="321278" y="196691"/>
                        <a:pt x="293275" y="217361"/>
                      </a:cubicBezTo>
                      <a:cubicBezTo>
                        <a:pt x="272510" y="232696"/>
                        <a:pt x="266129" y="247460"/>
                        <a:pt x="276416" y="272796"/>
                      </a:cubicBezTo>
                      <a:cubicBezTo>
                        <a:pt x="289274" y="304610"/>
                        <a:pt x="297180" y="338423"/>
                        <a:pt x="310991" y="38395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7D515941-F95A-4313-A49A-8F41A9274150}"/>
                    </a:ext>
                  </a:extLst>
                </p:cNvPr>
                <p:cNvSpPr/>
                <p:nvPr/>
              </p:nvSpPr>
              <p:spPr>
                <a:xfrm>
                  <a:off x="999457" y="202882"/>
                  <a:ext cx="362997" cy="383762"/>
                </a:xfrm>
                <a:custGeom>
                  <a:avLst/>
                  <a:gdLst>
                    <a:gd name="connsiteX0" fmla="*/ 362998 w 362997"/>
                    <a:gd name="connsiteY0" fmla="*/ 143923 h 383762"/>
                    <a:gd name="connsiteX1" fmla="*/ 362140 w 362997"/>
                    <a:gd name="connsiteY1" fmla="*/ 152876 h 383762"/>
                    <a:gd name="connsiteX2" fmla="*/ 296132 w 362997"/>
                    <a:gd name="connsiteY2" fmla="*/ 378047 h 383762"/>
                    <a:gd name="connsiteX3" fmla="*/ 183261 w 362997"/>
                    <a:gd name="connsiteY3" fmla="*/ 299656 h 383762"/>
                    <a:gd name="connsiteX4" fmla="*/ 70580 w 362997"/>
                    <a:gd name="connsiteY4" fmla="*/ 383762 h 383762"/>
                    <a:gd name="connsiteX5" fmla="*/ 90678 w 362997"/>
                    <a:gd name="connsiteY5" fmla="*/ 302133 h 383762"/>
                    <a:gd name="connsiteX6" fmla="*/ 58865 w 362997"/>
                    <a:gd name="connsiteY6" fmla="*/ 202502 h 383762"/>
                    <a:gd name="connsiteX7" fmla="*/ 0 w 362997"/>
                    <a:gd name="connsiteY7" fmla="*/ 152305 h 383762"/>
                    <a:gd name="connsiteX8" fmla="*/ 5810 w 362997"/>
                    <a:gd name="connsiteY8" fmla="*/ 144399 h 383762"/>
                    <a:gd name="connsiteX9" fmla="*/ 176498 w 362997"/>
                    <a:gd name="connsiteY9" fmla="*/ 0 h 383762"/>
                    <a:gd name="connsiteX10" fmla="*/ 212788 w 362997"/>
                    <a:gd name="connsiteY10" fmla="*/ 93440 h 383762"/>
                    <a:gd name="connsiteX11" fmla="*/ 284512 w 362997"/>
                    <a:gd name="connsiteY11" fmla="*/ 144590 h 383762"/>
                    <a:gd name="connsiteX12" fmla="*/ 362998 w 362997"/>
                    <a:gd name="connsiteY12" fmla="*/ 143923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2997" h="383762">
                      <a:moveTo>
                        <a:pt x="362998" y="143923"/>
                      </a:moveTo>
                      <a:cubicBezTo>
                        <a:pt x="362426" y="150209"/>
                        <a:pt x="362903" y="152400"/>
                        <a:pt x="362140" y="152876"/>
                      </a:cubicBezTo>
                      <a:cubicBezTo>
                        <a:pt x="271653" y="207645"/>
                        <a:pt x="235744" y="278225"/>
                        <a:pt x="296132" y="378047"/>
                      </a:cubicBezTo>
                      <a:cubicBezTo>
                        <a:pt x="258604" y="349853"/>
                        <a:pt x="221742" y="300990"/>
                        <a:pt x="183261" y="299656"/>
                      </a:cubicBezTo>
                      <a:cubicBezTo>
                        <a:pt x="148971" y="298514"/>
                        <a:pt x="112871" y="349949"/>
                        <a:pt x="70580" y="383762"/>
                      </a:cubicBezTo>
                      <a:cubicBezTo>
                        <a:pt x="78581" y="350615"/>
                        <a:pt x="82296" y="325469"/>
                        <a:pt x="90678" y="302133"/>
                      </a:cubicBezTo>
                      <a:cubicBezTo>
                        <a:pt x="105823" y="259842"/>
                        <a:pt x="100584" y="227362"/>
                        <a:pt x="58865" y="202502"/>
                      </a:cubicBezTo>
                      <a:cubicBezTo>
                        <a:pt x="36862" y="189357"/>
                        <a:pt x="19145" y="168974"/>
                        <a:pt x="0" y="152305"/>
                      </a:cubicBezTo>
                      <a:cubicBezTo>
                        <a:pt x="4096" y="146685"/>
                        <a:pt x="5239" y="144209"/>
                        <a:pt x="5810" y="144399"/>
                      </a:cubicBezTo>
                      <a:cubicBezTo>
                        <a:pt x="115919" y="167545"/>
                        <a:pt x="170117" y="117253"/>
                        <a:pt x="176498" y="0"/>
                      </a:cubicBezTo>
                      <a:cubicBezTo>
                        <a:pt x="201454" y="34957"/>
                        <a:pt x="207454" y="65341"/>
                        <a:pt x="212788" y="93440"/>
                      </a:cubicBezTo>
                      <a:cubicBezTo>
                        <a:pt x="220980" y="137255"/>
                        <a:pt x="243078" y="149924"/>
                        <a:pt x="284512" y="144590"/>
                      </a:cubicBezTo>
                      <a:cubicBezTo>
                        <a:pt x="309277" y="141256"/>
                        <a:pt x="334899" y="143923"/>
                        <a:pt x="362998" y="14392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B675272A-4E11-4E7A-B0BA-38228E872A93}"/>
                    </a:ext>
                  </a:extLst>
                </p:cNvPr>
                <p:cNvSpPr/>
                <p:nvPr/>
              </p:nvSpPr>
              <p:spPr>
                <a:xfrm>
                  <a:off x="161353" y="2372391"/>
                  <a:ext cx="378618" cy="383190"/>
                </a:xfrm>
                <a:custGeom>
                  <a:avLst/>
                  <a:gdLst>
                    <a:gd name="connsiteX0" fmla="*/ 0 w 378618"/>
                    <a:gd name="connsiteY0" fmla="*/ 149162 h 383190"/>
                    <a:gd name="connsiteX1" fmla="*/ 178880 w 378618"/>
                    <a:gd name="connsiteY1" fmla="*/ 0 h 383190"/>
                    <a:gd name="connsiteX2" fmla="*/ 191453 w 378618"/>
                    <a:gd name="connsiteY2" fmla="*/ 9525 h 383190"/>
                    <a:gd name="connsiteX3" fmla="*/ 207074 w 378618"/>
                    <a:gd name="connsiteY3" fmla="*/ 59626 h 383190"/>
                    <a:gd name="connsiteX4" fmla="*/ 321659 w 378618"/>
                    <a:gd name="connsiteY4" fmla="*/ 141732 h 383190"/>
                    <a:gd name="connsiteX5" fmla="*/ 378619 w 378618"/>
                    <a:gd name="connsiteY5" fmla="*/ 141732 h 383190"/>
                    <a:gd name="connsiteX6" fmla="*/ 289465 w 378618"/>
                    <a:gd name="connsiteY6" fmla="*/ 216503 h 383190"/>
                    <a:gd name="connsiteX7" fmla="*/ 272225 w 378618"/>
                    <a:gd name="connsiteY7" fmla="*/ 275939 h 383190"/>
                    <a:gd name="connsiteX8" fmla="*/ 306038 w 378618"/>
                    <a:gd name="connsiteY8" fmla="*/ 383191 h 383190"/>
                    <a:gd name="connsiteX9" fmla="*/ 212217 w 378618"/>
                    <a:gd name="connsiteY9" fmla="*/ 306038 h 383190"/>
                    <a:gd name="connsiteX10" fmla="*/ 165068 w 378618"/>
                    <a:gd name="connsiteY10" fmla="*/ 306705 h 383190"/>
                    <a:gd name="connsiteX11" fmla="*/ 82105 w 378618"/>
                    <a:gd name="connsiteY11" fmla="*/ 377095 h 383190"/>
                    <a:gd name="connsiteX12" fmla="*/ 76962 w 378618"/>
                    <a:gd name="connsiteY12" fmla="*/ 367951 h 383190"/>
                    <a:gd name="connsiteX13" fmla="*/ 0 w 378618"/>
                    <a:gd name="connsiteY13" fmla="*/ 149162 h 38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618" h="383190">
                      <a:moveTo>
                        <a:pt x="0" y="149162"/>
                      </a:moveTo>
                      <a:cubicBezTo>
                        <a:pt x="109538" y="158591"/>
                        <a:pt x="177546" y="124396"/>
                        <a:pt x="178880" y="0"/>
                      </a:cubicBezTo>
                      <a:cubicBezTo>
                        <a:pt x="183071" y="3143"/>
                        <a:pt x="187261" y="6382"/>
                        <a:pt x="191453" y="9525"/>
                      </a:cubicBezTo>
                      <a:cubicBezTo>
                        <a:pt x="196691" y="26194"/>
                        <a:pt x="201835" y="42958"/>
                        <a:pt x="207074" y="59626"/>
                      </a:cubicBezTo>
                      <a:cubicBezTo>
                        <a:pt x="232696" y="141541"/>
                        <a:pt x="232696" y="141541"/>
                        <a:pt x="321659" y="141732"/>
                      </a:cubicBezTo>
                      <a:cubicBezTo>
                        <a:pt x="335566" y="141732"/>
                        <a:pt x="349472" y="141732"/>
                        <a:pt x="378619" y="141732"/>
                      </a:cubicBezTo>
                      <a:cubicBezTo>
                        <a:pt x="342614" y="172307"/>
                        <a:pt x="317468" y="196310"/>
                        <a:pt x="289465" y="216503"/>
                      </a:cubicBezTo>
                      <a:cubicBezTo>
                        <a:pt x="266509" y="233077"/>
                        <a:pt x="261271" y="249460"/>
                        <a:pt x="272225" y="275939"/>
                      </a:cubicBezTo>
                      <a:cubicBezTo>
                        <a:pt x="284702" y="306133"/>
                        <a:pt x="292227" y="338423"/>
                        <a:pt x="306038" y="383191"/>
                      </a:cubicBezTo>
                      <a:cubicBezTo>
                        <a:pt x="268034" y="352330"/>
                        <a:pt x="238506" y="330898"/>
                        <a:pt x="212217" y="306038"/>
                      </a:cubicBezTo>
                      <a:cubicBezTo>
                        <a:pt x="194024" y="288893"/>
                        <a:pt x="182118" y="290798"/>
                        <a:pt x="165068" y="306705"/>
                      </a:cubicBezTo>
                      <a:cubicBezTo>
                        <a:pt x="138779" y="331280"/>
                        <a:pt x="110204" y="353473"/>
                        <a:pt x="82105" y="377095"/>
                      </a:cubicBezTo>
                      <a:cubicBezTo>
                        <a:pt x="79343" y="372428"/>
                        <a:pt x="76390" y="369380"/>
                        <a:pt x="76962" y="367951"/>
                      </a:cubicBezTo>
                      <a:cubicBezTo>
                        <a:pt x="118967" y="273367"/>
                        <a:pt x="101537" y="198406"/>
                        <a:pt x="0" y="149162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자유형: 도형 41">
                  <a:extLst>
                    <a:ext uri="{FF2B5EF4-FFF2-40B4-BE49-F238E27FC236}">
                      <a16:creationId xmlns:a16="http://schemas.microsoft.com/office/drawing/2014/main" id="{6933265B-DD70-4010-8FB3-A5DB46502652}"/>
                    </a:ext>
                  </a:extLst>
                </p:cNvPr>
                <p:cNvSpPr/>
                <p:nvPr/>
              </p:nvSpPr>
              <p:spPr>
                <a:xfrm>
                  <a:off x="3503199" y="208026"/>
                  <a:ext cx="381571" cy="380809"/>
                </a:xfrm>
                <a:custGeom>
                  <a:avLst/>
                  <a:gdLst>
                    <a:gd name="connsiteX0" fmla="*/ 313754 w 381571"/>
                    <a:gd name="connsiteY0" fmla="*/ 380810 h 380809"/>
                    <a:gd name="connsiteX1" fmla="*/ 236029 w 381571"/>
                    <a:gd name="connsiteY1" fmla="*/ 316135 h 380809"/>
                    <a:gd name="connsiteX2" fmla="*/ 159163 w 381571"/>
                    <a:gd name="connsiteY2" fmla="*/ 314706 h 380809"/>
                    <a:gd name="connsiteX3" fmla="*/ 83153 w 381571"/>
                    <a:gd name="connsiteY3" fmla="*/ 378428 h 380809"/>
                    <a:gd name="connsiteX4" fmla="*/ 0 w 381571"/>
                    <a:gd name="connsiteY4" fmla="*/ 147733 h 380809"/>
                    <a:gd name="connsiteX5" fmla="*/ 12859 w 381571"/>
                    <a:gd name="connsiteY5" fmla="*/ 138779 h 380809"/>
                    <a:gd name="connsiteX6" fmla="*/ 109918 w 381571"/>
                    <a:gd name="connsiteY6" fmla="*/ 139446 h 380809"/>
                    <a:gd name="connsiteX7" fmla="*/ 156877 w 381571"/>
                    <a:gd name="connsiteY7" fmla="*/ 105442 h 380809"/>
                    <a:gd name="connsiteX8" fmla="*/ 195072 w 381571"/>
                    <a:gd name="connsiteY8" fmla="*/ 0 h 380809"/>
                    <a:gd name="connsiteX9" fmla="*/ 246221 w 381571"/>
                    <a:gd name="connsiteY9" fmla="*/ 131159 h 380809"/>
                    <a:gd name="connsiteX10" fmla="*/ 381571 w 381571"/>
                    <a:gd name="connsiteY10" fmla="*/ 142494 h 380809"/>
                    <a:gd name="connsiteX11" fmla="*/ 306038 w 381571"/>
                    <a:gd name="connsiteY11" fmla="*/ 205930 h 380809"/>
                    <a:gd name="connsiteX12" fmla="*/ 283559 w 381571"/>
                    <a:gd name="connsiteY12" fmla="*/ 284702 h 380809"/>
                    <a:gd name="connsiteX13" fmla="*/ 313754 w 381571"/>
                    <a:gd name="connsiteY13" fmla="*/ 380810 h 38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1571" h="380809">
                      <a:moveTo>
                        <a:pt x="313754" y="380810"/>
                      </a:moveTo>
                      <a:cubicBezTo>
                        <a:pt x="281368" y="354140"/>
                        <a:pt x="257080" y="336804"/>
                        <a:pt x="236029" y="316135"/>
                      </a:cubicBezTo>
                      <a:cubicBezTo>
                        <a:pt x="209645" y="290322"/>
                        <a:pt x="187833" y="281845"/>
                        <a:pt x="159163" y="314706"/>
                      </a:cubicBezTo>
                      <a:cubicBezTo>
                        <a:pt x="139065" y="337661"/>
                        <a:pt x="112109" y="354616"/>
                        <a:pt x="83153" y="378428"/>
                      </a:cubicBezTo>
                      <a:cubicBezTo>
                        <a:pt x="120205" y="276511"/>
                        <a:pt x="116872" y="194024"/>
                        <a:pt x="0" y="147733"/>
                      </a:cubicBezTo>
                      <a:cubicBezTo>
                        <a:pt x="4286" y="144780"/>
                        <a:pt x="8572" y="141732"/>
                        <a:pt x="12859" y="138779"/>
                      </a:cubicBezTo>
                      <a:cubicBezTo>
                        <a:pt x="45244" y="138779"/>
                        <a:pt x="77724" y="136779"/>
                        <a:pt x="109918" y="139446"/>
                      </a:cubicBezTo>
                      <a:cubicBezTo>
                        <a:pt x="137541" y="141732"/>
                        <a:pt x="149352" y="130302"/>
                        <a:pt x="156877" y="105442"/>
                      </a:cubicBezTo>
                      <a:cubicBezTo>
                        <a:pt x="167068" y="71628"/>
                        <a:pt x="180784" y="38957"/>
                        <a:pt x="195072" y="0"/>
                      </a:cubicBezTo>
                      <a:cubicBezTo>
                        <a:pt x="212884" y="50006"/>
                        <a:pt x="217075" y="103918"/>
                        <a:pt x="246221" y="131159"/>
                      </a:cubicBezTo>
                      <a:cubicBezTo>
                        <a:pt x="274415" y="157448"/>
                        <a:pt x="329946" y="133541"/>
                        <a:pt x="381571" y="142494"/>
                      </a:cubicBezTo>
                      <a:cubicBezTo>
                        <a:pt x="352996" y="166878"/>
                        <a:pt x="331660" y="189738"/>
                        <a:pt x="306038" y="205930"/>
                      </a:cubicBezTo>
                      <a:cubicBezTo>
                        <a:pt x="272796" y="226981"/>
                        <a:pt x="269081" y="250698"/>
                        <a:pt x="283559" y="284702"/>
                      </a:cubicBezTo>
                      <a:cubicBezTo>
                        <a:pt x="295180" y="311753"/>
                        <a:pt x="301466" y="340995"/>
                        <a:pt x="313754" y="38081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E7B6A90A-8D1E-4DEF-BFE7-115706BA544D}"/>
                    </a:ext>
                  </a:extLst>
                </p:cNvPr>
                <p:cNvSpPr/>
                <p:nvPr/>
              </p:nvSpPr>
              <p:spPr>
                <a:xfrm>
                  <a:off x="2680525" y="2377630"/>
                  <a:ext cx="368903" cy="374332"/>
                </a:xfrm>
                <a:custGeom>
                  <a:avLst/>
                  <a:gdLst>
                    <a:gd name="connsiteX0" fmla="*/ 368903 w 368903"/>
                    <a:gd name="connsiteY0" fmla="*/ 136493 h 374332"/>
                    <a:gd name="connsiteX1" fmla="*/ 266224 w 368903"/>
                    <a:gd name="connsiteY1" fmla="*/ 235268 h 374332"/>
                    <a:gd name="connsiteX2" fmla="*/ 295846 w 368903"/>
                    <a:gd name="connsiteY2" fmla="*/ 374333 h 374332"/>
                    <a:gd name="connsiteX3" fmla="*/ 206407 w 368903"/>
                    <a:gd name="connsiteY3" fmla="*/ 299656 h 374332"/>
                    <a:gd name="connsiteX4" fmla="*/ 162877 w 368903"/>
                    <a:gd name="connsiteY4" fmla="*/ 299371 h 374332"/>
                    <a:gd name="connsiteX5" fmla="*/ 75914 w 368903"/>
                    <a:gd name="connsiteY5" fmla="*/ 373666 h 374332"/>
                    <a:gd name="connsiteX6" fmla="*/ 91821 w 368903"/>
                    <a:gd name="connsiteY6" fmla="*/ 286417 h 374332"/>
                    <a:gd name="connsiteX7" fmla="*/ 65817 w 368903"/>
                    <a:gd name="connsiteY7" fmla="*/ 202216 h 374332"/>
                    <a:gd name="connsiteX8" fmla="*/ 0 w 368903"/>
                    <a:gd name="connsiteY8" fmla="*/ 145447 h 374332"/>
                    <a:gd name="connsiteX9" fmla="*/ 5239 w 368903"/>
                    <a:gd name="connsiteY9" fmla="*/ 137636 h 374332"/>
                    <a:gd name="connsiteX10" fmla="*/ 174307 w 368903"/>
                    <a:gd name="connsiteY10" fmla="*/ 0 h 374332"/>
                    <a:gd name="connsiteX11" fmla="*/ 187071 w 368903"/>
                    <a:gd name="connsiteY11" fmla="*/ 5144 h 374332"/>
                    <a:gd name="connsiteX12" fmla="*/ 217265 w 368903"/>
                    <a:gd name="connsiteY12" fmla="*/ 100584 h 374332"/>
                    <a:gd name="connsiteX13" fmla="*/ 266319 w 368903"/>
                    <a:gd name="connsiteY13" fmla="*/ 137160 h 374332"/>
                    <a:gd name="connsiteX14" fmla="*/ 368903 w 368903"/>
                    <a:gd name="connsiteY14" fmla="*/ 136493 h 374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8903" h="374332">
                      <a:moveTo>
                        <a:pt x="368903" y="136493"/>
                      </a:moveTo>
                      <a:cubicBezTo>
                        <a:pt x="329470" y="172403"/>
                        <a:pt x="281940" y="197263"/>
                        <a:pt x="266224" y="235268"/>
                      </a:cubicBezTo>
                      <a:cubicBezTo>
                        <a:pt x="250126" y="274034"/>
                        <a:pt x="290513" y="319659"/>
                        <a:pt x="295846" y="374333"/>
                      </a:cubicBezTo>
                      <a:cubicBezTo>
                        <a:pt x="262318" y="346615"/>
                        <a:pt x="233458" y="324136"/>
                        <a:pt x="206407" y="299656"/>
                      </a:cubicBezTo>
                      <a:cubicBezTo>
                        <a:pt x="190595" y="285274"/>
                        <a:pt x="179356" y="283750"/>
                        <a:pt x="162877" y="299371"/>
                      </a:cubicBezTo>
                      <a:cubicBezTo>
                        <a:pt x="136779" y="324231"/>
                        <a:pt x="108204" y="346329"/>
                        <a:pt x="75914" y="373666"/>
                      </a:cubicBezTo>
                      <a:cubicBezTo>
                        <a:pt x="74009" y="338900"/>
                        <a:pt x="83915" y="312420"/>
                        <a:pt x="91821" y="286417"/>
                      </a:cubicBezTo>
                      <a:cubicBezTo>
                        <a:pt x="102489" y="251270"/>
                        <a:pt x="100108" y="224314"/>
                        <a:pt x="65817" y="202216"/>
                      </a:cubicBezTo>
                      <a:cubicBezTo>
                        <a:pt x="41434" y="186500"/>
                        <a:pt x="21336" y="164211"/>
                        <a:pt x="0" y="145447"/>
                      </a:cubicBezTo>
                      <a:cubicBezTo>
                        <a:pt x="3524" y="140113"/>
                        <a:pt x="4667" y="137541"/>
                        <a:pt x="5239" y="137636"/>
                      </a:cubicBezTo>
                      <a:cubicBezTo>
                        <a:pt x="111252" y="158401"/>
                        <a:pt x="168307" y="113538"/>
                        <a:pt x="174307" y="0"/>
                      </a:cubicBezTo>
                      <a:cubicBezTo>
                        <a:pt x="178594" y="1715"/>
                        <a:pt x="182784" y="3429"/>
                        <a:pt x="187071" y="5144"/>
                      </a:cubicBezTo>
                      <a:cubicBezTo>
                        <a:pt x="197358" y="36862"/>
                        <a:pt x="210026" y="68104"/>
                        <a:pt x="217265" y="100584"/>
                      </a:cubicBezTo>
                      <a:cubicBezTo>
                        <a:pt x="223647" y="129254"/>
                        <a:pt x="237363" y="139446"/>
                        <a:pt x="266319" y="137160"/>
                      </a:cubicBezTo>
                      <a:cubicBezTo>
                        <a:pt x="297656" y="134588"/>
                        <a:pt x="329279" y="136493"/>
                        <a:pt x="368903" y="13649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0834BD0F-99FD-4A96-9E5C-D4376F214A72}"/>
                    </a:ext>
                  </a:extLst>
                </p:cNvPr>
                <p:cNvSpPr/>
                <p:nvPr/>
              </p:nvSpPr>
              <p:spPr>
                <a:xfrm>
                  <a:off x="4346828" y="2372582"/>
                  <a:ext cx="384238" cy="383952"/>
                </a:xfrm>
                <a:custGeom>
                  <a:avLst/>
                  <a:gdLst>
                    <a:gd name="connsiteX0" fmla="*/ 311944 w 384238"/>
                    <a:gd name="connsiteY0" fmla="*/ 383953 h 383952"/>
                    <a:gd name="connsiteX1" fmla="*/ 220980 w 384238"/>
                    <a:gd name="connsiteY1" fmla="*/ 307943 h 383952"/>
                    <a:gd name="connsiteX2" fmla="*/ 170021 w 384238"/>
                    <a:gd name="connsiteY2" fmla="*/ 307086 h 383952"/>
                    <a:gd name="connsiteX3" fmla="*/ 81153 w 384238"/>
                    <a:gd name="connsiteY3" fmla="*/ 382810 h 383952"/>
                    <a:gd name="connsiteX4" fmla="*/ 105633 w 384238"/>
                    <a:gd name="connsiteY4" fmla="*/ 274606 h 383952"/>
                    <a:gd name="connsiteX5" fmla="*/ 84963 w 384238"/>
                    <a:gd name="connsiteY5" fmla="*/ 215075 h 383952"/>
                    <a:gd name="connsiteX6" fmla="*/ 0 w 384238"/>
                    <a:gd name="connsiteY6" fmla="*/ 141446 h 383952"/>
                    <a:gd name="connsiteX7" fmla="*/ 112014 w 384238"/>
                    <a:gd name="connsiteY7" fmla="*/ 141827 h 383952"/>
                    <a:gd name="connsiteX8" fmla="*/ 152972 w 384238"/>
                    <a:gd name="connsiteY8" fmla="*/ 112967 h 383952"/>
                    <a:gd name="connsiteX9" fmla="*/ 194882 w 384238"/>
                    <a:gd name="connsiteY9" fmla="*/ 0 h 383952"/>
                    <a:gd name="connsiteX10" fmla="*/ 220313 w 384238"/>
                    <a:gd name="connsiteY10" fmla="*/ 84106 h 383952"/>
                    <a:gd name="connsiteX11" fmla="*/ 297085 w 384238"/>
                    <a:gd name="connsiteY11" fmla="*/ 142113 h 383952"/>
                    <a:gd name="connsiteX12" fmla="*/ 384239 w 384238"/>
                    <a:gd name="connsiteY12" fmla="*/ 141446 h 383952"/>
                    <a:gd name="connsiteX13" fmla="*/ 297847 w 384238"/>
                    <a:gd name="connsiteY13" fmla="*/ 214503 h 383952"/>
                    <a:gd name="connsiteX14" fmla="*/ 279464 w 384238"/>
                    <a:gd name="connsiteY14" fmla="*/ 278987 h 383952"/>
                    <a:gd name="connsiteX15" fmla="*/ 311944 w 384238"/>
                    <a:gd name="connsiteY15" fmla="*/ 383953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4238" h="383952">
                      <a:moveTo>
                        <a:pt x="311944" y="383953"/>
                      </a:moveTo>
                      <a:cubicBezTo>
                        <a:pt x="275654" y="353949"/>
                        <a:pt x="246888" y="332422"/>
                        <a:pt x="220980" y="307943"/>
                      </a:cubicBezTo>
                      <a:cubicBezTo>
                        <a:pt x="202502" y="290513"/>
                        <a:pt x="189071" y="288512"/>
                        <a:pt x="170021" y="307086"/>
                      </a:cubicBezTo>
                      <a:cubicBezTo>
                        <a:pt x="145256" y="331089"/>
                        <a:pt x="117539" y="352139"/>
                        <a:pt x="81153" y="382810"/>
                      </a:cubicBezTo>
                      <a:cubicBezTo>
                        <a:pt x="90678" y="338995"/>
                        <a:pt x="94679" y="305562"/>
                        <a:pt x="105633" y="274606"/>
                      </a:cubicBezTo>
                      <a:cubicBezTo>
                        <a:pt x="115729" y="246317"/>
                        <a:pt x="105918" y="231267"/>
                        <a:pt x="84963" y="215075"/>
                      </a:cubicBezTo>
                      <a:cubicBezTo>
                        <a:pt x="58769" y="194977"/>
                        <a:pt x="34862" y="171926"/>
                        <a:pt x="0" y="141446"/>
                      </a:cubicBezTo>
                      <a:cubicBezTo>
                        <a:pt x="44863" y="141446"/>
                        <a:pt x="78486" y="140303"/>
                        <a:pt x="112014" y="141827"/>
                      </a:cubicBezTo>
                      <a:cubicBezTo>
                        <a:pt x="134588" y="142875"/>
                        <a:pt x="146114" y="135446"/>
                        <a:pt x="152972" y="112967"/>
                      </a:cubicBezTo>
                      <a:cubicBezTo>
                        <a:pt x="163830" y="77153"/>
                        <a:pt x="178784" y="42577"/>
                        <a:pt x="194882" y="0"/>
                      </a:cubicBezTo>
                      <a:cubicBezTo>
                        <a:pt x="205169" y="32957"/>
                        <a:pt x="215741" y="58007"/>
                        <a:pt x="220313" y="84106"/>
                      </a:cubicBezTo>
                      <a:cubicBezTo>
                        <a:pt x="228219" y="128778"/>
                        <a:pt x="249460" y="149638"/>
                        <a:pt x="297085" y="142113"/>
                      </a:cubicBezTo>
                      <a:cubicBezTo>
                        <a:pt x="321278" y="138303"/>
                        <a:pt x="346615" y="141446"/>
                        <a:pt x="384239" y="141446"/>
                      </a:cubicBezTo>
                      <a:cubicBezTo>
                        <a:pt x="349663" y="170974"/>
                        <a:pt x="324993" y="194501"/>
                        <a:pt x="297847" y="214503"/>
                      </a:cubicBezTo>
                      <a:cubicBezTo>
                        <a:pt x="273653" y="232315"/>
                        <a:pt x="267938" y="250698"/>
                        <a:pt x="279464" y="278987"/>
                      </a:cubicBezTo>
                      <a:cubicBezTo>
                        <a:pt x="291846" y="309181"/>
                        <a:pt x="299085" y="341376"/>
                        <a:pt x="311944" y="38395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자유형: 도형 44">
                  <a:extLst>
                    <a:ext uri="{FF2B5EF4-FFF2-40B4-BE49-F238E27FC236}">
                      <a16:creationId xmlns:a16="http://schemas.microsoft.com/office/drawing/2014/main" id="{7EA8080A-A57B-4F19-AC70-9E6999151A96}"/>
                    </a:ext>
                  </a:extLst>
                </p:cNvPr>
                <p:cNvSpPr/>
                <p:nvPr/>
              </p:nvSpPr>
              <p:spPr>
                <a:xfrm>
                  <a:off x="3517677" y="2376011"/>
                  <a:ext cx="374713" cy="380428"/>
                </a:xfrm>
                <a:custGeom>
                  <a:avLst/>
                  <a:gdLst>
                    <a:gd name="connsiteX0" fmla="*/ 374713 w 374713"/>
                    <a:gd name="connsiteY0" fmla="*/ 138113 h 380428"/>
                    <a:gd name="connsiteX1" fmla="*/ 287941 w 374713"/>
                    <a:gd name="connsiteY1" fmla="*/ 211741 h 380428"/>
                    <a:gd name="connsiteX2" fmla="*/ 270320 w 374713"/>
                    <a:gd name="connsiteY2" fmla="*/ 275939 h 380428"/>
                    <a:gd name="connsiteX3" fmla="*/ 302990 w 374713"/>
                    <a:gd name="connsiteY3" fmla="*/ 380429 h 380428"/>
                    <a:gd name="connsiteX4" fmla="*/ 207645 w 374713"/>
                    <a:gd name="connsiteY4" fmla="*/ 300895 h 380428"/>
                    <a:gd name="connsiteX5" fmla="*/ 164116 w 374713"/>
                    <a:gd name="connsiteY5" fmla="*/ 301181 h 380428"/>
                    <a:gd name="connsiteX6" fmla="*/ 76867 w 374713"/>
                    <a:gd name="connsiteY6" fmla="*/ 375094 h 380428"/>
                    <a:gd name="connsiteX7" fmla="*/ 96774 w 374713"/>
                    <a:gd name="connsiteY7" fmla="*/ 269939 h 380428"/>
                    <a:gd name="connsiteX8" fmla="*/ 78296 w 374713"/>
                    <a:gd name="connsiteY8" fmla="*/ 213741 h 380428"/>
                    <a:gd name="connsiteX9" fmla="*/ 0 w 374713"/>
                    <a:gd name="connsiteY9" fmla="*/ 146018 h 380428"/>
                    <a:gd name="connsiteX10" fmla="*/ 9239 w 374713"/>
                    <a:gd name="connsiteY10" fmla="*/ 138113 h 380428"/>
                    <a:gd name="connsiteX11" fmla="*/ 129254 w 374713"/>
                    <a:gd name="connsiteY11" fmla="*/ 130492 h 380428"/>
                    <a:gd name="connsiteX12" fmla="*/ 174688 w 374713"/>
                    <a:gd name="connsiteY12" fmla="*/ 23622 h 380428"/>
                    <a:gd name="connsiteX13" fmla="*/ 186309 w 374713"/>
                    <a:gd name="connsiteY13" fmla="*/ 0 h 380428"/>
                    <a:gd name="connsiteX14" fmla="*/ 218980 w 374713"/>
                    <a:gd name="connsiteY14" fmla="*/ 105061 h 380428"/>
                    <a:gd name="connsiteX15" fmla="*/ 265652 w 374713"/>
                    <a:gd name="connsiteY15" fmla="*/ 138589 h 380428"/>
                    <a:gd name="connsiteX16" fmla="*/ 374713 w 374713"/>
                    <a:gd name="connsiteY16" fmla="*/ 138113 h 380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4713" h="380428">
                      <a:moveTo>
                        <a:pt x="374713" y="138113"/>
                      </a:moveTo>
                      <a:cubicBezTo>
                        <a:pt x="340138" y="167831"/>
                        <a:pt x="315754" y="192119"/>
                        <a:pt x="287941" y="211741"/>
                      </a:cubicBezTo>
                      <a:cubicBezTo>
                        <a:pt x="262414" y="229743"/>
                        <a:pt x="259652" y="248602"/>
                        <a:pt x="270320" y="275939"/>
                      </a:cubicBezTo>
                      <a:cubicBezTo>
                        <a:pt x="282226" y="306324"/>
                        <a:pt x="290036" y="338233"/>
                        <a:pt x="302990" y="380429"/>
                      </a:cubicBezTo>
                      <a:cubicBezTo>
                        <a:pt x="265081" y="349091"/>
                        <a:pt x="235268" y="326231"/>
                        <a:pt x="207645" y="300895"/>
                      </a:cubicBezTo>
                      <a:cubicBezTo>
                        <a:pt x="191357" y="285941"/>
                        <a:pt x="180118" y="286322"/>
                        <a:pt x="164116" y="301181"/>
                      </a:cubicBezTo>
                      <a:cubicBezTo>
                        <a:pt x="137731" y="325755"/>
                        <a:pt x="109156" y="347948"/>
                        <a:pt x="76867" y="375094"/>
                      </a:cubicBezTo>
                      <a:cubicBezTo>
                        <a:pt x="75247" y="334232"/>
                        <a:pt x="88868" y="302228"/>
                        <a:pt x="96774" y="269939"/>
                      </a:cubicBezTo>
                      <a:cubicBezTo>
                        <a:pt x="102965" y="244888"/>
                        <a:pt x="99346" y="229457"/>
                        <a:pt x="78296" y="213741"/>
                      </a:cubicBezTo>
                      <a:cubicBezTo>
                        <a:pt x="50863" y="193262"/>
                        <a:pt x="26194" y="168974"/>
                        <a:pt x="0" y="146018"/>
                      </a:cubicBezTo>
                      <a:cubicBezTo>
                        <a:pt x="4953" y="141637"/>
                        <a:pt x="6953" y="138303"/>
                        <a:pt x="9239" y="138113"/>
                      </a:cubicBezTo>
                      <a:cubicBezTo>
                        <a:pt x="50102" y="135731"/>
                        <a:pt x="100203" y="153829"/>
                        <a:pt x="129254" y="130492"/>
                      </a:cubicBezTo>
                      <a:cubicBezTo>
                        <a:pt x="155829" y="109157"/>
                        <a:pt x="160306" y="60293"/>
                        <a:pt x="174688" y="23622"/>
                      </a:cubicBezTo>
                      <a:cubicBezTo>
                        <a:pt x="176975" y="17812"/>
                        <a:pt x="180118" y="12383"/>
                        <a:pt x="186309" y="0"/>
                      </a:cubicBezTo>
                      <a:cubicBezTo>
                        <a:pt x="198596" y="38767"/>
                        <a:pt x="210788" y="71438"/>
                        <a:pt x="218980" y="105061"/>
                      </a:cubicBezTo>
                      <a:cubicBezTo>
                        <a:pt x="225457" y="131635"/>
                        <a:pt x="238696" y="140589"/>
                        <a:pt x="265652" y="138589"/>
                      </a:cubicBezTo>
                      <a:cubicBezTo>
                        <a:pt x="298037" y="136303"/>
                        <a:pt x="330708" y="138113"/>
                        <a:pt x="374713" y="13811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18CE0439-BDF5-4A8C-9BA0-2EC721B6AA60}"/>
                    </a:ext>
                  </a:extLst>
                </p:cNvPr>
                <p:cNvSpPr/>
                <p:nvPr/>
              </p:nvSpPr>
              <p:spPr>
                <a:xfrm>
                  <a:off x="1832609" y="3092196"/>
                  <a:ext cx="378333" cy="376237"/>
                </a:xfrm>
                <a:custGeom>
                  <a:avLst/>
                  <a:gdLst>
                    <a:gd name="connsiteX0" fmla="*/ 79248 w 378333"/>
                    <a:gd name="connsiteY0" fmla="*/ 376238 h 376237"/>
                    <a:gd name="connsiteX1" fmla="*/ 104299 w 378333"/>
                    <a:gd name="connsiteY1" fmla="*/ 270891 h 376237"/>
                    <a:gd name="connsiteX2" fmla="*/ 83439 w 378333"/>
                    <a:gd name="connsiteY2" fmla="*/ 206311 h 376237"/>
                    <a:gd name="connsiteX3" fmla="*/ 0 w 378333"/>
                    <a:gd name="connsiteY3" fmla="*/ 134588 h 376237"/>
                    <a:gd name="connsiteX4" fmla="*/ 86297 w 378333"/>
                    <a:gd name="connsiteY4" fmla="*/ 135350 h 376237"/>
                    <a:gd name="connsiteX5" fmla="*/ 162116 w 378333"/>
                    <a:gd name="connsiteY5" fmla="*/ 80772 h 376237"/>
                    <a:gd name="connsiteX6" fmla="*/ 191072 w 378333"/>
                    <a:gd name="connsiteY6" fmla="*/ 0 h 376237"/>
                    <a:gd name="connsiteX7" fmla="*/ 199358 w 378333"/>
                    <a:gd name="connsiteY7" fmla="*/ 7334 h 376237"/>
                    <a:gd name="connsiteX8" fmla="*/ 245078 w 378333"/>
                    <a:gd name="connsiteY8" fmla="*/ 127635 h 376237"/>
                    <a:gd name="connsiteX9" fmla="*/ 378333 w 378333"/>
                    <a:gd name="connsiteY9" fmla="*/ 131731 h 376237"/>
                    <a:gd name="connsiteX10" fmla="*/ 292227 w 378333"/>
                    <a:gd name="connsiteY10" fmla="*/ 210788 h 376237"/>
                    <a:gd name="connsiteX11" fmla="*/ 276416 w 378333"/>
                    <a:gd name="connsiteY11" fmla="*/ 262318 h 376237"/>
                    <a:gd name="connsiteX12" fmla="*/ 310610 w 378333"/>
                    <a:gd name="connsiteY12" fmla="*/ 375761 h 376237"/>
                    <a:gd name="connsiteX13" fmla="*/ 221361 w 378333"/>
                    <a:gd name="connsiteY13" fmla="*/ 301276 h 376237"/>
                    <a:gd name="connsiteX14" fmla="*/ 166497 w 378333"/>
                    <a:gd name="connsiteY14" fmla="*/ 302609 h 376237"/>
                    <a:gd name="connsiteX15" fmla="*/ 79248 w 378333"/>
                    <a:gd name="connsiteY15" fmla="*/ 376238 h 37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8333" h="376237">
                      <a:moveTo>
                        <a:pt x="79248" y="376238"/>
                      </a:moveTo>
                      <a:cubicBezTo>
                        <a:pt x="89154" y="334137"/>
                        <a:pt x="95631" y="302228"/>
                        <a:pt x="104299" y="270891"/>
                      </a:cubicBezTo>
                      <a:cubicBezTo>
                        <a:pt x="111824" y="243935"/>
                        <a:pt x="109157" y="223933"/>
                        <a:pt x="83439" y="206311"/>
                      </a:cubicBezTo>
                      <a:cubicBezTo>
                        <a:pt x="56864" y="188119"/>
                        <a:pt x="34100" y="164306"/>
                        <a:pt x="0" y="134588"/>
                      </a:cubicBezTo>
                      <a:cubicBezTo>
                        <a:pt x="37148" y="134588"/>
                        <a:pt x="62389" y="131159"/>
                        <a:pt x="86297" y="135350"/>
                      </a:cubicBezTo>
                      <a:cubicBezTo>
                        <a:pt x="132302" y="143351"/>
                        <a:pt x="152019" y="122015"/>
                        <a:pt x="162116" y="80772"/>
                      </a:cubicBezTo>
                      <a:cubicBezTo>
                        <a:pt x="168783" y="53721"/>
                        <a:pt x="180785" y="28003"/>
                        <a:pt x="191072" y="0"/>
                      </a:cubicBezTo>
                      <a:cubicBezTo>
                        <a:pt x="195929" y="4096"/>
                        <a:pt x="198692" y="5334"/>
                        <a:pt x="199358" y="7334"/>
                      </a:cubicBezTo>
                      <a:cubicBezTo>
                        <a:pt x="214313" y="48577"/>
                        <a:pt x="211646" y="106775"/>
                        <a:pt x="245078" y="127635"/>
                      </a:cubicBezTo>
                      <a:cubicBezTo>
                        <a:pt x="275749" y="146780"/>
                        <a:pt x="327755" y="131731"/>
                        <a:pt x="378333" y="131731"/>
                      </a:cubicBezTo>
                      <a:cubicBezTo>
                        <a:pt x="351949" y="168211"/>
                        <a:pt x="320231" y="188023"/>
                        <a:pt x="292227" y="210788"/>
                      </a:cubicBezTo>
                      <a:cubicBezTo>
                        <a:pt x="273463" y="226028"/>
                        <a:pt x="267653" y="238982"/>
                        <a:pt x="276416" y="262318"/>
                      </a:cubicBezTo>
                      <a:cubicBezTo>
                        <a:pt x="288893" y="295561"/>
                        <a:pt x="297180" y="330422"/>
                        <a:pt x="310610" y="375761"/>
                      </a:cubicBezTo>
                      <a:cubicBezTo>
                        <a:pt x="274320" y="345853"/>
                        <a:pt x="246031" y="325374"/>
                        <a:pt x="221361" y="301276"/>
                      </a:cubicBezTo>
                      <a:cubicBezTo>
                        <a:pt x="200501" y="280797"/>
                        <a:pt x="186119" y="283464"/>
                        <a:pt x="166497" y="302609"/>
                      </a:cubicBezTo>
                      <a:cubicBezTo>
                        <a:pt x="141827" y="326612"/>
                        <a:pt x="114014" y="347186"/>
                        <a:pt x="79248" y="376238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id="{2F49C642-26A0-41B9-A7BB-2B2BBE56B722}"/>
                    </a:ext>
                  </a:extLst>
                </p:cNvPr>
                <p:cNvSpPr/>
                <p:nvPr/>
              </p:nvSpPr>
              <p:spPr>
                <a:xfrm>
                  <a:off x="4357115" y="3093243"/>
                  <a:ext cx="372522" cy="375475"/>
                </a:xfrm>
                <a:custGeom>
                  <a:avLst/>
                  <a:gdLst>
                    <a:gd name="connsiteX0" fmla="*/ 301657 w 372522"/>
                    <a:gd name="connsiteY0" fmla="*/ 375476 h 375475"/>
                    <a:gd name="connsiteX1" fmla="*/ 207931 w 372522"/>
                    <a:gd name="connsiteY1" fmla="*/ 297561 h 375475"/>
                    <a:gd name="connsiteX2" fmla="*/ 160687 w 372522"/>
                    <a:gd name="connsiteY2" fmla="*/ 298513 h 375475"/>
                    <a:gd name="connsiteX3" fmla="*/ 70199 w 372522"/>
                    <a:gd name="connsiteY3" fmla="*/ 374809 h 375475"/>
                    <a:gd name="connsiteX4" fmla="*/ 95536 w 372522"/>
                    <a:gd name="connsiteY4" fmla="*/ 263747 h 375475"/>
                    <a:gd name="connsiteX5" fmla="*/ 77057 w 372522"/>
                    <a:gd name="connsiteY5" fmla="*/ 208026 h 375475"/>
                    <a:gd name="connsiteX6" fmla="*/ 0 w 372522"/>
                    <a:gd name="connsiteY6" fmla="*/ 142494 h 375475"/>
                    <a:gd name="connsiteX7" fmla="*/ 4763 w 372522"/>
                    <a:gd name="connsiteY7" fmla="*/ 134779 h 375475"/>
                    <a:gd name="connsiteX8" fmla="*/ 186785 w 372522"/>
                    <a:gd name="connsiteY8" fmla="*/ 0 h 375475"/>
                    <a:gd name="connsiteX9" fmla="*/ 216218 w 372522"/>
                    <a:gd name="connsiteY9" fmla="*/ 94679 h 375475"/>
                    <a:gd name="connsiteX10" fmla="*/ 267938 w 372522"/>
                    <a:gd name="connsiteY10" fmla="*/ 134207 h 375475"/>
                    <a:gd name="connsiteX11" fmla="*/ 372523 w 372522"/>
                    <a:gd name="connsiteY11" fmla="*/ 133540 h 375475"/>
                    <a:gd name="connsiteX12" fmla="*/ 287655 w 372522"/>
                    <a:gd name="connsiteY12" fmla="*/ 205930 h 375475"/>
                    <a:gd name="connsiteX13" fmla="*/ 269462 w 372522"/>
                    <a:gd name="connsiteY13" fmla="*/ 270129 h 375475"/>
                    <a:gd name="connsiteX14" fmla="*/ 301657 w 372522"/>
                    <a:gd name="connsiteY14" fmla="*/ 375476 h 375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2522" h="375475">
                      <a:moveTo>
                        <a:pt x="301657" y="375476"/>
                      </a:moveTo>
                      <a:cubicBezTo>
                        <a:pt x="263271" y="343948"/>
                        <a:pt x="234029" y="322326"/>
                        <a:pt x="207931" y="297561"/>
                      </a:cubicBezTo>
                      <a:cubicBezTo>
                        <a:pt x="189738" y="280416"/>
                        <a:pt x="177546" y="283083"/>
                        <a:pt x="160687" y="298513"/>
                      </a:cubicBezTo>
                      <a:cubicBezTo>
                        <a:pt x="134303" y="322802"/>
                        <a:pt x="105918" y="344900"/>
                        <a:pt x="70199" y="374809"/>
                      </a:cubicBezTo>
                      <a:cubicBezTo>
                        <a:pt x="80010" y="330518"/>
                        <a:pt x="84772" y="296132"/>
                        <a:pt x="95536" y="263747"/>
                      </a:cubicBezTo>
                      <a:cubicBezTo>
                        <a:pt x="104108" y="237935"/>
                        <a:pt x="97060" y="223361"/>
                        <a:pt x="77057" y="208026"/>
                      </a:cubicBezTo>
                      <a:cubicBezTo>
                        <a:pt x="50006" y="187452"/>
                        <a:pt x="25051" y="164021"/>
                        <a:pt x="0" y="142494"/>
                      </a:cubicBezTo>
                      <a:cubicBezTo>
                        <a:pt x="3143" y="137255"/>
                        <a:pt x="4286" y="134588"/>
                        <a:pt x="4763" y="134779"/>
                      </a:cubicBezTo>
                      <a:cubicBezTo>
                        <a:pt x="113347" y="156210"/>
                        <a:pt x="169450" y="108013"/>
                        <a:pt x="186785" y="0"/>
                      </a:cubicBezTo>
                      <a:cubicBezTo>
                        <a:pt x="196787" y="31528"/>
                        <a:pt x="208693" y="62579"/>
                        <a:pt x="216218" y="94679"/>
                      </a:cubicBezTo>
                      <a:cubicBezTo>
                        <a:pt x="223075" y="123825"/>
                        <a:pt x="236125" y="137255"/>
                        <a:pt x="267938" y="134207"/>
                      </a:cubicBezTo>
                      <a:cubicBezTo>
                        <a:pt x="298704" y="131254"/>
                        <a:pt x="330041" y="133540"/>
                        <a:pt x="372523" y="133540"/>
                      </a:cubicBezTo>
                      <a:cubicBezTo>
                        <a:pt x="338995" y="162496"/>
                        <a:pt x="314801" y="186214"/>
                        <a:pt x="287655" y="205930"/>
                      </a:cubicBezTo>
                      <a:cubicBezTo>
                        <a:pt x="263080" y="223742"/>
                        <a:pt x="258128" y="242030"/>
                        <a:pt x="269462" y="270129"/>
                      </a:cubicBezTo>
                      <a:cubicBezTo>
                        <a:pt x="281654" y="300323"/>
                        <a:pt x="288798" y="332518"/>
                        <a:pt x="301657" y="375476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0E1440CF-4CC7-4B91-8088-DCEB32B1EA4F}"/>
                    </a:ext>
                  </a:extLst>
                </p:cNvPr>
                <p:cNvSpPr/>
                <p:nvPr/>
              </p:nvSpPr>
              <p:spPr>
                <a:xfrm>
                  <a:off x="2672333" y="3091243"/>
                  <a:ext cx="378809" cy="377094"/>
                </a:xfrm>
                <a:custGeom>
                  <a:avLst/>
                  <a:gdLst>
                    <a:gd name="connsiteX0" fmla="*/ 189738 w 378809"/>
                    <a:gd name="connsiteY0" fmla="*/ 0 h 377094"/>
                    <a:gd name="connsiteX1" fmla="*/ 196025 w 378809"/>
                    <a:gd name="connsiteY1" fmla="*/ 5429 h 377094"/>
                    <a:gd name="connsiteX2" fmla="*/ 241268 w 378809"/>
                    <a:gd name="connsiteY2" fmla="*/ 127445 h 377094"/>
                    <a:gd name="connsiteX3" fmla="*/ 378809 w 378809"/>
                    <a:gd name="connsiteY3" fmla="*/ 138398 h 377094"/>
                    <a:gd name="connsiteX4" fmla="*/ 293370 w 378809"/>
                    <a:gd name="connsiteY4" fmla="*/ 209645 h 377094"/>
                    <a:gd name="connsiteX5" fmla="*/ 276225 w 378809"/>
                    <a:gd name="connsiteY5" fmla="*/ 269367 h 377094"/>
                    <a:gd name="connsiteX6" fmla="*/ 310325 w 378809"/>
                    <a:gd name="connsiteY6" fmla="*/ 377095 h 377094"/>
                    <a:gd name="connsiteX7" fmla="*/ 228124 w 378809"/>
                    <a:gd name="connsiteY7" fmla="*/ 309658 h 377094"/>
                    <a:gd name="connsiteX8" fmla="*/ 158782 w 378809"/>
                    <a:gd name="connsiteY8" fmla="*/ 308420 h 377094"/>
                    <a:gd name="connsiteX9" fmla="*/ 87439 w 378809"/>
                    <a:gd name="connsiteY9" fmla="*/ 369284 h 377094"/>
                    <a:gd name="connsiteX10" fmla="*/ 82010 w 378809"/>
                    <a:gd name="connsiteY10" fmla="*/ 361093 h 377094"/>
                    <a:gd name="connsiteX11" fmla="*/ 0 w 378809"/>
                    <a:gd name="connsiteY11" fmla="*/ 146018 h 377094"/>
                    <a:gd name="connsiteX12" fmla="*/ 10096 w 378809"/>
                    <a:gd name="connsiteY12" fmla="*/ 135350 h 377094"/>
                    <a:gd name="connsiteX13" fmla="*/ 110300 w 378809"/>
                    <a:gd name="connsiteY13" fmla="*/ 135826 h 377094"/>
                    <a:gd name="connsiteX14" fmla="*/ 151257 w 378809"/>
                    <a:gd name="connsiteY14" fmla="*/ 106871 h 377094"/>
                    <a:gd name="connsiteX15" fmla="*/ 189738 w 378809"/>
                    <a:gd name="connsiteY15" fmla="*/ 0 h 37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8809" h="377094">
                      <a:moveTo>
                        <a:pt x="189738" y="0"/>
                      </a:moveTo>
                      <a:cubicBezTo>
                        <a:pt x="194310" y="3905"/>
                        <a:pt x="195739" y="4477"/>
                        <a:pt x="196025" y="5429"/>
                      </a:cubicBezTo>
                      <a:cubicBezTo>
                        <a:pt x="210121" y="47244"/>
                        <a:pt x="212788" y="101251"/>
                        <a:pt x="241268" y="127445"/>
                      </a:cubicBezTo>
                      <a:cubicBezTo>
                        <a:pt x="270224" y="154114"/>
                        <a:pt x="325660" y="130778"/>
                        <a:pt x="378809" y="138398"/>
                      </a:cubicBezTo>
                      <a:cubicBezTo>
                        <a:pt x="347186" y="165163"/>
                        <a:pt x="321945" y="189833"/>
                        <a:pt x="293370" y="209645"/>
                      </a:cubicBezTo>
                      <a:cubicBezTo>
                        <a:pt x="269081" y="226409"/>
                        <a:pt x="267081" y="244316"/>
                        <a:pt x="276225" y="269367"/>
                      </a:cubicBezTo>
                      <a:cubicBezTo>
                        <a:pt x="287560" y="300323"/>
                        <a:pt x="296228" y="332137"/>
                        <a:pt x="310325" y="377095"/>
                      </a:cubicBezTo>
                      <a:cubicBezTo>
                        <a:pt x="276225" y="349472"/>
                        <a:pt x="250317" y="331470"/>
                        <a:pt x="228124" y="309658"/>
                      </a:cubicBezTo>
                      <a:cubicBezTo>
                        <a:pt x="203835" y="285845"/>
                        <a:pt x="184595" y="280321"/>
                        <a:pt x="158782" y="308420"/>
                      </a:cubicBezTo>
                      <a:cubicBezTo>
                        <a:pt x="137827" y="331280"/>
                        <a:pt x="111443" y="349091"/>
                        <a:pt x="87439" y="369284"/>
                      </a:cubicBezTo>
                      <a:cubicBezTo>
                        <a:pt x="84772" y="365474"/>
                        <a:pt x="81439" y="362426"/>
                        <a:pt x="82010" y="361093"/>
                      </a:cubicBezTo>
                      <a:cubicBezTo>
                        <a:pt x="121348" y="267557"/>
                        <a:pt x="107537" y="191548"/>
                        <a:pt x="0" y="146018"/>
                      </a:cubicBezTo>
                      <a:cubicBezTo>
                        <a:pt x="3334" y="142494"/>
                        <a:pt x="6763" y="138874"/>
                        <a:pt x="10096" y="135350"/>
                      </a:cubicBezTo>
                      <a:cubicBezTo>
                        <a:pt x="43529" y="135350"/>
                        <a:pt x="76962" y="134017"/>
                        <a:pt x="110300" y="135826"/>
                      </a:cubicBezTo>
                      <a:cubicBezTo>
                        <a:pt x="133350" y="137065"/>
                        <a:pt x="144494" y="128397"/>
                        <a:pt x="151257" y="106871"/>
                      </a:cubicBezTo>
                      <a:cubicBezTo>
                        <a:pt x="162401" y="71342"/>
                        <a:pt x="176403" y="36576"/>
                        <a:pt x="189738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자유형: 도형 48">
                  <a:extLst>
                    <a:ext uri="{FF2B5EF4-FFF2-40B4-BE49-F238E27FC236}">
                      <a16:creationId xmlns:a16="http://schemas.microsoft.com/office/drawing/2014/main" id="{CD8222FD-950F-4264-B12E-3692E701611D}"/>
                    </a:ext>
                  </a:extLst>
                </p:cNvPr>
                <p:cNvSpPr/>
                <p:nvPr/>
              </p:nvSpPr>
              <p:spPr>
                <a:xfrm>
                  <a:off x="3513010" y="3084766"/>
                  <a:ext cx="379190" cy="384619"/>
                </a:xfrm>
                <a:custGeom>
                  <a:avLst/>
                  <a:gdLst>
                    <a:gd name="connsiteX0" fmla="*/ 308420 w 379190"/>
                    <a:gd name="connsiteY0" fmla="*/ 384620 h 384619"/>
                    <a:gd name="connsiteX1" fmla="*/ 210407 w 379190"/>
                    <a:gd name="connsiteY1" fmla="*/ 303276 h 384619"/>
                    <a:gd name="connsiteX2" fmla="*/ 170593 w 379190"/>
                    <a:gd name="connsiteY2" fmla="*/ 303467 h 384619"/>
                    <a:gd name="connsiteX3" fmla="*/ 76105 w 379190"/>
                    <a:gd name="connsiteY3" fmla="*/ 383381 h 384619"/>
                    <a:gd name="connsiteX4" fmla="*/ 102298 w 379190"/>
                    <a:gd name="connsiteY4" fmla="*/ 267558 h 384619"/>
                    <a:gd name="connsiteX5" fmla="*/ 86296 w 379190"/>
                    <a:gd name="connsiteY5" fmla="*/ 219551 h 384619"/>
                    <a:gd name="connsiteX6" fmla="*/ 0 w 379190"/>
                    <a:gd name="connsiteY6" fmla="*/ 145637 h 384619"/>
                    <a:gd name="connsiteX7" fmla="*/ 181451 w 379190"/>
                    <a:gd name="connsiteY7" fmla="*/ 0 h 384619"/>
                    <a:gd name="connsiteX8" fmla="*/ 193072 w 379190"/>
                    <a:gd name="connsiteY8" fmla="*/ 8477 h 384619"/>
                    <a:gd name="connsiteX9" fmla="*/ 223838 w 379190"/>
                    <a:gd name="connsiteY9" fmla="*/ 108776 h 384619"/>
                    <a:gd name="connsiteX10" fmla="*/ 270034 w 379190"/>
                    <a:gd name="connsiteY10" fmla="*/ 142589 h 384619"/>
                    <a:gd name="connsiteX11" fmla="*/ 379190 w 379190"/>
                    <a:gd name="connsiteY11" fmla="*/ 142018 h 384619"/>
                    <a:gd name="connsiteX12" fmla="*/ 285940 w 379190"/>
                    <a:gd name="connsiteY12" fmla="*/ 220694 h 384619"/>
                    <a:gd name="connsiteX13" fmla="*/ 272129 w 379190"/>
                    <a:gd name="connsiteY13" fmla="*/ 269081 h 384619"/>
                    <a:gd name="connsiteX14" fmla="*/ 308420 w 379190"/>
                    <a:gd name="connsiteY14" fmla="*/ 384620 h 384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9190" h="384619">
                      <a:moveTo>
                        <a:pt x="308420" y="384620"/>
                      </a:moveTo>
                      <a:cubicBezTo>
                        <a:pt x="268224" y="351473"/>
                        <a:pt x="238411" y="328422"/>
                        <a:pt x="210407" y="303276"/>
                      </a:cubicBezTo>
                      <a:cubicBezTo>
                        <a:pt x="195453" y="289846"/>
                        <a:pt x="185261" y="290132"/>
                        <a:pt x="170593" y="303467"/>
                      </a:cubicBezTo>
                      <a:cubicBezTo>
                        <a:pt x="142875" y="328708"/>
                        <a:pt x="113347" y="352044"/>
                        <a:pt x="76105" y="383381"/>
                      </a:cubicBezTo>
                      <a:cubicBezTo>
                        <a:pt x="86201" y="337376"/>
                        <a:pt x="92107" y="301847"/>
                        <a:pt x="102298" y="267558"/>
                      </a:cubicBezTo>
                      <a:cubicBezTo>
                        <a:pt x="108775" y="245650"/>
                        <a:pt x="103727" y="232982"/>
                        <a:pt x="86296" y="219551"/>
                      </a:cubicBezTo>
                      <a:cubicBezTo>
                        <a:pt x="58198" y="197834"/>
                        <a:pt x="32195" y="173546"/>
                        <a:pt x="0" y="145637"/>
                      </a:cubicBezTo>
                      <a:cubicBezTo>
                        <a:pt x="112966" y="159068"/>
                        <a:pt x="178879" y="121158"/>
                        <a:pt x="181451" y="0"/>
                      </a:cubicBezTo>
                      <a:cubicBezTo>
                        <a:pt x="185356" y="2858"/>
                        <a:pt x="189166" y="5620"/>
                        <a:pt x="193072" y="8477"/>
                      </a:cubicBezTo>
                      <a:cubicBezTo>
                        <a:pt x="203454" y="41910"/>
                        <a:pt x="215455" y="74867"/>
                        <a:pt x="223838" y="108776"/>
                      </a:cubicBezTo>
                      <a:cubicBezTo>
                        <a:pt x="230219" y="134779"/>
                        <a:pt x="242792" y="144780"/>
                        <a:pt x="270034" y="142589"/>
                      </a:cubicBezTo>
                      <a:cubicBezTo>
                        <a:pt x="302419" y="140018"/>
                        <a:pt x="335185" y="142018"/>
                        <a:pt x="379190" y="142018"/>
                      </a:cubicBezTo>
                      <a:cubicBezTo>
                        <a:pt x="342614" y="173260"/>
                        <a:pt x="315658" y="198787"/>
                        <a:pt x="285940" y="220694"/>
                      </a:cubicBezTo>
                      <a:cubicBezTo>
                        <a:pt x="266890" y="234696"/>
                        <a:pt x="265081" y="248793"/>
                        <a:pt x="272129" y="269081"/>
                      </a:cubicBezTo>
                      <a:cubicBezTo>
                        <a:pt x="283655" y="302991"/>
                        <a:pt x="293656" y="337566"/>
                        <a:pt x="308420" y="38462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자유형: 도형 49">
                  <a:extLst>
                    <a:ext uri="{FF2B5EF4-FFF2-40B4-BE49-F238E27FC236}">
                      <a16:creationId xmlns:a16="http://schemas.microsoft.com/office/drawing/2014/main" id="{6D67D6F8-8F82-4B45-96B0-E0D76B7425AE}"/>
                    </a:ext>
                  </a:extLst>
                </p:cNvPr>
                <p:cNvSpPr/>
                <p:nvPr/>
              </p:nvSpPr>
              <p:spPr>
                <a:xfrm>
                  <a:off x="1004979" y="3089719"/>
                  <a:ext cx="372906" cy="378618"/>
                </a:xfrm>
                <a:custGeom>
                  <a:avLst/>
                  <a:gdLst>
                    <a:gd name="connsiteX0" fmla="*/ 300707 w 372906"/>
                    <a:gd name="connsiteY0" fmla="*/ 378619 h 378618"/>
                    <a:gd name="connsiteX1" fmla="*/ 219554 w 372906"/>
                    <a:gd name="connsiteY1" fmla="*/ 311658 h 378618"/>
                    <a:gd name="connsiteX2" fmla="*/ 150022 w 372906"/>
                    <a:gd name="connsiteY2" fmla="*/ 309753 h 378618"/>
                    <a:gd name="connsiteX3" fmla="*/ 76774 w 372906"/>
                    <a:gd name="connsiteY3" fmla="*/ 371856 h 378618"/>
                    <a:gd name="connsiteX4" fmla="*/ 77155 w 372906"/>
                    <a:gd name="connsiteY4" fmla="*/ 341566 h 378618"/>
                    <a:gd name="connsiteX5" fmla="*/ 13147 w 372906"/>
                    <a:gd name="connsiteY5" fmla="*/ 158210 h 378618"/>
                    <a:gd name="connsiteX6" fmla="*/ 384 w 372906"/>
                    <a:gd name="connsiteY6" fmla="*/ 140970 h 378618"/>
                    <a:gd name="connsiteX7" fmla="*/ 7623 w 372906"/>
                    <a:gd name="connsiteY7" fmla="*/ 136874 h 378618"/>
                    <a:gd name="connsiteX8" fmla="*/ 127638 w 372906"/>
                    <a:gd name="connsiteY8" fmla="*/ 128969 h 378618"/>
                    <a:gd name="connsiteX9" fmla="*/ 173834 w 372906"/>
                    <a:gd name="connsiteY9" fmla="*/ 17050 h 378618"/>
                    <a:gd name="connsiteX10" fmla="*/ 184978 w 372906"/>
                    <a:gd name="connsiteY10" fmla="*/ 0 h 378618"/>
                    <a:gd name="connsiteX11" fmla="*/ 209743 w 372906"/>
                    <a:gd name="connsiteY11" fmla="*/ 81534 h 378618"/>
                    <a:gd name="connsiteX12" fmla="*/ 287848 w 372906"/>
                    <a:gd name="connsiteY12" fmla="*/ 137446 h 378618"/>
                    <a:gd name="connsiteX13" fmla="*/ 372907 w 372906"/>
                    <a:gd name="connsiteY13" fmla="*/ 136970 h 378618"/>
                    <a:gd name="connsiteX14" fmla="*/ 286229 w 372906"/>
                    <a:gd name="connsiteY14" fmla="*/ 209074 h 378618"/>
                    <a:gd name="connsiteX15" fmla="*/ 267751 w 372906"/>
                    <a:gd name="connsiteY15" fmla="*/ 272605 h 378618"/>
                    <a:gd name="connsiteX16" fmla="*/ 300707 w 372906"/>
                    <a:gd name="connsiteY16" fmla="*/ 378619 h 378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2906" h="378618">
                      <a:moveTo>
                        <a:pt x="300707" y="378619"/>
                      </a:moveTo>
                      <a:cubicBezTo>
                        <a:pt x="267179" y="351187"/>
                        <a:pt x="241843" y="332994"/>
                        <a:pt x="219554" y="311658"/>
                      </a:cubicBezTo>
                      <a:cubicBezTo>
                        <a:pt x="195646" y="288798"/>
                        <a:pt x="176311" y="280702"/>
                        <a:pt x="150022" y="309753"/>
                      </a:cubicBezTo>
                      <a:cubicBezTo>
                        <a:pt x="129067" y="332899"/>
                        <a:pt x="102301" y="350615"/>
                        <a:pt x="76774" y="371856"/>
                      </a:cubicBezTo>
                      <a:cubicBezTo>
                        <a:pt x="67154" y="360331"/>
                        <a:pt x="73822" y="348710"/>
                        <a:pt x="77155" y="341566"/>
                      </a:cubicBezTo>
                      <a:cubicBezTo>
                        <a:pt x="117065" y="258604"/>
                        <a:pt x="85823" y="201549"/>
                        <a:pt x="13147" y="158210"/>
                      </a:cubicBezTo>
                      <a:cubicBezTo>
                        <a:pt x="7242" y="154686"/>
                        <a:pt x="-1997" y="151638"/>
                        <a:pt x="384" y="140970"/>
                      </a:cubicBezTo>
                      <a:cubicBezTo>
                        <a:pt x="2765" y="139541"/>
                        <a:pt x="5146" y="137065"/>
                        <a:pt x="7623" y="136874"/>
                      </a:cubicBezTo>
                      <a:cubicBezTo>
                        <a:pt x="48485" y="134683"/>
                        <a:pt x="99539" y="153353"/>
                        <a:pt x="127638" y="128969"/>
                      </a:cubicBezTo>
                      <a:cubicBezTo>
                        <a:pt x="154879" y="105346"/>
                        <a:pt x="159166" y="55340"/>
                        <a:pt x="173834" y="17050"/>
                      </a:cubicBezTo>
                      <a:cubicBezTo>
                        <a:pt x="175453" y="12954"/>
                        <a:pt x="178692" y="9430"/>
                        <a:pt x="184978" y="0"/>
                      </a:cubicBezTo>
                      <a:cubicBezTo>
                        <a:pt x="194408" y="30194"/>
                        <a:pt x="206029" y="55340"/>
                        <a:pt x="209743" y="81534"/>
                      </a:cubicBezTo>
                      <a:cubicBezTo>
                        <a:pt x="216601" y="129635"/>
                        <a:pt x="243176" y="143161"/>
                        <a:pt x="287848" y="137446"/>
                      </a:cubicBezTo>
                      <a:cubicBezTo>
                        <a:pt x="310804" y="134493"/>
                        <a:pt x="334521" y="136970"/>
                        <a:pt x="372907" y="136970"/>
                      </a:cubicBezTo>
                      <a:cubicBezTo>
                        <a:pt x="337664" y="166783"/>
                        <a:pt x="313852" y="190786"/>
                        <a:pt x="286229" y="209074"/>
                      </a:cubicBezTo>
                      <a:cubicBezTo>
                        <a:pt x="259845" y="226600"/>
                        <a:pt x="257845" y="245650"/>
                        <a:pt x="267751" y="272605"/>
                      </a:cubicBezTo>
                      <a:cubicBezTo>
                        <a:pt x="278990" y="303466"/>
                        <a:pt x="287372" y="335280"/>
                        <a:pt x="300707" y="378619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자유형: 도형 50">
                  <a:extLst>
                    <a:ext uri="{FF2B5EF4-FFF2-40B4-BE49-F238E27FC236}">
                      <a16:creationId xmlns:a16="http://schemas.microsoft.com/office/drawing/2014/main" id="{FE018F28-045C-4F04-99B5-3BA27E3108B0}"/>
                    </a:ext>
                  </a:extLst>
                </p:cNvPr>
                <p:cNvSpPr/>
                <p:nvPr/>
              </p:nvSpPr>
              <p:spPr>
                <a:xfrm>
                  <a:off x="3089337" y="573405"/>
                  <a:ext cx="388048" cy="377190"/>
                </a:xfrm>
                <a:custGeom>
                  <a:avLst/>
                  <a:gdLst>
                    <a:gd name="connsiteX0" fmla="*/ 0 w 388048"/>
                    <a:gd name="connsiteY0" fmla="*/ 148780 h 377190"/>
                    <a:gd name="connsiteX1" fmla="*/ 147352 w 388048"/>
                    <a:gd name="connsiteY1" fmla="*/ 129921 h 377190"/>
                    <a:gd name="connsiteX2" fmla="*/ 198977 w 388048"/>
                    <a:gd name="connsiteY2" fmla="*/ 0 h 377190"/>
                    <a:gd name="connsiteX3" fmla="*/ 232601 w 388048"/>
                    <a:gd name="connsiteY3" fmla="*/ 107823 h 377190"/>
                    <a:gd name="connsiteX4" fmla="*/ 277844 w 388048"/>
                    <a:gd name="connsiteY4" fmla="*/ 142399 h 377190"/>
                    <a:gd name="connsiteX5" fmla="*/ 388048 w 388048"/>
                    <a:gd name="connsiteY5" fmla="*/ 141732 h 377190"/>
                    <a:gd name="connsiteX6" fmla="*/ 294989 w 388048"/>
                    <a:gd name="connsiteY6" fmla="*/ 221647 h 377190"/>
                    <a:gd name="connsiteX7" fmla="*/ 281845 w 388048"/>
                    <a:gd name="connsiteY7" fmla="*/ 270224 h 377190"/>
                    <a:gd name="connsiteX8" fmla="*/ 313658 w 388048"/>
                    <a:gd name="connsiteY8" fmla="*/ 374047 h 377190"/>
                    <a:gd name="connsiteX9" fmla="*/ 307277 w 388048"/>
                    <a:gd name="connsiteY9" fmla="*/ 374237 h 377190"/>
                    <a:gd name="connsiteX10" fmla="*/ 198596 w 388048"/>
                    <a:gd name="connsiteY10" fmla="*/ 297656 h 377190"/>
                    <a:gd name="connsiteX11" fmla="*/ 90202 w 388048"/>
                    <a:gd name="connsiteY11" fmla="*/ 377190 h 377190"/>
                    <a:gd name="connsiteX12" fmla="*/ 87439 w 388048"/>
                    <a:gd name="connsiteY12" fmla="*/ 367474 h 377190"/>
                    <a:gd name="connsiteX13" fmla="*/ 0 w 388048"/>
                    <a:gd name="connsiteY13" fmla="*/ 148780 h 37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8048" h="377190">
                      <a:moveTo>
                        <a:pt x="0" y="148780"/>
                      </a:moveTo>
                      <a:cubicBezTo>
                        <a:pt x="60579" y="132778"/>
                        <a:pt x="115824" y="163068"/>
                        <a:pt x="147352" y="129921"/>
                      </a:cubicBezTo>
                      <a:cubicBezTo>
                        <a:pt x="174784" y="101060"/>
                        <a:pt x="180022" y="51149"/>
                        <a:pt x="198977" y="0"/>
                      </a:cubicBezTo>
                      <a:cubicBezTo>
                        <a:pt x="212503" y="42672"/>
                        <a:pt x="224695" y="74676"/>
                        <a:pt x="232601" y="107823"/>
                      </a:cubicBezTo>
                      <a:cubicBezTo>
                        <a:pt x="238792" y="133636"/>
                        <a:pt x="249650" y="144970"/>
                        <a:pt x="277844" y="142399"/>
                      </a:cubicBezTo>
                      <a:cubicBezTo>
                        <a:pt x="310229" y="139541"/>
                        <a:pt x="343186" y="141732"/>
                        <a:pt x="388048" y="141732"/>
                      </a:cubicBezTo>
                      <a:cubicBezTo>
                        <a:pt x="351282" y="173545"/>
                        <a:pt x="324231" y="198882"/>
                        <a:pt x="294989" y="221647"/>
                      </a:cubicBezTo>
                      <a:cubicBezTo>
                        <a:pt x="276892" y="235744"/>
                        <a:pt x="273844" y="248793"/>
                        <a:pt x="281845" y="270224"/>
                      </a:cubicBezTo>
                      <a:cubicBezTo>
                        <a:pt x="294513" y="303847"/>
                        <a:pt x="303181" y="338899"/>
                        <a:pt x="313658" y="374047"/>
                      </a:cubicBezTo>
                      <a:cubicBezTo>
                        <a:pt x="309658" y="374237"/>
                        <a:pt x="308134" y="374809"/>
                        <a:pt x="307277" y="374237"/>
                      </a:cubicBezTo>
                      <a:cubicBezTo>
                        <a:pt x="268224" y="350425"/>
                        <a:pt x="238125" y="293941"/>
                        <a:pt x="198596" y="297656"/>
                      </a:cubicBezTo>
                      <a:cubicBezTo>
                        <a:pt x="160592" y="301181"/>
                        <a:pt x="126587" y="348520"/>
                        <a:pt x="90202" y="377190"/>
                      </a:cubicBezTo>
                      <a:cubicBezTo>
                        <a:pt x="88773" y="372713"/>
                        <a:pt x="86487" y="369284"/>
                        <a:pt x="87439" y="367474"/>
                      </a:cubicBezTo>
                      <a:cubicBezTo>
                        <a:pt x="133160" y="271272"/>
                        <a:pt x="108013" y="198787"/>
                        <a:pt x="0" y="14878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자유형: 도형 51">
                  <a:extLst>
                    <a:ext uri="{FF2B5EF4-FFF2-40B4-BE49-F238E27FC236}">
                      <a16:creationId xmlns:a16="http://schemas.microsoft.com/office/drawing/2014/main" id="{2D337B1B-7704-4A3A-A477-8B5D3D37770D}"/>
                    </a:ext>
                  </a:extLst>
                </p:cNvPr>
                <p:cNvSpPr/>
                <p:nvPr/>
              </p:nvSpPr>
              <p:spPr>
                <a:xfrm>
                  <a:off x="581691" y="576548"/>
                  <a:ext cx="369893" cy="378428"/>
                </a:xfrm>
                <a:custGeom>
                  <a:avLst/>
                  <a:gdLst>
                    <a:gd name="connsiteX0" fmla="*/ 0 w 369893"/>
                    <a:gd name="connsiteY0" fmla="*/ 141256 h 378428"/>
                    <a:gd name="connsiteX1" fmla="*/ 135827 w 369893"/>
                    <a:gd name="connsiteY1" fmla="*/ 130873 h 378428"/>
                    <a:gd name="connsiteX2" fmla="*/ 183356 w 369893"/>
                    <a:gd name="connsiteY2" fmla="*/ 19717 h 378428"/>
                    <a:gd name="connsiteX3" fmla="*/ 192119 w 369893"/>
                    <a:gd name="connsiteY3" fmla="*/ 0 h 378428"/>
                    <a:gd name="connsiteX4" fmla="*/ 221742 w 369893"/>
                    <a:gd name="connsiteY4" fmla="*/ 92678 h 378428"/>
                    <a:gd name="connsiteX5" fmla="*/ 286703 w 369893"/>
                    <a:gd name="connsiteY5" fmla="*/ 139351 h 378428"/>
                    <a:gd name="connsiteX6" fmla="*/ 369665 w 369893"/>
                    <a:gd name="connsiteY6" fmla="*/ 138684 h 378428"/>
                    <a:gd name="connsiteX7" fmla="*/ 369570 w 369893"/>
                    <a:gd name="connsiteY7" fmla="*/ 147352 h 378428"/>
                    <a:gd name="connsiteX8" fmla="*/ 273558 w 369893"/>
                    <a:gd name="connsiteY8" fmla="*/ 241078 h 378428"/>
                    <a:gd name="connsiteX9" fmla="*/ 306134 w 369893"/>
                    <a:gd name="connsiteY9" fmla="*/ 375380 h 378428"/>
                    <a:gd name="connsiteX10" fmla="*/ 190690 w 369893"/>
                    <a:gd name="connsiteY10" fmla="*/ 294132 h 378428"/>
                    <a:gd name="connsiteX11" fmla="*/ 78010 w 369893"/>
                    <a:gd name="connsiteY11" fmla="*/ 378428 h 378428"/>
                    <a:gd name="connsiteX12" fmla="*/ 102108 w 369893"/>
                    <a:gd name="connsiteY12" fmla="*/ 274320 h 378428"/>
                    <a:gd name="connsiteX13" fmla="*/ 80581 w 369893"/>
                    <a:gd name="connsiteY13" fmla="*/ 210502 h 378428"/>
                    <a:gd name="connsiteX14" fmla="*/ 0 w 369893"/>
                    <a:gd name="connsiteY14" fmla="*/ 141256 h 37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9893" h="378428">
                      <a:moveTo>
                        <a:pt x="0" y="141256"/>
                      </a:moveTo>
                      <a:cubicBezTo>
                        <a:pt x="53816" y="134302"/>
                        <a:pt x="105727" y="156115"/>
                        <a:pt x="135827" y="130873"/>
                      </a:cubicBezTo>
                      <a:cubicBezTo>
                        <a:pt x="163354" y="107728"/>
                        <a:pt x="168402" y="57817"/>
                        <a:pt x="183356" y="19717"/>
                      </a:cubicBezTo>
                      <a:cubicBezTo>
                        <a:pt x="185071" y="15431"/>
                        <a:pt x="187166" y="11240"/>
                        <a:pt x="192119" y="0"/>
                      </a:cubicBezTo>
                      <a:cubicBezTo>
                        <a:pt x="203549" y="34576"/>
                        <a:pt x="216694" y="62960"/>
                        <a:pt x="221742" y="92678"/>
                      </a:cubicBezTo>
                      <a:cubicBezTo>
                        <a:pt x="228600" y="132398"/>
                        <a:pt x="248698" y="143923"/>
                        <a:pt x="286703" y="139351"/>
                      </a:cubicBezTo>
                      <a:cubicBezTo>
                        <a:pt x="314039" y="136017"/>
                        <a:pt x="342138" y="138684"/>
                        <a:pt x="369665" y="138684"/>
                      </a:cubicBezTo>
                      <a:cubicBezTo>
                        <a:pt x="369665" y="144590"/>
                        <a:pt x="370237" y="146590"/>
                        <a:pt x="369570" y="147352"/>
                      </a:cubicBezTo>
                      <a:cubicBezTo>
                        <a:pt x="338423" y="180785"/>
                        <a:pt x="281940" y="200120"/>
                        <a:pt x="273558" y="241078"/>
                      </a:cubicBezTo>
                      <a:cubicBezTo>
                        <a:pt x="265462" y="280702"/>
                        <a:pt x="293084" y="327565"/>
                        <a:pt x="306134" y="375380"/>
                      </a:cubicBezTo>
                      <a:cubicBezTo>
                        <a:pt x="261938" y="348806"/>
                        <a:pt x="231553" y="291275"/>
                        <a:pt x="190690" y="294132"/>
                      </a:cubicBezTo>
                      <a:cubicBezTo>
                        <a:pt x="153543" y="296704"/>
                        <a:pt x="119634" y="345186"/>
                        <a:pt x="78010" y="378428"/>
                      </a:cubicBezTo>
                      <a:cubicBezTo>
                        <a:pt x="86963" y="338328"/>
                        <a:pt x="91059" y="305086"/>
                        <a:pt x="102108" y="274320"/>
                      </a:cubicBezTo>
                      <a:cubicBezTo>
                        <a:pt x="112681" y="244793"/>
                        <a:pt x="103537" y="227743"/>
                        <a:pt x="80581" y="210502"/>
                      </a:cubicBezTo>
                      <a:cubicBezTo>
                        <a:pt x="54483" y="190976"/>
                        <a:pt x="30956" y="168116"/>
                        <a:pt x="0" y="141256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자유형: 도형 52">
                  <a:extLst>
                    <a:ext uri="{FF2B5EF4-FFF2-40B4-BE49-F238E27FC236}">
                      <a16:creationId xmlns:a16="http://schemas.microsoft.com/office/drawing/2014/main" id="{1817CC50-24A0-402A-A2E0-F966D403D938}"/>
                    </a:ext>
                  </a:extLst>
                </p:cNvPr>
                <p:cNvSpPr/>
                <p:nvPr/>
              </p:nvSpPr>
              <p:spPr>
                <a:xfrm>
                  <a:off x="1421700" y="572262"/>
                  <a:ext cx="379285" cy="384047"/>
                </a:xfrm>
                <a:custGeom>
                  <a:avLst/>
                  <a:gdLst>
                    <a:gd name="connsiteX0" fmla="*/ 379286 w 379285"/>
                    <a:gd name="connsiteY0" fmla="*/ 142875 h 384047"/>
                    <a:gd name="connsiteX1" fmla="*/ 292894 w 379285"/>
                    <a:gd name="connsiteY1" fmla="*/ 216313 h 384047"/>
                    <a:gd name="connsiteX2" fmla="*/ 275273 w 379285"/>
                    <a:gd name="connsiteY2" fmla="*/ 280607 h 384047"/>
                    <a:gd name="connsiteX3" fmla="*/ 307372 w 379285"/>
                    <a:gd name="connsiteY3" fmla="*/ 384048 h 384047"/>
                    <a:gd name="connsiteX4" fmla="*/ 222123 w 379285"/>
                    <a:gd name="connsiteY4" fmla="*/ 314134 h 384047"/>
                    <a:gd name="connsiteX5" fmla="*/ 159544 w 379285"/>
                    <a:gd name="connsiteY5" fmla="*/ 313563 h 384047"/>
                    <a:gd name="connsiteX6" fmla="*/ 83915 w 379285"/>
                    <a:gd name="connsiteY6" fmla="*/ 378238 h 384047"/>
                    <a:gd name="connsiteX7" fmla="*/ 78962 w 379285"/>
                    <a:gd name="connsiteY7" fmla="*/ 369380 h 384047"/>
                    <a:gd name="connsiteX8" fmla="*/ 0 w 379285"/>
                    <a:gd name="connsiteY8" fmla="*/ 149447 h 384047"/>
                    <a:gd name="connsiteX9" fmla="*/ 179642 w 379285"/>
                    <a:gd name="connsiteY9" fmla="*/ 0 h 384047"/>
                    <a:gd name="connsiteX10" fmla="*/ 192500 w 379285"/>
                    <a:gd name="connsiteY10" fmla="*/ 9049 h 384047"/>
                    <a:gd name="connsiteX11" fmla="*/ 224028 w 379285"/>
                    <a:gd name="connsiteY11" fmla="*/ 110680 h 384047"/>
                    <a:gd name="connsiteX12" fmla="*/ 270415 w 379285"/>
                    <a:gd name="connsiteY12" fmla="*/ 143542 h 384047"/>
                    <a:gd name="connsiteX13" fmla="*/ 379286 w 379285"/>
                    <a:gd name="connsiteY13" fmla="*/ 142875 h 384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285" h="384047">
                      <a:moveTo>
                        <a:pt x="379286" y="142875"/>
                      </a:moveTo>
                      <a:cubicBezTo>
                        <a:pt x="344805" y="172498"/>
                        <a:pt x="320231" y="196215"/>
                        <a:pt x="292894" y="216313"/>
                      </a:cubicBezTo>
                      <a:cubicBezTo>
                        <a:pt x="268510" y="234220"/>
                        <a:pt x="263366" y="252317"/>
                        <a:pt x="275273" y="280607"/>
                      </a:cubicBezTo>
                      <a:cubicBezTo>
                        <a:pt x="288036" y="310705"/>
                        <a:pt x="294989" y="343186"/>
                        <a:pt x="307372" y="384048"/>
                      </a:cubicBezTo>
                      <a:cubicBezTo>
                        <a:pt x="274130" y="357092"/>
                        <a:pt x="246412" y="337375"/>
                        <a:pt x="222123" y="314134"/>
                      </a:cubicBezTo>
                      <a:cubicBezTo>
                        <a:pt x="199739" y="292703"/>
                        <a:pt x="182594" y="290036"/>
                        <a:pt x="159544" y="313563"/>
                      </a:cubicBezTo>
                      <a:cubicBezTo>
                        <a:pt x="136589" y="336994"/>
                        <a:pt x="109633" y="356521"/>
                        <a:pt x="83915" y="378238"/>
                      </a:cubicBezTo>
                      <a:cubicBezTo>
                        <a:pt x="81344" y="373761"/>
                        <a:pt x="78296" y="370808"/>
                        <a:pt x="78962" y="369380"/>
                      </a:cubicBezTo>
                      <a:cubicBezTo>
                        <a:pt x="121158" y="274225"/>
                        <a:pt x="102679" y="198596"/>
                        <a:pt x="0" y="149447"/>
                      </a:cubicBezTo>
                      <a:cubicBezTo>
                        <a:pt x="112014" y="159067"/>
                        <a:pt x="181070" y="125825"/>
                        <a:pt x="179642" y="0"/>
                      </a:cubicBezTo>
                      <a:cubicBezTo>
                        <a:pt x="183928" y="3048"/>
                        <a:pt x="188214" y="6001"/>
                        <a:pt x="192500" y="9049"/>
                      </a:cubicBezTo>
                      <a:cubicBezTo>
                        <a:pt x="203168" y="42863"/>
                        <a:pt x="215646" y="76295"/>
                        <a:pt x="224028" y="110680"/>
                      </a:cubicBezTo>
                      <a:cubicBezTo>
                        <a:pt x="230505" y="137255"/>
                        <a:pt x="243650" y="145732"/>
                        <a:pt x="270415" y="143542"/>
                      </a:cubicBezTo>
                      <a:cubicBezTo>
                        <a:pt x="302514" y="140970"/>
                        <a:pt x="335185" y="142875"/>
                        <a:pt x="379286" y="142875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자유형: 도형 53">
                  <a:extLst>
                    <a:ext uri="{FF2B5EF4-FFF2-40B4-BE49-F238E27FC236}">
                      <a16:creationId xmlns:a16="http://schemas.microsoft.com/office/drawing/2014/main" id="{907A615A-6854-456E-8F96-E0E0B9E381AB}"/>
                    </a:ext>
                  </a:extLst>
                </p:cNvPr>
                <p:cNvSpPr/>
                <p:nvPr/>
              </p:nvSpPr>
              <p:spPr>
                <a:xfrm>
                  <a:off x="3934014" y="1284827"/>
                  <a:ext cx="381285" cy="385286"/>
                </a:xfrm>
                <a:custGeom>
                  <a:avLst/>
                  <a:gdLst>
                    <a:gd name="connsiteX0" fmla="*/ 80391 w 381285"/>
                    <a:gd name="connsiteY0" fmla="*/ 382143 h 385286"/>
                    <a:gd name="connsiteX1" fmla="*/ 103156 w 381285"/>
                    <a:gd name="connsiteY1" fmla="*/ 241173 h 385286"/>
                    <a:gd name="connsiteX2" fmla="*/ 0 w 381285"/>
                    <a:gd name="connsiteY2" fmla="*/ 142684 h 385286"/>
                    <a:gd name="connsiteX3" fmla="*/ 103823 w 381285"/>
                    <a:gd name="connsiteY3" fmla="*/ 143351 h 385286"/>
                    <a:gd name="connsiteX4" fmla="*/ 154019 w 381285"/>
                    <a:gd name="connsiteY4" fmla="*/ 107347 h 385286"/>
                    <a:gd name="connsiteX5" fmla="*/ 192310 w 381285"/>
                    <a:gd name="connsiteY5" fmla="*/ 0 h 385286"/>
                    <a:gd name="connsiteX6" fmla="*/ 227552 w 381285"/>
                    <a:gd name="connsiteY6" fmla="*/ 111728 h 385286"/>
                    <a:gd name="connsiteX7" fmla="*/ 270320 w 381285"/>
                    <a:gd name="connsiteY7" fmla="*/ 143161 h 385286"/>
                    <a:gd name="connsiteX8" fmla="*/ 381286 w 381285"/>
                    <a:gd name="connsiteY8" fmla="*/ 142684 h 385286"/>
                    <a:gd name="connsiteX9" fmla="*/ 298895 w 381285"/>
                    <a:gd name="connsiteY9" fmla="*/ 212217 h 385286"/>
                    <a:gd name="connsiteX10" fmla="*/ 278702 w 381285"/>
                    <a:gd name="connsiteY10" fmla="*/ 284036 h 385286"/>
                    <a:gd name="connsiteX11" fmla="*/ 311182 w 381285"/>
                    <a:gd name="connsiteY11" fmla="*/ 385286 h 385286"/>
                    <a:gd name="connsiteX12" fmla="*/ 223838 w 381285"/>
                    <a:gd name="connsiteY12" fmla="*/ 312420 h 385286"/>
                    <a:gd name="connsiteX13" fmla="*/ 160877 w 381285"/>
                    <a:gd name="connsiteY13" fmla="*/ 313944 h 385286"/>
                    <a:gd name="connsiteX14" fmla="*/ 80391 w 381285"/>
                    <a:gd name="connsiteY14" fmla="*/ 382143 h 38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1285" h="385286">
                      <a:moveTo>
                        <a:pt x="80391" y="382143"/>
                      </a:moveTo>
                      <a:cubicBezTo>
                        <a:pt x="85820" y="328136"/>
                        <a:pt x="120015" y="280797"/>
                        <a:pt x="103156" y="241173"/>
                      </a:cubicBezTo>
                      <a:cubicBezTo>
                        <a:pt x="87440" y="204311"/>
                        <a:pt x="41338" y="180308"/>
                        <a:pt x="0" y="142684"/>
                      </a:cubicBezTo>
                      <a:cubicBezTo>
                        <a:pt x="40291" y="142684"/>
                        <a:pt x="72295" y="140399"/>
                        <a:pt x="103823" y="143351"/>
                      </a:cubicBezTo>
                      <a:cubicBezTo>
                        <a:pt x="133255" y="146113"/>
                        <a:pt x="146113" y="133826"/>
                        <a:pt x="154019" y="107347"/>
                      </a:cubicBezTo>
                      <a:cubicBezTo>
                        <a:pt x="163735" y="74771"/>
                        <a:pt x="176784" y="43148"/>
                        <a:pt x="192310" y="0"/>
                      </a:cubicBezTo>
                      <a:cubicBezTo>
                        <a:pt x="206597" y="44387"/>
                        <a:pt x="219742" y="77438"/>
                        <a:pt x="227552" y="111728"/>
                      </a:cubicBezTo>
                      <a:cubicBezTo>
                        <a:pt x="233363" y="137350"/>
                        <a:pt x="245650" y="144590"/>
                        <a:pt x="270320" y="143161"/>
                      </a:cubicBezTo>
                      <a:cubicBezTo>
                        <a:pt x="302990" y="141256"/>
                        <a:pt x="335852" y="142684"/>
                        <a:pt x="381286" y="142684"/>
                      </a:cubicBezTo>
                      <a:cubicBezTo>
                        <a:pt x="348139" y="171069"/>
                        <a:pt x="325279" y="194215"/>
                        <a:pt x="298895" y="212217"/>
                      </a:cubicBezTo>
                      <a:cubicBezTo>
                        <a:pt x="270129" y="231838"/>
                        <a:pt x="265652" y="253079"/>
                        <a:pt x="278702" y="284036"/>
                      </a:cubicBezTo>
                      <a:cubicBezTo>
                        <a:pt x="290703" y="312706"/>
                        <a:pt x="298037" y="343376"/>
                        <a:pt x="311182" y="385286"/>
                      </a:cubicBezTo>
                      <a:cubicBezTo>
                        <a:pt x="275654" y="355949"/>
                        <a:pt x="247841" y="336137"/>
                        <a:pt x="223838" y="312420"/>
                      </a:cubicBezTo>
                      <a:cubicBezTo>
                        <a:pt x="200406" y="289179"/>
                        <a:pt x="182975" y="292322"/>
                        <a:pt x="160877" y="313944"/>
                      </a:cubicBezTo>
                      <a:cubicBezTo>
                        <a:pt x="137351" y="336995"/>
                        <a:pt x="110585" y="356807"/>
                        <a:pt x="80391" y="382143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자유형: 도형 54">
                  <a:extLst>
                    <a:ext uri="{FF2B5EF4-FFF2-40B4-BE49-F238E27FC236}">
                      <a16:creationId xmlns:a16="http://schemas.microsoft.com/office/drawing/2014/main" id="{3C650EC2-4642-439F-AE3A-A00E4CCE3EB2}"/>
                    </a:ext>
                  </a:extLst>
                </p:cNvPr>
                <p:cNvSpPr/>
                <p:nvPr/>
              </p:nvSpPr>
              <p:spPr>
                <a:xfrm>
                  <a:off x="2261901" y="1285303"/>
                  <a:ext cx="370332" cy="381380"/>
                </a:xfrm>
                <a:custGeom>
                  <a:avLst/>
                  <a:gdLst>
                    <a:gd name="connsiteX0" fmla="*/ 0 w 370332"/>
                    <a:gd name="connsiteY0" fmla="*/ 146780 h 381380"/>
                    <a:gd name="connsiteX1" fmla="*/ 136588 w 370332"/>
                    <a:gd name="connsiteY1" fmla="*/ 130016 h 381380"/>
                    <a:gd name="connsiteX2" fmla="*/ 188023 w 370332"/>
                    <a:gd name="connsiteY2" fmla="*/ 0 h 381380"/>
                    <a:gd name="connsiteX3" fmla="*/ 222695 w 370332"/>
                    <a:gd name="connsiteY3" fmla="*/ 110966 h 381380"/>
                    <a:gd name="connsiteX4" fmla="*/ 264890 w 370332"/>
                    <a:gd name="connsiteY4" fmla="*/ 142970 h 381380"/>
                    <a:gd name="connsiteX5" fmla="*/ 370332 w 370332"/>
                    <a:gd name="connsiteY5" fmla="*/ 142399 h 381380"/>
                    <a:gd name="connsiteX6" fmla="*/ 286226 w 370332"/>
                    <a:gd name="connsiteY6" fmla="*/ 219266 h 381380"/>
                    <a:gd name="connsiteX7" fmla="*/ 271177 w 370332"/>
                    <a:gd name="connsiteY7" fmla="*/ 271843 h 381380"/>
                    <a:gd name="connsiteX8" fmla="*/ 304800 w 370332"/>
                    <a:gd name="connsiteY8" fmla="*/ 381381 h 381380"/>
                    <a:gd name="connsiteX9" fmla="*/ 281178 w 370332"/>
                    <a:gd name="connsiteY9" fmla="*/ 363664 h 381380"/>
                    <a:gd name="connsiteX10" fmla="*/ 187833 w 370332"/>
                    <a:gd name="connsiteY10" fmla="*/ 297085 h 381380"/>
                    <a:gd name="connsiteX11" fmla="*/ 95059 w 370332"/>
                    <a:gd name="connsiteY11" fmla="*/ 366236 h 381380"/>
                    <a:gd name="connsiteX12" fmla="*/ 79915 w 370332"/>
                    <a:gd name="connsiteY12" fmla="*/ 377095 h 381380"/>
                    <a:gd name="connsiteX13" fmla="*/ 77248 w 370332"/>
                    <a:gd name="connsiteY13" fmla="*/ 372046 h 381380"/>
                    <a:gd name="connsiteX14" fmla="*/ 98965 w 370332"/>
                    <a:gd name="connsiteY14" fmla="*/ 239935 h 381380"/>
                    <a:gd name="connsiteX15" fmla="*/ 0 w 370332"/>
                    <a:gd name="connsiteY15" fmla="*/ 146780 h 381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0332" h="381380">
                      <a:moveTo>
                        <a:pt x="0" y="146780"/>
                      </a:moveTo>
                      <a:cubicBezTo>
                        <a:pt x="49911" y="132779"/>
                        <a:pt x="105251" y="164116"/>
                        <a:pt x="136588" y="130016"/>
                      </a:cubicBezTo>
                      <a:cubicBezTo>
                        <a:pt x="163925" y="100203"/>
                        <a:pt x="169354" y="50387"/>
                        <a:pt x="188023" y="0"/>
                      </a:cubicBezTo>
                      <a:cubicBezTo>
                        <a:pt x="201549" y="42672"/>
                        <a:pt x="213931" y="76391"/>
                        <a:pt x="222695" y="110966"/>
                      </a:cubicBezTo>
                      <a:cubicBezTo>
                        <a:pt x="228695" y="134779"/>
                        <a:pt x="239173" y="144780"/>
                        <a:pt x="264890" y="142970"/>
                      </a:cubicBezTo>
                      <a:cubicBezTo>
                        <a:pt x="297847" y="140589"/>
                        <a:pt x="331184" y="142399"/>
                        <a:pt x="370332" y="142399"/>
                      </a:cubicBezTo>
                      <a:cubicBezTo>
                        <a:pt x="345757" y="176213"/>
                        <a:pt x="313944" y="195929"/>
                        <a:pt x="286226" y="219266"/>
                      </a:cubicBezTo>
                      <a:cubicBezTo>
                        <a:pt x="267843" y="234696"/>
                        <a:pt x="262128" y="248317"/>
                        <a:pt x="271177" y="271843"/>
                      </a:cubicBezTo>
                      <a:cubicBezTo>
                        <a:pt x="284036" y="305276"/>
                        <a:pt x="292513" y="340423"/>
                        <a:pt x="304800" y="381381"/>
                      </a:cubicBezTo>
                      <a:cubicBezTo>
                        <a:pt x="293084" y="372618"/>
                        <a:pt x="287274" y="367951"/>
                        <a:pt x="281178" y="363664"/>
                      </a:cubicBezTo>
                      <a:cubicBezTo>
                        <a:pt x="248888" y="341281"/>
                        <a:pt x="222123" y="293560"/>
                        <a:pt x="187833" y="297085"/>
                      </a:cubicBezTo>
                      <a:cubicBezTo>
                        <a:pt x="154876" y="300514"/>
                        <a:pt x="125921" y="341757"/>
                        <a:pt x="95059" y="366236"/>
                      </a:cubicBezTo>
                      <a:cubicBezTo>
                        <a:pt x="90297" y="370046"/>
                        <a:pt x="85154" y="373380"/>
                        <a:pt x="79915" y="377095"/>
                      </a:cubicBezTo>
                      <a:cubicBezTo>
                        <a:pt x="78486" y="374428"/>
                        <a:pt x="77153" y="373189"/>
                        <a:pt x="77248" y="372046"/>
                      </a:cubicBezTo>
                      <a:cubicBezTo>
                        <a:pt x="81153" y="326612"/>
                        <a:pt x="116014" y="279368"/>
                        <a:pt x="98965" y="239935"/>
                      </a:cubicBezTo>
                      <a:cubicBezTo>
                        <a:pt x="82963" y="203073"/>
                        <a:pt x="36671" y="179451"/>
                        <a:pt x="0" y="14678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60DB91B7-5232-4D4E-B70B-35F3B3A91CA1}"/>
                    </a:ext>
                  </a:extLst>
                </p:cNvPr>
                <p:cNvSpPr/>
                <p:nvPr/>
              </p:nvSpPr>
              <p:spPr>
                <a:xfrm>
                  <a:off x="3933443" y="573119"/>
                  <a:ext cx="378237" cy="383762"/>
                </a:xfrm>
                <a:custGeom>
                  <a:avLst/>
                  <a:gdLst>
                    <a:gd name="connsiteX0" fmla="*/ 193072 w 378237"/>
                    <a:gd name="connsiteY0" fmla="*/ 0 h 383762"/>
                    <a:gd name="connsiteX1" fmla="*/ 242411 w 378237"/>
                    <a:gd name="connsiteY1" fmla="*/ 134207 h 383762"/>
                    <a:gd name="connsiteX2" fmla="*/ 378238 w 378237"/>
                    <a:gd name="connsiteY2" fmla="*/ 145256 h 383762"/>
                    <a:gd name="connsiteX3" fmla="*/ 289274 w 378237"/>
                    <a:gd name="connsiteY3" fmla="*/ 221075 h 383762"/>
                    <a:gd name="connsiteX4" fmla="*/ 275272 w 378237"/>
                    <a:gd name="connsiteY4" fmla="*/ 269272 h 383762"/>
                    <a:gd name="connsiteX5" fmla="*/ 310610 w 378237"/>
                    <a:gd name="connsiteY5" fmla="*/ 383762 h 383762"/>
                    <a:gd name="connsiteX6" fmla="*/ 238696 w 378237"/>
                    <a:gd name="connsiteY6" fmla="*/ 324136 h 383762"/>
                    <a:gd name="connsiteX7" fmla="*/ 146685 w 378237"/>
                    <a:gd name="connsiteY7" fmla="*/ 325946 h 383762"/>
                    <a:gd name="connsiteX8" fmla="*/ 84868 w 378237"/>
                    <a:gd name="connsiteY8" fmla="*/ 378333 h 383762"/>
                    <a:gd name="connsiteX9" fmla="*/ 81153 w 378237"/>
                    <a:gd name="connsiteY9" fmla="*/ 368237 h 383762"/>
                    <a:gd name="connsiteX10" fmla="*/ 0 w 378237"/>
                    <a:gd name="connsiteY10" fmla="*/ 152210 h 383762"/>
                    <a:gd name="connsiteX11" fmla="*/ 8858 w 378237"/>
                    <a:gd name="connsiteY11" fmla="*/ 142018 h 383762"/>
                    <a:gd name="connsiteX12" fmla="*/ 104489 w 378237"/>
                    <a:gd name="connsiteY12" fmla="*/ 142685 h 383762"/>
                    <a:gd name="connsiteX13" fmla="*/ 154591 w 378237"/>
                    <a:gd name="connsiteY13" fmla="*/ 106680 h 383762"/>
                    <a:gd name="connsiteX14" fmla="*/ 193072 w 378237"/>
                    <a:gd name="connsiteY14" fmla="*/ 0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8237" h="383762">
                      <a:moveTo>
                        <a:pt x="193072" y="0"/>
                      </a:moveTo>
                      <a:cubicBezTo>
                        <a:pt x="211265" y="54197"/>
                        <a:pt x="214122" y="108014"/>
                        <a:pt x="242411" y="134207"/>
                      </a:cubicBezTo>
                      <a:cubicBezTo>
                        <a:pt x="271177" y="160782"/>
                        <a:pt x="326517" y="136684"/>
                        <a:pt x="378238" y="145256"/>
                      </a:cubicBezTo>
                      <a:cubicBezTo>
                        <a:pt x="345567" y="173355"/>
                        <a:pt x="318421" y="198501"/>
                        <a:pt x="289274" y="221075"/>
                      </a:cubicBezTo>
                      <a:cubicBezTo>
                        <a:pt x="271653" y="234791"/>
                        <a:pt x="266795" y="247364"/>
                        <a:pt x="275272" y="269272"/>
                      </a:cubicBezTo>
                      <a:cubicBezTo>
                        <a:pt x="288227" y="302800"/>
                        <a:pt x="296799" y="338042"/>
                        <a:pt x="310610" y="383762"/>
                      </a:cubicBezTo>
                      <a:cubicBezTo>
                        <a:pt x="280797" y="359474"/>
                        <a:pt x="256889" y="344329"/>
                        <a:pt x="238696" y="324136"/>
                      </a:cubicBezTo>
                      <a:cubicBezTo>
                        <a:pt x="205645" y="287560"/>
                        <a:pt x="178213" y="290513"/>
                        <a:pt x="146685" y="325946"/>
                      </a:cubicBezTo>
                      <a:cubicBezTo>
                        <a:pt x="129159" y="345662"/>
                        <a:pt x="106204" y="360617"/>
                        <a:pt x="84868" y="378333"/>
                      </a:cubicBezTo>
                      <a:cubicBezTo>
                        <a:pt x="82868" y="373190"/>
                        <a:pt x="80391" y="369951"/>
                        <a:pt x="81153" y="368237"/>
                      </a:cubicBezTo>
                      <a:cubicBezTo>
                        <a:pt x="124968" y="272987"/>
                        <a:pt x="104680" y="198787"/>
                        <a:pt x="0" y="152210"/>
                      </a:cubicBezTo>
                      <a:cubicBezTo>
                        <a:pt x="2953" y="148781"/>
                        <a:pt x="5905" y="145352"/>
                        <a:pt x="8858" y="142018"/>
                      </a:cubicBezTo>
                      <a:cubicBezTo>
                        <a:pt x="40767" y="142018"/>
                        <a:pt x="72866" y="139732"/>
                        <a:pt x="104489" y="142685"/>
                      </a:cubicBezTo>
                      <a:cubicBezTo>
                        <a:pt x="134017" y="145447"/>
                        <a:pt x="146685" y="132969"/>
                        <a:pt x="154591" y="106680"/>
                      </a:cubicBezTo>
                      <a:cubicBezTo>
                        <a:pt x="164497" y="74200"/>
                        <a:pt x="177546" y="42672"/>
                        <a:pt x="193072" y="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8AF4D83B-D055-452D-95A2-9E37056A0BDF}"/>
                    </a:ext>
                  </a:extLst>
                </p:cNvPr>
                <p:cNvSpPr/>
                <p:nvPr/>
              </p:nvSpPr>
              <p:spPr>
                <a:xfrm>
                  <a:off x="1829275" y="931640"/>
                  <a:ext cx="373570" cy="380333"/>
                </a:xfrm>
                <a:custGeom>
                  <a:avLst/>
                  <a:gdLst>
                    <a:gd name="connsiteX0" fmla="*/ 373571 w 373570"/>
                    <a:gd name="connsiteY0" fmla="*/ 143828 h 380333"/>
                    <a:gd name="connsiteX1" fmla="*/ 369284 w 373570"/>
                    <a:gd name="connsiteY1" fmla="*/ 154019 h 380333"/>
                    <a:gd name="connsiteX2" fmla="*/ 317183 w 373570"/>
                    <a:gd name="connsiteY2" fmla="*/ 376619 h 380333"/>
                    <a:gd name="connsiteX3" fmla="*/ 302895 w 373570"/>
                    <a:gd name="connsiteY3" fmla="*/ 378333 h 380333"/>
                    <a:gd name="connsiteX4" fmla="*/ 216027 w 373570"/>
                    <a:gd name="connsiteY4" fmla="*/ 306419 h 380333"/>
                    <a:gd name="connsiteX5" fmla="*/ 171831 w 373570"/>
                    <a:gd name="connsiteY5" fmla="*/ 306705 h 380333"/>
                    <a:gd name="connsiteX6" fmla="*/ 84868 w 373570"/>
                    <a:gd name="connsiteY6" fmla="*/ 380333 h 380333"/>
                    <a:gd name="connsiteX7" fmla="*/ 82105 w 373570"/>
                    <a:gd name="connsiteY7" fmla="*/ 373571 h 380333"/>
                    <a:gd name="connsiteX8" fmla="*/ 0 w 373570"/>
                    <a:gd name="connsiteY8" fmla="*/ 154400 h 380333"/>
                    <a:gd name="connsiteX9" fmla="*/ 9334 w 373570"/>
                    <a:gd name="connsiteY9" fmla="*/ 143923 h 380333"/>
                    <a:gd name="connsiteX10" fmla="*/ 104966 w 373570"/>
                    <a:gd name="connsiteY10" fmla="*/ 144590 h 380333"/>
                    <a:gd name="connsiteX11" fmla="*/ 154876 w 373570"/>
                    <a:gd name="connsiteY11" fmla="*/ 108680 h 380333"/>
                    <a:gd name="connsiteX12" fmla="*/ 193643 w 373570"/>
                    <a:gd name="connsiteY12" fmla="*/ 0 h 380333"/>
                    <a:gd name="connsiteX13" fmla="*/ 225076 w 373570"/>
                    <a:gd name="connsiteY13" fmla="*/ 102965 h 380333"/>
                    <a:gd name="connsiteX14" fmla="*/ 279749 w 373570"/>
                    <a:gd name="connsiteY14" fmla="*/ 144685 h 380333"/>
                    <a:gd name="connsiteX15" fmla="*/ 373571 w 373570"/>
                    <a:gd name="connsiteY15" fmla="*/ 143828 h 38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3570" h="380333">
                      <a:moveTo>
                        <a:pt x="373571" y="143828"/>
                      </a:moveTo>
                      <a:cubicBezTo>
                        <a:pt x="370332" y="151543"/>
                        <a:pt x="370237" y="153448"/>
                        <a:pt x="369284" y="154019"/>
                      </a:cubicBezTo>
                      <a:cubicBezTo>
                        <a:pt x="279273" y="207454"/>
                        <a:pt x="244126" y="276511"/>
                        <a:pt x="317183" y="376619"/>
                      </a:cubicBezTo>
                      <a:cubicBezTo>
                        <a:pt x="312420" y="377190"/>
                        <a:pt x="307658" y="377762"/>
                        <a:pt x="302895" y="378333"/>
                      </a:cubicBezTo>
                      <a:cubicBezTo>
                        <a:pt x="273844" y="354521"/>
                        <a:pt x="244030" y="331470"/>
                        <a:pt x="216027" y="306419"/>
                      </a:cubicBezTo>
                      <a:cubicBezTo>
                        <a:pt x="199739" y="291941"/>
                        <a:pt x="187833" y="292132"/>
                        <a:pt x="171831" y="306705"/>
                      </a:cubicBezTo>
                      <a:cubicBezTo>
                        <a:pt x="144018" y="332137"/>
                        <a:pt x="114395" y="355568"/>
                        <a:pt x="84868" y="380333"/>
                      </a:cubicBezTo>
                      <a:cubicBezTo>
                        <a:pt x="83153" y="376142"/>
                        <a:pt x="81725" y="374523"/>
                        <a:pt x="82105" y="373571"/>
                      </a:cubicBezTo>
                      <a:cubicBezTo>
                        <a:pt x="118872" y="279654"/>
                        <a:pt x="112967" y="199644"/>
                        <a:pt x="0" y="154400"/>
                      </a:cubicBezTo>
                      <a:cubicBezTo>
                        <a:pt x="3143" y="150876"/>
                        <a:pt x="6191" y="147352"/>
                        <a:pt x="9334" y="143923"/>
                      </a:cubicBezTo>
                      <a:cubicBezTo>
                        <a:pt x="41243" y="143923"/>
                        <a:pt x="73342" y="141637"/>
                        <a:pt x="104966" y="144590"/>
                      </a:cubicBezTo>
                      <a:cubicBezTo>
                        <a:pt x="134398" y="147256"/>
                        <a:pt x="147161" y="135541"/>
                        <a:pt x="154876" y="108680"/>
                      </a:cubicBezTo>
                      <a:cubicBezTo>
                        <a:pt x="164306" y="75819"/>
                        <a:pt x="177641" y="44196"/>
                        <a:pt x="193643" y="0"/>
                      </a:cubicBezTo>
                      <a:cubicBezTo>
                        <a:pt x="206502" y="41529"/>
                        <a:pt x="217646" y="71819"/>
                        <a:pt x="225076" y="102965"/>
                      </a:cubicBezTo>
                      <a:cubicBezTo>
                        <a:pt x="232315" y="133255"/>
                        <a:pt x="245078" y="149066"/>
                        <a:pt x="279749" y="144685"/>
                      </a:cubicBezTo>
                      <a:cubicBezTo>
                        <a:pt x="308991" y="140779"/>
                        <a:pt x="339185" y="143828"/>
                        <a:pt x="373571" y="143828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id="{5E80FF49-9597-4B7D-8374-1F0C44FDCD3C}"/>
                    </a:ext>
                  </a:extLst>
                </p:cNvPr>
                <p:cNvSpPr/>
                <p:nvPr/>
              </p:nvSpPr>
              <p:spPr>
                <a:xfrm>
                  <a:off x="1828799" y="1636204"/>
                  <a:ext cx="382238" cy="384905"/>
                </a:xfrm>
                <a:custGeom>
                  <a:avLst/>
                  <a:gdLst>
                    <a:gd name="connsiteX0" fmla="*/ 312134 w 382238"/>
                    <a:gd name="connsiteY0" fmla="*/ 384905 h 384905"/>
                    <a:gd name="connsiteX1" fmla="*/ 218694 w 382238"/>
                    <a:gd name="connsiteY1" fmla="*/ 307562 h 384905"/>
                    <a:gd name="connsiteX2" fmla="*/ 170688 w 382238"/>
                    <a:gd name="connsiteY2" fmla="*/ 307181 h 384905"/>
                    <a:gd name="connsiteX3" fmla="*/ 79534 w 382238"/>
                    <a:gd name="connsiteY3" fmla="*/ 384334 h 384905"/>
                    <a:gd name="connsiteX4" fmla="*/ 105251 w 382238"/>
                    <a:gd name="connsiteY4" fmla="*/ 274892 h 384905"/>
                    <a:gd name="connsiteX5" fmla="*/ 87058 w 382238"/>
                    <a:gd name="connsiteY5" fmla="*/ 218027 h 384905"/>
                    <a:gd name="connsiteX6" fmla="*/ 0 w 382238"/>
                    <a:gd name="connsiteY6" fmla="*/ 142684 h 384905"/>
                    <a:gd name="connsiteX7" fmla="*/ 112204 w 382238"/>
                    <a:gd name="connsiteY7" fmla="*/ 143161 h 384905"/>
                    <a:gd name="connsiteX8" fmla="*/ 152495 w 382238"/>
                    <a:gd name="connsiteY8" fmla="*/ 114491 h 384905"/>
                    <a:gd name="connsiteX9" fmla="*/ 193929 w 382238"/>
                    <a:gd name="connsiteY9" fmla="*/ 0 h 384905"/>
                    <a:gd name="connsiteX10" fmla="*/ 227838 w 382238"/>
                    <a:gd name="connsiteY10" fmla="*/ 108680 h 384905"/>
                    <a:gd name="connsiteX11" fmla="*/ 272987 w 382238"/>
                    <a:gd name="connsiteY11" fmla="*/ 143256 h 384905"/>
                    <a:gd name="connsiteX12" fmla="*/ 382238 w 382238"/>
                    <a:gd name="connsiteY12" fmla="*/ 142589 h 384905"/>
                    <a:gd name="connsiteX13" fmla="*/ 307372 w 382238"/>
                    <a:gd name="connsiteY13" fmla="*/ 206121 h 384905"/>
                    <a:gd name="connsiteX14" fmla="*/ 282988 w 382238"/>
                    <a:gd name="connsiteY14" fmla="*/ 293084 h 384905"/>
                    <a:gd name="connsiteX15" fmla="*/ 312134 w 382238"/>
                    <a:gd name="connsiteY15" fmla="*/ 384905 h 38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238" h="384905">
                      <a:moveTo>
                        <a:pt x="312134" y="384905"/>
                      </a:moveTo>
                      <a:cubicBezTo>
                        <a:pt x="274415" y="353949"/>
                        <a:pt x="245554" y="331851"/>
                        <a:pt x="218694" y="307562"/>
                      </a:cubicBezTo>
                      <a:cubicBezTo>
                        <a:pt x="201454" y="291941"/>
                        <a:pt x="188500" y="290608"/>
                        <a:pt x="170688" y="307181"/>
                      </a:cubicBezTo>
                      <a:cubicBezTo>
                        <a:pt x="144304" y="331851"/>
                        <a:pt x="115538" y="354140"/>
                        <a:pt x="79534" y="384334"/>
                      </a:cubicBezTo>
                      <a:cubicBezTo>
                        <a:pt x="89345" y="341662"/>
                        <a:pt x="95059" y="307562"/>
                        <a:pt x="105251" y="274892"/>
                      </a:cubicBezTo>
                      <a:cubicBezTo>
                        <a:pt x="112967" y="249841"/>
                        <a:pt x="107442" y="233744"/>
                        <a:pt x="87058" y="218027"/>
                      </a:cubicBezTo>
                      <a:cubicBezTo>
                        <a:pt x="59912" y="197072"/>
                        <a:pt x="35052" y="173355"/>
                        <a:pt x="0" y="142684"/>
                      </a:cubicBezTo>
                      <a:cubicBezTo>
                        <a:pt x="44672" y="142684"/>
                        <a:pt x="78486" y="141351"/>
                        <a:pt x="112204" y="143161"/>
                      </a:cubicBezTo>
                      <a:cubicBezTo>
                        <a:pt x="134874" y="144399"/>
                        <a:pt x="145923" y="136684"/>
                        <a:pt x="152495" y="114491"/>
                      </a:cubicBezTo>
                      <a:cubicBezTo>
                        <a:pt x="162782" y="79915"/>
                        <a:pt x="176879" y="46387"/>
                        <a:pt x="193929" y="0"/>
                      </a:cubicBezTo>
                      <a:cubicBezTo>
                        <a:pt x="207550" y="42958"/>
                        <a:pt x="219551" y="75343"/>
                        <a:pt x="227838" y="108680"/>
                      </a:cubicBezTo>
                      <a:cubicBezTo>
                        <a:pt x="234125" y="134112"/>
                        <a:pt x="244792" y="145828"/>
                        <a:pt x="272987" y="143256"/>
                      </a:cubicBezTo>
                      <a:cubicBezTo>
                        <a:pt x="305276" y="140399"/>
                        <a:pt x="338138" y="142589"/>
                        <a:pt x="382238" y="142589"/>
                      </a:cubicBezTo>
                      <a:cubicBezTo>
                        <a:pt x="351758" y="168878"/>
                        <a:pt x="331851" y="191167"/>
                        <a:pt x="307372" y="206121"/>
                      </a:cubicBezTo>
                      <a:cubicBezTo>
                        <a:pt x="269938" y="228886"/>
                        <a:pt x="267653" y="256508"/>
                        <a:pt x="282988" y="293084"/>
                      </a:cubicBezTo>
                      <a:cubicBezTo>
                        <a:pt x="293656" y="318992"/>
                        <a:pt x="300133" y="346615"/>
                        <a:pt x="312134" y="384905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자유형: 도형 58">
                  <a:extLst>
                    <a:ext uri="{FF2B5EF4-FFF2-40B4-BE49-F238E27FC236}">
                      <a16:creationId xmlns:a16="http://schemas.microsoft.com/office/drawing/2014/main" id="{4F2A3B94-45C7-4E51-9EDC-D4A6D17AA95B}"/>
                    </a:ext>
                  </a:extLst>
                </p:cNvPr>
                <p:cNvSpPr/>
                <p:nvPr/>
              </p:nvSpPr>
              <p:spPr>
                <a:xfrm>
                  <a:off x="3095624" y="1288161"/>
                  <a:ext cx="377094" cy="381190"/>
                </a:xfrm>
                <a:custGeom>
                  <a:avLst/>
                  <a:gdLst>
                    <a:gd name="connsiteX0" fmla="*/ 192786 w 377094"/>
                    <a:gd name="connsiteY0" fmla="*/ 0 h 381190"/>
                    <a:gd name="connsiteX1" fmla="*/ 241649 w 377094"/>
                    <a:gd name="connsiteY1" fmla="*/ 131540 h 381190"/>
                    <a:gd name="connsiteX2" fmla="*/ 377095 w 377094"/>
                    <a:gd name="connsiteY2" fmla="*/ 142494 h 381190"/>
                    <a:gd name="connsiteX3" fmla="*/ 296037 w 377094"/>
                    <a:gd name="connsiteY3" fmla="*/ 211931 h 381190"/>
                    <a:gd name="connsiteX4" fmla="*/ 278225 w 377094"/>
                    <a:gd name="connsiteY4" fmla="*/ 276034 h 381190"/>
                    <a:gd name="connsiteX5" fmla="*/ 310610 w 377094"/>
                    <a:gd name="connsiteY5" fmla="*/ 381190 h 381190"/>
                    <a:gd name="connsiteX6" fmla="*/ 216979 w 377094"/>
                    <a:gd name="connsiteY6" fmla="*/ 303562 h 381190"/>
                    <a:gd name="connsiteX7" fmla="*/ 168878 w 377094"/>
                    <a:gd name="connsiteY7" fmla="*/ 304228 h 381190"/>
                    <a:gd name="connsiteX8" fmla="*/ 85154 w 377094"/>
                    <a:gd name="connsiteY8" fmla="*/ 374904 h 381190"/>
                    <a:gd name="connsiteX9" fmla="*/ 81153 w 377094"/>
                    <a:gd name="connsiteY9" fmla="*/ 365188 h 381190"/>
                    <a:gd name="connsiteX10" fmla="*/ 0 w 377094"/>
                    <a:gd name="connsiteY10" fmla="*/ 149352 h 381190"/>
                    <a:gd name="connsiteX11" fmla="*/ 8763 w 377094"/>
                    <a:gd name="connsiteY11" fmla="*/ 139446 h 381190"/>
                    <a:gd name="connsiteX12" fmla="*/ 90678 w 377094"/>
                    <a:gd name="connsiteY12" fmla="*/ 140017 h 381190"/>
                    <a:gd name="connsiteX13" fmla="*/ 157639 w 377094"/>
                    <a:gd name="connsiteY13" fmla="*/ 94107 h 381190"/>
                    <a:gd name="connsiteX14" fmla="*/ 192786 w 377094"/>
                    <a:gd name="connsiteY14" fmla="*/ 0 h 38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7094" h="381190">
                      <a:moveTo>
                        <a:pt x="192786" y="0"/>
                      </a:moveTo>
                      <a:cubicBezTo>
                        <a:pt x="210312" y="51625"/>
                        <a:pt x="213265" y="105346"/>
                        <a:pt x="241649" y="131540"/>
                      </a:cubicBezTo>
                      <a:cubicBezTo>
                        <a:pt x="270605" y="158210"/>
                        <a:pt x="325850" y="134207"/>
                        <a:pt x="377095" y="142494"/>
                      </a:cubicBezTo>
                      <a:cubicBezTo>
                        <a:pt x="347377" y="168402"/>
                        <a:pt x="323469" y="192691"/>
                        <a:pt x="296037" y="211931"/>
                      </a:cubicBezTo>
                      <a:cubicBezTo>
                        <a:pt x="270415" y="229934"/>
                        <a:pt x="267081" y="248221"/>
                        <a:pt x="278225" y="276034"/>
                      </a:cubicBezTo>
                      <a:cubicBezTo>
                        <a:pt x="290417" y="306419"/>
                        <a:pt x="297847" y="338709"/>
                        <a:pt x="310610" y="381190"/>
                      </a:cubicBezTo>
                      <a:cubicBezTo>
                        <a:pt x="273748" y="350901"/>
                        <a:pt x="244126" y="328517"/>
                        <a:pt x="216979" y="303562"/>
                      </a:cubicBezTo>
                      <a:cubicBezTo>
                        <a:pt x="199072" y="287084"/>
                        <a:pt x="186214" y="288131"/>
                        <a:pt x="168878" y="304228"/>
                      </a:cubicBezTo>
                      <a:cubicBezTo>
                        <a:pt x="142399" y="328803"/>
                        <a:pt x="113633" y="350996"/>
                        <a:pt x="85154" y="374904"/>
                      </a:cubicBezTo>
                      <a:cubicBezTo>
                        <a:pt x="82963" y="369856"/>
                        <a:pt x="80391" y="366808"/>
                        <a:pt x="81153" y="365188"/>
                      </a:cubicBezTo>
                      <a:cubicBezTo>
                        <a:pt x="125063" y="269843"/>
                        <a:pt x="104299" y="195929"/>
                        <a:pt x="0" y="149352"/>
                      </a:cubicBezTo>
                      <a:cubicBezTo>
                        <a:pt x="2953" y="146018"/>
                        <a:pt x="5810" y="142780"/>
                        <a:pt x="8763" y="139446"/>
                      </a:cubicBezTo>
                      <a:cubicBezTo>
                        <a:pt x="36100" y="139446"/>
                        <a:pt x="63722" y="136969"/>
                        <a:pt x="90678" y="140017"/>
                      </a:cubicBezTo>
                      <a:cubicBezTo>
                        <a:pt x="127921" y="144209"/>
                        <a:pt x="149352" y="133921"/>
                        <a:pt x="157639" y="94107"/>
                      </a:cubicBezTo>
                      <a:cubicBezTo>
                        <a:pt x="163639" y="64198"/>
                        <a:pt x="178784" y="36195"/>
                        <a:pt x="192786" y="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자유형: 도형 59">
                  <a:extLst>
                    <a:ext uri="{FF2B5EF4-FFF2-40B4-BE49-F238E27FC236}">
                      <a16:creationId xmlns:a16="http://schemas.microsoft.com/office/drawing/2014/main" id="{7E33BCCA-6A9A-40B1-A117-20C1BE758164}"/>
                    </a:ext>
                  </a:extLst>
                </p:cNvPr>
                <p:cNvSpPr/>
                <p:nvPr/>
              </p:nvSpPr>
              <p:spPr>
                <a:xfrm>
                  <a:off x="160495" y="926877"/>
                  <a:ext cx="367283" cy="389286"/>
                </a:xfrm>
                <a:custGeom>
                  <a:avLst/>
                  <a:gdLst>
                    <a:gd name="connsiteX0" fmla="*/ 0 w 367283"/>
                    <a:gd name="connsiteY0" fmla="*/ 155258 h 389286"/>
                    <a:gd name="connsiteX1" fmla="*/ 6382 w 367283"/>
                    <a:gd name="connsiteY1" fmla="*/ 149352 h 389286"/>
                    <a:gd name="connsiteX2" fmla="*/ 176593 w 367283"/>
                    <a:gd name="connsiteY2" fmla="*/ 0 h 389286"/>
                    <a:gd name="connsiteX3" fmla="*/ 219647 w 367283"/>
                    <a:gd name="connsiteY3" fmla="*/ 116967 h 389286"/>
                    <a:gd name="connsiteX4" fmla="*/ 261842 w 367283"/>
                    <a:gd name="connsiteY4" fmla="*/ 149162 h 389286"/>
                    <a:gd name="connsiteX5" fmla="*/ 367284 w 367283"/>
                    <a:gd name="connsiteY5" fmla="*/ 148495 h 389286"/>
                    <a:gd name="connsiteX6" fmla="*/ 283464 w 367283"/>
                    <a:gd name="connsiteY6" fmla="*/ 224981 h 389286"/>
                    <a:gd name="connsiteX7" fmla="*/ 268605 w 367283"/>
                    <a:gd name="connsiteY7" fmla="*/ 277654 h 389286"/>
                    <a:gd name="connsiteX8" fmla="*/ 302990 w 367283"/>
                    <a:gd name="connsiteY8" fmla="*/ 389287 h 389286"/>
                    <a:gd name="connsiteX9" fmla="*/ 209645 w 367283"/>
                    <a:gd name="connsiteY9" fmla="*/ 312706 h 389286"/>
                    <a:gd name="connsiteX10" fmla="*/ 162020 w 367283"/>
                    <a:gd name="connsiteY10" fmla="*/ 312611 h 389286"/>
                    <a:gd name="connsiteX11" fmla="*/ 78486 w 367283"/>
                    <a:gd name="connsiteY11" fmla="*/ 383286 h 389286"/>
                    <a:gd name="connsiteX12" fmla="*/ 81439 w 367283"/>
                    <a:gd name="connsiteY12" fmla="*/ 346901 h 389286"/>
                    <a:gd name="connsiteX13" fmla="*/ 26479 w 367283"/>
                    <a:gd name="connsiteY13" fmla="*/ 178689 h 389286"/>
                    <a:gd name="connsiteX14" fmla="*/ 0 w 367283"/>
                    <a:gd name="connsiteY14" fmla="*/ 155258 h 389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7283" h="389286">
                      <a:moveTo>
                        <a:pt x="0" y="155258"/>
                      </a:moveTo>
                      <a:cubicBezTo>
                        <a:pt x="4381" y="151162"/>
                        <a:pt x="5620" y="149162"/>
                        <a:pt x="6382" y="149352"/>
                      </a:cubicBezTo>
                      <a:cubicBezTo>
                        <a:pt x="116491" y="172117"/>
                        <a:pt x="170402" y="121539"/>
                        <a:pt x="176593" y="0"/>
                      </a:cubicBezTo>
                      <a:cubicBezTo>
                        <a:pt x="203644" y="45815"/>
                        <a:pt x="208979" y="82582"/>
                        <a:pt x="219647" y="116967"/>
                      </a:cubicBezTo>
                      <a:cubicBezTo>
                        <a:pt x="226600" y="139446"/>
                        <a:pt x="235553" y="151257"/>
                        <a:pt x="261842" y="149162"/>
                      </a:cubicBezTo>
                      <a:cubicBezTo>
                        <a:pt x="294894" y="146495"/>
                        <a:pt x="328232" y="148495"/>
                        <a:pt x="367284" y="148495"/>
                      </a:cubicBezTo>
                      <a:cubicBezTo>
                        <a:pt x="342614" y="181832"/>
                        <a:pt x="311468" y="202121"/>
                        <a:pt x="283464" y="224981"/>
                      </a:cubicBezTo>
                      <a:cubicBezTo>
                        <a:pt x="264509" y="240506"/>
                        <a:pt x="259937" y="254603"/>
                        <a:pt x="268605" y="277654"/>
                      </a:cubicBezTo>
                      <a:cubicBezTo>
                        <a:pt x="281178" y="311277"/>
                        <a:pt x="290036" y="346424"/>
                        <a:pt x="302990" y="389287"/>
                      </a:cubicBezTo>
                      <a:cubicBezTo>
                        <a:pt x="267272" y="360236"/>
                        <a:pt x="237458" y="337566"/>
                        <a:pt x="209645" y="312706"/>
                      </a:cubicBezTo>
                      <a:cubicBezTo>
                        <a:pt x="192310" y="297180"/>
                        <a:pt x="179832" y="295561"/>
                        <a:pt x="162020" y="312611"/>
                      </a:cubicBezTo>
                      <a:cubicBezTo>
                        <a:pt x="135922" y="337566"/>
                        <a:pt x="106966" y="359474"/>
                        <a:pt x="78486" y="383286"/>
                      </a:cubicBezTo>
                      <a:cubicBezTo>
                        <a:pt x="69628" y="368808"/>
                        <a:pt x="77057" y="357283"/>
                        <a:pt x="81439" y="346901"/>
                      </a:cubicBezTo>
                      <a:cubicBezTo>
                        <a:pt x="111633" y="274701"/>
                        <a:pt x="97631" y="217837"/>
                        <a:pt x="26479" y="178689"/>
                      </a:cubicBezTo>
                      <a:cubicBezTo>
                        <a:pt x="17145" y="173641"/>
                        <a:pt x="10001" y="164306"/>
                        <a:pt x="0" y="155258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B3B7CB95-D826-4754-829D-294D83DA0815}"/>
                    </a:ext>
                  </a:extLst>
                </p:cNvPr>
                <p:cNvSpPr/>
                <p:nvPr/>
              </p:nvSpPr>
              <p:spPr>
                <a:xfrm>
                  <a:off x="3503770" y="1635728"/>
                  <a:ext cx="384143" cy="384429"/>
                </a:xfrm>
                <a:custGeom>
                  <a:avLst/>
                  <a:gdLst>
                    <a:gd name="connsiteX0" fmla="*/ 312515 w 384143"/>
                    <a:gd name="connsiteY0" fmla="*/ 384429 h 384429"/>
                    <a:gd name="connsiteX1" fmla="*/ 220694 w 384143"/>
                    <a:gd name="connsiteY1" fmla="*/ 308324 h 384429"/>
                    <a:gd name="connsiteX2" fmla="*/ 172783 w 384143"/>
                    <a:gd name="connsiteY2" fmla="*/ 307467 h 384429"/>
                    <a:gd name="connsiteX3" fmla="*/ 82105 w 384143"/>
                    <a:gd name="connsiteY3" fmla="*/ 383762 h 384429"/>
                    <a:gd name="connsiteX4" fmla="*/ 0 w 384143"/>
                    <a:gd name="connsiteY4" fmla="*/ 153162 h 384429"/>
                    <a:gd name="connsiteX5" fmla="*/ 12287 w 384143"/>
                    <a:gd name="connsiteY5" fmla="*/ 143256 h 384429"/>
                    <a:gd name="connsiteX6" fmla="*/ 113729 w 384143"/>
                    <a:gd name="connsiteY6" fmla="*/ 143732 h 384429"/>
                    <a:gd name="connsiteX7" fmla="*/ 154305 w 384143"/>
                    <a:gd name="connsiteY7" fmla="*/ 115157 h 384429"/>
                    <a:gd name="connsiteX8" fmla="*/ 195548 w 384143"/>
                    <a:gd name="connsiteY8" fmla="*/ 0 h 384429"/>
                    <a:gd name="connsiteX9" fmla="*/ 227552 w 384143"/>
                    <a:gd name="connsiteY9" fmla="*/ 104585 h 384429"/>
                    <a:gd name="connsiteX10" fmla="*/ 279178 w 384143"/>
                    <a:gd name="connsiteY10" fmla="*/ 143828 h 384429"/>
                    <a:gd name="connsiteX11" fmla="*/ 384143 w 384143"/>
                    <a:gd name="connsiteY11" fmla="*/ 143161 h 384429"/>
                    <a:gd name="connsiteX12" fmla="*/ 293084 w 384143"/>
                    <a:gd name="connsiteY12" fmla="*/ 220599 h 384429"/>
                    <a:gd name="connsiteX13" fmla="*/ 278511 w 384143"/>
                    <a:gd name="connsiteY13" fmla="*/ 272510 h 384429"/>
                    <a:gd name="connsiteX14" fmla="*/ 312515 w 384143"/>
                    <a:gd name="connsiteY14" fmla="*/ 384429 h 384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4143" h="384429">
                      <a:moveTo>
                        <a:pt x="312515" y="384429"/>
                      </a:moveTo>
                      <a:cubicBezTo>
                        <a:pt x="276320" y="354711"/>
                        <a:pt x="247269" y="332804"/>
                        <a:pt x="220694" y="308324"/>
                      </a:cubicBezTo>
                      <a:cubicBezTo>
                        <a:pt x="203359" y="292322"/>
                        <a:pt x="190690" y="290894"/>
                        <a:pt x="172783" y="307467"/>
                      </a:cubicBezTo>
                      <a:cubicBezTo>
                        <a:pt x="145256" y="332899"/>
                        <a:pt x="115538" y="355854"/>
                        <a:pt x="82105" y="383762"/>
                      </a:cubicBezTo>
                      <a:cubicBezTo>
                        <a:pt x="116681" y="283369"/>
                        <a:pt x="120777" y="198692"/>
                        <a:pt x="0" y="153162"/>
                      </a:cubicBezTo>
                      <a:cubicBezTo>
                        <a:pt x="4096" y="149828"/>
                        <a:pt x="8191" y="146590"/>
                        <a:pt x="12287" y="143256"/>
                      </a:cubicBezTo>
                      <a:cubicBezTo>
                        <a:pt x="46101" y="143256"/>
                        <a:pt x="80010" y="141732"/>
                        <a:pt x="113729" y="143732"/>
                      </a:cubicBezTo>
                      <a:cubicBezTo>
                        <a:pt x="136779" y="145066"/>
                        <a:pt x="147638" y="136493"/>
                        <a:pt x="154305" y="115157"/>
                      </a:cubicBezTo>
                      <a:cubicBezTo>
                        <a:pt x="165354" y="79915"/>
                        <a:pt x="179070" y="45529"/>
                        <a:pt x="195548" y="0"/>
                      </a:cubicBezTo>
                      <a:cubicBezTo>
                        <a:pt x="208883" y="42672"/>
                        <a:pt x="220599" y="73057"/>
                        <a:pt x="227552" y="104585"/>
                      </a:cubicBezTo>
                      <a:cubicBezTo>
                        <a:pt x="234124" y="134303"/>
                        <a:pt x="247459" y="146971"/>
                        <a:pt x="279178" y="143828"/>
                      </a:cubicBezTo>
                      <a:cubicBezTo>
                        <a:pt x="309753" y="140779"/>
                        <a:pt x="340900" y="143161"/>
                        <a:pt x="384143" y="143161"/>
                      </a:cubicBezTo>
                      <a:cubicBezTo>
                        <a:pt x="347472" y="174689"/>
                        <a:pt x="321469" y="199168"/>
                        <a:pt x="293084" y="220599"/>
                      </a:cubicBezTo>
                      <a:cubicBezTo>
                        <a:pt x="273558" y="235363"/>
                        <a:pt x="269938" y="249650"/>
                        <a:pt x="278511" y="272510"/>
                      </a:cubicBezTo>
                      <a:cubicBezTo>
                        <a:pt x="291179" y="305848"/>
                        <a:pt x="299561" y="340805"/>
                        <a:pt x="312515" y="384429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자유형: 도형 61">
                  <a:extLst>
                    <a:ext uri="{FF2B5EF4-FFF2-40B4-BE49-F238E27FC236}">
                      <a16:creationId xmlns:a16="http://schemas.microsoft.com/office/drawing/2014/main" id="{391A3195-2A7A-422D-AF16-CD94678896FC}"/>
                    </a:ext>
                  </a:extLst>
                </p:cNvPr>
                <p:cNvSpPr/>
                <p:nvPr/>
              </p:nvSpPr>
              <p:spPr>
                <a:xfrm>
                  <a:off x="2255710" y="573023"/>
                  <a:ext cx="376618" cy="381761"/>
                </a:xfrm>
                <a:custGeom>
                  <a:avLst/>
                  <a:gdLst>
                    <a:gd name="connsiteX0" fmla="*/ 193929 w 376618"/>
                    <a:gd name="connsiteY0" fmla="*/ 0 h 381761"/>
                    <a:gd name="connsiteX1" fmla="*/ 228695 w 376618"/>
                    <a:gd name="connsiteY1" fmla="*/ 110871 h 381761"/>
                    <a:gd name="connsiteX2" fmla="*/ 270796 w 376618"/>
                    <a:gd name="connsiteY2" fmla="*/ 142780 h 381761"/>
                    <a:gd name="connsiteX3" fmla="*/ 376618 w 376618"/>
                    <a:gd name="connsiteY3" fmla="*/ 142208 h 381761"/>
                    <a:gd name="connsiteX4" fmla="*/ 295751 w 376618"/>
                    <a:gd name="connsiteY4" fmla="*/ 216503 h 381761"/>
                    <a:gd name="connsiteX5" fmla="*/ 278511 w 376618"/>
                    <a:gd name="connsiteY5" fmla="*/ 276701 h 381761"/>
                    <a:gd name="connsiteX6" fmla="*/ 309848 w 376618"/>
                    <a:gd name="connsiteY6" fmla="*/ 379000 h 381761"/>
                    <a:gd name="connsiteX7" fmla="*/ 193548 w 376618"/>
                    <a:gd name="connsiteY7" fmla="*/ 297847 h 381761"/>
                    <a:gd name="connsiteX8" fmla="*/ 80581 w 376618"/>
                    <a:gd name="connsiteY8" fmla="*/ 381762 h 381761"/>
                    <a:gd name="connsiteX9" fmla="*/ 104013 w 376618"/>
                    <a:gd name="connsiteY9" fmla="*/ 280035 h 381761"/>
                    <a:gd name="connsiteX10" fmla="*/ 84677 w 376618"/>
                    <a:gd name="connsiteY10" fmla="*/ 215360 h 381761"/>
                    <a:gd name="connsiteX11" fmla="*/ 0 w 376618"/>
                    <a:gd name="connsiteY11" fmla="*/ 142208 h 381761"/>
                    <a:gd name="connsiteX12" fmla="*/ 106013 w 376618"/>
                    <a:gd name="connsiteY12" fmla="*/ 142875 h 381761"/>
                    <a:gd name="connsiteX13" fmla="*/ 156210 w 376618"/>
                    <a:gd name="connsiteY13" fmla="*/ 106775 h 381761"/>
                    <a:gd name="connsiteX14" fmla="*/ 193929 w 376618"/>
                    <a:gd name="connsiteY14" fmla="*/ 0 h 38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6618" h="381761">
                      <a:moveTo>
                        <a:pt x="193929" y="0"/>
                      </a:moveTo>
                      <a:cubicBezTo>
                        <a:pt x="207550" y="42863"/>
                        <a:pt x="219932" y="76486"/>
                        <a:pt x="228695" y="110871"/>
                      </a:cubicBezTo>
                      <a:cubicBezTo>
                        <a:pt x="234696" y="134493"/>
                        <a:pt x="245173" y="144685"/>
                        <a:pt x="270796" y="142780"/>
                      </a:cubicBezTo>
                      <a:cubicBezTo>
                        <a:pt x="303657" y="140399"/>
                        <a:pt x="336804" y="142208"/>
                        <a:pt x="376618" y="142208"/>
                      </a:cubicBezTo>
                      <a:cubicBezTo>
                        <a:pt x="353187" y="175927"/>
                        <a:pt x="322231" y="194310"/>
                        <a:pt x="295751" y="216503"/>
                      </a:cubicBezTo>
                      <a:cubicBezTo>
                        <a:pt x="274701" y="234029"/>
                        <a:pt x="267462" y="249650"/>
                        <a:pt x="278511" y="276701"/>
                      </a:cubicBezTo>
                      <a:cubicBezTo>
                        <a:pt x="291465" y="308324"/>
                        <a:pt x="298799" y="342138"/>
                        <a:pt x="309848" y="379000"/>
                      </a:cubicBezTo>
                      <a:cubicBezTo>
                        <a:pt x="264509" y="353187"/>
                        <a:pt x="234696" y="294799"/>
                        <a:pt x="193548" y="297847"/>
                      </a:cubicBezTo>
                      <a:cubicBezTo>
                        <a:pt x="156115" y="300609"/>
                        <a:pt x="122015" y="348901"/>
                        <a:pt x="80581" y="381762"/>
                      </a:cubicBezTo>
                      <a:cubicBezTo>
                        <a:pt x="89154" y="343186"/>
                        <a:pt x="93440" y="310515"/>
                        <a:pt x="104013" y="280035"/>
                      </a:cubicBezTo>
                      <a:cubicBezTo>
                        <a:pt x="113919" y="251555"/>
                        <a:pt x="108394" y="233172"/>
                        <a:pt x="84677" y="215360"/>
                      </a:cubicBezTo>
                      <a:cubicBezTo>
                        <a:pt x="58293" y="195548"/>
                        <a:pt x="34480" y="172307"/>
                        <a:pt x="0" y="142208"/>
                      </a:cubicBezTo>
                      <a:cubicBezTo>
                        <a:pt x="42196" y="142208"/>
                        <a:pt x="74390" y="139827"/>
                        <a:pt x="106013" y="142875"/>
                      </a:cubicBezTo>
                      <a:cubicBezTo>
                        <a:pt x="135826" y="145828"/>
                        <a:pt x="148399" y="133445"/>
                        <a:pt x="156210" y="106775"/>
                      </a:cubicBezTo>
                      <a:cubicBezTo>
                        <a:pt x="165735" y="73914"/>
                        <a:pt x="178879" y="42101"/>
                        <a:pt x="193929" y="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id="{8C5FAFC3-39FA-4269-BA9B-360C4B570ACF}"/>
                    </a:ext>
                  </a:extLst>
                </p:cNvPr>
                <p:cNvSpPr/>
                <p:nvPr/>
              </p:nvSpPr>
              <p:spPr>
                <a:xfrm>
                  <a:off x="3508533" y="931545"/>
                  <a:ext cx="378999" cy="385191"/>
                </a:xfrm>
                <a:custGeom>
                  <a:avLst/>
                  <a:gdLst>
                    <a:gd name="connsiteX0" fmla="*/ 379000 w 378999"/>
                    <a:gd name="connsiteY0" fmla="*/ 143923 h 385191"/>
                    <a:gd name="connsiteX1" fmla="*/ 287179 w 378999"/>
                    <a:gd name="connsiteY1" fmla="*/ 222123 h 385191"/>
                    <a:gd name="connsiteX2" fmla="*/ 273082 w 378999"/>
                    <a:gd name="connsiteY2" fmla="*/ 270034 h 385191"/>
                    <a:gd name="connsiteX3" fmla="*/ 307943 w 378999"/>
                    <a:gd name="connsiteY3" fmla="*/ 385191 h 385191"/>
                    <a:gd name="connsiteX4" fmla="*/ 218408 w 378999"/>
                    <a:gd name="connsiteY4" fmla="*/ 310515 h 385191"/>
                    <a:gd name="connsiteX5" fmla="*/ 163068 w 378999"/>
                    <a:gd name="connsiteY5" fmla="*/ 311658 h 385191"/>
                    <a:gd name="connsiteX6" fmla="*/ 76486 w 378999"/>
                    <a:gd name="connsiteY6" fmla="*/ 385000 h 385191"/>
                    <a:gd name="connsiteX7" fmla="*/ 99917 w 378999"/>
                    <a:gd name="connsiteY7" fmla="*/ 284321 h 385191"/>
                    <a:gd name="connsiteX8" fmla="*/ 75914 w 378999"/>
                    <a:gd name="connsiteY8" fmla="*/ 211741 h 385191"/>
                    <a:gd name="connsiteX9" fmla="*/ 0 w 378999"/>
                    <a:gd name="connsiteY9" fmla="*/ 145637 h 385191"/>
                    <a:gd name="connsiteX10" fmla="*/ 24765 w 378999"/>
                    <a:gd name="connsiteY10" fmla="*/ 143923 h 385191"/>
                    <a:gd name="connsiteX11" fmla="*/ 178498 w 378999"/>
                    <a:gd name="connsiteY11" fmla="*/ 34099 h 385191"/>
                    <a:gd name="connsiteX12" fmla="*/ 190214 w 378999"/>
                    <a:gd name="connsiteY12" fmla="*/ 0 h 385191"/>
                    <a:gd name="connsiteX13" fmla="*/ 224790 w 378999"/>
                    <a:gd name="connsiteY13" fmla="*/ 110299 h 385191"/>
                    <a:gd name="connsiteX14" fmla="*/ 270510 w 378999"/>
                    <a:gd name="connsiteY14" fmla="*/ 144399 h 385191"/>
                    <a:gd name="connsiteX15" fmla="*/ 379000 w 378999"/>
                    <a:gd name="connsiteY15" fmla="*/ 143923 h 385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8999" h="385191">
                      <a:moveTo>
                        <a:pt x="379000" y="143923"/>
                      </a:moveTo>
                      <a:cubicBezTo>
                        <a:pt x="341947" y="175736"/>
                        <a:pt x="315468" y="200215"/>
                        <a:pt x="287179" y="222123"/>
                      </a:cubicBezTo>
                      <a:cubicBezTo>
                        <a:pt x="269653" y="235744"/>
                        <a:pt x="264795" y="248126"/>
                        <a:pt x="273082" y="270034"/>
                      </a:cubicBezTo>
                      <a:cubicBezTo>
                        <a:pt x="285845" y="303657"/>
                        <a:pt x="294227" y="338899"/>
                        <a:pt x="307943" y="385191"/>
                      </a:cubicBezTo>
                      <a:cubicBezTo>
                        <a:pt x="272034" y="355663"/>
                        <a:pt x="243364" y="334994"/>
                        <a:pt x="218408" y="310515"/>
                      </a:cubicBezTo>
                      <a:cubicBezTo>
                        <a:pt x="197358" y="289941"/>
                        <a:pt x="182594" y="293084"/>
                        <a:pt x="163068" y="311658"/>
                      </a:cubicBezTo>
                      <a:cubicBezTo>
                        <a:pt x="137922" y="335470"/>
                        <a:pt x="110299" y="356616"/>
                        <a:pt x="76486" y="385000"/>
                      </a:cubicBezTo>
                      <a:cubicBezTo>
                        <a:pt x="85344" y="345757"/>
                        <a:pt x="89916" y="314134"/>
                        <a:pt x="99917" y="284321"/>
                      </a:cubicBezTo>
                      <a:cubicBezTo>
                        <a:pt x="110680" y="252317"/>
                        <a:pt x="102965" y="231172"/>
                        <a:pt x="75914" y="211741"/>
                      </a:cubicBezTo>
                      <a:cubicBezTo>
                        <a:pt x="50863" y="193738"/>
                        <a:pt x="29051" y="171259"/>
                        <a:pt x="0" y="145637"/>
                      </a:cubicBezTo>
                      <a:cubicBezTo>
                        <a:pt x="13430" y="144685"/>
                        <a:pt x="19050" y="144113"/>
                        <a:pt x="24765" y="143923"/>
                      </a:cubicBezTo>
                      <a:cubicBezTo>
                        <a:pt x="140208" y="141065"/>
                        <a:pt x="140208" y="141065"/>
                        <a:pt x="178498" y="34099"/>
                      </a:cubicBezTo>
                      <a:cubicBezTo>
                        <a:pt x="181070" y="26956"/>
                        <a:pt x="183451" y="19812"/>
                        <a:pt x="190214" y="0"/>
                      </a:cubicBezTo>
                      <a:cubicBezTo>
                        <a:pt x="204406" y="44196"/>
                        <a:pt x="217170" y="76676"/>
                        <a:pt x="224790" y="110299"/>
                      </a:cubicBezTo>
                      <a:cubicBezTo>
                        <a:pt x="230886" y="137255"/>
                        <a:pt x="243364" y="146399"/>
                        <a:pt x="270510" y="144399"/>
                      </a:cubicBezTo>
                      <a:cubicBezTo>
                        <a:pt x="301847" y="142113"/>
                        <a:pt x="333470" y="143923"/>
                        <a:pt x="379000" y="143923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자유형: 도형 63">
                  <a:extLst>
                    <a:ext uri="{FF2B5EF4-FFF2-40B4-BE49-F238E27FC236}">
                      <a16:creationId xmlns:a16="http://schemas.microsoft.com/office/drawing/2014/main" id="{1DB05DEA-4F09-4222-922E-C31E1BCEE4BE}"/>
                    </a:ext>
                  </a:extLst>
                </p:cNvPr>
                <p:cNvSpPr/>
                <p:nvPr/>
              </p:nvSpPr>
              <p:spPr>
                <a:xfrm>
                  <a:off x="2667380" y="1636109"/>
                  <a:ext cx="382333" cy="384047"/>
                </a:xfrm>
                <a:custGeom>
                  <a:avLst/>
                  <a:gdLst>
                    <a:gd name="connsiteX0" fmla="*/ 310991 w 382333"/>
                    <a:gd name="connsiteY0" fmla="*/ 384048 h 384047"/>
                    <a:gd name="connsiteX1" fmla="*/ 216122 w 382333"/>
                    <a:gd name="connsiteY1" fmla="*/ 305848 h 384047"/>
                    <a:gd name="connsiteX2" fmla="*/ 171736 w 382333"/>
                    <a:gd name="connsiteY2" fmla="*/ 306324 h 384047"/>
                    <a:gd name="connsiteX3" fmla="*/ 84487 w 382333"/>
                    <a:gd name="connsiteY3" fmla="*/ 380047 h 384047"/>
                    <a:gd name="connsiteX4" fmla="*/ 81915 w 382333"/>
                    <a:gd name="connsiteY4" fmla="*/ 373189 h 384047"/>
                    <a:gd name="connsiteX5" fmla="*/ 0 w 382333"/>
                    <a:gd name="connsiteY5" fmla="*/ 153352 h 384047"/>
                    <a:gd name="connsiteX6" fmla="*/ 9811 w 382333"/>
                    <a:gd name="connsiteY6" fmla="*/ 142875 h 384047"/>
                    <a:gd name="connsiteX7" fmla="*/ 110680 w 382333"/>
                    <a:gd name="connsiteY7" fmla="*/ 143256 h 384047"/>
                    <a:gd name="connsiteX8" fmla="*/ 151733 w 382333"/>
                    <a:gd name="connsiteY8" fmla="*/ 115348 h 384047"/>
                    <a:gd name="connsiteX9" fmla="*/ 194120 w 382333"/>
                    <a:gd name="connsiteY9" fmla="*/ 0 h 384047"/>
                    <a:gd name="connsiteX10" fmla="*/ 223838 w 382333"/>
                    <a:gd name="connsiteY10" fmla="*/ 99631 h 384047"/>
                    <a:gd name="connsiteX11" fmla="*/ 281940 w 382333"/>
                    <a:gd name="connsiteY11" fmla="*/ 143542 h 384047"/>
                    <a:gd name="connsiteX12" fmla="*/ 382333 w 382333"/>
                    <a:gd name="connsiteY12" fmla="*/ 142780 h 384047"/>
                    <a:gd name="connsiteX13" fmla="*/ 291751 w 382333"/>
                    <a:gd name="connsiteY13" fmla="*/ 219646 h 384047"/>
                    <a:gd name="connsiteX14" fmla="*/ 276606 w 382333"/>
                    <a:gd name="connsiteY14" fmla="*/ 271843 h 384047"/>
                    <a:gd name="connsiteX15" fmla="*/ 310991 w 382333"/>
                    <a:gd name="connsiteY15" fmla="*/ 384048 h 384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333" h="384047">
                      <a:moveTo>
                        <a:pt x="310991" y="384048"/>
                      </a:moveTo>
                      <a:cubicBezTo>
                        <a:pt x="274225" y="353854"/>
                        <a:pt x="244316" y="330803"/>
                        <a:pt x="216122" y="305848"/>
                      </a:cubicBezTo>
                      <a:cubicBezTo>
                        <a:pt x="199834" y="291370"/>
                        <a:pt x="187833" y="291751"/>
                        <a:pt x="171736" y="306324"/>
                      </a:cubicBezTo>
                      <a:cubicBezTo>
                        <a:pt x="143828" y="331756"/>
                        <a:pt x="114109" y="355187"/>
                        <a:pt x="84487" y="380047"/>
                      </a:cubicBezTo>
                      <a:cubicBezTo>
                        <a:pt x="82772" y="375761"/>
                        <a:pt x="81534" y="374142"/>
                        <a:pt x="81915" y="373189"/>
                      </a:cubicBezTo>
                      <a:cubicBezTo>
                        <a:pt x="120205" y="278892"/>
                        <a:pt x="112681" y="199263"/>
                        <a:pt x="0" y="153352"/>
                      </a:cubicBezTo>
                      <a:cubicBezTo>
                        <a:pt x="3238" y="149828"/>
                        <a:pt x="6572" y="146399"/>
                        <a:pt x="9811" y="142875"/>
                      </a:cubicBezTo>
                      <a:cubicBezTo>
                        <a:pt x="43434" y="142875"/>
                        <a:pt x="77153" y="141637"/>
                        <a:pt x="110680" y="143256"/>
                      </a:cubicBezTo>
                      <a:cubicBezTo>
                        <a:pt x="132874" y="144304"/>
                        <a:pt x="144875" y="137827"/>
                        <a:pt x="151733" y="115348"/>
                      </a:cubicBezTo>
                      <a:cubicBezTo>
                        <a:pt x="162496" y="80010"/>
                        <a:pt x="176974" y="45720"/>
                        <a:pt x="194120" y="0"/>
                      </a:cubicBezTo>
                      <a:cubicBezTo>
                        <a:pt x="206502" y="40862"/>
                        <a:pt x="217456" y="69723"/>
                        <a:pt x="223838" y="99631"/>
                      </a:cubicBezTo>
                      <a:cubicBezTo>
                        <a:pt x="230886" y="132683"/>
                        <a:pt x="245840" y="148018"/>
                        <a:pt x="281940" y="143542"/>
                      </a:cubicBezTo>
                      <a:cubicBezTo>
                        <a:pt x="310896" y="140017"/>
                        <a:pt x="340709" y="142780"/>
                        <a:pt x="382333" y="142780"/>
                      </a:cubicBezTo>
                      <a:cubicBezTo>
                        <a:pt x="346043" y="173831"/>
                        <a:pt x="319849" y="198025"/>
                        <a:pt x="291751" y="219646"/>
                      </a:cubicBezTo>
                      <a:cubicBezTo>
                        <a:pt x="272701" y="234315"/>
                        <a:pt x="267271" y="248126"/>
                        <a:pt x="276606" y="271843"/>
                      </a:cubicBezTo>
                      <a:cubicBezTo>
                        <a:pt x="289750" y="305181"/>
                        <a:pt x="297942" y="340423"/>
                        <a:pt x="310991" y="384048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자유형: 도형 64">
                  <a:extLst>
                    <a:ext uri="{FF2B5EF4-FFF2-40B4-BE49-F238E27FC236}">
                      <a16:creationId xmlns:a16="http://schemas.microsoft.com/office/drawing/2014/main" id="{EEC50914-9EF4-4861-ADDA-64B931F2D970}"/>
                    </a:ext>
                  </a:extLst>
                </p:cNvPr>
                <p:cNvSpPr/>
                <p:nvPr/>
              </p:nvSpPr>
              <p:spPr>
                <a:xfrm>
                  <a:off x="162877" y="1637823"/>
                  <a:ext cx="371474" cy="382524"/>
                </a:xfrm>
                <a:custGeom>
                  <a:avLst/>
                  <a:gdLst>
                    <a:gd name="connsiteX0" fmla="*/ 68961 w 371474"/>
                    <a:gd name="connsiteY0" fmla="*/ 382334 h 382524"/>
                    <a:gd name="connsiteX1" fmla="*/ 81534 w 371474"/>
                    <a:gd name="connsiteY1" fmla="*/ 326422 h 382524"/>
                    <a:gd name="connsiteX2" fmla="*/ 31814 w 371474"/>
                    <a:gd name="connsiteY2" fmla="*/ 177927 h 382524"/>
                    <a:gd name="connsiteX3" fmla="*/ 0 w 371474"/>
                    <a:gd name="connsiteY3" fmla="*/ 146590 h 382524"/>
                    <a:gd name="connsiteX4" fmla="*/ 3048 w 371474"/>
                    <a:gd name="connsiteY4" fmla="*/ 142113 h 382524"/>
                    <a:gd name="connsiteX5" fmla="*/ 173450 w 371474"/>
                    <a:gd name="connsiteY5" fmla="*/ 0 h 382524"/>
                    <a:gd name="connsiteX6" fmla="*/ 185737 w 371474"/>
                    <a:gd name="connsiteY6" fmla="*/ 7525 h 382524"/>
                    <a:gd name="connsiteX7" fmla="*/ 216694 w 371474"/>
                    <a:gd name="connsiteY7" fmla="*/ 108299 h 382524"/>
                    <a:gd name="connsiteX8" fmla="*/ 262890 w 371474"/>
                    <a:gd name="connsiteY8" fmla="*/ 141732 h 382524"/>
                    <a:gd name="connsiteX9" fmla="*/ 371475 w 371474"/>
                    <a:gd name="connsiteY9" fmla="*/ 141065 h 382524"/>
                    <a:gd name="connsiteX10" fmla="*/ 307658 w 371474"/>
                    <a:gd name="connsiteY10" fmla="*/ 195453 h 382524"/>
                    <a:gd name="connsiteX11" fmla="*/ 277082 w 371474"/>
                    <a:gd name="connsiteY11" fmla="*/ 305562 h 382524"/>
                    <a:gd name="connsiteX12" fmla="*/ 300800 w 371474"/>
                    <a:gd name="connsiteY12" fmla="*/ 382524 h 382524"/>
                    <a:gd name="connsiteX13" fmla="*/ 223076 w 371474"/>
                    <a:gd name="connsiteY13" fmla="*/ 318135 h 382524"/>
                    <a:gd name="connsiteX14" fmla="*/ 145637 w 371474"/>
                    <a:gd name="connsiteY14" fmla="*/ 317183 h 382524"/>
                    <a:gd name="connsiteX15" fmla="*/ 68961 w 371474"/>
                    <a:gd name="connsiteY15" fmla="*/ 382334 h 38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1474" h="382524">
                      <a:moveTo>
                        <a:pt x="68961" y="382334"/>
                      </a:moveTo>
                      <a:cubicBezTo>
                        <a:pt x="74486" y="356807"/>
                        <a:pt x="75343" y="340424"/>
                        <a:pt x="81534" y="326422"/>
                      </a:cubicBezTo>
                      <a:cubicBezTo>
                        <a:pt x="110585" y="261175"/>
                        <a:pt x="93345" y="213170"/>
                        <a:pt x="31814" y="177927"/>
                      </a:cubicBezTo>
                      <a:cubicBezTo>
                        <a:pt x="19526" y="170879"/>
                        <a:pt x="5239" y="161830"/>
                        <a:pt x="0" y="146590"/>
                      </a:cubicBezTo>
                      <a:cubicBezTo>
                        <a:pt x="1524" y="144304"/>
                        <a:pt x="2572" y="141923"/>
                        <a:pt x="3048" y="142113"/>
                      </a:cubicBezTo>
                      <a:cubicBezTo>
                        <a:pt x="111062" y="162878"/>
                        <a:pt x="169735" y="118205"/>
                        <a:pt x="173450" y="0"/>
                      </a:cubicBezTo>
                      <a:cubicBezTo>
                        <a:pt x="177546" y="2477"/>
                        <a:pt x="181642" y="5048"/>
                        <a:pt x="185737" y="7525"/>
                      </a:cubicBezTo>
                      <a:cubicBezTo>
                        <a:pt x="196215" y="41053"/>
                        <a:pt x="208216" y="74200"/>
                        <a:pt x="216694" y="108299"/>
                      </a:cubicBezTo>
                      <a:cubicBezTo>
                        <a:pt x="223171" y="134207"/>
                        <a:pt x="235649" y="143923"/>
                        <a:pt x="262890" y="141732"/>
                      </a:cubicBezTo>
                      <a:cubicBezTo>
                        <a:pt x="295275" y="139065"/>
                        <a:pt x="328041" y="141065"/>
                        <a:pt x="371475" y="141065"/>
                      </a:cubicBezTo>
                      <a:cubicBezTo>
                        <a:pt x="344900" y="164116"/>
                        <a:pt x="328327" y="183166"/>
                        <a:pt x="307658" y="195453"/>
                      </a:cubicBezTo>
                      <a:cubicBezTo>
                        <a:pt x="260794" y="223361"/>
                        <a:pt x="253365" y="258318"/>
                        <a:pt x="277082" y="305562"/>
                      </a:cubicBezTo>
                      <a:cubicBezTo>
                        <a:pt x="287465" y="326231"/>
                        <a:pt x="291179" y="350139"/>
                        <a:pt x="300800" y="382524"/>
                      </a:cubicBezTo>
                      <a:cubicBezTo>
                        <a:pt x="269938" y="357283"/>
                        <a:pt x="244697" y="339566"/>
                        <a:pt x="223076" y="318135"/>
                      </a:cubicBezTo>
                      <a:cubicBezTo>
                        <a:pt x="196215" y="291465"/>
                        <a:pt x="174117" y="284798"/>
                        <a:pt x="145637" y="317183"/>
                      </a:cubicBezTo>
                      <a:cubicBezTo>
                        <a:pt x="126206" y="339471"/>
                        <a:pt x="100393" y="356140"/>
                        <a:pt x="68961" y="382334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자유형: 도형 65">
                  <a:extLst>
                    <a:ext uri="{FF2B5EF4-FFF2-40B4-BE49-F238E27FC236}">
                      <a16:creationId xmlns:a16="http://schemas.microsoft.com/office/drawing/2014/main" id="{15A14B67-CB44-45C7-A24E-170D74A602B1}"/>
                    </a:ext>
                  </a:extLst>
                </p:cNvPr>
                <p:cNvSpPr/>
                <p:nvPr/>
              </p:nvSpPr>
              <p:spPr>
                <a:xfrm>
                  <a:off x="582739" y="1282922"/>
                  <a:ext cx="373665" cy="383857"/>
                </a:xfrm>
                <a:custGeom>
                  <a:avLst/>
                  <a:gdLst>
                    <a:gd name="connsiteX0" fmla="*/ 303752 w 373665"/>
                    <a:gd name="connsiteY0" fmla="*/ 374809 h 383857"/>
                    <a:gd name="connsiteX1" fmla="*/ 188690 w 373665"/>
                    <a:gd name="connsiteY1" fmla="*/ 299561 h 383857"/>
                    <a:gd name="connsiteX2" fmla="*/ 77438 w 373665"/>
                    <a:gd name="connsiteY2" fmla="*/ 383858 h 383857"/>
                    <a:gd name="connsiteX3" fmla="*/ 100203 w 373665"/>
                    <a:gd name="connsiteY3" fmla="*/ 284035 h 383857"/>
                    <a:gd name="connsiteX4" fmla="*/ 75724 w 373665"/>
                    <a:gd name="connsiteY4" fmla="*/ 212598 h 383857"/>
                    <a:gd name="connsiteX5" fmla="*/ 0 w 373665"/>
                    <a:gd name="connsiteY5" fmla="*/ 148114 h 383857"/>
                    <a:gd name="connsiteX6" fmla="*/ 181070 w 373665"/>
                    <a:gd name="connsiteY6" fmla="*/ 0 h 383857"/>
                    <a:gd name="connsiteX7" fmla="*/ 196786 w 373665"/>
                    <a:gd name="connsiteY7" fmla="*/ 22384 h 383857"/>
                    <a:gd name="connsiteX8" fmla="*/ 241363 w 373665"/>
                    <a:gd name="connsiteY8" fmla="*/ 137731 h 383857"/>
                    <a:gd name="connsiteX9" fmla="*/ 373666 w 373665"/>
                    <a:gd name="connsiteY9" fmla="*/ 141732 h 383857"/>
                    <a:gd name="connsiteX10" fmla="*/ 292513 w 373665"/>
                    <a:gd name="connsiteY10" fmla="*/ 217837 h 383857"/>
                    <a:gd name="connsiteX11" fmla="*/ 274987 w 373665"/>
                    <a:gd name="connsiteY11" fmla="*/ 278416 h 383857"/>
                    <a:gd name="connsiteX12" fmla="*/ 303752 w 373665"/>
                    <a:gd name="connsiteY12" fmla="*/ 374809 h 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3665" h="383857">
                      <a:moveTo>
                        <a:pt x="303752" y="374809"/>
                      </a:moveTo>
                      <a:cubicBezTo>
                        <a:pt x="254032" y="352044"/>
                        <a:pt x="227648" y="294037"/>
                        <a:pt x="188690" y="299561"/>
                      </a:cubicBezTo>
                      <a:cubicBezTo>
                        <a:pt x="151257" y="304895"/>
                        <a:pt x="119444" y="350044"/>
                        <a:pt x="77438" y="383858"/>
                      </a:cubicBezTo>
                      <a:cubicBezTo>
                        <a:pt x="85820" y="345281"/>
                        <a:pt x="88868" y="313087"/>
                        <a:pt x="100203" y="284035"/>
                      </a:cubicBezTo>
                      <a:cubicBezTo>
                        <a:pt x="113348" y="250412"/>
                        <a:pt x="100394" y="231553"/>
                        <a:pt x="75724" y="212598"/>
                      </a:cubicBezTo>
                      <a:cubicBezTo>
                        <a:pt x="51244" y="193834"/>
                        <a:pt x="28670" y="172688"/>
                        <a:pt x="0" y="148114"/>
                      </a:cubicBezTo>
                      <a:cubicBezTo>
                        <a:pt x="111728" y="160877"/>
                        <a:pt x="180308" y="126778"/>
                        <a:pt x="181070" y="0"/>
                      </a:cubicBezTo>
                      <a:cubicBezTo>
                        <a:pt x="192215" y="15716"/>
                        <a:pt x="195263" y="18764"/>
                        <a:pt x="196786" y="22384"/>
                      </a:cubicBezTo>
                      <a:cubicBezTo>
                        <a:pt x="213169" y="61341"/>
                        <a:pt x="209074" y="118872"/>
                        <a:pt x="241363" y="137731"/>
                      </a:cubicBezTo>
                      <a:cubicBezTo>
                        <a:pt x="272986" y="156305"/>
                        <a:pt x="324136" y="141732"/>
                        <a:pt x="373666" y="141732"/>
                      </a:cubicBezTo>
                      <a:cubicBezTo>
                        <a:pt x="350425" y="178117"/>
                        <a:pt x="319183" y="196310"/>
                        <a:pt x="292513" y="217837"/>
                      </a:cubicBezTo>
                      <a:cubicBezTo>
                        <a:pt x="270224" y="235839"/>
                        <a:pt x="264986" y="252127"/>
                        <a:pt x="274987" y="278416"/>
                      </a:cubicBezTo>
                      <a:cubicBezTo>
                        <a:pt x="286036" y="307467"/>
                        <a:pt x="293084" y="338138"/>
                        <a:pt x="303752" y="374809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자유형: 도형 66">
                  <a:extLst>
                    <a:ext uri="{FF2B5EF4-FFF2-40B4-BE49-F238E27FC236}">
                      <a16:creationId xmlns:a16="http://schemas.microsoft.com/office/drawing/2014/main" id="{D7EC4218-A6D7-4139-B3E1-8EFA87D881AD}"/>
                    </a:ext>
                  </a:extLst>
                </p:cNvPr>
                <p:cNvSpPr/>
                <p:nvPr/>
              </p:nvSpPr>
              <p:spPr>
                <a:xfrm>
                  <a:off x="1422272" y="1292542"/>
                  <a:ext cx="378523" cy="376808"/>
                </a:xfrm>
                <a:custGeom>
                  <a:avLst/>
                  <a:gdLst>
                    <a:gd name="connsiteX0" fmla="*/ 74866 w 378523"/>
                    <a:gd name="connsiteY0" fmla="*/ 376714 h 376808"/>
                    <a:gd name="connsiteX1" fmla="*/ 98774 w 378523"/>
                    <a:gd name="connsiteY1" fmla="*/ 274701 h 376808"/>
                    <a:gd name="connsiteX2" fmla="*/ 74390 w 378523"/>
                    <a:gd name="connsiteY2" fmla="*/ 203073 h 376808"/>
                    <a:gd name="connsiteX3" fmla="*/ 0 w 378523"/>
                    <a:gd name="connsiteY3" fmla="*/ 139351 h 376808"/>
                    <a:gd name="connsiteX4" fmla="*/ 18383 w 378523"/>
                    <a:gd name="connsiteY4" fmla="*/ 135065 h 376808"/>
                    <a:gd name="connsiteX5" fmla="*/ 133350 w 378523"/>
                    <a:gd name="connsiteY5" fmla="*/ 127540 h 376808"/>
                    <a:gd name="connsiteX6" fmla="*/ 178975 w 378523"/>
                    <a:gd name="connsiteY6" fmla="*/ 20669 h 376808"/>
                    <a:gd name="connsiteX7" fmla="*/ 187547 w 378523"/>
                    <a:gd name="connsiteY7" fmla="*/ 0 h 376808"/>
                    <a:gd name="connsiteX8" fmla="*/ 223171 w 378523"/>
                    <a:gd name="connsiteY8" fmla="*/ 102394 h 376808"/>
                    <a:gd name="connsiteX9" fmla="*/ 269462 w 378523"/>
                    <a:gd name="connsiteY9" fmla="*/ 135827 h 376808"/>
                    <a:gd name="connsiteX10" fmla="*/ 378523 w 378523"/>
                    <a:gd name="connsiteY10" fmla="*/ 135160 h 376808"/>
                    <a:gd name="connsiteX11" fmla="*/ 285655 w 378523"/>
                    <a:gd name="connsiteY11" fmla="*/ 213741 h 376808"/>
                    <a:gd name="connsiteX12" fmla="*/ 271558 w 378523"/>
                    <a:gd name="connsiteY12" fmla="*/ 262604 h 376808"/>
                    <a:gd name="connsiteX13" fmla="*/ 307753 w 378523"/>
                    <a:gd name="connsiteY13" fmla="*/ 376809 h 376808"/>
                    <a:gd name="connsiteX14" fmla="*/ 218599 w 378523"/>
                    <a:gd name="connsiteY14" fmla="*/ 303371 h 376808"/>
                    <a:gd name="connsiteX15" fmla="*/ 159829 w 378523"/>
                    <a:gd name="connsiteY15" fmla="*/ 305276 h 376808"/>
                    <a:gd name="connsiteX16" fmla="*/ 74866 w 378523"/>
                    <a:gd name="connsiteY16" fmla="*/ 376714 h 376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8523" h="376808">
                      <a:moveTo>
                        <a:pt x="74866" y="376714"/>
                      </a:moveTo>
                      <a:cubicBezTo>
                        <a:pt x="84106" y="335566"/>
                        <a:pt x="87630" y="303657"/>
                        <a:pt x="98774" y="274701"/>
                      </a:cubicBezTo>
                      <a:cubicBezTo>
                        <a:pt x="111633" y="241363"/>
                        <a:pt x="100013" y="222123"/>
                        <a:pt x="74390" y="203073"/>
                      </a:cubicBezTo>
                      <a:cubicBezTo>
                        <a:pt x="49625" y="184690"/>
                        <a:pt x="27337" y="162973"/>
                        <a:pt x="0" y="139351"/>
                      </a:cubicBezTo>
                      <a:cubicBezTo>
                        <a:pt x="10287" y="136874"/>
                        <a:pt x="14288" y="135350"/>
                        <a:pt x="18383" y="135065"/>
                      </a:cubicBezTo>
                      <a:cubicBezTo>
                        <a:pt x="57531" y="132398"/>
                        <a:pt x="106108" y="151352"/>
                        <a:pt x="133350" y="127540"/>
                      </a:cubicBezTo>
                      <a:cubicBezTo>
                        <a:pt x="159639" y="104584"/>
                        <a:pt x="164592" y="57245"/>
                        <a:pt x="178975" y="20669"/>
                      </a:cubicBezTo>
                      <a:cubicBezTo>
                        <a:pt x="181261" y="14859"/>
                        <a:pt x="183737" y="9049"/>
                        <a:pt x="187547" y="0"/>
                      </a:cubicBezTo>
                      <a:cubicBezTo>
                        <a:pt x="207835" y="33147"/>
                        <a:pt x="213646" y="68675"/>
                        <a:pt x="223171" y="102394"/>
                      </a:cubicBezTo>
                      <a:cubicBezTo>
                        <a:pt x="230410" y="128016"/>
                        <a:pt x="242125" y="138113"/>
                        <a:pt x="269462" y="135827"/>
                      </a:cubicBezTo>
                      <a:cubicBezTo>
                        <a:pt x="301942" y="133064"/>
                        <a:pt x="334804" y="135160"/>
                        <a:pt x="378523" y="135160"/>
                      </a:cubicBezTo>
                      <a:cubicBezTo>
                        <a:pt x="342328" y="166116"/>
                        <a:pt x="315087" y="191357"/>
                        <a:pt x="285655" y="213741"/>
                      </a:cubicBezTo>
                      <a:cubicBezTo>
                        <a:pt x="267176" y="227743"/>
                        <a:pt x="264128" y="241745"/>
                        <a:pt x="271558" y="262604"/>
                      </a:cubicBezTo>
                      <a:cubicBezTo>
                        <a:pt x="283559" y="296609"/>
                        <a:pt x="293465" y="331375"/>
                        <a:pt x="307753" y="376809"/>
                      </a:cubicBezTo>
                      <a:cubicBezTo>
                        <a:pt x="272415" y="348044"/>
                        <a:pt x="243459" y="327755"/>
                        <a:pt x="218599" y="303371"/>
                      </a:cubicBezTo>
                      <a:cubicBezTo>
                        <a:pt x="196024" y="281273"/>
                        <a:pt x="180403" y="285179"/>
                        <a:pt x="159829" y="305276"/>
                      </a:cubicBezTo>
                      <a:cubicBezTo>
                        <a:pt x="136112" y="328041"/>
                        <a:pt x="109347" y="347853"/>
                        <a:pt x="74866" y="376714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자유형: 도형 67">
                  <a:extLst>
                    <a:ext uri="{FF2B5EF4-FFF2-40B4-BE49-F238E27FC236}">
                      <a16:creationId xmlns:a16="http://schemas.microsoft.com/office/drawing/2014/main" id="{E51D28CC-4919-498A-BA5B-2B70B8BF7C13}"/>
                    </a:ext>
                  </a:extLst>
                </p:cNvPr>
                <p:cNvSpPr/>
                <p:nvPr/>
              </p:nvSpPr>
              <p:spPr>
                <a:xfrm>
                  <a:off x="2665285" y="931640"/>
                  <a:ext cx="384619" cy="385191"/>
                </a:xfrm>
                <a:custGeom>
                  <a:avLst/>
                  <a:gdLst>
                    <a:gd name="connsiteX0" fmla="*/ 195739 w 384619"/>
                    <a:gd name="connsiteY0" fmla="*/ 0 h 385191"/>
                    <a:gd name="connsiteX1" fmla="*/ 231362 w 384619"/>
                    <a:gd name="connsiteY1" fmla="*/ 114491 h 385191"/>
                    <a:gd name="connsiteX2" fmla="*/ 270510 w 384619"/>
                    <a:gd name="connsiteY2" fmla="*/ 144304 h 385191"/>
                    <a:gd name="connsiteX3" fmla="*/ 384620 w 384619"/>
                    <a:gd name="connsiteY3" fmla="*/ 143828 h 385191"/>
                    <a:gd name="connsiteX4" fmla="*/ 317849 w 384619"/>
                    <a:gd name="connsiteY4" fmla="*/ 199644 h 385191"/>
                    <a:gd name="connsiteX5" fmla="*/ 287464 w 384619"/>
                    <a:gd name="connsiteY5" fmla="*/ 301371 h 385191"/>
                    <a:gd name="connsiteX6" fmla="*/ 313658 w 384619"/>
                    <a:gd name="connsiteY6" fmla="*/ 385191 h 385191"/>
                    <a:gd name="connsiteX7" fmla="*/ 224599 w 384619"/>
                    <a:gd name="connsiteY7" fmla="*/ 311372 h 385191"/>
                    <a:gd name="connsiteX8" fmla="*/ 169164 w 384619"/>
                    <a:gd name="connsiteY8" fmla="*/ 310515 h 385191"/>
                    <a:gd name="connsiteX9" fmla="*/ 82391 w 384619"/>
                    <a:gd name="connsiteY9" fmla="*/ 384143 h 385191"/>
                    <a:gd name="connsiteX10" fmla="*/ 0 w 384619"/>
                    <a:gd name="connsiteY10" fmla="*/ 153353 h 385191"/>
                    <a:gd name="connsiteX11" fmla="*/ 12287 w 384619"/>
                    <a:gd name="connsiteY11" fmla="*/ 143732 h 385191"/>
                    <a:gd name="connsiteX12" fmla="*/ 52292 w 384619"/>
                    <a:gd name="connsiteY12" fmla="*/ 143732 h 385191"/>
                    <a:gd name="connsiteX13" fmla="*/ 175260 w 384619"/>
                    <a:gd name="connsiteY13" fmla="*/ 57055 h 385191"/>
                    <a:gd name="connsiteX14" fmla="*/ 195739 w 384619"/>
                    <a:gd name="connsiteY14" fmla="*/ 0 h 385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4619" h="385191">
                      <a:moveTo>
                        <a:pt x="195739" y="0"/>
                      </a:moveTo>
                      <a:cubicBezTo>
                        <a:pt x="210407" y="46387"/>
                        <a:pt x="223075" y="79915"/>
                        <a:pt x="231362" y="114491"/>
                      </a:cubicBezTo>
                      <a:cubicBezTo>
                        <a:pt x="236887" y="137446"/>
                        <a:pt x="247269" y="145542"/>
                        <a:pt x="270510" y="144304"/>
                      </a:cubicBezTo>
                      <a:cubicBezTo>
                        <a:pt x="303657" y="142494"/>
                        <a:pt x="336995" y="143828"/>
                        <a:pt x="384620" y="143828"/>
                      </a:cubicBezTo>
                      <a:cubicBezTo>
                        <a:pt x="356806" y="167354"/>
                        <a:pt x="338899" y="185928"/>
                        <a:pt x="317849" y="199644"/>
                      </a:cubicBezTo>
                      <a:cubicBezTo>
                        <a:pt x="277844" y="225647"/>
                        <a:pt x="263176" y="255556"/>
                        <a:pt x="287464" y="301371"/>
                      </a:cubicBezTo>
                      <a:cubicBezTo>
                        <a:pt x="298990" y="323088"/>
                        <a:pt x="302705" y="348996"/>
                        <a:pt x="313658" y="385191"/>
                      </a:cubicBezTo>
                      <a:cubicBezTo>
                        <a:pt x="277939" y="355949"/>
                        <a:pt x="249650" y="335280"/>
                        <a:pt x="224599" y="311372"/>
                      </a:cubicBezTo>
                      <a:cubicBezTo>
                        <a:pt x="204597" y="292227"/>
                        <a:pt x="189929" y="290417"/>
                        <a:pt x="169164" y="310515"/>
                      </a:cubicBezTo>
                      <a:cubicBezTo>
                        <a:pt x="143542" y="335471"/>
                        <a:pt x="114681" y="357092"/>
                        <a:pt x="82391" y="384143"/>
                      </a:cubicBezTo>
                      <a:cubicBezTo>
                        <a:pt x="115443" y="283845"/>
                        <a:pt x="122396" y="198120"/>
                        <a:pt x="0" y="153353"/>
                      </a:cubicBezTo>
                      <a:cubicBezTo>
                        <a:pt x="4096" y="150114"/>
                        <a:pt x="8191" y="146971"/>
                        <a:pt x="12287" y="143732"/>
                      </a:cubicBezTo>
                      <a:cubicBezTo>
                        <a:pt x="25622" y="143732"/>
                        <a:pt x="38957" y="143732"/>
                        <a:pt x="52292" y="143732"/>
                      </a:cubicBezTo>
                      <a:cubicBezTo>
                        <a:pt x="143542" y="143542"/>
                        <a:pt x="143542" y="143542"/>
                        <a:pt x="175260" y="57055"/>
                      </a:cubicBezTo>
                      <a:cubicBezTo>
                        <a:pt x="180689" y="42386"/>
                        <a:pt x="185833" y="27527"/>
                        <a:pt x="195739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9" name="자유형: 도형 68">
                  <a:extLst>
                    <a:ext uri="{FF2B5EF4-FFF2-40B4-BE49-F238E27FC236}">
                      <a16:creationId xmlns:a16="http://schemas.microsoft.com/office/drawing/2014/main" id="{33B4717A-1E7C-469A-A5AD-E21EC951E166}"/>
                    </a:ext>
                  </a:extLst>
                </p:cNvPr>
                <p:cNvSpPr/>
                <p:nvPr/>
              </p:nvSpPr>
              <p:spPr>
                <a:xfrm>
                  <a:off x="983646" y="1642395"/>
                  <a:ext cx="382047" cy="378618"/>
                </a:xfrm>
                <a:custGeom>
                  <a:avLst/>
                  <a:gdLst>
                    <a:gd name="connsiteX0" fmla="*/ 85916 w 382047"/>
                    <a:gd name="connsiteY0" fmla="*/ 378619 h 378618"/>
                    <a:gd name="connsiteX1" fmla="*/ 0 w 382047"/>
                    <a:gd name="connsiteY1" fmla="*/ 145637 h 378618"/>
                    <a:gd name="connsiteX2" fmla="*/ 116681 w 382047"/>
                    <a:gd name="connsiteY2" fmla="*/ 137351 h 378618"/>
                    <a:gd name="connsiteX3" fmla="*/ 160306 w 382047"/>
                    <a:gd name="connsiteY3" fmla="*/ 106013 h 378618"/>
                    <a:gd name="connsiteX4" fmla="*/ 198406 w 382047"/>
                    <a:gd name="connsiteY4" fmla="*/ 0 h 378618"/>
                    <a:gd name="connsiteX5" fmla="*/ 234791 w 382047"/>
                    <a:gd name="connsiteY5" fmla="*/ 104775 h 378618"/>
                    <a:gd name="connsiteX6" fmla="*/ 276987 w 382047"/>
                    <a:gd name="connsiteY6" fmla="*/ 137065 h 378618"/>
                    <a:gd name="connsiteX7" fmla="*/ 382048 w 382047"/>
                    <a:gd name="connsiteY7" fmla="*/ 136493 h 378618"/>
                    <a:gd name="connsiteX8" fmla="*/ 302323 w 382047"/>
                    <a:gd name="connsiteY8" fmla="*/ 210122 h 378618"/>
                    <a:gd name="connsiteX9" fmla="*/ 285560 w 382047"/>
                    <a:gd name="connsiteY9" fmla="*/ 270605 h 378618"/>
                    <a:gd name="connsiteX10" fmla="*/ 317849 w 382047"/>
                    <a:gd name="connsiteY10" fmla="*/ 377285 h 378618"/>
                    <a:gd name="connsiteX11" fmla="*/ 220790 w 382047"/>
                    <a:gd name="connsiteY11" fmla="*/ 297942 h 378618"/>
                    <a:gd name="connsiteX12" fmla="*/ 180404 w 382047"/>
                    <a:gd name="connsiteY12" fmla="*/ 298514 h 378618"/>
                    <a:gd name="connsiteX13" fmla="*/ 85916 w 382047"/>
                    <a:gd name="connsiteY13" fmla="*/ 378619 h 378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2047" h="378618">
                      <a:moveTo>
                        <a:pt x="85916" y="378619"/>
                      </a:moveTo>
                      <a:cubicBezTo>
                        <a:pt x="123539" y="274511"/>
                        <a:pt x="123920" y="192215"/>
                        <a:pt x="0" y="145637"/>
                      </a:cubicBezTo>
                      <a:cubicBezTo>
                        <a:pt x="49625" y="131445"/>
                        <a:pt x="83630" y="136684"/>
                        <a:pt x="116681" y="137351"/>
                      </a:cubicBezTo>
                      <a:cubicBezTo>
                        <a:pt x="141542" y="137827"/>
                        <a:pt x="153353" y="129826"/>
                        <a:pt x="160306" y="106013"/>
                      </a:cubicBezTo>
                      <a:cubicBezTo>
                        <a:pt x="170498" y="71533"/>
                        <a:pt x="184499" y="38100"/>
                        <a:pt x="198406" y="0"/>
                      </a:cubicBezTo>
                      <a:cubicBezTo>
                        <a:pt x="218789" y="34957"/>
                        <a:pt x="225076" y="70676"/>
                        <a:pt x="234791" y="104775"/>
                      </a:cubicBezTo>
                      <a:cubicBezTo>
                        <a:pt x="241364" y="127826"/>
                        <a:pt x="250984" y="138970"/>
                        <a:pt x="276987" y="137065"/>
                      </a:cubicBezTo>
                      <a:cubicBezTo>
                        <a:pt x="310039" y="134588"/>
                        <a:pt x="343376" y="136493"/>
                        <a:pt x="382048" y="136493"/>
                      </a:cubicBezTo>
                      <a:cubicBezTo>
                        <a:pt x="360426" y="170307"/>
                        <a:pt x="328898" y="188119"/>
                        <a:pt x="302323" y="210122"/>
                      </a:cubicBezTo>
                      <a:cubicBezTo>
                        <a:pt x="280702" y="228029"/>
                        <a:pt x="274892" y="243935"/>
                        <a:pt x="285560" y="270605"/>
                      </a:cubicBezTo>
                      <a:cubicBezTo>
                        <a:pt x="298228" y="302419"/>
                        <a:pt x="305753" y="336233"/>
                        <a:pt x="317849" y="377285"/>
                      </a:cubicBezTo>
                      <a:cubicBezTo>
                        <a:pt x="281083" y="347377"/>
                        <a:pt x="250222" y="323469"/>
                        <a:pt x="220790" y="297942"/>
                      </a:cubicBezTo>
                      <a:cubicBezTo>
                        <a:pt x="205835" y="284988"/>
                        <a:pt x="195072" y="285179"/>
                        <a:pt x="180404" y="298514"/>
                      </a:cubicBezTo>
                      <a:cubicBezTo>
                        <a:pt x="152400" y="323945"/>
                        <a:pt x="122777" y="347567"/>
                        <a:pt x="85916" y="378619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0" name="자유형: 도형 69">
                  <a:extLst>
                    <a:ext uri="{FF2B5EF4-FFF2-40B4-BE49-F238E27FC236}">
                      <a16:creationId xmlns:a16="http://schemas.microsoft.com/office/drawing/2014/main" id="{6E73A7C0-C506-427B-8864-123D7F121F4C}"/>
                    </a:ext>
                  </a:extLst>
                </p:cNvPr>
                <p:cNvSpPr/>
                <p:nvPr/>
              </p:nvSpPr>
              <p:spPr>
                <a:xfrm>
                  <a:off x="4349495" y="943832"/>
                  <a:ext cx="373284" cy="370998"/>
                </a:xfrm>
                <a:custGeom>
                  <a:avLst/>
                  <a:gdLst>
                    <a:gd name="connsiteX0" fmla="*/ 0 w 373284"/>
                    <a:gd name="connsiteY0" fmla="*/ 124301 h 370998"/>
                    <a:gd name="connsiteX1" fmla="*/ 179546 w 373284"/>
                    <a:gd name="connsiteY1" fmla="*/ 9716 h 370998"/>
                    <a:gd name="connsiteX2" fmla="*/ 187547 w 373284"/>
                    <a:gd name="connsiteY2" fmla="*/ 0 h 370998"/>
                    <a:gd name="connsiteX3" fmla="*/ 192309 w 373284"/>
                    <a:gd name="connsiteY3" fmla="*/ 1524 h 370998"/>
                    <a:gd name="connsiteX4" fmla="*/ 373284 w 373284"/>
                    <a:gd name="connsiteY4" fmla="*/ 123158 h 370998"/>
                    <a:gd name="connsiteX5" fmla="*/ 369094 w 373284"/>
                    <a:gd name="connsiteY5" fmla="*/ 137541 h 370998"/>
                    <a:gd name="connsiteX6" fmla="*/ 288322 w 373284"/>
                    <a:gd name="connsiteY6" fmla="*/ 206121 h 370998"/>
                    <a:gd name="connsiteX7" fmla="*/ 271367 w 373284"/>
                    <a:gd name="connsiteY7" fmla="*/ 261557 h 370998"/>
                    <a:gd name="connsiteX8" fmla="*/ 304705 w 373284"/>
                    <a:gd name="connsiteY8" fmla="*/ 370999 h 370998"/>
                    <a:gd name="connsiteX9" fmla="*/ 233458 w 373284"/>
                    <a:gd name="connsiteY9" fmla="*/ 312801 h 370998"/>
                    <a:gd name="connsiteX10" fmla="*/ 141732 w 373284"/>
                    <a:gd name="connsiteY10" fmla="*/ 314992 h 370998"/>
                    <a:gd name="connsiteX11" fmla="*/ 81534 w 373284"/>
                    <a:gd name="connsiteY11" fmla="*/ 365570 h 370998"/>
                    <a:gd name="connsiteX12" fmla="*/ 97441 w 373284"/>
                    <a:gd name="connsiteY12" fmla="*/ 273082 h 370998"/>
                    <a:gd name="connsiteX13" fmla="*/ 74676 w 373284"/>
                    <a:gd name="connsiteY13" fmla="*/ 200120 h 370998"/>
                    <a:gd name="connsiteX14" fmla="*/ 3238 w 373284"/>
                    <a:gd name="connsiteY14" fmla="*/ 139160 h 370998"/>
                    <a:gd name="connsiteX15" fmla="*/ 0 w 373284"/>
                    <a:gd name="connsiteY15" fmla="*/ 124301 h 37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3284" h="370998">
                      <a:moveTo>
                        <a:pt x="0" y="124301"/>
                      </a:moveTo>
                      <a:cubicBezTo>
                        <a:pt x="114967" y="163259"/>
                        <a:pt x="162496" y="108014"/>
                        <a:pt x="179546" y="9716"/>
                      </a:cubicBezTo>
                      <a:cubicBezTo>
                        <a:pt x="180213" y="6001"/>
                        <a:pt x="185071" y="2953"/>
                        <a:pt x="187547" y="0"/>
                      </a:cubicBezTo>
                      <a:cubicBezTo>
                        <a:pt x="190119" y="762"/>
                        <a:pt x="192214" y="1048"/>
                        <a:pt x="192309" y="1524"/>
                      </a:cubicBezTo>
                      <a:cubicBezTo>
                        <a:pt x="208883" y="99251"/>
                        <a:pt x="246316" y="169736"/>
                        <a:pt x="373284" y="123158"/>
                      </a:cubicBezTo>
                      <a:cubicBezTo>
                        <a:pt x="371856" y="127921"/>
                        <a:pt x="370522" y="132779"/>
                        <a:pt x="369094" y="137541"/>
                      </a:cubicBezTo>
                      <a:cubicBezTo>
                        <a:pt x="342328" y="160592"/>
                        <a:pt x="316516" y="184976"/>
                        <a:pt x="288322" y="206121"/>
                      </a:cubicBezTo>
                      <a:cubicBezTo>
                        <a:pt x="267652" y="221647"/>
                        <a:pt x="261366" y="236220"/>
                        <a:pt x="271367" y="261557"/>
                      </a:cubicBezTo>
                      <a:cubicBezTo>
                        <a:pt x="284035" y="293465"/>
                        <a:pt x="291751" y="327374"/>
                        <a:pt x="304705" y="370999"/>
                      </a:cubicBezTo>
                      <a:cubicBezTo>
                        <a:pt x="275272" y="347377"/>
                        <a:pt x="251269" y="332899"/>
                        <a:pt x="233458" y="312801"/>
                      </a:cubicBezTo>
                      <a:cubicBezTo>
                        <a:pt x="200215" y="275273"/>
                        <a:pt x="172688" y="280130"/>
                        <a:pt x="141732" y="314992"/>
                      </a:cubicBezTo>
                      <a:cubicBezTo>
                        <a:pt x="126397" y="332232"/>
                        <a:pt x="106204" y="345186"/>
                        <a:pt x="81534" y="365570"/>
                      </a:cubicBezTo>
                      <a:cubicBezTo>
                        <a:pt x="78962" y="327851"/>
                        <a:pt x="89725" y="300228"/>
                        <a:pt x="97441" y="273082"/>
                      </a:cubicBezTo>
                      <a:cubicBezTo>
                        <a:pt x="106204" y="242411"/>
                        <a:pt x="103727" y="219647"/>
                        <a:pt x="74676" y="200120"/>
                      </a:cubicBezTo>
                      <a:cubicBezTo>
                        <a:pt x="48863" y="182690"/>
                        <a:pt x="26956" y="159734"/>
                        <a:pt x="3238" y="139160"/>
                      </a:cubicBezTo>
                      <a:cubicBezTo>
                        <a:pt x="2191" y="134303"/>
                        <a:pt x="1143" y="129350"/>
                        <a:pt x="0" y="124301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1" name="자유형: 도형 70">
                  <a:extLst>
                    <a:ext uri="{FF2B5EF4-FFF2-40B4-BE49-F238E27FC236}">
                      <a16:creationId xmlns:a16="http://schemas.microsoft.com/office/drawing/2014/main" id="{208AFA46-2169-423F-BFDB-1BF311C499E0}"/>
                    </a:ext>
                  </a:extLst>
                </p:cNvPr>
                <p:cNvSpPr/>
                <p:nvPr/>
              </p:nvSpPr>
              <p:spPr>
                <a:xfrm>
                  <a:off x="4348257" y="1636966"/>
                  <a:ext cx="377761" cy="376999"/>
                </a:xfrm>
                <a:custGeom>
                  <a:avLst/>
                  <a:gdLst>
                    <a:gd name="connsiteX0" fmla="*/ 298513 w 377761"/>
                    <a:gd name="connsiteY0" fmla="*/ 377000 h 376999"/>
                    <a:gd name="connsiteX1" fmla="*/ 226028 w 377761"/>
                    <a:gd name="connsiteY1" fmla="*/ 316325 h 376999"/>
                    <a:gd name="connsiteX2" fmla="*/ 152305 w 377761"/>
                    <a:gd name="connsiteY2" fmla="*/ 317945 h 376999"/>
                    <a:gd name="connsiteX3" fmla="*/ 83058 w 377761"/>
                    <a:gd name="connsiteY3" fmla="*/ 376238 h 376999"/>
                    <a:gd name="connsiteX4" fmla="*/ 83439 w 377761"/>
                    <a:gd name="connsiteY4" fmla="*/ 346329 h 376999"/>
                    <a:gd name="connsiteX5" fmla="*/ 16288 w 377761"/>
                    <a:gd name="connsiteY5" fmla="*/ 160687 h 376999"/>
                    <a:gd name="connsiteX6" fmla="*/ 0 w 377761"/>
                    <a:gd name="connsiteY6" fmla="*/ 143828 h 376999"/>
                    <a:gd name="connsiteX7" fmla="*/ 23241 w 377761"/>
                    <a:gd name="connsiteY7" fmla="*/ 142018 h 376999"/>
                    <a:gd name="connsiteX8" fmla="*/ 134017 w 377761"/>
                    <a:gd name="connsiteY8" fmla="*/ 134588 h 376999"/>
                    <a:gd name="connsiteX9" fmla="*/ 177260 w 377761"/>
                    <a:gd name="connsiteY9" fmla="*/ 32195 h 376999"/>
                    <a:gd name="connsiteX10" fmla="*/ 189262 w 377761"/>
                    <a:gd name="connsiteY10" fmla="*/ 0 h 376999"/>
                    <a:gd name="connsiteX11" fmla="*/ 223552 w 377761"/>
                    <a:gd name="connsiteY11" fmla="*/ 109061 h 376999"/>
                    <a:gd name="connsiteX12" fmla="*/ 269748 w 377761"/>
                    <a:gd name="connsiteY12" fmla="*/ 142399 h 376999"/>
                    <a:gd name="connsiteX13" fmla="*/ 377762 w 377761"/>
                    <a:gd name="connsiteY13" fmla="*/ 141827 h 376999"/>
                    <a:gd name="connsiteX14" fmla="*/ 336042 w 377761"/>
                    <a:gd name="connsiteY14" fmla="*/ 178403 h 376999"/>
                    <a:gd name="connsiteX15" fmla="*/ 291084 w 377761"/>
                    <a:gd name="connsiteY15" fmla="*/ 332708 h 376999"/>
                    <a:gd name="connsiteX16" fmla="*/ 298513 w 377761"/>
                    <a:gd name="connsiteY16" fmla="*/ 377000 h 3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7761" h="376999">
                      <a:moveTo>
                        <a:pt x="298513" y="377000"/>
                      </a:moveTo>
                      <a:cubicBezTo>
                        <a:pt x="273367" y="356330"/>
                        <a:pt x="247364" y="338614"/>
                        <a:pt x="226028" y="316325"/>
                      </a:cubicBezTo>
                      <a:cubicBezTo>
                        <a:pt x="198977" y="288131"/>
                        <a:pt x="177737" y="291465"/>
                        <a:pt x="152305" y="317945"/>
                      </a:cubicBezTo>
                      <a:cubicBezTo>
                        <a:pt x="133064" y="337947"/>
                        <a:pt x="109728" y="354044"/>
                        <a:pt x="83058" y="376238"/>
                      </a:cubicBezTo>
                      <a:cubicBezTo>
                        <a:pt x="83058" y="360712"/>
                        <a:pt x="80581" y="352139"/>
                        <a:pt x="83439" y="346329"/>
                      </a:cubicBezTo>
                      <a:cubicBezTo>
                        <a:pt x="125825" y="260795"/>
                        <a:pt x="88868" y="204502"/>
                        <a:pt x="16288" y="160687"/>
                      </a:cubicBezTo>
                      <a:cubicBezTo>
                        <a:pt x="11621" y="157829"/>
                        <a:pt x="8382" y="152591"/>
                        <a:pt x="0" y="143828"/>
                      </a:cubicBezTo>
                      <a:cubicBezTo>
                        <a:pt x="11906" y="142875"/>
                        <a:pt x="17526" y="142208"/>
                        <a:pt x="23241" y="142018"/>
                      </a:cubicBezTo>
                      <a:cubicBezTo>
                        <a:pt x="61055" y="140779"/>
                        <a:pt x="108395" y="152876"/>
                        <a:pt x="134017" y="134588"/>
                      </a:cubicBezTo>
                      <a:cubicBezTo>
                        <a:pt x="159734" y="116205"/>
                        <a:pt x="163735" y="67628"/>
                        <a:pt x="177260" y="32195"/>
                      </a:cubicBezTo>
                      <a:cubicBezTo>
                        <a:pt x="179927" y="25146"/>
                        <a:pt x="182499" y="18097"/>
                        <a:pt x="189262" y="0"/>
                      </a:cubicBezTo>
                      <a:cubicBezTo>
                        <a:pt x="203073" y="43053"/>
                        <a:pt x="215932" y="75438"/>
                        <a:pt x="223552" y="109061"/>
                      </a:cubicBezTo>
                      <a:cubicBezTo>
                        <a:pt x="229743" y="136398"/>
                        <a:pt x="242983" y="144304"/>
                        <a:pt x="269748" y="142399"/>
                      </a:cubicBezTo>
                      <a:cubicBezTo>
                        <a:pt x="302228" y="140113"/>
                        <a:pt x="334994" y="141827"/>
                        <a:pt x="377762" y="141827"/>
                      </a:cubicBezTo>
                      <a:cubicBezTo>
                        <a:pt x="358807" y="158687"/>
                        <a:pt x="348901" y="171259"/>
                        <a:pt x="336042" y="178403"/>
                      </a:cubicBezTo>
                      <a:cubicBezTo>
                        <a:pt x="268986" y="215265"/>
                        <a:pt x="254794" y="265557"/>
                        <a:pt x="291084" y="332708"/>
                      </a:cubicBezTo>
                      <a:cubicBezTo>
                        <a:pt x="297085" y="344043"/>
                        <a:pt x="304800" y="358140"/>
                        <a:pt x="298513" y="37700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id="{57D2C743-AF99-4AAE-9CF4-0CE8AEB2B39D}"/>
                    </a:ext>
                  </a:extLst>
                </p:cNvPr>
                <p:cNvSpPr/>
                <p:nvPr/>
              </p:nvSpPr>
              <p:spPr>
                <a:xfrm>
                  <a:off x="994409" y="940593"/>
                  <a:ext cx="377952" cy="375856"/>
                </a:xfrm>
                <a:custGeom>
                  <a:avLst/>
                  <a:gdLst>
                    <a:gd name="connsiteX0" fmla="*/ 0 w 377952"/>
                    <a:gd name="connsiteY0" fmla="*/ 137255 h 375856"/>
                    <a:gd name="connsiteX1" fmla="*/ 133636 w 377952"/>
                    <a:gd name="connsiteY1" fmla="*/ 127444 h 375856"/>
                    <a:gd name="connsiteX2" fmla="*/ 182213 w 377952"/>
                    <a:gd name="connsiteY2" fmla="*/ 11906 h 375856"/>
                    <a:gd name="connsiteX3" fmla="*/ 187642 w 377952"/>
                    <a:gd name="connsiteY3" fmla="*/ 0 h 375856"/>
                    <a:gd name="connsiteX4" fmla="*/ 220409 w 377952"/>
                    <a:gd name="connsiteY4" fmla="*/ 91535 h 375856"/>
                    <a:gd name="connsiteX5" fmla="*/ 278130 w 377952"/>
                    <a:gd name="connsiteY5" fmla="*/ 135636 h 375856"/>
                    <a:gd name="connsiteX6" fmla="*/ 377952 w 377952"/>
                    <a:gd name="connsiteY6" fmla="*/ 134874 h 375856"/>
                    <a:gd name="connsiteX7" fmla="*/ 314801 w 377952"/>
                    <a:gd name="connsiteY7" fmla="*/ 188690 h 375856"/>
                    <a:gd name="connsiteX8" fmla="*/ 283940 w 377952"/>
                    <a:gd name="connsiteY8" fmla="*/ 298894 h 375856"/>
                    <a:gd name="connsiteX9" fmla="*/ 307467 w 377952"/>
                    <a:gd name="connsiteY9" fmla="*/ 375857 h 375856"/>
                    <a:gd name="connsiteX10" fmla="*/ 226314 w 377952"/>
                    <a:gd name="connsiteY10" fmla="*/ 308610 h 375856"/>
                    <a:gd name="connsiteX11" fmla="*/ 156305 w 377952"/>
                    <a:gd name="connsiteY11" fmla="*/ 307658 h 375856"/>
                    <a:gd name="connsiteX12" fmla="*/ 76581 w 377952"/>
                    <a:gd name="connsiteY12" fmla="*/ 375285 h 375856"/>
                    <a:gd name="connsiteX13" fmla="*/ 98393 w 377952"/>
                    <a:gd name="connsiteY13" fmla="*/ 279654 h 375856"/>
                    <a:gd name="connsiteX14" fmla="*/ 72104 w 377952"/>
                    <a:gd name="connsiteY14" fmla="*/ 199644 h 375856"/>
                    <a:gd name="connsiteX15" fmla="*/ 0 w 377952"/>
                    <a:gd name="connsiteY15" fmla="*/ 137255 h 37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7952" h="375856">
                      <a:moveTo>
                        <a:pt x="0" y="137255"/>
                      </a:moveTo>
                      <a:cubicBezTo>
                        <a:pt x="51530" y="130873"/>
                        <a:pt x="104394" y="152495"/>
                        <a:pt x="133636" y="127444"/>
                      </a:cubicBezTo>
                      <a:cubicBezTo>
                        <a:pt x="162020" y="103156"/>
                        <a:pt x="166878" y="51530"/>
                        <a:pt x="182213" y="11906"/>
                      </a:cubicBezTo>
                      <a:cubicBezTo>
                        <a:pt x="183356" y="8954"/>
                        <a:pt x="184785" y="6191"/>
                        <a:pt x="187642" y="0"/>
                      </a:cubicBezTo>
                      <a:cubicBezTo>
                        <a:pt x="207931" y="28670"/>
                        <a:pt x="212598" y="61150"/>
                        <a:pt x="220409" y="91535"/>
                      </a:cubicBezTo>
                      <a:cubicBezTo>
                        <a:pt x="228600" y="123444"/>
                        <a:pt x="241554" y="140398"/>
                        <a:pt x="278130" y="135636"/>
                      </a:cubicBezTo>
                      <a:cubicBezTo>
                        <a:pt x="307277" y="131826"/>
                        <a:pt x="337280" y="134874"/>
                        <a:pt x="377952" y="134874"/>
                      </a:cubicBezTo>
                      <a:cubicBezTo>
                        <a:pt x="351853" y="157448"/>
                        <a:pt x="335375" y="176403"/>
                        <a:pt x="314801" y="188690"/>
                      </a:cubicBezTo>
                      <a:cubicBezTo>
                        <a:pt x="268415" y="216598"/>
                        <a:pt x="260128" y="251460"/>
                        <a:pt x="283940" y="298894"/>
                      </a:cubicBezTo>
                      <a:cubicBezTo>
                        <a:pt x="294227" y="319564"/>
                        <a:pt x="297847" y="343567"/>
                        <a:pt x="307467" y="375857"/>
                      </a:cubicBezTo>
                      <a:cubicBezTo>
                        <a:pt x="275463" y="349663"/>
                        <a:pt x="249269" y="330803"/>
                        <a:pt x="226314" y="308610"/>
                      </a:cubicBezTo>
                      <a:cubicBezTo>
                        <a:pt x="201835" y="285083"/>
                        <a:pt x="182309" y="279368"/>
                        <a:pt x="156305" y="307658"/>
                      </a:cubicBezTo>
                      <a:cubicBezTo>
                        <a:pt x="135255" y="330708"/>
                        <a:pt x="108490" y="348615"/>
                        <a:pt x="76581" y="375285"/>
                      </a:cubicBezTo>
                      <a:cubicBezTo>
                        <a:pt x="84868" y="337661"/>
                        <a:pt x="87821" y="307181"/>
                        <a:pt x="98393" y="279654"/>
                      </a:cubicBezTo>
                      <a:cubicBezTo>
                        <a:pt x="112395" y="243459"/>
                        <a:pt x="102013" y="220694"/>
                        <a:pt x="72104" y="199644"/>
                      </a:cubicBezTo>
                      <a:cubicBezTo>
                        <a:pt x="47911" y="182785"/>
                        <a:pt x="27242" y="161258"/>
                        <a:pt x="0" y="13725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자유형: 도형 72">
                  <a:extLst>
                    <a:ext uri="{FF2B5EF4-FFF2-40B4-BE49-F238E27FC236}">
                      <a16:creationId xmlns:a16="http://schemas.microsoft.com/office/drawing/2014/main" id="{B49F14EC-027D-4295-946E-5CA66A5FC4C0}"/>
                    </a:ext>
                  </a:extLst>
                </p:cNvPr>
                <p:cNvSpPr/>
                <p:nvPr/>
              </p:nvSpPr>
              <p:spPr>
                <a:xfrm>
                  <a:off x="1420177" y="2004631"/>
                  <a:ext cx="360563" cy="379190"/>
                </a:xfrm>
                <a:custGeom>
                  <a:avLst/>
                  <a:gdLst>
                    <a:gd name="connsiteX0" fmla="*/ 301752 w 360563"/>
                    <a:gd name="connsiteY0" fmla="*/ 378047 h 379190"/>
                    <a:gd name="connsiteX1" fmla="*/ 180594 w 360563"/>
                    <a:gd name="connsiteY1" fmla="*/ 297466 h 379190"/>
                    <a:gd name="connsiteX2" fmla="*/ 73914 w 360563"/>
                    <a:gd name="connsiteY2" fmla="*/ 379190 h 379190"/>
                    <a:gd name="connsiteX3" fmla="*/ 71818 w 360563"/>
                    <a:gd name="connsiteY3" fmla="*/ 372046 h 379190"/>
                    <a:gd name="connsiteX4" fmla="*/ 93345 w 360563"/>
                    <a:gd name="connsiteY4" fmla="*/ 240220 h 379190"/>
                    <a:gd name="connsiteX5" fmla="*/ 0 w 360563"/>
                    <a:gd name="connsiteY5" fmla="*/ 151352 h 379190"/>
                    <a:gd name="connsiteX6" fmla="*/ 16192 w 360563"/>
                    <a:gd name="connsiteY6" fmla="*/ 143827 h 379190"/>
                    <a:gd name="connsiteX7" fmla="*/ 170212 w 360563"/>
                    <a:gd name="connsiteY7" fmla="*/ 33909 h 379190"/>
                    <a:gd name="connsiteX8" fmla="*/ 183356 w 360563"/>
                    <a:gd name="connsiteY8" fmla="*/ 0 h 379190"/>
                    <a:gd name="connsiteX9" fmla="*/ 216694 w 360563"/>
                    <a:gd name="connsiteY9" fmla="*/ 110109 h 379190"/>
                    <a:gd name="connsiteX10" fmla="*/ 262795 w 360563"/>
                    <a:gd name="connsiteY10" fmla="*/ 144113 h 379190"/>
                    <a:gd name="connsiteX11" fmla="*/ 359283 w 360563"/>
                    <a:gd name="connsiteY11" fmla="*/ 143446 h 379190"/>
                    <a:gd name="connsiteX12" fmla="*/ 360426 w 360563"/>
                    <a:gd name="connsiteY12" fmla="*/ 152019 h 379190"/>
                    <a:gd name="connsiteX13" fmla="*/ 301752 w 360563"/>
                    <a:gd name="connsiteY13" fmla="*/ 378047 h 37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0563" h="379190">
                      <a:moveTo>
                        <a:pt x="301752" y="378047"/>
                      </a:moveTo>
                      <a:cubicBezTo>
                        <a:pt x="252889" y="351568"/>
                        <a:pt x="221837" y="294322"/>
                        <a:pt x="180594" y="297466"/>
                      </a:cubicBezTo>
                      <a:cubicBezTo>
                        <a:pt x="143446" y="300323"/>
                        <a:pt x="109823" y="349663"/>
                        <a:pt x="73914" y="379190"/>
                      </a:cubicBezTo>
                      <a:cubicBezTo>
                        <a:pt x="72676" y="375094"/>
                        <a:pt x="71628" y="373570"/>
                        <a:pt x="71818" y="372046"/>
                      </a:cubicBezTo>
                      <a:cubicBezTo>
                        <a:pt x="76105" y="326803"/>
                        <a:pt x="110585" y="279749"/>
                        <a:pt x="93345" y="240220"/>
                      </a:cubicBezTo>
                      <a:cubicBezTo>
                        <a:pt x="77533" y="203740"/>
                        <a:pt x="31909" y="180118"/>
                        <a:pt x="0" y="151352"/>
                      </a:cubicBezTo>
                      <a:cubicBezTo>
                        <a:pt x="3143" y="140398"/>
                        <a:pt x="10858" y="143923"/>
                        <a:pt x="16192" y="143827"/>
                      </a:cubicBezTo>
                      <a:cubicBezTo>
                        <a:pt x="130111" y="141827"/>
                        <a:pt x="130111" y="141922"/>
                        <a:pt x="170212" y="33909"/>
                      </a:cubicBezTo>
                      <a:cubicBezTo>
                        <a:pt x="173355" y="25527"/>
                        <a:pt x="176689" y="17145"/>
                        <a:pt x="183356" y="0"/>
                      </a:cubicBezTo>
                      <a:cubicBezTo>
                        <a:pt x="196215" y="41815"/>
                        <a:pt x="207931" y="75628"/>
                        <a:pt x="216694" y="110109"/>
                      </a:cubicBezTo>
                      <a:cubicBezTo>
                        <a:pt x="223171" y="135636"/>
                        <a:pt x="235077" y="146494"/>
                        <a:pt x="262795" y="144113"/>
                      </a:cubicBezTo>
                      <a:cubicBezTo>
                        <a:pt x="294989" y="141351"/>
                        <a:pt x="327660" y="143446"/>
                        <a:pt x="359283" y="143446"/>
                      </a:cubicBezTo>
                      <a:cubicBezTo>
                        <a:pt x="360045" y="149352"/>
                        <a:pt x="360902" y="151828"/>
                        <a:pt x="360426" y="152019"/>
                      </a:cubicBezTo>
                      <a:cubicBezTo>
                        <a:pt x="267271" y="206216"/>
                        <a:pt x="236792" y="278035"/>
                        <a:pt x="301752" y="37804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4" name="자유형: 도형 73">
                  <a:extLst>
                    <a:ext uri="{FF2B5EF4-FFF2-40B4-BE49-F238E27FC236}">
                      <a16:creationId xmlns:a16="http://schemas.microsoft.com/office/drawing/2014/main" id="{B81700E4-A9AC-4EDF-BFEF-371C0480B2F5}"/>
                    </a:ext>
                  </a:extLst>
                </p:cNvPr>
                <p:cNvSpPr/>
                <p:nvPr/>
              </p:nvSpPr>
              <p:spPr>
                <a:xfrm>
                  <a:off x="2254948" y="2005298"/>
                  <a:ext cx="373284" cy="383857"/>
                </a:xfrm>
                <a:custGeom>
                  <a:avLst/>
                  <a:gdLst>
                    <a:gd name="connsiteX0" fmla="*/ 0 w 373284"/>
                    <a:gd name="connsiteY0" fmla="*/ 145733 h 383857"/>
                    <a:gd name="connsiteX1" fmla="*/ 133731 w 373284"/>
                    <a:gd name="connsiteY1" fmla="*/ 131350 h 383857"/>
                    <a:gd name="connsiteX2" fmla="*/ 186118 w 373284"/>
                    <a:gd name="connsiteY2" fmla="*/ 0 h 383857"/>
                    <a:gd name="connsiteX3" fmla="*/ 221456 w 373284"/>
                    <a:gd name="connsiteY3" fmla="*/ 112204 h 383857"/>
                    <a:gd name="connsiteX4" fmla="*/ 264700 w 373284"/>
                    <a:gd name="connsiteY4" fmla="*/ 143446 h 383857"/>
                    <a:gd name="connsiteX5" fmla="*/ 373285 w 373284"/>
                    <a:gd name="connsiteY5" fmla="*/ 143066 h 383857"/>
                    <a:gd name="connsiteX6" fmla="*/ 310801 w 373284"/>
                    <a:gd name="connsiteY6" fmla="*/ 196882 h 383857"/>
                    <a:gd name="connsiteX7" fmla="*/ 280321 w 373284"/>
                    <a:gd name="connsiteY7" fmla="*/ 306610 h 383857"/>
                    <a:gd name="connsiteX8" fmla="*/ 303371 w 373284"/>
                    <a:gd name="connsiteY8" fmla="*/ 383858 h 383857"/>
                    <a:gd name="connsiteX9" fmla="*/ 222409 w 373284"/>
                    <a:gd name="connsiteY9" fmla="*/ 316325 h 383857"/>
                    <a:gd name="connsiteX10" fmla="*/ 152876 w 373284"/>
                    <a:gd name="connsiteY10" fmla="*/ 315182 h 383857"/>
                    <a:gd name="connsiteX11" fmla="*/ 74962 w 373284"/>
                    <a:gd name="connsiteY11" fmla="*/ 381286 h 383857"/>
                    <a:gd name="connsiteX12" fmla="*/ 97250 w 373284"/>
                    <a:gd name="connsiteY12" fmla="*/ 243745 h 383857"/>
                    <a:gd name="connsiteX13" fmla="*/ 0 w 373284"/>
                    <a:gd name="connsiteY13" fmla="*/ 145733 h 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3284" h="383857">
                      <a:moveTo>
                        <a:pt x="0" y="145733"/>
                      </a:moveTo>
                      <a:cubicBezTo>
                        <a:pt x="49625" y="135826"/>
                        <a:pt x="103727" y="163449"/>
                        <a:pt x="133731" y="131350"/>
                      </a:cubicBezTo>
                      <a:cubicBezTo>
                        <a:pt x="161544" y="101632"/>
                        <a:pt x="167068" y="51149"/>
                        <a:pt x="186118" y="0"/>
                      </a:cubicBezTo>
                      <a:cubicBezTo>
                        <a:pt x="199834" y="42482"/>
                        <a:pt x="213265" y="76771"/>
                        <a:pt x="221456" y="112204"/>
                      </a:cubicBezTo>
                      <a:cubicBezTo>
                        <a:pt x="227457" y="138017"/>
                        <a:pt x="240316" y="144780"/>
                        <a:pt x="264700" y="143446"/>
                      </a:cubicBezTo>
                      <a:cubicBezTo>
                        <a:pt x="297370" y="141732"/>
                        <a:pt x="330232" y="143066"/>
                        <a:pt x="373285" y="143066"/>
                      </a:cubicBezTo>
                      <a:cubicBezTo>
                        <a:pt x="347853" y="165449"/>
                        <a:pt x="331470" y="184785"/>
                        <a:pt x="310801" y="196882"/>
                      </a:cubicBezTo>
                      <a:cubicBezTo>
                        <a:pt x="263557" y="224600"/>
                        <a:pt x="256413" y="259366"/>
                        <a:pt x="280321" y="306610"/>
                      </a:cubicBezTo>
                      <a:cubicBezTo>
                        <a:pt x="290703" y="327184"/>
                        <a:pt x="293942" y="351282"/>
                        <a:pt x="303371" y="383858"/>
                      </a:cubicBezTo>
                      <a:cubicBezTo>
                        <a:pt x="271367" y="357473"/>
                        <a:pt x="245078" y="338804"/>
                        <a:pt x="222409" y="316325"/>
                      </a:cubicBezTo>
                      <a:cubicBezTo>
                        <a:pt x="198025" y="292132"/>
                        <a:pt x="178879" y="286988"/>
                        <a:pt x="152876" y="315182"/>
                      </a:cubicBezTo>
                      <a:cubicBezTo>
                        <a:pt x="130873" y="339090"/>
                        <a:pt x="103156" y="357759"/>
                        <a:pt x="74962" y="381286"/>
                      </a:cubicBezTo>
                      <a:cubicBezTo>
                        <a:pt x="84582" y="331470"/>
                        <a:pt x="109252" y="281845"/>
                        <a:pt x="97250" y="243745"/>
                      </a:cubicBezTo>
                      <a:cubicBezTo>
                        <a:pt x="85344" y="206121"/>
                        <a:pt x="36385" y="180213"/>
                        <a:pt x="0" y="145733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1A96A0FE-3F7D-435E-A3FA-51C8B96302E4}"/>
                    </a:ext>
                  </a:extLst>
                </p:cNvPr>
                <p:cNvSpPr/>
                <p:nvPr/>
              </p:nvSpPr>
              <p:spPr>
                <a:xfrm>
                  <a:off x="571785" y="2009775"/>
                  <a:ext cx="380618" cy="379380"/>
                </a:xfrm>
                <a:custGeom>
                  <a:avLst/>
                  <a:gdLst>
                    <a:gd name="connsiteX0" fmla="*/ 310229 w 380618"/>
                    <a:gd name="connsiteY0" fmla="*/ 379381 h 379380"/>
                    <a:gd name="connsiteX1" fmla="*/ 217551 w 380618"/>
                    <a:gd name="connsiteY1" fmla="*/ 302324 h 379380"/>
                    <a:gd name="connsiteX2" fmla="*/ 170307 w 380618"/>
                    <a:gd name="connsiteY2" fmla="*/ 301752 h 379380"/>
                    <a:gd name="connsiteX3" fmla="*/ 79248 w 380618"/>
                    <a:gd name="connsiteY3" fmla="*/ 378905 h 379380"/>
                    <a:gd name="connsiteX4" fmla="*/ 104775 w 380618"/>
                    <a:gd name="connsiteY4" fmla="*/ 267081 h 379380"/>
                    <a:gd name="connsiteX5" fmla="*/ 87725 w 380618"/>
                    <a:gd name="connsiteY5" fmla="*/ 214503 h 379380"/>
                    <a:gd name="connsiteX6" fmla="*/ 0 w 380618"/>
                    <a:gd name="connsiteY6" fmla="*/ 138493 h 379380"/>
                    <a:gd name="connsiteX7" fmla="*/ 105537 w 380618"/>
                    <a:gd name="connsiteY7" fmla="*/ 139065 h 379380"/>
                    <a:gd name="connsiteX8" fmla="*/ 152781 w 380618"/>
                    <a:gd name="connsiteY8" fmla="*/ 105251 h 379380"/>
                    <a:gd name="connsiteX9" fmla="*/ 191071 w 380618"/>
                    <a:gd name="connsiteY9" fmla="*/ 0 h 379380"/>
                    <a:gd name="connsiteX10" fmla="*/ 226504 w 380618"/>
                    <a:gd name="connsiteY10" fmla="*/ 104584 h 379380"/>
                    <a:gd name="connsiteX11" fmla="*/ 272415 w 380618"/>
                    <a:gd name="connsiteY11" fmla="*/ 139160 h 379380"/>
                    <a:gd name="connsiteX12" fmla="*/ 380619 w 380618"/>
                    <a:gd name="connsiteY12" fmla="*/ 138493 h 379380"/>
                    <a:gd name="connsiteX13" fmla="*/ 297656 w 380618"/>
                    <a:gd name="connsiteY13" fmla="*/ 208693 h 379380"/>
                    <a:gd name="connsiteX14" fmla="*/ 277559 w 380618"/>
                    <a:gd name="connsiteY14" fmla="*/ 272320 h 379380"/>
                    <a:gd name="connsiteX15" fmla="*/ 310229 w 380618"/>
                    <a:gd name="connsiteY15" fmla="*/ 379381 h 379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0618" h="379380">
                      <a:moveTo>
                        <a:pt x="310229" y="379381"/>
                      </a:moveTo>
                      <a:cubicBezTo>
                        <a:pt x="274892" y="350234"/>
                        <a:pt x="245364" y="327279"/>
                        <a:pt x="217551" y="302324"/>
                      </a:cubicBezTo>
                      <a:cubicBezTo>
                        <a:pt x="200692" y="287179"/>
                        <a:pt x="188404" y="284226"/>
                        <a:pt x="170307" y="301752"/>
                      </a:cubicBezTo>
                      <a:cubicBezTo>
                        <a:pt x="144304" y="326898"/>
                        <a:pt x="115252" y="348805"/>
                        <a:pt x="79248" y="378905"/>
                      </a:cubicBezTo>
                      <a:cubicBezTo>
                        <a:pt x="88868" y="335375"/>
                        <a:pt x="94202" y="300418"/>
                        <a:pt x="104775" y="267081"/>
                      </a:cubicBezTo>
                      <a:cubicBezTo>
                        <a:pt x="112395" y="243078"/>
                        <a:pt x="106299" y="229076"/>
                        <a:pt x="87725" y="214503"/>
                      </a:cubicBezTo>
                      <a:cubicBezTo>
                        <a:pt x="60579" y="193167"/>
                        <a:pt x="35338" y="169354"/>
                        <a:pt x="0" y="138493"/>
                      </a:cubicBezTo>
                      <a:cubicBezTo>
                        <a:pt x="41529" y="138493"/>
                        <a:pt x="73723" y="136588"/>
                        <a:pt x="105537" y="139065"/>
                      </a:cubicBezTo>
                      <a:cubicBezTo>
                        <a:pt x="132874" y="141256"/>
                        <a:pt x="145161" y="130683"/>
                        <a:pt x="152781" y="105251"/>
                      </a:cubicBezTo>
                      <a:cubicBezTo>
                        <a:pt x="163068" y="70580"/>
                        <a:pt x="177356" y="37052"/>
                        <a:pt x="191071" y="0"/>
                      </a:cubicBezTo>
                      <a:cubicBezTo>
                        <a:pt x="209645" y="34480"/>
                        <a:pt x="217361" y="69913"/>
                        <a:pt x="226504" y="104584"/>
                      </a:cubicBezTo>
                      <a:cubicBezTo>
                        <a:pt x="233077" y="129540"/>
                        <a:pt x="244221" y="141732"/>
                        <a:pt x="272415" y="139160"/>
                      </a:cubicBezTo>
                      <a:cubicBezTo>
                        <a:pt x="304705" y="136208"/>
                        <a:pt x="337375" y="138493"/>
                        <a:pt x="380619" y="138493"/>
                      </a:cubicBezTo>
                      <a:cubicBezTo>
                        <a:pt x="347472" y="166783"/>
                        <a:pt x="323755" y="189357"/>
                        <a:pt x="297656" y="208693"/>
                      </a:cubicBezTo>
                      <a:cubicBezTo>
                        <a:pt x="274320" y="225933"/>
                        <a:pt x="264986" y="242697"/>
                        <a:pt x="277559" y="272320"/>
                      </a:cubicBezTo>
                      <a:cubicBezTo>
                        <a:pt x="290894" y="303847"/>
                        <a:pt x="297942" y="338042"/>
                        <a:pt x="310229" y="37938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6" name="자유형: 도형 75">
                  <a:extLst>
                    <a:ext uri="{FF2B5EF4-FFF2-40B4-BE49-F238E27FC236}">
                      <a16:creationId xmlns:a16="http://schemas.microsoft.com/office/drawing/2014/main" id="{40945487-00D3-4A45-9801-964084C9DC67}"/>
                    </a:ext>
                  </a:extLst>
                </p:cNvPr>
                <p:cNvSpPr/>
                <p:nvPr/>
              </p:nvSpPr>
              <p:spPr>
                <a:xfrm>
                  <a:off x="3090480" y="2009870"/>
                  <a:ext cx="377094" cy="379857"/>
                </a:xfrm>
                <a:custGeom>
                  <a:avLst/>
                  <a:gdLst>
                    <a:gd name="connsiteX0" fmla="*/ 377095 w 377094"/>
                    <a:gd name="connsiteY0" fmla="*/ 138398 h 379857"/>
                    <a:gd name="connsiteX1" fmla="*/ 302705 w 377094"/>
                    <a:gd name="connsiteY1" fmla="*/ 201073 h 379857"/>
                    <a:gd name="connsiteX2" fmla="*/ 278225 w 377094"/>
                    <a:gd name="connsiteY2" fmla="*/ 288036 h 379857"/>
                    <a:gd name="connsiteX3" fmla="*/ 307181 w 377094"/>
                    <a:gd name="connsiteY3" fmla="*/ 379857 h 379857"/>
                    <a:gd name="connsiteX4" fmla="*/ 213551 w 377094"/>
                    <a:gd name="connsiteY4" fmla="*/ 301943 h 379857"/>
                    <a:gd name="connsiteX5" fmla="*/ 166021 w 377094"/>
                    <a:gd name="connsiteY5" fmla="*/ 301752 h 379857"/>
                    <a:gd name="connsiteX6" fmla="*/ 76200 w 377094"/>
                    <a:gd name="connsiteY6" fmla="*/ 378428 h 379857"/>
                    <a:gd name="connsiteX7" fmla="*/ 0 w 377094"/>
                    <a:gd name="connsiteY7" fmla="*/ 150019 h 379857"/>
                    <a:gd name="connsiteX8" fmla="*/ 13430 w 377094"/>
                    <a:gd name="connsiteY8" fmla="*/ 139160 h 379857"/>
                    <a:gd name="connsiteX9" fmla="*/ 181166 w 377094"/>
                    <a:gd name="connsiteY9" fmla="*/ 0 h 379857"/>
                    <a:gd name="connsiteX10" fmla="*/ 192405 w 377094"/>
                    <a:gd name="connsiteY10" fmla="*/ 5810 h 379857"/>
                    <a:gd name="connsiteX11" fmla="*/ 217837 w 377094"/>
                    <a:gd name="connsiteY11" fmla="*/ 87916 h 379857"/>
                    <a:gd name="connsiteX12" fmla="*/ 284893 w 377094"/>
                    <a:gd name="connsiteY12" fmla="*/ 139065 h 379857"/>
                    <a:gd name="connsiteX13" fmla="*/ 377095 w 377094"/>
                    <a:gd name="connsiteY13" fmla="*/ 138398 h 37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7094" h="379857">
                      <a:moveTo>
                        <a:pt x="377095" y="138398"/>
                      </a:moveTo>
                      <a:cubicBezTo>
                        <a:pt x="345948" y="165068"/>
                        <a:pt x="326327" y="186404"/>
                        <a:pt x="302705" y="201073"/>
                      </a:cubicBezTo>
                      <a:cubicBezTo>
                        <a:pt x="266224" y="223838"/>
                        <a:pt x="262319" y="251079"/>
                        <a:pt x="278225" y="288036"/>
                      </a:cubicBezTo>
                      <a:cubicBezTo>
                        <a:pt x="289274" y="313658"/>
                        <a:pt x="295370" y="341471"/>
                        <a:pt x="307181" y="379857"/>
                      </a:cubicBezTo>
                      <a:cubicBezTo>
                        <a:pt x="269938" y="349187"/>
                        <a:pt x="240506" y="326803"/>
                        <a:pt x="213551" y="301943"/>
                      </a:cubicBezTo>
                      <a:cubicBezTo>
                        <a:pt x="196120" y="285845"/>
                        <a:pt x="183737" y="284988"/>
                        <a:pt x="166021" y="301752"/>
                      </a:cubicBezTo>
                      <a:cubicBezTo>
                        <a:pt x="138875" y="327565"/>
                        <a:pt x="109157" y="350615"/>
                        <a:pt x="76200" y="378428"/>
                      </a:cubicBezTo>
                      <a:cubicBezTo>
                        <a:pt x="109347" y="279083"/>
                        <a:pt x="115348" y="193834"/>
                        <a:pt x="0" y="150019"/>
                      </a:cubicBezTo>
                      <a:cubicBezTo>
                        <a:pt x="9335" y="142304"/>
                        <a:pt x="11716" y="138779"/>
                        <a:pt x="13430" y="139160"/>
                      </a:cubicBezTo>
                      <a:cubicBezTo>
                        <a:pt x="122206" y="162401"/>
                        <a:pt x="170783" y="106490"/>
                        <a:pt x="181166" y="0"/>
                      </a:cubicBezTo>
                      <a:cubicBezTo>
                        <a:pt x="184880" y="1905"/>
                        <a:pt x="188690" y="3905"/>
                        <a:pt x="192405" y="5810"/>
                      </a:cubicBezTo>
                      <a:cubicBezTo>
                        <a:pt x="201073" y="33147"/>
                        <a:pt x="212312" y="60008"/>
                        <a:pt x="217837" y="87916"/>
                      </a:cubicBezTo>
                      <a:cubicBezTo>
                        <a:pt x="225457" y="126397"/>
                        <a:pt x="242697" y="145352"/>
                        <a:pt x="284893" y="139065"/>
                      </a:cubicBezTo>
                      <a:cubicBezTo>
                        <a:pt x="310896" y="135255"/>
                        <a:pt x="337947" y="138398"/>
                        <a:pt x="377095" y="138398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id="{271E498C-861E-473B-8F34-6CFBACEAE9AD}"/>
                    </a:ext>
                  </a:extLst>
                </p:cNvPr>
                <p:cNvSpPr/>
                <p:nvPr/>
              </p:nvSpPr>
              <p:spPr>
                <a:xfrm>
                  <a:off x="575119" y="2713577"/>
                  <a:ext cx="374903" cy="387953"/>
                </a:xfrm>
                <a:custGeom>
                  <a:avLst/>
                  <a:gdLst>
                    <a:gd name="connsiteX0" fmla="*/ 0 w 374903"/>
                    <a:gd name="connsiteY0" fmla="*/ 149828 h 387953"/>
                    <a:gd name="connsiteX1" fmla="*/ 180213 w 374903"/>
                    <a:gd name="connsiteY1" fmla="*/ 0 h 387953"/>
                    <a:gd name="connsiteX2" fmla="*/ 215646 w 374903"/>
                    <a:gd name="connsiteY2" fmla="*/ 87916 h 387953"/>
                    <a:gd name="connsiteX3" fmla="*/ 299561 w 374903"/>
                    <a:gd name="connsiteY3" fmla="*/ 148209 h 387953"/>
                    <a:gd name="connsiteX4" fmla="*/ 374904 w 374903"/>
                    <a:gd name="connsiteY4" fmla="*/ 147638 h 387953"/>
                    <a:gd name="connsiteX5" fmla="*/ 325183 w 374903"/>
                    <a:gd name="connsiteY5" fmla="*/ 191738 h 387953"/>
                    <a:gd name="connsiteX6" fmla="*/ 287560 w 374903"/>
                    <a:gd name="connsiteY6" fmla="*/ 323659 h 387953"/>
                    <a:gd name="connsiteX7" fmla="*/ 307562 w 374903"/>
                    <a:gd name="connsiteY7" fmla="*/ 387953 h 387953"/>
                    <a:gd name="connsiteX8" fmla="*/ 212026 w 374903"/>
                    <a:gd name="connsiteY8" fmla="*/ 308515 h 387953"/>
                    <a:gd name="connsiteX9" fmla="*/ 168688 w 374903"/>
                    <a:gd name="connsiteY9" fmla="*/ 308419 h 387953"/>
                    <a:gd name="connsiteX10" fmla="*/ 75819 w 374903"/>
                    <a:gd name="connsiteY10" fmla="*/ 386715 h 387953"/>
                    <a:gd name="connsiteX11" fmla="*/ 99822 w 374903"/>
                    <a:gd name="connsiteY11" fmla="*/ 281464 h 387953"/>
                    <a:gd name="connsiteX12" fmla="*/ 78772 w 374903"/>
                    <a:gd name="connsiteY12" fmla="*/ 217646 h 387953"/>
                    <a:gd name="connsiteX13" fmla="*/ 0 w 374903"/>
                    <a:gd name="connsiteY13" fmla="*/ 149828 h 38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4903" h="387953">
                      <a:moveTo>
                        <a:pt x="0" y="149828"/>
                      </a:moveTo>
                      <a:cubicBezTo>
                        <a:pt x="116395" y="167545"/>
                        <a:pt x="176308" y="122301"/>
                        <a:pt x="180213" y="0"/>
                      </a:cubicBezTo>
                      <a:cubicBezTo>
                        <a:pt x="205454" y="34290"/>
                        <a:pt x="211550" y="62198"/>
                        <a:pt x="215646" y="87916"/>
                      </a:cubicBezTo>
                      <a:cubicBezTo>
                        <a:pt x="223933" y="139160"/>
                        <a:pt x="250508" y="155734"/>
                        <a:pt x="299561" y="148209"/>
                      </a:cubicBezTo>
                      <a:cubicBezTo>
                        <a:pt x="320993" y="144970"/>
                        <a:pt x="343376" y="147638"/>
                        <a:pt x="374904" y="147638"/>
                      </a:cubicBezTo>
                      <a:cubicBezTo>
                        <a:pt x="354330" y="165925"/>
                        <a:pt x="339947" y="179165"/>
                        <a:pt x="325183" y="191738"/>
                      </a:cubicBezTo>
                      <a:cubicBezTo>
                        <a:pt x="262985" y="244602"/>
                        <a:pt x="262985" y="244602"/>
                        <a:pt x="287560" y="323659"/>
                      </a:cubicBezTo>
                      <a:cubicBezTo>
                        <a:pt x="293084" y="341471"/>
                        <a:pt x="298704" y="359378"/>
                        <a:pt x="307562" y="387953"/>
                      </a:cubicBezTo>
                      <a:cubicBezTo>
                        <a:pt x="270415" y="357283"/>
                        <a:pt x="240220" y="333946"/>
                        <a:pt x="212026" y="308515"/>
                      </a:cubicBezTo>
                      <a:cubicBezTo>
                        <a:pt x="196024" y="294037"/>
                        <a:pt x="185071" y="292989"/>
                        <a:pt x="168688" y="308419"/>
                      </a:cubicBezTo>
                      <a:cubicBezTo>
                        <a:pt x="141446" y="333946"/>
                        <a:pt x="111728" y="356711"/>
                        <a:pt x="75819" y="386715"/>
                      </a:cubicBezTo>
                      <a:cubicBezTo>
                        <a:pt x="84868" y="345186"/>
                        <a:pt x="88582" y="311944"/>
                        <a:pt x="99822" y="281464"/>
                      </a:cubicBezTo>
                      <a:cubicBezTo>
                        <a:pt x="110680" y="251746"/>
                        <a:pt x="101632" y="234886"/>
                        <a:pt x="78772" y="217646"/>
                      </a:cubicBezTo>
                      <a:cubicBezTo>
                        <a:pt x="53530" y="198691"/>
                        <a:pt x="30670" y="176593"/>
                        <a:pt x="0" y="149828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id="{FDD19111-1CD0-4A93-B173-AD0DD6DF2E39}"/>
                    </a:ext>
                  </a:extLst>
                </p:cNvPr>
                <p:cNvSpPr/>
                <p:nvPr/>
              </p:nvSpPr>
              <p:spPr>
                <a:xfrm>
                  <a:off x="3936491" y="2010346"/>
                  <a:ext cx="356997" cy="373379"/>
                </a:xfrm>
                <a:custGeom>
                  <a:avLst/>
                  <a:gdLst>
                    <a:gd name="connsiteX0" fmla="*/ 183928 w 356997"/>
                    <a:gd name="connsiteY0" fmla="*/ 0 h 373379"/>
                    <a:gd name="connsiteX1" fmla="*/ 356997 w 356997"/>
                    <a:gd name="connsiteY1" fmla="*/ 132588 h 373379"/>
                    <a:gd name="connsiteX2" fmla="*/ 355854 w 356997"/>
                    <a:gd name="connsiteY2" fmla="*/ 148685 h 373379"/>
                    <a:gd name="connsiteX3" fmla="*/ 305562 w 356997"/>
                    <a:gd name="connsiteY3" fmla="*/ 372428 h 373379"/>
                    <a:gd name="connsiteX4" fmla="*/ 290036 w 356997"/>
                    <a:gd name="connsiteY4" fmla="*/ 371189 h 373379"/>
                    <a:gd name="connsiteX5" fmla="*/ 204121 w 356997"/>
                    <a:gd name="connsiteY5" fmla="*/ 299942 h 373379"/>
                    <a:gd name="connsiteX6" fmla="*/ 160496 w 356997"/>
                    <a:gd name="connsiteY6" fmla="*/ 299657 h 373379"/>
                    <a:gd name="connsiteX7" fmla="*/ 73438 w 356997"/>
                    <a:gd name="connsiteY7" fmla="*/ 373380 h 373379"/>
                    <a:gd name="connsiteX8" fmla="*/ 69437 w 356997"/>
                    <a:gd name="connsiteY8" fmla="*/ 365093 h 373379"/>
                    <a:gd name="connsiteX9" fmla="*/ 0 w 356997"/>
                    <a:gd name="connsiteY9" fmla="*/ 141637 h 373379"/>
                    <a:gd name="connsiteX10" fmla="*/ 7429 w 356997"/>
                    <a:gd name="connsiteY10" fmla="*/ 138017 h 373379"/>
                    <a:gd name="connsiteX11" fmla="*/ 172593 w 356997"/>
                    <a:gd name="connsiteY11" fmla="*/ 17431 h 373379"/>
                    <a:gd name="connsiteX12" fmla="*/ 183928 w 356997"/>
                    <a:gd name="connsiteY12" fmla="*/ 0 h 37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6997" h="373379">
                      <a:moveTo>
                        <a:pt x="183928" y="0"/>
                      </a:moveTo>
                      <a:cubicBezTo>
                        <a:pt x="202121" y="102775"/>
                        <a:pt x="236506" y="176403"/>
                        <a:pt x="356997" y="132588"/>
                      </a:cubicBezTo>
                      <a:cubicBezTo>
                        <a:pt x="356330" y="143446"/>
                        <a:pt x="357188" y="147923"/>
                        <a:pt x="355854" y="148685"/>
                      </a:cubicBezTo>
                      <a:cubicBezTo>
                        <a:pt x="264128" y="201644"/>
                        <a:pt x="234982" y="272605"/>
                        <a:pt x="305562" y="372428"/>
                      </a:cubicBezTo>
                      <a:cubicBezTo>
                        <a:pt x="300419" y="372046"/>
                        <a:pt x="295180" y="371666"/>
                        <a:pt x="290036" y="371189"/>
                      </a:cubicBezTo>
                      <a:cubicBezTo>
                        <a:pt x="261271" y="347567"/>
                        <a:pt x="231457" y="325184"/>
                        <a:pt x="204121" y="299942"/>
                      </a:cubicBezTo>
                      <a:cubicBezTo>
                        <a:pt x="187833" y="284893"/>
                        <a:pt x="176594" y="284893"/>
                        <a:pt x="160496" y="299657"/>
                      </a:cubicBezTo>
                      <a:cubicBezTo>
                        <a:pt x="132683" y="325184"/>
                        <a:pt x="102965" y="348615"/>
                        <a:pt x="73438" y="373380"/>
                      </a:cubicBezTo>
                      <a:cubicBezTo>
                        <a:pt x="71342" y="369380"/>
                        <a:pt x="68771" y="366617"/>
                        <a:pt x="69437" y="365093"/>
                      </a:cubicBezTo>
                      <a:cubicBezTo>
                        <a:pt x="107632" y="271558"/>
                        <a:pt x="103727" y="191262"/>
                        <a:pt x="0" y="141637"/>
                      </a:cubicBezTo>
                      <a:cubicBezTo>
                        <a:pt x="2477" y="140303"/>
                        <a:pt x="5334" y="137541"/>
                        <a:pt x="7429" y="138017"/>
                      </a:cubicBezTo>
                      <a:cubicBezTo>
                        <a:pt x="108013" y="159829"/>
                        <a:pt x="158972" y="114491"/>
                        <a:pt x="172593" y="17431"/>
                      </a:cubicBezTo>
                      <a:cubicBezTo>
                        <a:pt x="172879" y="13811"/>
                        <a:pt x="176974" y="10382"/>
                        <a:pt x="183928" y="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CE401B86-FF9D-4C6F-81C1-2EE65AEC94CA}"/>
                    </a:ext>
                  </a:extLst>
                </p:cNvPr>
                <p:cNvSpPr/>
                <p:nvPr/>
              </p:nvSpPr>
              <p:spPr>
                <a:xfrm>
                  <a:off x="1414938" y="2715386"/>
                  <a:ext cx="375666" cy="385667"/>
                </a:xfrm>
                <a:custGeom>
                  <a:avLst/>
                  <a:gdLst>
                    <a:gd name="connsiteX0" fmla="*/ 306134 w 375666"/>
                    <a:gd name="connsiteY0" fmla="*/ 385667 h 385667"/>
                    <a:gd name="connsiteX1" fmla="*/ 243459 w 375666"/>
                    <a:gd name="connsiteY1" fmla="*/ 334709 h 385667"/>
                    <a:gd name="connsiteX2" fmla="*/ 131635 w 375666"/>
                    <a:gd name="connsiteY2" fmla="*/ 336804 h 385667"/>
                    <a:gd name="connsiteX3" fmla="*/ 80581 w 375666"/>
                    <a:gd name="connsiteY3" fmla="*/ 379667 h 385667"/>
                    <a:gd name="connsiteX4" fmla="*/ 76867 w 375666"/>
                    <a:gd name="connsiteY4" fmla="*/ 369380 h 385667"/>
                    <a:gd name="connsiteX5" fmla="*/ 0 w 375666"/>
                    <a:gd name="connsiteY5" fmla="*/ 155734 h 385667"/>
                    <a:gd name="connsiteX6" fmla="*/ 13144 w 375666"/>
                    <a:gd name="connsiteY6" fmla="*/ 146304 h 385667"/>
                    <a:gd name="connsiteX7" fmla="*/ 138113 w 375666"/>
                    <a:gd name="connsiteY7" fmla="*/ 130302 h 385667"/>
                    <a:gd name="connsiteX8" fmla="*/ 188023 w 375666"/>
                    <a:gd name="connsiteY8" fmla="*/ 0 h 385667"/>
                    <a:gd name="connsiteX9" fmla="*/ 222218 w 375666"/>
                    <a:gd name="connsiteY9" fmla="*/ 112300 h 385667"/>
                    <a:gd name="connsiteX10" fmla="*/ 268319 w 375666"/>
                    <a:gd name="connsiteY10" fmla="*/ 146304 h 385667"/>
                    <a:gd name="connsiteX11" fmla="*/ 375666 w 375666"/>
                    <a:gd name="connsiteY11" fmla="*/ 145637 h 385667"/>
                    <a:gd name="connsiteX12" fmla="*/ 284512 w 375666"/>
                    <a:gd name="connsiteY12" fmla="*/ 222218 h 385667"/>
                    <a:gd name="connsiteX13" fmla="*/ 270415 w 375666"/>
                    <a:gd name="connsiteY13" fmla="*/ 270796 h 385667"/>
                    <a:gd name="connsiteX14" fmla="*/ 306134 w 375666"/>
                    <a:gd name="connsiteY14" fmla="*/ 385667 h 38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5666" h="385667">
                      <a:moveTo>
                        <a:pt x="306134" y="385667"/>
                      </a:moveTo>
                      <a:cubicBezTo>
                        <a:pt x="280130" y="364522"/>
                        <a:pt x="261842" y="349568"/>
                        <a:pt x="243459" y="334709"/>
                      </a:cubicBezTo>
                      <a:cubicBezTo>
                        <a:pt x="187833" y="289655"/>
                        <a:pt x="187833" y="289751"/>
                        <a:pt x="131635" y="336804"/>
                      </a:cubicBezTo>
                      <a:cubicBezTo>
                        <a:pt x="114871" y="350901"/>
                        <a:pt x="98108" y="364903"/>
                        <a:pt x="80581" y="379667"/>
                      </a:cubicBezTo>
                      <a:cubicBezTo>
                        <a:pt x="78676" y="374523"/>
                        <a:pt x="76105" y="371189"/>
                        <a:pt x="76867" y="369380"/>
                      </a:cubicBezTo>
                      <a:cubicBezTo>
                        <a:pt x="120110" y="275082"/>
                        <a:pt x="100108" y="201263"/>
                        <a:pt x="0" y="155734"/>
                      </a:cubicBezTo>
                      <a:cubicBezTo>
                        <a:pt x="8763" y="149352"/>
                        <a:pt x="10763" y="146780"/>
                        <a:pt x="13144" y="146304"/>
                      </a:cubicBezTo>
                      <a:cubicBezTo>
                        <a:pt x="55150" y="138017"/>
                        <a:pt x="108204" y="167164"/>
                        <a:pt x="138113" y="130302"/>
                      </a:cubicBezTo>
                      <a:cubicBezTo>
                        <a:pt x="163830" y="98489"/>
                        <a:pt x="169735" y="50673"/>
                        <a:pt x="188023" y="0"/>
                      </a:cubicBezTo>
                      <a:cubicBezTo>
                        <a:pt x="201549" y="43815"/>
                        <a:pt x="213646" y="77629"/>
                        <a:pt x="222218" y="112300"/>
                      </a:cubicBezTo>
                      <a:cubicBezTo>
                        <a:pt x="228600" y="138208"/>
                        <a:pt x="240697" y="148685"/>
                        <a:pt x="268319" y="146304"/>
                      </a:cubicBezTo>
                      <a:cubicBezTo>
                        <a:pt x="299752" y="143637"/>
                        <a:pt x="331565" y="145637"/>
                        <a:pt x="375666" y="145637"/>
                      </a:cubicBezTo>
                      <a:cubicBezTo>
                        <a:pt x="340233" y="175641"/>
                        <a:pt x="313277" y="200025"/>
                        <a:pt x="284512" y="222218"/>
                      </a:cubicBezTo>
                      <a:cubicBezTo>
                        <a:pt x="266700" y="235934"/>
                        <a:pt x="262318" y="249079"/>
                        <a:pt x="270415" y="270796"/>
                      </a:cubicBezTo>
                      <a:cubicBezTo>
                        <a:pt x="283083" y="304610"/>
                        <a:pt x="292037" y="339757"/>
                        <a:pt x="306134" y="385667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D50D59A7-A562-409B-B3EB-0DCDAF7FA416}"/>
                    </a:ext>
                  </a:extLst>
                </p:cNvPr>
                <p:cNvSpPr/>
                <p:nvPr/>
              </p:nvSpPr>
              <p:spPr>
                <a:xfrm>
                  <a:off x="3935824" y="2726626"/>
                  <a:ext cx="368998" cy="376046"/>
                </a:xfrm>
                <a:custGeom>
                  <a:avLst/>
                  <a:gdLst>
                    <a:gd name="connsiteX0" fmla="*/ 65913 w 368998"/>
                    <a:gd name="connsiteY0" fmla="*/ 376047 h 376046"/>
                    <a:gd name="connsiteX1" fmla="*/ 0 w 368998"/>
                    <a:gd name="connsiteY1" fmla="*/ 148495 h 376046"/>
                    <a:gd name="connsiteX2" fmla="*/ 11144 w 368998"/>
                    <a:gd name="connsiteY2" fmla="*/ 134779 h 376046"/>
                    <a:gd name="connsiteX3" fmla="*/ 171164 w 368998"/>
                    <a:gd name="connsiteY3" fmla="*/ 19336 h 376046"/>
                    <a:gd name="connsiteX4" fmla="*/ 185642 w 368998"/>
                    <a:gd name="connsiteY4" fmla="*/ 0 h 376046"/>
                    <a:gd name="connsiteX5" fmla="*/ 216599 w 368998"/>
                    <a:gd name="connsiteY5" fmla="*/ 101155 h 376046"/>
                    <a:gd name="connsiteX6" fmla="*/ 262604 w 368998"/>
                    <a:gd name="connsiteY6" fmla="*/ 135064 h 376046"/>
                    <a:gd name="connsiteX7" fmla="*/ 368999 w 368998"/>
                    <a:gd name="connsiteY7" fmla="*/ 134588 h 376046"/>
                    <a:gd name="connsiteX8" fmla="*/ 280130 w 368998"/>
                    <a:gd name="connsiteY8" fmla="*/ 210026 h 376046"/>
                    <a:gd name="connsiteX9" fmla="*/ 265367 w 368998"/>
                    <a:gd name="connsiteY9" fmla="*/ 261842 h 376046"/>
                    <a:gd name="connsiteX10" fmla="*/ 298990 w 368998"/>
                    <a:gd name="connsiteY10" fmla="*/ 373380 h 376046"/>
                    <a:gd name="connsiteX11" fmla="*/ 203740 w 368998"/>
                    <a:gd name="connsiteY11" fmla="*/ 294989 h 376046"/>
                    <a:gd name="connsiteX12" fmla="*/ 160401 w 368998"/>
                    <a:gd name="connsiteY12" fmla="*/ 295846 h 376046"/>
                    <a:gd name="connsiteX13" fmla="*/ 65913 w 368998"/>
                    <a:gd name="connsiteY13" fmla="*/ 376047 h 376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8998" h="376046">
                      <a:moveTo>
                        <a:pt x="65913" y="376047"/>
                      </a:moveTo>
                      <a:cubicBezTo>
                        <a:pt x="105823" y="271748"/>
                        <a:pt x="105346" y="190024"/>
                        <a:pt x="0" y="148495"/>
                      </a:cubicBezTo>
                      <a:cubicBezTo>
                        <a:pt x="1143" y="133540"/>
                        <a:pt x="7049" y="134874"/>
                        <a:pt x="11144" y="134779"/>
                      </a:cubicBezTo>
                      <a:cubicBezTo>
                        <a:pt x="130778" y="132016"/>
                        <a:pt x="130778" y="132016"/>
                        <a:pt x="171164" y="19336"/>
                      </a:cubicBezTo>
                      <a:cubicBezTo>
                        <a:pt x="173736" y="12192"/>
                        <a:pt x="172784" y="3143"/>
                        <a:pt x="185642" y="0"/>
                      </a:cubicBezTo>
                      <a:cubicBezTo>
                        <a:pt x="196120" y="33528"/>
                        <a:pt x="208979" y="66770"/>
                        <a:pt x="216599" y="101155"/>
                      </a:cubicBezTo>
                      <a:cubicBezTo>
                        <a:pt x="222695" y="128492"/>
                        <a:pt x="235839" y="136970"/>
                        <a:pt x="262604" y="135064"/>
                      </a:cubicBezTo>
                      <a:cubicBezTo>
                        <a:pt x="293846" y="132874"/>
                        <a:pt x="325279" y="134588"/>
                        <a:pt x="368999" y="134588"/>
                      </a:cubicBezTo>
                      <a:cubicBezTo>
                        <a:pt x="333946" y="164592"/>
                        <a:pt x="308134" y="188785"/>
                        <a:pt x="280130" y="210026"/>
                      </a:cubicBezTo>
                      <a:cubicBezTo>
                        <a:pt x="260795" y="224695"/>
                        <a:pt x="256222" y="238506"/>
                        <a:pt x="265367" y="261842"/>
                      </a:cubicBezTo>
                      <a:cubicBezTo>
                        <a:pt x="277940" y="293751"/>
                        <a:pt x="285560" y="327660"/>
                        <a:pt x="298990" y="373380"/>
                      </a:cubicBezTo>
                      <a:cubicBezTo>
                        <a:pt x="260699" y="342138"/>
                        <a:pt x="230791" y="320040"/>
                        <a:pt x="203740" y="294989"/>
                      </a:cubicBezTo>
                      <a:cubicBezTo>
                        <a:pt x="186880" y="279368"/>
                        <a:pt x="176213" y="281178"/>
                        <a:pt x="160401" y="295846"/>
                      </a:cubicBezTo>
                      <a:cubicBezTo>
                        <a:pt x="132779" y="321564"/>
                        <a:pt x="102870" y="344900"/>
                        <a:pt x="65913" y="376047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1" name="자유형: 도형 80">
                  <a:extLst>
                    <a:ext uri="{FF2B5EF4-FFF2-40B4-BE49-F238E27FC236}">
                      <a16:creationId xmlns:a16="http://schemas.microsoft.com/office/drawing/2014/main" id="{4CDB97DE-6CF1-430A-8DB1-DAA46637BCA9}"/>
                    </a:ext>
                  </a:extLst>
                </p:cNvPr>
                <p:cNvSpPr/>
                <p:nvPr/>
              </p:nvSpPr>
              <p:spPr>
                <a:xfrm>
                  <a:off x="3091814" y="2722530"/>
                  <a:ext cx="374808" cy="378237"/>
                </a:xfrm>
                <a:custGeom>
                  <a:avLst/>
                  <a:gdLst>
                    <a:gd name="connsiteX0" fmla="*/ 191929 w 374808"/>
                    <a:gd name="connsiteY0" fmla="*/ 6096 h 378237"/>
                    <a:gd name="connsiteX1" fmla="*/ 221837 w 374808"/>
                    <a:gd name="connsiteY1" fmla="*/ 103727 h 378237"/>
                    <a:gd name="connsiteX2" fmla="*/ 271558 w 374808"/>
                    <a:gd name="connsiteY2" fmla="*/ 139160 h 378237"/>
                    <a:gd name="connsiteX3" fmla="*/ 374809 w 374808"/>
                    <a:gd name="connsiteY3" fmla="*/ 138684 h 378237"/>
                    <a:gd name="connsiteX4" fmla="*/ 288322 w 374808"/>
                    <a:gd name="connsiteY4" fmla="*/ 211741 h 378237"/>
                    <a:gd name="connsiteX5" fmla="*/ 271081 w 374808"/>
                    <a:gd name="connsiteY5" fmla="*/ 267367 h 378237"/>
                    <a:gd name="connsiteX6" fmla="*/ 305276 w 374808"/>
                    <a:gd name="connsiteY6" fmla="*/ 378238 h 378237"/>
                    <a:gd name="connsiteX7" fmla="*/ 227362 w 374808"/>
                    <a:gd name="connsiteY7" fmla="*/ 313944 h 378237"/>
                    <a:gd name="connsiteX8" fmla="*/ 151066 w 374808"/>
                    <a:gd name="connsiteY8" fmla="*/ 312516 h 378237"/>
                    <a:gd name="connsiteX9" fmla="*/ 78772 w 374808"/>
                    <a:gd name="connsiteY9" fmla="*/ 373571 h 378237"/>
                    <a:gd name="connsiteX10" fmla="*/ 76105 w 374808"/>
                    <a:gd name="connsiteY10" fmla="*/ 368046 h 378237"/>
                    <a:gd name="connsiteX11" fmla="*/ 0 w 374808"/>
                    <a:gd name="connsiteY11" fmla="*/ 150591 h 378237"/>
                    <a:gd name="connsiteX12" fmla="*/ 11811 w 374808"/>
                    <a:gd name="connsiteY12" fmla="*/ 139637 h 378237"/>
                    <a:gd name="connsiteX13" fmla="*/ 178879 w 374808"/>
                    <a:gd name="connsiteY13" fmla="*/ 0 h 378237"/>
                    <a:gd name="connsiteX14" fmla="*/ 191929 w 374808"/>
                    <a:gd name="connsiteY14" fmla="*/ 6096 h 378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4808" h="378237">
                      <a:moveTo>
                        <a:pt x="191929" y="6096"/>
                      </a:moveTo>
                      <a:cubicBezTo>
                        <a:pt x="202121" y="38576"/>
                        <a:pt x="214884" y="70580"/>
                        <a:pt x="221837" y="103727"/>
                      </a:cubicBezTo>
                      <a:cubicBezTo>
                        <a:pt x="228029" y="133826"/>
                        <a:pt x="243554" y="141161"/>
                        <a:pt x="271558" y="139160"/>
                      </a:cubicBezTo>
                      <a:cubicBezTo>
                        <a:pt x="302228" y="136970"/>
                        <a:pt x="333280" y="138684"/>
                        <a:pt x="374809" y="138684"/>
                      </a:cubicBezTo>
                      <a:cubicBezTo>
                        <a:pt x="340519" y="168021"/>
                        <a:pt x="315658" y="191453"/>
                        <a:pt x="288322" y="211741"/>
                      </a:cubicBezTo>
                      <a:cubicBezTo>
                        <a:pt x="267557" y="227171"/>
                        <a:pt x="260699" y="241745"/>
                        <a:pt x="271081" y="267367"/>
                      </a:cubicBezTo>
                      <a:cubicBezTo>
                        <a:pt x="283940" y="299180"/>
                        <a:pt x="291655" y="333089"/>
                        <a:pt x="305276" y="378238"/>
                      </a:cubicBezTo>
                      <a:cubicBezTo>
                        <a:pt x="273367" y="352235"/>
                        <a:pt x="248412" y="335090"/>
                        <a:pt x="227362" y="313944"/>
                      </a:cubicBezTo>
                      <a:cubicBezTo>
                        <a:pt x="200882" y="287274"/>
                        <a:pt x="179737" y="279273"/>
                        <a:pt x="151066" y="312516"/>
                      </a:cubicBezTo>
                      <a:cubicBezTo>
                        <a:pt x="130778" y="335947"/>
                        <a:pt x="103346" y="353283"/>
                        <a:pt x="78772" y="373571"/>
                      </a:cubicBezTo>
                      <a:cubicBezTo>
                        <a:pt x="77248" y="370523"/>
                        <a:pt x="75724" y="368903"/>
                        <a:pt x="76105" y="368046"/>
                      </a:cubicBezTo>
                      <a:cubicBezTo>
                        <a:pt x="112109" y="275082"/>
                        <a:pt x="109919" y="194025"/>
                        <a:pt x="0" y="150591"/>
                      </a:cubicBezTo>
                      <a:cubicBezTo>
                        <a:pt x="8001" y="143066"/>
                        <a:pt x="10382" y="139256"/>
                        <a:pt x="11811" y="139637"/>
                      </a:cubicBezTo>
                      <a:cubicBezTo>
                        <a:pt x="121348" y="162687"/>
                        <a:pt x="169354" y="106299"/>
                        <a:pt x="178879" y="0"/>
                      </a:cubicBezTo>
                      <a:cubicBezTo>
                        <a:pt x="183356" y="2000"/>
                        <a:pt x="187642" y="4096"/>
                        <a:pt x="191929" y="6096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E7860917-7311-4F9E-9235-C5158D25FAA7}"/>
                    </a:ext>
                  </a:extLst>
                </p:cNvPr>
                <p:cNvSpPr/>
                <p:nvPr/>
              </p:nvSpPr>
              <p:spPr>
                <a:xfrm>
                  <a:off x="2249423" y="2715672"/>
                  <a:ext cx="379094" cy="384905"/>
                </a:xfrm>
                <a:custGeom>
                  <a:avLst/>
                  <a:gdLst>
                    <a:gd name="connsiteX0" fmla="*/ 379095 w 379094"/>
                    <a:gd name="connsiteY0" fmla="*/ 156496 h 384905"/>
                    <a:gd name="connsiteX1" fmla="*/ 304990 w 379094"/>
                    <a:gd name="connsiteY1" fmla="*/ 367951 h 384905"/>
                    <a:gd name="connsiteX2" fmla="*/ 303276 w 379094"/>
                    <a:gd name="connsiteY2" fmla="*/ 380333 h 384905"/>
                    <a:gd name="connsiteX3" fmla="*/ 215646 w 379094"/>
                    <a:gd name="connsiteY3" fmla="*/ 307467 h 384905"/>
                    <a:gd name="connsiteX4" fmla="*/ 168783 w 379094"/>
                    <a:gd name="connsiteY4" fmla="*/ 308420 h 384905"/>
                    <a:gd name="connsiteX5" fmla="*/ 78200 w 379094"/>
                    <a:gd name="connsiteY5" fmla="*/ 384905 h 384905"/>
                    <a:gd name="connsiteX6" fmla="*/ 100965 w 379094"/>
                    <a:gd name="connsiteY6" fmla="*/ 284512 h 384905"/>
                    <a:gd name="connsiteX7" fmla="*/ 77629 w 379094"/>
                    <a:gd name="connsiteY7" fmla="*/ 212217 h 384905"/>
                    <a:gd name="connsiteX8" fmla="*/ 0 w 379094"/>
                    <a:gd name="connsiteY8" fmla="*/ 145447 h 384905"/>
                    <a:gd name="connsiteX9" fmla="*/ 100013 w 379094"/>
                    <a:gd name="connsiteY9" fmla="*/ 146114 h 384905"/>
                    <a:gd name="connsiteX10" fmla="*/ 153734 w 379094"/>
                    <a:gd name="connsiteY10" fmla="*/ 107728 h 384905"/>
                    <a:gd name="connsiteX11" fmla="*/ 191452 w 379094"/>
                    <a:gd name="connsiteY11" fmla="*/ 0 h 384905"/>
                    <a:gd name="connsiteX12" fmla="*/ 225742 w 379094"/>
                    <a:gd name="connsiteY12" fmla="*/ 110395 h 384905"/>
                    <a:gd name="connsiteX13" fmla="*/ 275558 w 379094"/>
                    <a:gd name="connsiteY13" fmla="*/ 146018 h 384905"/>
                    <a:gd name="connsiteX14" fmla="*/ 368713 w 379094"/>
                    <a:gd name="connsiteY14" fmla="*/ 145447 h 384905"/>
                    <a:gd name="connsiteX15" fmla="*/ 379095 w 379094"/>
                    <a:gd name="connsiteY15" fmla="*/ 156496 h 38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9094" h="384905">
                      <a:moveTo>
                        <a:pt x="379095" y="156496"/>
                      </a:moveTo>
                      <a:cubicBezTo>
                        <a:pt x="268224" y="200978"/>
                        <a:pt x="254698" y="274701"/>
                        <a:pt x="304990" y="367951"/>
                      </a:cubicBezTo>
                      <a:cubicBezTo>
                        <a:pt x="306133" y="370046"/>
                        <a:pt x="304324" y="373761"/>
                        <a:pt x="303276" y="380333"/>
                      </a:cubicBezTo>
                      <a:cubicBezTo>
                        <a:pt x="272891" y="355378"/>
                        <a:pt x="242697" y="333089"/>
                        <a:pt x="215646" y="307467"/>
                      </a:cubicBezTo>
                      <a:cubicBezTo>
                        <a:pt x="197548" y="290417"/>
                        <a:pt x="185833" y="292227"/>
                        <a:pt x="168783" y="308420"/>
                      </a:cubicBezTo>
                      <a:cubicBezTo>
                        <a:pt x="142494" y="333280"/>
                        <a:pt x="113538" y="355378"/>
                        <a:pt x="78200" y="384905"/>
                      </a:cubicBezTo>
                      <a:cubicBezTo>
                        <a:pt x="86677" y="345853"/>
                        <a:pt x="90392" y="313944"/>
                        <a:pt x="100965" y="284512"/>
                      </a:cubicBezTo>
                      <a:cubicBezTo>
                        <a:pt x="112585" y="252127"/>
                        <a:pt x="104775" y="231553"/>
                        <a:pt x="77629" y="212217"/>
                      </a:cubicBezTo>
                      <a:cubicBezTo>
                        <a:pt x="53340" y="194977"/>
                        <a:pt x="32004" y="173355"/>
                        <a:pt x="0" y="145447"/>
                      </a:cubicBezTo>
                      <a:cubicBezTo>
                        <a:pt x="39624" y="145447"/>
                        <a:pt x="70104" y="142970"/>
                        <a:pt x="100013" y="146114"/>
                      </a:cubicBezTo>
                      <a:cubicBezTo>
                        <a:pt x="131540" y="149447"/>
                        <a:pt x="145447" y="135731"/>
                        <a:pt x="153734" y="107728"/>
                      </a:cubicBezTo>
                      <a:cubicBezTo>
                        <a:pt x="163544" y="74676"/>
                        <a:pt x="176403" y="42577"/>
                        <a:pt x="191452" y="0"/>
                      </a:cubicBezTo>
                      <a:cubicBezTo>
                        <a:pt x="204978" y="42672"/>
                        <a:pt x="218027" y="75914"/>
                        <a:pt x="225742" y="110395"/>
                      </a:cubicBezTo>
                      <a:cubicBezTo>
                        <a:pt x="232315" y="139637"/>
                        <a:pt x="247174" y="148209"/>
                        <a:pt x="275558" y="146018"/>
                      </a:cubicBezTo>
                      <a:cubicBezTo>
                        <a:pt x="306419" y="143637"/>
                        <a:pt x="337661" y="145447"/>
                        <a:pt x="368713" y="145447"/>
                      </a:cubicBezTo>
                      <a:cubicBezTo>
                        <a:pt x="372142" y="149162"/>
                        <a:pt x="375666" y="152876"/>
                        <a:pt x="379095" y="156496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583B66AA-39AA-480F-BCA9-45980D91EF2F}"/>
                </a:ext>
              </a:extLst>
            </p:cNvPr>
            <p:cNvSpPr/>
            <p:nvPr/>
          </p:nvSpPr>
          <p:spPr>
            <a:xfrm>
              <a:off x="4061941" y="4415764"/>
              <a:ext cx="3836925" cy="1141206"/>
            </a:xfrm>
            <a:custGeom>
              <a:avLst/>
              <a:gdLst/>
              <a:ahLst/>
              <a:cxnLst/>
              <a:rect l="l" t="t" r="r" b="b"/>
              <a:pathLst>
                <a:path w="1492151" h="443806">
                  <a:moveTo>
                    <a:pt x="817364" y="3572"/>
                  </a:moveTo>
                  <a:lnTo>
                    <a:pt x="905470" y="3572"/>
                  </a:lnTo>
                  <a:lnTo>
                    <a:pt x="905470" y="362843"/>
                  </a:lnTo>
                  <a:lnTo>
                    <a:pt x="1124546" y="362843"/>
                  </a:lnTo>
                  <a:lnTo>
                    <a:pt x="1124546" y="436364"/>
                  </a:lnTo>
                  <a:lnTo>
                    <a:pt x="817364" y="436364"/>
                  </a:lnTo>
                  <a:close/>
                  <a:moveTo>
                    <a:pt x="1084064" y="0"/>
                  </a:moveTo>
                  <a:lnTo>
                    <a:pt x="1187351" y="0"/>
                  </a:lnTo>
                  <a:lnTo>
                    <a:pt x="1290042" y="172641"/>
                  </a:lnTo>
                  <a:lnTo>
                    <a:pt x="1390650" y="0"/>
                  </a:lnTo>
                  <a:lnTo>
                    <a:pt x="1492151" y="0"/>
                  </a:lnTo>
                  <a:lnTo>
                    <a:pt x="1331714" y="253306"/>
                  </a:lnTo>
                  <a:lnTo>
                    <a:pt x="1331714" y="436364"/>
                  </a:lnTo>
                  <a:lnTo>
                    <a:pt x="1243906" y="436364"/>
                  </a:lnTo>
                  <a:lnTo>
                    <a:pt x="1243906" y="252710"/>
                  </a:lnTo>
                  <a:close/>
                  <a:moveTo>
                    <a:pt x="376238" y="0"/>
                  </a:moveTo>
                  <a:lnTo>
                    <a:pt x="464344" y="0"/>
                  </a:lnTo>
                  <a:lnTo>
                    <a:pt x="464344" y="236339"/>
                  </a:lnTo>
                  <a:cubicBezTo>
                    <a:pt x="464344" y="273844"/>
                    <a:pt x="465435" y="298152"/>
                    <a:pt x="467618" y="309265"/>
                  </a:cubicBezTo>
                  <a:cubicBezTo>
                    <a:pt x="471388" y="327124"/>
                    <a:pt x="480368" y="341461"/>
                    <a:pt x="494556" y="352276"/>
                  </a:cubicBezTo>
                  <a:cubicBezTo>
                    <a:pt x="508744" y="363091"/>
                    <a:pt x="528142" y="368499"/>
                    <a:pt x="552748" y="368499"/>
                  </a:cubicBezTo>
                  <a:cubicBezTo>
                    <a:pt x="577751" y="368499"/>
                    <a:pt x="596602" y="363389"/>
                    <a:pt x="609302" y="353169"/>
                  </a:cubicBezTo>
                  <a:cubicBezTo>
                    <a:pt x="622002" y="342950"/>
                    <a:pt x="629642" y="330399"/>
                    <a:pt x="632222" y="315516"/>
                  </a:cubicBezTo>
                  <a:cubicBezTo>
                    <a:pt x="634802" y="300633"/>
                    <a:pt x="636091" y="275927"/>
                    <a:pt x="636091" y="241399"/>
                  </a:cubicBezTo>
                  <a:lnTo>
                    <a:pt x="636091" y="0"/>
                  </a:lnTo>
                  <a:lnTo>
                    <a:pt x="724198" y="0"/>
                  </a:lnTo>
                  <a:lnTo>
                    <a:pt x="724198" y="229195"/>
                  </a:lnTo>
                  <a:cubicBezTo>
                    <a:pt x="724198" y="281583"/>
                    <a:pt x="721816" y="318591"/>
                    <a:pt x="717054" y="340221"/>
                  </a:cubicBezTo>
                  <a:cubicBezTo>
                    <a:pt x="712291" y="361851"/>
                    <a:pt x="703511" y="380107"/>
                    <a:pt x="690711" y="394990"/>
                  </a:cubicBezTo>
                  <a:cubicBezTo>
                    <a:pt x="677912" y="409873"/>
                    <a:pt x="660797" y="421729"/>
                    <a:pt x="639366" y="430560"/>
                  </a:cubicBezTo>
                  <a:cubicBezTo>
                    <a:pt x="617934" y="439390"/>
                    <a:pt x="589955" y="443806"/>
                    <a:pt x="555427" y="443806"/>
                  </a:cubicBezTo>
                  <a:cubicBezTo>
                    <a:pt x="513755" y="443806"/>
                    <a:pt x="482154" y="438993"/>
                    <a:pt x="460623" y="429369"/>
                  </a:cubicBezTo>
                  <a:cubicBezTo>
                    <a:pt x="439093" y="419745"/>
                    <a:pt x="422077" y="407243"/>
                    <a:pt x="409575" y="391865"/>
                  </a:cubicBezTo>
                  <a:cubicBezTo>
                    <a:pt x="397073" y="376486"/>
                    <a:pt x="388838" y="360363"/>
                    <a:pt x="384870" y="343495"/>
                  </a:cubicBezTo>
                  <a:cubicBezTo>
                    <a:pt x="379115" y="318492"/>
                    <a:pt x="376238" y="281583"/>
                    <a:pt x="376238" y="232767"/>
                  </a:cubicBezTo>
                  <a:close/>
                  <a:moveTo>
                    <a:pt x="191393" y="0"/>
                  </a:moveTo>
                  <a:lnTo>
                    <a:pt x="279202" y="0"/>
                  </a:lnTo>
                  <a:lnTo>
                    <a:pt x="279202" y="276225"/>
                  </a:lnTo>
                  <a:cubicBezTo>
                    <a:pt x="279202" y="312341"/>
                    <a:pt x="276027" y="340122"/>
                    <a:pt x="269677" y="359569"/>
                  </a:cubicBezTo>
                  <a:cubicBezTo>
                    <a:pt x="261144" y="384969"/>
                    <a:pt x="245666" y="405358"/>
                    <a:pt x="223242" y="420737"/>
                  </a:cubicBezTo>
                  <a:cubicBezTo>
                    <a:pt x="200819" y="436116"/>
                    <a:pt x="171252" y="443806"/>
                    <a:pt x="134541" y="443806"/>
                  </a:cubicBezTo>
                  <a:cubicBezTo>
                    <a:pt x="91480" y="443806"/>
                    <a:pt x="58341" y="431751"/>
                    <a:pt x="35123" y="407640"/>
                  </a:cubicBezTo>
                  <a:cubicBezTo>
                    <a:pt x="11906" y="383530"/>
                    <a:pt x="198" y="348159"/>
                    <a:pt x="0" y="301526"/>
                  </a:cubicBezTo>
                  <a:lnTo>
                    <a:pt x="83046" y="292001"/>
                  </a:lnTo>
                  <a:cubicBezTo>
                    <a:pt x="84038" y="317004"/>
                    <a:pt x="87709" y="334665"/>
                    <a:pt x="94059" y="344984"/>
                  </a:cubicBezTo>
                  <a:cubicBezTo>
                    <a:pt x="103584" y="360660"/>
                    <a:pt x="118070" y="368499"/>
                    <a:pt x="137517" y="368499"/>
                  </a:cubicBezTo>
                  <a:cubicBezTo>
                    <a:pt x="157163" y="368499"/>
                    <a:pt x="171053" y="362893"/>
                    <a:pt x="179189" y="351681"/>
                  </a:cubicBezTo>
                  <a:cubicBezTo>
                    <a:pt x="187325" y="340469"/>
                    <a:pt x="191393" y="317202"/>
                    <a:pt x="191393" y="2818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91D4D96F-A427-43CA-8677-F46E3F761F52}"/>
                </a:ext>
              </a:extLst>
            </p:cNvPr>
            <p:cNvSpPr/>
            <p:nvPr/>
          </p:nvSpPr>
          <p:spPr>
            <a:xfrm>
              <a:off x="2598956" y="3129855"/>
              <a:ext cx="1392019" cy="1944075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57187" y="255389"/>
                  </a:moveTo>
                  <a:lnTo>
                    <a:pt x="156567" y="553641"/>
                  </a:lnTo>
                  <a:lnTo>
                    <a:pt x="357187" y="553641"/>
                  </a:lnTo>
                  <a:close/>
                  <a:moveTo>
                    <a:pt x="378619" y="0"/>
                  </a:moveTo>
                  <a:lnTo>
                    <a:pt x="519112" y="0"/>
                  </a:lnTo>
                  <a:lnTo>
                    <a:pt x="519112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2" y="700683"/>
                  </a:lnTo>
                  <a:lnTo>
                    <a:pt x="519112" y="876300"/>
                  </a:lnTo>
                  <a:lnTo>
                    <a:pt x="357187" y="876300"/>
                  </a:lnTo>
                  <a:lnTo>
                    <a:pt x="357187" y="700683"/>
                  </a:lnTo>
                  <a:lnTo>
                    <a:pt x="0" y="700683"/>
                  </a:lnTo>
                  <a:lnTo>
                    <a:pt x="0" y="554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A935C30D-9806-4397-8F4C-B8F42323747F}"/>
                </a:ext>
              </a:extLst>
            </p:cNvPr>
            <p:cNvSpPr/>
            <p:nvPr/>
          </p:nvSpPr>
          <p:spPr>
            <a:xfrm>
              <a:off x="4138672" y="3129855"/>
              <a:ext cx="842297" cy="809480"/>
            </a:xfrm>
            <a:custGeom>
              <a:avLst/>
              <a:gdLst/>
              <a:ahLst/>
              <a:cxnLst/>
              <a:rect l="l" t="t" r="r" b="b"/>
              <a:pathLst>
                <a:path w="458390" h="440531">
                  <a:moveTo>
                    <a:pt x="92571" y="9823"/>
                  </a:moveTo>
                  <a:lnTo>
                    <a:pt x="92571" y="120253"/>
                  </a:lnTo>
                  <a:lnTo>
                    <a:pt x="146447" y="120253"/>
                  </a:lnTo>
                  <a:lnTo>
                    <a:pt x="146447" y="161925"/>
                  </a:lnTo>
                  <a:lnTo>
                    <a:pt x="92571" y="161925"/>
                  </a:lnTo>
                  <a:lnTo>
                    <a:pt x="92571" y="346770"/>
                  </a:lnTo>
                  <a:cubicBezTo>
                    <a:pt x="92571" y="362049"/>
                    <a:pt x="93513" y="371872"/>
                    <a:pt x="95399" y="376238"/>
                  </a:cubicBezTo>
                  <a:cubicBezTo>
                    <a:pt x="97284" y="380603"/>
                    <a:pt x="100359" y="384076"/>
                    <a:pt x="104626" y="386656"/>
                  </a:cubicBezTo>
                  <a:cubicBezTo>
                    <a:pt x="108892" y="389235"/>
                    <a:pt x="114994" y="390525"/>
                    <a:pt x="122932" y="390525"/>
                  </a:cubicBezTo>
                  <a:cubicBezTo>
                    <a:pt x="128885" y="390525"/>
                    <a:pt x="136723" y="389831"/>
                    <a:pt x="146447" y="388441"/>
                  </a:cubicBezTo>
                  <a:lnTo>
                    <a:pt x="154186" y="435769"/>
                  </a:lnTo>
                  <a:cubicBezTo>
                    <a:pt x="139104" y="438944"/>
                    <a:pt x="125611" y="440531"/>
                    <a:pt x="113704" y="440531"/>
                  </a:cubicBezTo>
                  <a:cubicBezTo>
                    <a:pt x="94258" y="440531"/>
                    <a:pt x="79176" y="437456"/>
                    <a:pt x="68461" y="431304"/>
                  </a:cubicBezTo>
                  <a:cubicBezTo>
                    <a:pt x="57745" y="425152"/>
                    <a:pt x="50204" y="417066"/>
                    <a:pt x="45839" y="407045"/>
                  </a:cubicBezTo>
                  <a:cubicBezTo>
                    <a:pt x="41473" y="397024"/>
                    <a:pt x="39290" y="375940"/>
                    <a:pt x="39290" y="343793"/>
                  </a:cubicBezTo>
                  <a:lnTo>
                    <a:pt x="39290" y="161925"/>
                  </a:lnTo>
                  <a:lnTo>
                    <a:pt x="0" y="161925"/>
                  </a:lnTo>
                  <a:lnTo>
                    <a:pt x="0" y="120253"/>
                  </a:lnTo>
                  <a:lnTo>
                    <a:pt x="39290" y="120253"/>
                  </a:lnTo>
                  <a:lnTo>
                    <a:pt x="39290" y="41970"/>
                  </a:lnTo>
                  <a:close/>
                  <a:moveTo>
                    <a:pt x="200918" y="0"/>
                  </a:moveTo>
                  <a:lnTo>
                    <a:pt x="254496" y="0"/>
                  </a:lnTo>
                  <a:lnTo>
                    <a:pt x="254496" y="156567"/>
                  </a:lnTo>
                  <a:cubicBezTo>
                    <a:pt x="279499" y="127595"/>
                    <a:pt x="311050" y="113109"/>
                    <a:pt x="349150" y="113109"/>
                  </a:cubicBezTo>
                  <a:cubicBezTo>
                    <a:pt x="372566" y="113109"/>
                    <a:pt x="392906" y="117723"/>
                    <a:pt x="410170" y="126950"/>
                  </a:cubicBezTo>
                  <a:cubicBezTo>
                    <a:pt x="427434" y="136178"/>
                    <a:pt x="439787" y="148927"/>
                    <a:pt x="447228" y="165199"/>
                  </a:cubicBezTo>
                  <a:cubicBezTo>
                    <a:pt x="454670" y="181471"/>
                    <a:pt x="458390" y="205085"/>
                    <a:pt x="458390" y="236041"/>
                  </a:cubicBezTo>
                  <a:lnTo>
                    <a:pt x="458390" y="436364"/>
                  </a:lnTo>
                  <a:lnTo>
                    <a:pt x="404812" y="436364"/>
                  </a:lnTo>
                  <a:lnTo>
                    <a:pt x="404812" y="236041"/>
                  </a:lnTo>
                  <a:cubicBezTo>
                    <a:pt x="404812" y="209252"/>
                    <a:pt x="399008" y="189756"/>
                    <a:pt x="387399" y="177552"/>
                  </a:cubicBezTo>
                  <a:cubicBezTo>
                    <a:pt x="375791" y="165348"/>
                    <a:pt x="359370" y="159246"/>
                    <a:pt x="338137" y="159246"/>
                  </a:cubicBezTo>
                  <a:cubicBezTo>
                    <a:pt x="322262" y="159246"/>
                    <a:pt x="307330" y="163364"/>
                    <a:pt x="293340" y="171599"/>
                  </a:cubicBezTo>
                  <a:cubicBezTo>
                    <a:pt x="279350" y="179834"/>
                    <a:pt x="269379" y="190996"/>
                    <a:pt x="263425" y="205085"/>
                  </a:cubicBezTo>
                  <a:cubicBezTo>
                    <a:pt x="257472" y="219174"/>
                    <a:pt x="254496" y="238621"/>
                    <a:pt x="254496" y="263426"/>
                  </a:cubicBezTo>
                  <a:lnTo>
                    <a:pt x="254496" y="436364"/>
                  </a:lnTo>
                  <a:lnTo>
                    <a:pt x="200918" y="436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4800" dirty="0"/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2D48EA17-4739-4BC5-8FF2-04171F296B75}"/>
                </a:ext>
              </a:extLst>
            </p:cNvPr>
            <p:cNvGrpSpPr/>
            <p:nvPr/>
          </p:nvGrpSpPr>
          <p:grpSpPr>
            <a:xfrm>
              <a:off x="4061942" y="5762672"/>
              <a:ext cx="3683304" cy="290139"/>
              <a:chOff x="1452620" y="5752535"/>
              <a:chExt cx="5751257" cy="453033"/>
            </a:xfrm>
          </p:grpSpPr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30A8348E-3238-4CE5-B329-71C69953EB44}"/>
                  </a:ext>
                </a:extLst>
              </p:cNvPr>
              <p:cNvSpPr/>
              <p:nvPr/>
            </p:nvSpPr>
            <p:spPr>
              <a:xfrm>
                <a:off x="1452620" y="5752535"/>
                <a:ext cx="4340126" cy="453033"/>
              </a:xfrm>
              <a:custGeom>
                <a:avLst/>
                <a:gdLst/>
                <a:ahLst/>
                <a:cxnLst/>
                <a:rect l="l" t="t" r="r" b="b"/>
                <a:pathLst>
                  <a:path w="4340126" h="453033">
                    <a:moveTo>
                      <a:pt x="2590204" y="77689"/>
                    </a:moveTo>
                    <a:lnTo>
                      <a:pt x="2590204" y="375047"/>
                    </a:lnTo>
                    <a:lnTo>
                      <a:pt x="2643783" y="375047"/>
                    </a:lnTo>
                    <a:cubicBezTo>
                      <a:pt x="2690812" y="375047"/>
                      <a:pt x="2727622" y="361405"/>
                      <a:pt x="2754213" y="334120"/>
                    </a:cubicBezTo>
                    <a:cubicBezTo>
                      <a:pt x="2780804" y="306834"/>
                      <a:pt x="2794099" y="269479"/>
                      <a:pt x="2794099" y="222052"/>
                    </a:cubicBezTo>
                    <a:cubicBezTo>
                      <a:pt x="2794099" y="175419"/>
                      <a:pt x="2780804" y="139700"/>
                      <a:pt x="2754213" y="114896"/>
                    </a:cubicBezTo>
                    <a:cubicBezTo>
                      <a:pt x="2727622" y="90091"/>
                      <a:pt x="2691011" y="77689"/>
                      <a:pt x="2644378" y="77689"/>
                    </a:cubicBezTo>
                    <a:close/>
                    <a:moveTo>
                      <a:pt x="723305" y="77689"/>
                    </a:moveTo>
                    <a:lnTo>
                      <a:pt x="723305" y="375047"/>
                    </a:lnTo>
                    <a:lnTo>
                      <a:pt x="776883" y="375047"/>
                    </a:lnTo>
                    <a:cubicBezTo>
                      <a:pt x="823912" y="375047"/>
                      <a:pt x="860723" y="361405"/>
                      <a:pt x="887313" y="334120"/>
                    </a:cubicBezTo>
                    <a:cubicBezTo>
                      <a:pt x="913904" y="306834"/>
                      <a:pt x="927199" y="269479"/>
                      <a:pt x="927199" y="222052"/>
                    </a:cubicBezTo>
                    <a:cubicBezTo>
                      <a:pt x="927199" y="175419"/>
                      <a:pt x="913904" y="139700"/>
                      <a:pt x="887313" y="114896"/>
                    </a:cubicBezTo>
                    <a:cubicBezTo>
                      <a:pt x="860723" y="90091"/>
                      <a:pt x="824111" y="77689"/>
                      <a:pt x="777478" y="77689"/>
                    </a:cubicBezTo>
                    <a:close/>
                    <a:moveTo>
                      <a:pt x="1466255" y="74712"/>
                    </a:moveTo>
                    <a:lnTo>
                      <a:pt x="1466255" y="223540"/>
                    </a:lnTo>
                    <a:lnTo>
                      <a:pt x="1509415" y="223540"/>
                    </a:lnTo>
                    <a:cubicBezTo>
                      <a:pt x="1567954" y="223540"/>
                      <a:pt x="1597223" y="198239"/>
                      <a:pt x="1597223" y="147638"/>
                    </a:cubicBezTo>
                    <a:cubicBezTo>
                      <a:pt x="1597223" y="99021"/>
                      <a:pt x="1568549" y="74712"/>
                      <a:pt x="1511201" y="74712"/>
                    </a:cubicBezTo>
                    <a:close/>
                    <a:moveTo>
                      <a:pt x="4086522" y="7144"/>
                    </a:moveTo>
                    <a:lnTo>
                      <a:pt x="4330303" y="7144"/>
                    </a:lnTo>
                    <a:lnTo>
                      <a:pt x="4330303" y="77689"/>
                    </a:lnTo>
                    <a:lnTo>
                      <a:pt x="4171355" y="77689"/>
                    </a:lnTo>
                    <a:lnTo>
                      <a:pt x="4171355" y="189310"/>
                    </a:lnTo>
                    <a:lnTo>
                      <a:pt x="4318992" y="189310"/>
                    </a:lnTo>
                    <a:lnTo>
                      <a:pt x="4318992" y="259557"/>
                    </a:lnTo>
                    <a:lnTo>
                      <a:pt x="4171355" y="259557"/>
                    </a:lnTo>
                    <a:lnTo>
                      <a:pt x="4171355" y="375047"/>
                    </a:lnTo>
                    <a:lnTo>
                      <a:pt x="4340126" y="375047"/>
                    </a:lnTo>
                    <a:lnTo>
                      <a:pt x="4340126" y="445294"/>
                    </a:lnTo>
                    <a:lnTo>
                      <a:pt x="4086522" y="445294"/>
                    </a:lnTo>
                    <a:close/>
                    <a:moveTo>
                      <a:pt x="3248322" y="7144"/>
                    </a:moveTo>
                    <a:lnTo>
                      <a:pt x="3342977" y="7144"/>
                    </a:lnTo>
                    <a:lnTo>
                      <a:pt x="3529905" y="296168"/>
                    </a:lnTo>
                    <a:cubicBezTo>
                      <a:pt x="3539430" y="310853"/>
                      <a:pt x="3546375" y="322164"/>
                      <a:pt x="3550741" y="330101"/>
                    </a:cubicBezTo>
                    <a:lnTo>
                      <a:pt x="3551932" y="330101"/>
                    </a:lnTo>
                    <a:cubicBezTo>
                      <a:pt x="3550344" y="322362"/>
                      <a:pt x="3549550" y="301923"/>
                      <a:pt x="3549550" y="268784"/>
                    </a:cubicBezTo>
                    <a:lnTo>
                      <a:pt x="3549550" y="7144"/>
                    </a:lnTo>
                    <a:lnTo>
                      <a:pt x="3630215" y="7144"/>
                    </a:lnTo>
                    <a:lnTo>
                      <a:pt x="3630215" y="445294"/>
                    </a:lnTo>
                    <a:lnTo>
                      <a:pt x="3541514" y="445294"/>
                    </a:lnTo>
                    <a:lnTo>
                      <a:pt x="3347740" y="148531"/>
                    </a:lnTo>
                    <a:cubicBezTo>
                      <a:pt x="3339802" y="136426"/>
                      <a:pt x="3333254" y="125115"/>
                      <a:pt x="3328094" y="114598"/>
                    </a:cubicBezTo>
                    <a:lnTo>
                      <a:pt x="3326904" y="114598"/>
                    </a:lnTo>
                    <a:cubicBezTo>
                      <a:pt x="3328491" y="128489"/>
                      <a:pt x="3329285" y="151111"/>
                      <a:pt x="3329285" y="182464"/>
                    </a:cubicBezTo>
                    <a:lnTo>
                      <a:pt x="3329285" y="445294"/>
                    </a:lnTo>
                    <a:lnTo>
                      <a:pt x="3248322" y="445294"/>
                    </a:lnTo>
                    <a:close/>
                    <a:moveTo>
                      <a:pt x="2943522" y="7144"/>
                    </a:moveTo>
                    <a:lnTo>
                      <a:pt x="3187303" y="7144"/>
                    </a:lnTo>
                    <a:lnTo>
                      <a:pt x="3187303" y="77689"/>
                    </a:lnTo>
                    <a:lnTo>
                      <a:pt x="3028354" y="77689"/>
                    </a:lnTo>
                    <a:lnTo>
                      <a:pt x="3028354" y="189310"/>
                    </a:lnTo>
                    <a:lnTo>
                      <a:pt x="3175992" y="189310"/>
                    </a:lnTo>
                    <a:lnTo>
                      <a:pt x="3175992" y="259557"/>
                    </a:lnTo>
                    <a:lnTo>
                      <a:pt x="3028354" y="259557"/>
                    </a:lnTo>
                    <a:lnTo>
                      <a:pt x="3028354" y="375047"/>
                    </a:lnTo>
                    <a:lnTo>
                      <a:pt x="3197125" y="375047"/>
                    </a:lnTo>
                    <a:lnTo>
                      <a:pt x="3197125" y="445294"/>
                    </a:lnTo>
                    <a:lnTo>
                      <a:pt x="2943522" y="445294"/>
                    </a:lnTo>
                    <a:close/>
                    <a:moveTo>
                      <a:pt x="2505372" y="7144"/>
                    </a:moveTo>
                    <a:lnTo>
                      <a:pt x="2650629" y="7144"/>
                    </a:lnTo>
                    <a:cubicBezTo>
                      <a:pt x="2805807" y="7144"/>
                      <a:pt x="2883396" y="78383"/>
                      <a:pt x="2883396" y="220861"/>
                    </a:cubicBezTo>
                    <a:cubicBezTo>
                      <a:pt x="2883396" y="288727"/>
                      <a:pt x="2861518" y="343099"/>
                      <a:pt x="2817763" y="383977"/>
                    </a:cubicBezTo>
                    <a:cubicBezTo>
                      <a:pt x="2774007" y="424855"/>
                      <a:pt x="2717700" y="445294"/>
                      <a:pt x="2648843" y="445294"/>
                    </a:cubicBezTo>
                    <a:lnTo>
                      <a:pt x="2505372" y="445294"/>
                    </a:lnTo>
                    <a:close/>
                    <a:moveTo>
                      <a:pt x="2038648" y="7144"/>
                    </a:moveTo>
                    <a:lnTo>
                      <a:pt x="2133302" y="7144"/>
                    </a:lnTo>
                    <a:lnTo>
                      <a:pt x="2320230" y="296168"/>
                    </a:lnTo>
                    <a:cubicBezTo>
                      <a:pt x="2329755" y="310853"/>
                      <a:pt x="2336701" y="322164"/>
                      <a:pt x="2341066" y="330101"/>
                    </a:cubicBezTo>
                    <a:lnTo>
                      <a:pt x="2342257" y="330101"/>
                    </a:lnTo>
                    <a:cubicBezTo>
                      <a:pt x="2340669" y="322362"/>
                      <a:pt x="2339875" y="301923"/>
                      <a:pt x="2339875" y="268784"/>
                    </a:cubicBezTo>
                    <a:lnTo>
                      <a:pt x="2339875" y="7144"/>
                    </a:lnTo>
                    <a:lnTo>
                      <a:pt x="2420540" y="7144"/>
                    </a:lnTo>
                    <a:lnTo>
                      <a:pt x="2420540" y="445294"/>
                    </a:lnTo>
                    <a:lnTo>
                      <a:pt x="2331839" y="445294"/>
                    </a:lnTo>
                    <a:lnTo>
                      <a:pt x="2138065" y="148531"/>
                    </a:lnTo>
                    <a:cubicBezTo>
                      <a:pt x="2130127" y="136426"/>
                      <a:pt x="2123579" y="125115"/>
                      <a:pt x="2118419" y="114598"/>
                    </a:cubicBezTo>
                    <a:lnTo>
                      <a:pt x="2117229" y="114598"/>
                    </a:lnTo>
                    <a:cubicBezTo>
                      <a:pt x="2118816" y="128489"/>
                      <a:pt x="2119610" y="151111"/>
                      <a:pt x="2119610" y="182464"/>
                    </a:cubicBezTo>
                    <a:lnTo>
                      <a:pt x="2119610" y="445294"/>
                    </a:lnTo>
                    <a:lnTo>
                      <a:pt x="2038648" y="445294"/>
                    </a:lnTo>
                    <a:close/>
                    <a:moveTo>
                      <a:pt x="1733847" y="7144"/>
                    </a:moveTo>
                    <a:lnTo>
                      <a:pt x="1977628" y="7144"/>
                    </a:lnTo>
                    <a:lnTo>
                      <a:pt x="1977628" y="77689"/>
                    </a:lnTo>
                    <a:lnTo>
                      <a:pt x="1818680" y="77689"/>
                    </a:lnTo>
                    <a:lnTo>
                      <a:pt x="1818680" y="189310"/>
                    </a:lnTo>
                    <a:lnTo>
                      <a:pt x="1966317" y="189310"/>
                    </a:lnTo>
                    <a:lnTo>
                      <a:pt x="1966317" y="259557"/>
                    </a:lnTo>
                    <a:lnTo>
                      <a:pt x="1818680" y="259557"/>
                    </a:lnTo>
                    <a:lnTo>
                      <a:pt x="1818680" y="375047"/>
                    </a:lnTo>
                    <a:lnTo>
                      <a:pt x="1987451" y="375047"/>
                    </a:lnTo>
                    <a:lnTo>
                      <a:pt x="1987451" y="445294"/>
                    </a:lnTo>
                    <a:lnTo>
                      <a:pt x="1733847" y="445294"/>
                    </a:lnTo>
                    <a:close/>
                    <a:moveTo>
                      <a:pt x="1381422" y="7144"/>
                    </a:moveTo>
                    <a:lnTo>
                      <a:pt x="1526083" y="7144"/>
                    </a:lnTo>
                    <a:cubicBezTo>
                      <a:pt x="1632843" y="7144"/>
                      <a:pt x="1686223" y="52884"/>
                      <a:pt x="1686223" y="144364"/>
                    </a:cubicBezTo>
                    <a:cubicBezTo>
                      <a:pt x="1686223" y="188615"/>
                      <a:pt x="1670100" y="224235"/>
                      <a:pt x="1637854" y="251222"/>
                    </a:cubicBezTo>
                    <a:cubicBezTo>
                      <a:pt x="1605607" y="278210"/>
                      <a:pt x="1565077" y="291108"/>
                      <a:pt x="1516261" y="289918"/>
                    </a:cubicBezTo>
                    <a:lnTo>
                      <a:pt x="1466255" y="289918"/>
                    </a:lnTo>
                    <a:lnTo>
                      <a:pt x="1466255" y="445294"/>
                    </a:lnTo>
                    <a:lnTo>
                      <a:pt x="1381422" y="445294"/>
                    </a:lnTo>
                    <a:close/>
                    <a:moveTo>
                      <a:pt x="1076623" y="7144"/>
                    </a:moveTo>
                    <a:lnTo>
                      <a:pt x="1320403" y="7144"/>
                    </a:lnTo>
                    <a:lnTo>
                      <a:pt x="1320403" y="77689"/>
                    </a:lnTo>
                    <a:lnTo>
                      <a:pt x="1161455" y="77689"/>
                    </a:lnTo>
                    <a:lnTo>
                      <a:pt x="1161455" y="189310"/>
                    </a:lnTo>
                    <a:lnTo>
                      <a:pt x="1309092" y="189310"/>
                    </a:lnTo>
                    <a:lnTo>
                      <a:pt x="1309092" y="259557"/>
                    </a:lnTo>
                    <a:lnTo>
                      <a:pt x="1161455" y="259557"/>
                    </a:lnTo>
                    <a:lnTo>
                      <a:pt x="1161455" y="375047"/>
                    </a:lnTo>
                    <a:lnTo>
                      <a:pt x="1330226" y="375047"/>
                    </a:lnTo>
                    <a:lnTo>
                      <a:pt x="1330226" y="445294"/>
                    </a:lnTo>
                    <a:lnTo>
                      <a:pt x="1076623" y="445294"/>
                    </a:lnTo>
                    <a:close/>
                    <a:moveTo>
                      <a:pt x="638472" y="7144"/>
                    </a:moveTo>
                    <a:lnTo>
                      <a:pt x="783729" y="7144"/>
                    </a:lnTo>
                    <a:cubicBezTo>
                      <a:pt x="938907" y="7144"/>
                      <a:pt x="1016496" y="78383"/>
                      <a:pt x="1016496" y="220861"/>
                    </a:cubicBezTo>
                    <a:cubicBezTo>
                      <a:pt x="1016496" y="288727"/>
                      <a:pt x="994618" y="343099"/>
                      <a:pt x="950863" y="383977"/>
                    </a:cubicBezTo>
                    <a:cubicBezTo>
                      <a:pt x="907107" y="424855"/>
                      <a:pt x="850801" y="445294"/>
                      <a:pt x="781943" y="445294"/>
                    </a:cubicBezTo>
                    <a:lnTo>
                      <a:pt x="638472" y="445294"/>
                    </a:lnTo>
                    <a:close/>
                    <a:moveTo>
                      <a:pt x="171747" y="7144"/>
                    </a:moveTo>
                    <a:lnTo>
                      <a:pt x="266402" y="7144"/>
                    </a:lnTo>
                    <a:lnTo>
                      <a:pt x="453330" y="296168"/>
                    </a:lnTo>
                    <a:cubicBezTo>
                      <a:pt x="462855" y="310853"/>
                      <a:pt x="469801" y="322164"/>
                      <a:pt x="474166" y="330101"/>
                    </a:cubicBezTo>
                    <a:lnTo>
                      <a:pt x="475357" y="330101"/>
                    </a:lnTo>
                    <a:cubicBezTo>
                      <a:pt x="473769" y="322362"/>
                      <a:pt x="472976" y="301923"/>
                      <a:pt x="472976" y="268784"/>
                    </a:cubicBezTo>
                    <a:lnTo>
                      <a:pt x="472976" y="7144"/>
                    </a:lnTo>
                    <a:lnTo>
                      <a:pt x="553641" y="7144"/>
                    </a:lnTo>
                    <a:lnTo>
                      <a:pt x="553641" y="445294"/>
                    </a:lnTo>
                    <a:lnTo>
                      <a:pt x="464939" y="445294"/>
                    </a:lnTo>
                    <a:lnTo>
                      <a:pt x="271165" y="148531"/>
                    </a:lnTo>
                    <a:cubicBezTo>
                      <a:pt x="263227" y="136426"/>
                      <a:pt x="256679" y="125115"/>
                      <a:pt x="251519" y="114598"/>
                    </a:cubicBezTo>
                    <a:lnTo>
                      <a:pt x="250329" y="114598"/>
                    </a:lnTo>
                    <a:cubicBezTo>
                      <a:pt x="251916" y="128489"/>
                      <a:pt x="252710" y="151111"/>
                      <a:pt x="252710" y="182464"/>
                    </a:cubicBezTo>
                    <a:lnTo>
                      <a:pt x="252710" y="445294"/>
                    </a:lnTo>
                    <a:lnTo>
                      <a:pt x="171747" y="445294"/>
                    </a:lnTo>
                    <a:close/>
                    <a:moveTo>
                      <a:pt x="0" y="7144"/>
                    </a:moveTo>
                    <a:lnTo>
                      <a:pt x="84832" y="7144"/>
                    </a:lnTo>
                    <a:lnTo>
                      <a:pt x="84832" y="445294"/>
                    </a:lnTo>
                    <a:lnTo>
                      <a:pt x="0" y="445294"/>
                    </a:lnTo>
                    <a:close/>
                    <a:moveTo>
                      <a:pt x="3917751" y="0"/>
                    </a:moveTo>
                    <a:cubicBezTo>
                      <a:pt x="3960217" y="0"/>
                      <a:pt x="3995737" y="5656"/>
                      <a:pt x="4024312" y="16967"/>
                    </a:cubicBezTo>
                    <a:lnTo>
                      <a:pt x="4024312" y="99715"/>
                    </a:lnTo>
                    <a:cubicBezTo>
                      <a:pt x="3994547" y="82451"/>
                      <a:pt x="3960812" y="73819"/>
                      <a:pt x="3923109" y="73819"/>
                    </a:cubicBezTo>
                    <a:cubicBezTo>
                      <a:pt x="3878857" y="73819"/>
                      <a:pt x="3843387" y="88206"/>
                      <a:pt x="3816697" y="116979"/>
                    </a:cubicBezTo>
                    <a:cubicBezTo>
                      <a:pt x="3790007" y="145753"/>
                      <a:pt x="3776662" y="183257"/>
                      <a:pt x="3776662" y="229493"/>
                    </a:cubicBezTo>
                    <a:cubicBezTo>
                      <a:pt x="3776662" y="274936"/>
                      <a:pt x="3789362" y="311250"/>
                      <a:pt x="3814762" y="338436"/>
                    </a:cubicBezTo>
                    <a:cubicBezTo>
                      <a:pt x="3840162" y="365622"/>
                      <a:pt x="3873996" y="379214"/>
                      <a:pt x="3916263" y="379214"/>
                    </a:cubicBezTo>
                    <a:cubicBezTo>
                      <a:pt x="3956149" y="379214"/>
                      <a:pt x="3992165" y="369689"/>
                      <a:pt x="4024312" y="350639"/>
                    </a:cubicBezTo>
                    <a:lnTo>
                      <a:pt x="4024312" y="428923"/>
                    </a:lnTo>
                    <a:cubicBezTo>
                      <a:pt x="3992562" y="444997"/>
                      <a:pt x="3951287" y="453033"/>
                      <a:pt x="3900487" y="453033"/>
                    </a:cubicBezTo>
                    <a:cubicBezTo>
                      <a:pt x="3835598" y="453033"/>
                      <a:pt x="3783856" y="433239"/>
                      <a:pt x="3745259" y="393651"/>
                    </a:cubicBezTo>
                    <a:cubicBezTo>
                      <a:pt x="3706663" y="354063"/>
                      <a:pt x="3687365" y="301328"/>
                      <a:pt x="3687365" y="235446"/>
                    </a:cubicBezTo>
                    <a:cubicBezTo>
                      <a:pt x="3687365" y="166390"/>
                      <a:pt x="3708896" y="109885"/>
                      <a:pt x="3751957" y="65931"/>
                    </a:cubicBezTo>
                    <a:cubicBezTo>
                      <a:pt x="3795018" y="21977"/>
                      <a:pt x="3850282" y="0"/>
                      <a:pt x="39177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B2377C2B-5802-4C46-A377-A7E2E192F1D5}"/>
                  </a:ext>
                </a:extLst>
              </p:cNvPr>
              <p:cNvSpPr/>
              <p:nvPr/>
            </p:nvSpPr>
            <p:spPr>
              <a:xfrm>
                <a:off x="6096000" y="5767418"/>
                <a:ext cx="1107877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107877" h="438150">
                    <a:moveTo>
                      <a:pt x="588466" y="71140"/>
                    </a:moveTo>
                    <a:cubicBezTo>
                      <a:pt x="586879" y="84435"/>
                      <a:pt x="584398" y="96342"/>
                      <a:pt x="581025" y="106859"/>
                    </a:cubicBezTo>
                    <a:lnTo>
                      <a:pt x="527149" y="266105"/>
                    </a:lnTo>
                    <a:lnTo>
                      <a:pt x="650974" y="266105"/>
                    </a:lnTo>
                    <a:lnTo>
                      <a:pt x="597396" y="107454"/>
                    </a:lnTo>
                    <a:cubicBezTo>
                      <a:pt x="595213" y="101104"/>
                      <a:pt x="592931" y="88999"/>
                      <a:pt x="590550" y="71140"/>
                    </a:cubicBezTo>
                    <a:close/>
                    <a:moveTo>
                      <a:pt x="84832" y="70545"/>
                    </a:moveTo>
                    <a:lnTo>
                      <a:pt x="84832" y="367903"/>
                    </a:lnTo>
                    <a:lnTo>
                      <a:pt x="138410" y="367903"/>
                    </a:lnTo>
                    <a:cubicBezTo>
                      <a:pt x="185440" y="367903"/>
                      <a:pt x="222250" y="354261"/>
                      <a:pt x="248841" y="326976"/>
                    </a:cubicBezTo>
                    <a:cubicBezTo>
                      <a:pt x="275431" y="299690"/>
                      <a:pt x="288727" y="262335"/>
                      <a:pt x="288727" y="214908"/>
                    </a:cubicBezTo>
                    <a:cubicBezTo>
                      <a:pt x="288727" y="168275"/>
                      <a:pt x="275431" y="132556"/>
                      <a:pt x="248841" y="107752"/>
                    </a:cubicBezTo>
                    <a:cubicBezTo>
                      <a:pt x="222250" y="82947"/>
                      <a:pt x="185638" y="70545"/>
                      <a:pt x="139005" y="70545"/>
                    </a:cubicBezTo>
                    <a:close/>
                    <a:moveTo>
                      <a:pt x="740271" y="0"/>
                    </a:moveTo>
                    <a:lnTo>
                      <a:pt x="837307" y="0"/>
                    </a:lnTo>
                    <a:lnTo>
                      <a:pt x="915591" y="173831"/>
                    </a:lnTo>
                    <a:cubicBezTo>
                      <a:pt x="916781" y="176610"/>
                      <a:pt x="920155" y="187623"/>
                      <a:pt x="925711" y="206871"/>
                    </a:cubicBezTo>
                    <a:lnTo>
                      <a:pt x="926902" y="206871"/>
                    </a:lnTo>
                    <a:cubicBezTo>
                      <a:pt x="929283" y="194568"/>
                      <a:pt x="932557" y="183753"/>
                      <a:pt x="936724" y="174427"/>
                    </a:cubicBezTo>
                    <a:lnTo>
                      <a:pt x="1017687" y="0"/>
                    </a:lnTo>
                    <a:lnTo>
                      <a:pt x="1107877" y="0"/>
                    </a:lnTo>
                    <a:lnTo>
                      <a:pt x="964406" y="280690"/>
                    </a:lnTo>
                    <a:lnTo>
                      <a:pt x="964406" y="438150"/>
                    </a:lnTo>
                    <a:lnTo>
                      <a:pt x="879574" y="438150"/>
                    </a:lnTo>
                    <a:lnTo>
                      <a:pt x="879574" y="282476"/>
                    </a:lnTo>
                    <a:close/>
                    <a:moveTo>
                      <a:pt x="542627" y="0"/>
                    </a:moveTo>
                    <a:lnTo>
                      <a:pt x="640556" y="0"/>
                    </a:lnTo>
                    <a:lnTo>
                      <a:pt x="800100" y="438150"/>
                    </a:lnTo>
                    <a:lnTo>
                      <a:pt x="707529" y="438150"/>
                    </a:lnTo>
                    <a:lnTo>
                      <a:pt x="672108" y="333375"/>
                    </a:lnTo>
                    <a:lnTo>
                      <a:pt x="507504" y="333375"/>
                    </a:lnTo>
                    <a:lnTo>
                      <a:pt x="472976" y="438150"/>
                    </a:lnTo>
                    <a:lnTo>
                      <a:pt x="380405" y="438150"/>
                    </a:lnTo>
                    <a:close/>
                    <a:moveTo>
                      <a:pt x="0" y="0"/>
                    </a:moveTo>
                    <a:lnTo>
                      <a:pt x="145256" y="0"/>
                    </a:lnTo>
                    <a:cubicBezTo>
                      <a:pt x="300434" y="0"/>
                      <a:pt x="378023" y="71239"/>
                      <a:pt x="378023" y="213717"/>
                    </a:cubicBezTo>
                    <a:cubicBezTo>
                      <a:pt x="378023" y="281583"/>
                      <a:pt x="356146" y="335955"/>
                      <a:pt x="312390" y="376833"/>
                    </a:cubicBezTo>
                    <a:cubicBezTo>
                      <a:pt x="268635" y="417711"/>
                      <a:pt x="212328" y="438150"/>
                      <a:pt x="143470" y="438150"/>
                    </a:cubicBezTo>
                    <a:lnTo>
                      <a:pt x="0" y="4381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</p:grp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E4ADC970-9949-4F05-92EF-6C187D8EF6E7}"/>
              </a:ext>
            </a:extLst>
          </p:cNvPr>
          <p:cNvGrpSpPr/>
          <p:nvPr/>
        </p:nvGrpSpPr>
        <p:grpSpPr>
          <a:xfrm>
            <a:off x="-12032" y="-84224"/>
            <a:ext cx="11446402" cy="5355728"/>
            <a:chOff x="1800225" y="1401158"/>
            <a:chExt cx="8593740" cy="40209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CF0BA4DB-4484-49D6-B0BB-2061057D03D6}"/>
                </a:ext>
              </a:extLst>
            </p:cNvPr>
            <p:cNvSpPr/>
            <p:nvPr/>
          </p:nvSpPr>
          <p:spPr>
            <a:xfrm>
              <a:off x="1800225" y="1461516"/>
              <a:ext cx="1020127" cy="2076450"/>
            </a:xfrm>
            <a:custGeom>
              <a:avLst/>
              <a:gdLst>
                <a:gd name="connsiteX0" fmla="*/ 15050 w 1020127"/>
                <a:gd name="connsiteY0" fmla="*/ 21145 h 2076450"/>
                <a:gd name="connsiteX1" fmla="*/ 95 w 1020127"/>
                <a:gd name="connsiteY1" fmla="*/ 35719 h 2076450"/>
                <a:gd name="connsiteX2" fmla="*/ 762 w 1020127"/>
                <a:gd name="connsiteY2" fmla="*/ 245555 h 2076450"/>
                <a:gd name="connsiteX3" fmla="*/ 53912 w 1020127"/>
                <a:gd name="connsiteY3" fmla="*/ 174593 h 2076450"/>
                <a:gd name="connsiteX4" fmla="*/ 63913 w 1020127"/>
                <a:gd name="connsiteY4" fmla="*/ 159353 h 2076450"/>
                <a:gd name="connsiteX5" fmla="*/ 68104 w 1020127"/>
                <a:gd name="connsiteY5" fmla="*/ 221933 h 2076450"/>
                <a:gd name="connsiteX6" fmla="*/ 113824 w 1020127"/>
                <a:gd name="connsiteY6" fmla="*/ 215932 h 2076450"/>
                <a:gd name="connsiteX7" fmla="*/ 72676 w 1020127"/>
                <a:gd name="connsiteY7" fmla="*/ 360998 h 2076450"/>
                <a:gd name="connsiteX8" fmla="*/ 1143 w 1020127"/>
                <a:gd name="connsiteY8" fmla="*/ 372428 h 2076450"/>
                <a:gd name="connsiteX9" fmla="*/ 1905 w 1020127"/>
                <a:gd name="connsiteY9" fmla="*/ 612458 h 2076450"/>
                <a:gd name="connsiteX10" fmla="*/ 4572 w 1020127"/>
                <a:gd name="connsiteY10" fmla="*/ 604076 h 2076450"/>
                <a:gd name="connsiteX11" fmla="*/ 10382 w 1020127"/>
                <a:gd name="connsiteY11" fmla="*/ 689420 h 2076450"/>
                <a:gd name="connsiteX12" fmla="*/ 70104 w 1020127"/>
                <a:gd name="connsiteY12" fmla="*/ 674084 h 2076450"/>
                <a:gd name="connsiteX13" fmla="*/ 22479 w 1020127"/>
                <a:gd name="connsiteY13" fmla="*/ 824198 h 2076450"/>
                <a:gd name="connsiteX14" fmla="*/ 14288 w 1020127"/>
                <a:gd name="connsiteY14" fmla="*/ 825246 h 2076450"/>
                <a:gd name="connsiteX15" fmla="*/ 2572 w 1020127"/>
                <a:gd name="connsiteY15" fmla="*/ 814292 h 2076450"/>
                <a:gd name="connsiteX16" fmla="*/ 3620 w 1020127"/>
                <a:gd name="connsiteY16" fmla="*/ 1140809 h 2076450"/>
                <a:gd name="connsiteX17" fmla="*/ 7334 w 1020127"/>
                <a:gd name="connsiteY17" fmla="*/ 1139666 h 2076450"/>
                <a:gd name="connsiteX18" fmla="*/ 3620 w 1020127"/>
                <a:gd name="connsiteY18" fmla="*/ 1144238 h 2076450"/>
                <a:gd name="connsiteX19" fmla="*/ 4286 w 1020127"/>
                <a:gd name="connsiteY19" fmla="*/ 1366266 h 2076450"/>
                <a:gd name="connsiteX20" fmla="*/ 97727 w 1020127"/>
                <a:gd name="connsiteY20" fmla="*/ 1243584 h 2076450"/>
                <a:gd name="connsiteX21" fmla="*/ 110014 w 1020127"/>
                <a:gd name="connsiteY21" fmla="*/ 1322642 h 2076450"/>
                <a:gd name="connsiteX22" fmla="*/ 169069 w 1020127"/>
                <a:gd name="connsiteY22" fmla="*/ 1302448 h 2076450"/>
                <a:gd name="connsiteX23" fmla="*/ 134112 w 1020127"/>
                <a:gd name="connsiteY23" fmla="*/ 1451610 h 2076450"/>
                <a:gd name="connsiteX24" fmla="*/ 73533 w 1020127"/>
                <a:gd name="connsiteY24" fmla="*/ 1439704 h 2076450"/>
                <a:gd name="connsiteX25" fmla="*/ 26289 w 1020127"/>
                <a:gd name="connsiteY25" fmla="*/ 1499997 h 2076450"/>
                <a:gd name="connsiteX26" fmla="*/ 4382 w 1020127"/>
                <a:gd name="connsiteY26" fmla="*/ 1367028 h 2076450"/>
                <a:gd name="connsiteX27" fmla="*/ 5810 w 1020127"/>
                <a:gd name="connsiteY27" fmla="*/ 1816513 h 2076450"/>
                <a:gd name="connsiteX28" fmla="*/ 57722 w 1020127"/>
                <a:gd name="connsiteY28" fmla="*/ 1708785 h 2076450"/>
                <a:gd name="connsiteX29" fmla="*/ 62770 w 1020127"/>
                <a:gd name="connsiteY29" fmla="*/ 1715929 h 2076450"/>
                <a:gd name="connsiteX30" fmla="*/ 147352 w 1020127"/>
                <a:gd name="connsiteY30" fmla="*/ 1758029 h 2076450"/>
                <a:gd name="connsiteX31" fmla="*/ 112014 w 1020127"/>
                <a:gd name="connsiteY31" fmla="*/ 1920431 h 2076450"/>
                <a:gd name="connsiteX32" fmla="*/ 32766 w 1020127"/>
                <a:gd name="connsiteY32" fmla="*/ 1902333 h 2076450"/>
                <a:gd name="connsiteX33" fmla="*/ 6191 w 1020127"/>
                <a:gd name="connsiteY33" fmla="*/ 1933766 h 2076450"/>
                <a:gd name="connsiteX34" fmla="*/ 6668 w 1020127"/>
                <a:gd name="connsiteY34" fmla="*/ 2076450 h 2076450"/>
                <a:gd name="connsiteX35" fmla="*/ 284036 w 1020127"/>
                <a:gd name="connsiteY35" fmla="*/ 1950244 h 2076450"/>
                <a:gd name="connsiteX36" fmla="*/ 1020128 w 1020127"/>
                <a:gd name="connsiteY36" fmla="*/ 1369314 h 2076450"/>
                <a:gd name="connsiteX37" fmla="*/ 1020128 w 1020127"/>
                <a:gd name="connsiteY37" fmla="*/ 1369314 h 2076450"/>
                <a:gd name="connsiteX38" fmla="*/ 979932 w 1020127"/>
                <a:gd name="connsiteY38" fmla="*/ 1077849 h 2076450"/>
                <a:gd name="connsiteX39" fmla="*/ 980027 w 1020127"/>
                <a:gd name="connsiteY39" fmla="*/ 1077754 h 2076450"/>
                <a:gd name="connsiteX40" fmla="*/ 980027 w 1020127"/>
                <a:gd name="connsiteY40" fmla="*/ 1077754 h 2076450"/>
                <a:gd name="connsiteX41" fmla="*/ 937165 w 1020127"/>
                <a:gd name="connsiteY41" fmla="*/ 784955 h 2076450"/>
                <a:gd name="connsiteX42" fmla="*/ 937165 w 1020127"/>
                <a:gd name="connsiteY42" fmla="*/ 784955 h 2076450"/>
                <a:gd name="connsiteX43" fmla="*/ 896874 w 1020127"/>
                <a:gd name="connsiteY43" fmla="*/ 494348 h 2076450"/>
                <a:gd name="connsiteX44" fmla="*/ 896874 w 1020127"/>
                <a:gd name="connsiteY44" fmla="*/ 494252 h 2076450"/>
                <a:gd name="connsiteX45" fmla="*/ 896779 w 1020127"/>
                <a:gd name="connsiteY45" fmla="*/ 494348 h 2076450"/>
                <a:gd name="connsiteX46" fmla="*/ 853916 w 1020127"/>
                <a:gd name="connsiteY46" fmla="*/ 202597 h 2076450"/>
                <a:gd name="connsiteX47" fmla="*/ 854012 w 1020127"/>
                <a:gd name="connsiteY47" fmla="*/ 202406 h 2076450"/>
                <a:gd name="connsiteX48" fmla="*/ 825056 w 1020127"/>
                <a:gd name="connsiteY48" fmla="*/ 0 h 2076450"/>
                <a:gd name="connsiteX49" fmla="*/ 737330 w 1020127"/>
                <a:gd name="connsiteY49" fmla="*/ 476 h 2076450"/>
                <a:gd name="connsiteX50" fmla="*/ 738188 w 1020127"/>
                <a:gd name="connsiteY50" fmla="*/ 128397 h 2076450"/>
                <a:gd name="connsiteX51" fmla="*/ 667988 w 1020127"/>
                <a:gd name="connsiteY51" fmla="*/ 182785 h 2076450"/>
                <a:gd name="connsiteX52" fmla="*/ 624840 w 1020127"/>
                <a:gd name="connsiteY52" fmla="*/ 89249 h 2076450"/>
                <a:gd name="connsiteX53" fmla="*/ 680942 w 1020127"/>
                <a:gd name="connsiteY53" fmla="*/ 857 h 2076450"/>
                <a:gd name="connsiteX54" fmla="*/ 586359 w 1020127"/>
                <a:gd name="connsiteY54" fmla="*/ 1429 h 2076450"/>
                <a:gd name="connsiteX55" fmla="*/ 599599 w 1020127"/>
                <a:gd name="connsiteY55" fmla="*/ 39719 h 2076450"/>
                <a:gd name="connsiteX56" fmla="*/ 531495 w 1020127"/>
                <a:gd name="connsiteY56" fmla="*/ 77534 h 2076450"/>
                <a:gd name="connsiteX57" fmla="*/ 521303 w 1020127"/>
                <a:gd name="connsiteY57" fmla="*/ 1810 h 2076450"/>
                <a:gd name="connsiteX58" fmla="*/ 225647 w 1020127"/>
                <a:gd name="connsiteY58" fmla="*/ 3239 h 2076450"/>
                <a:gd name="connsiteX59" fmla="*/ 230315 w 1020127"/>
                <a:gd name="connsiteY59" fmla="*/ 74771 h 2076450"/>
                <a:gd name="connsiteX60" fmla="*/ 195453 w 1020127"/>
                <a:gd name="connsiteY60" fmla="*/ 47720 h 2076450"/>
                <a:gd name="connsiteX61" fmla="*/ 161830 w 1020127"/>
                <a:gd name="connsiteY61" fmla="*/ 103442 h 2076450"/>
                <a:gd name="connsiteX62" fmla="*/ 170212 w 1020127"/>
                <a:gd name="connsiteY62" fmla="*/ 3524 h 2076450"/>
                <a:gd name="connsiteX63" fmla="*/ 25622 w 1020127"/>
                <a:gd name="connsiteY63" fmla="*/ 4382 h 2076450"/>
                <a:gd name="connsiteX64" fmla="*/ 0 w 1020127"/>
                <a:gd name="connsiteY64" fmla="*/ 12287 h 2076450"/>
                <a:gd name="connsiteX65" fmla="*/ 0 w 1020127"/>
                <a:gd name="connsiteY65" fmla="*/ 20955 h 2076450"/>
                <a:gd name="connsiteX66" fmla="*/ 15050 w 1020127"/>
                <a:gd name="connsiteY66" fmla="*/ 21145 h 2076450"/>
                <a:gd name="connsiteX67" fmla="*/ 163449 w 1020127"/>
                <a:gd name="connsiteY67" fmla="*/ 991457 h 2076450"/>
                <a:gd name="connsiteX68" fmla="*/ 109442 w 1020127"/>
                <a:gd name="connsiteY68" fmla="*/ 981742 h 2076450"/>
                <a:gd name="connsiteX69" fmla="*/ 71247 w 1020127"/>
                <a:gd name="connsiteY69" fmla="*/ 1036034 h 2076450"/>
                <a:gd name="connsiteX70" fmla="*/ 50673 w 1020127"/>
                <a:gd name="connsiteY70" fmla="*/ 902303 h 2076450"/>
                <a:gd name="connsiteX71" fmla="*/ 136398 w 1020127"/>
                <a:gd name="connsiteY71" fmla="*/ 785336 h 2076450"/>
                <a:gd name="connsiteX72" fmla="*/ 145923 w 1020127"/>
                <a:gd name="connsiteY72" fmla="*/ 862013 h 2076450"/>
                <a:gd name="connsiteX73" fmla="*/ 206883 w 1020127"/>
                <a:gd name="connsiteY73" fmla="*/ 840010 h 2076450"/>
                <a:gd name="connsiteX74" fmla="*/ 163449 w 1020127"/>
                <a:gd name="connsiteY74" fmla="*/ 991457 h 2076450"/>
                <a:gd name="connsiteX75" fmla="*/ 322707 w 1020127"/>
                <a:gd name="connsiteY75" fmla="*/ 1586103 h 2076450"/>
                <a:gd name="connsiteX76" fmla="*/ 205931 w 1020127"/>
                <a:gd name="connsiteY76" fmla="*/ 1638110 h 2076450"/>
                <a:gd name="connsiteX77" fmla="*/ 210407 w 1020127"/>
                <a:gd name="connsiteY77" fmla="*/ 1607534 h 2076450"/>
                <a:gd name="connsiteX78" fmla="*/ 170783 w 1020127"/>
                <a:gd name="connsiteY78" fmla="*/ 1517142 h 2076450"/>
                <a:gd name="connsiteX79" fmla="*/ 260794 w 1020127"/>
                <a:gd name="connsiteY79" fmla="*/ 1396651 h 2076450"/>
                <a:gd name="connsiteX80" fmla="*/ 267081 w 1020127"/>
                <a:gd name="connsiteY80" fmla="*/ 1404747 h 2076450"/>
                <a:gd name="connsiteX81" fmla="*/ 286512 w 1020127"/>
                <a:gd name="connsiteY81" fmla="*/ 1460087 h 2076450"/>
                <a:gd name="connsiteX82" fmla="*/ 346139 w 1020127"/>
                <a:gd name="connsiteY82" fmla="*/ 1429131 h 2076450"/>
                <a:gd name="connsiteX83" fmla="*/ 322707 w 1020127"/>
                <a:gd name="connsiteY83" fmla="*/ 1586103 h 2076450"/>
                <a:gd name="connsiteX84" fmla="*/ 321374 w 1020127"/>
                <a:gd name="connsiteY84" fmla="*/ 1132237 h 2076450"/>
                <a:gd name="connsiteX85" fmla="*/ 266414 w 1020127"/>
                <a:gd name="connsiteY85" fmla="*/ 1127189 h 2076450"/>
                <a:gd name="connsiteX86" fmla="*/ 229934 w 1020127"/>
                <a:gd name="connsiteY86" fmla="*/ 1183958 h 2076450"/>
                <a:gd name="connsiteX87" fmla="*/ 234791 w 1020127"/>
                <a:gd name="connsiteY87" fmla="*/ 1142429 h 2076450"/>
                <a:gd name="connsiteX88" fmla="*/ 214408 w 1020127"/>
                <a:gd name="connsiteY88" fmla="*/ 1073182 h 2076450"/>
                <a:gd name="connsiteX89" fmla="*/ 214598 w 1020127"/>
                <a:gd name="connsiteY89" fmla="*/ 1055942 h 2076450"/>
                <a:gd name="connsiteX90" fmla="*/ 275082 w 1020127"/>
                <a:gd name="connsiteY90" fmla="*/ 959358 h 2076450"/>
                <a:gd name="connsiteX91" fmla="*/ 278606 w 1020127"/>
                <a:gd name="connsiteY91" fmla="*/ 946690 h 2076450"/>
                <a:gd name="connsiteX92" fmla="*/ 283750 w 1020127"/>
                <a:gd name="connsiteY92" fmla="*/ 947071 h 2076450"/>
                <a:gd name="connsiteX93" fmla="*/ 296418 w 1020127"/>
                <a:gd name="connsiteY93" fmla="*/ 1011365 h 2076450"/>
                <a:gd name="connsiteX94" fmla="*/ 346520 w 1020127"/>
                <a:gd name="connsiteY94" fmla="*/ 982504 h 2076450"/>
                <a:gd name="connsiteX95" fmla="*/ 321374 w 1020127"/>
                <a:gd name="connsiteY95" fmla="*/ 1132237 h 2076450"/>
                <a:gd name="connsiteX96" fmla="*/ 514541 w 1020127"/>
                <a:gd name="connsiteY96" fmla="*/ 1698784 h 2076450"/>
                <a:gd name="connsiteX97" fmla="*/ 432816 w 1020127"/>
                <a:gd name="connsiteY97" fmla="*/ 1696402 h 2076450"/>
                <a:gd name="connsiteX98" fmla="*/ 390525 w 1020127"/>
                <a:gd name="connsiteY98" fmla="*/ 1756886 h 2076450"/>
                <a:gd name="connsiteX99" fmla="*/ 403193 w 1020127"/>
                <a:gd name="connsiteY99" fmla="*/ 1699736 h 2076450"/>
                <a:gd name="connsiteX100" fmla="*/ 378905 w 1020127"/>
                <a:gd name="connsiteY100" fmla="*/ 1655064 h 2076450"/>
                <a:gd name="connsiteX101" fmla="*/ 349853 w 1020127"/>
                <a:gd name="connsiteY101" fmla="*/ 1643539 h 2076450"/>
                <a:gd name="connsiteX102" fmla="*/ 442055 w 1020127"/>
                <a:gd name="connsiteY102" fmla="*/ 1500378 h 2076450"/>
                <a:gd name="connsiteX103" fmla="*/ 464630 w 1020127"/>
                <a:gd name="connsiteY103" fmla="*/ 1573625 h 2076450"/>
                <a:gd name="connsiteX104" fmla="*/ 515303 w 1020127"/>
                <a:gd name="connsiteY104" fmla="*/ 1540764 h 2076450"/>
                <a:gd name="connsiteX105" fmla="*/ 514541 w 1020127"/>
                <a:gd name="connsiteY105" fmla="*/ 1698784 h 2076450"/>
                <a:gd name="connsiteX106" fmla="*/ 488347 w 1020127"/>
                <a:gd name="connsiteY106" fmla="*/ 805720 h 2076450"/>
                <a:gd name="connsiteX107" fmla="*/ 397383 w 1020127"/>
                <a:gd name="connsiteY107" fmla="*/ 861346 h 2076450"/>
                <a:gd name="connsiteX108" fmla="*/ 403384 w 1020127"/>
                <a:gd name="connsiteY108" fmla="*/ 820198 h 2076450"/>
                <a:gd name="connsiteX109" fmla="*/ 359759 w 1020127"/>
                <a:gd name="connsiteY109" fmla="*/ 746760 h 2076450"/>
                <a:gd name="connsiteX110" fmla="*/ 438531 w 1020127"/>
                <a:gd name="connsiteY110" fmla="*/ 618744 h 2076450"/>
                <a:gd name="connsiteX111" fmla="*/ 458057 w 1020127"/>
                <a:gd name="connsiteY111" fmla="*/ 683133 h 2076450"/>
                <a:gd name="connsiteX112" fmla="*/ 508921 w 1020127"/>
                <a:gd name="connsiteY112" fmla="*/ 646081 h 2076450"/>
                <a:gd name="connsiteX113" fmla="*/ 488347 w 1020127"/>
                <a:gd name="connsiteY113" fmla="*/ 805720 h 2076450"/>
                <a:gd name="connsiteX114" fmla="*/ 494633 w 1020127"/>
                <a:gd name="connsiteY114" fmla="*/ 1249490 h 2076450"/>
                <a:gd name="connsiteX115" fmla="*/ 394145 w 1020127"/>
                <a:gd name="connsiteY115" fmla="*/ 1310164 h 2076450"/>
                <a:gd name="connsiteX116" fmla="*/ 400145 w 1020127"/>
                <a:gd name="connsiteY116" fmla="*/ 1273207 h 2076450"/>
                <a:gd name="connsiteX117" fmla="*/ 360998 w 1020127"/>
                <a:gd name="connsiteY117" fmla="*/ 1195197 h 2076450"/>
                <a:gd name="connsiteX118" fmla="*/ 441389 w 1020127"/>
                <a:gd name="connsiteY118" fmla="*/ 1055561 h 2076450"/>
                <a:gd name="connsiteX119" fmla="*/ 457867 w 1020127"/>
                <a:gd name="connsiteY119" fmla="*/ 1125855 h 2076450"/>
                <a:gd name="connsiteX120" fmla="*/ 515969 w 1020127"/>
                <a:gd name="connsiteY120" fmla="*/ 1094708 h 2076450"/>
                <a:gd name="connsiteX121" fmla="*/ 494633 w 1020127"/>
                <a:gd name="connsiteY121" fmla="*/ 1249490 h 2076450"/>
                <a:gd name="connsiteX122" fmla="*/ 646176 w 1020127"/>
                <a:gd name="connsiteY122" fmla="*/ 900684 h 2076450"/>
                <a:gd name="connsiteX123" fmla="*/ 564928 w 1020127"/>
                <a:gd name="connsiteY123" fmla="*/ 958310 h 2076450"/>
                <a:gd name="connsiteX124" fmla="*/ 563975 w 1020127"/>
                <a:gd name="connsiteY124" fmla="*/ 929069 h 2076450"/>
                <a:gd name="connsiteX125" fmla="*/ 525018 w 1020127"/>
                <a:gd name="connsiteY125" fmla="*/ 854393 h 2076450"/>
                <a:gd name="connsiteX126" fmla="*/ 595884 w 1020127"/>
                <a:gd name="connsiteY126" fmla="*/ 726377 h 2076450"/>
                <a:gd name="connsiteX127" fmla="*/ 613886 w 1020127"/>
                <a:gd name="connsiteY127" fmla="*/ 784765 h 2076450"/>
                <a:gd name="connsiteX128" fmla="*/ 668179 w 1020127"/>
                <a:gd name="connsiteY128" fmla="*/ 739807 h 2076450"/>
                <a:gd name="connsiteX129" fmla="*/ 632079 w 1020127"/>
                <a:gd name="connsiteY129" fmla="*/ 822389 h 2076450"/>
                <a:gd name="connsiteX130" fmla="*/ 646176 w 1020127"/>
                <a:gd name="connsiteY130" fmla="*/ 900684 h 2076450"/>
                <a:gd name="connsiteX131" fmla="*/ 679418 w 1020127"/>
                <a:gd name="connsiteY131" fmla="*/ 1330738 h 2076450"/>
                <a:gd name="connsiteX132" fmla="*/ 575215 w 1020127"/>
                <a:gd name="connsiteY132" fmla="*/ 1407795 h 2076450"/>
                <a:gd name="connsiteX133" fmla="*/ 581597 w 1020127"/>
                <a:gd name="connsiteY133" fmla="*/ 1366171 h 2076450"/>
                <a:gd name="connsiteX134" fmla="*/ 537020 w 1020127"/>
                <a:gd name="connsiteY134" fmla="*/ 1298924 h 2076450"/>
                <a:gd name="connsiteX135" fmla="*/ 616649 w 1020127"/>
                <a:gd name="connsiteY135" fmla="*/ 1160240 h 2076450"/>
                <a:gd name="connsiteX136" fmla="*/ 634079 w 1020127"/>
                <a:gd name="connsiteY136" fmla="*/ 1216723 h 2076450"/>
                <a:gd name="connsiteX137" fmla="*/ 695992 w 1020127"/>
                <a:gd name="connsiteY137" fmla="*/ 1173766 h 2076450"/>
                <a:gd name="connsiteX138" fmla="*/ 679418 w 1020127"/>
                <a:gd name="connsiteY138" fmla="*/ 1330738 h 2076450"/>
                <a:gd name="connsiteX139" fmla="*/ 889921 w 1020127"/>
                <a:gd name="connsiteY139" fmla="*/ 1227677 h 2076450"/>
                <a:gd name="connsiteX140" fmla="*/ 852297 w 1020127"/>
                <a:gd name="connsiteY140" fmla="*/ 1308354 h 2076450"/>
                <a:gd name="connsiteX141" fmla="*/ 871728 w 1020127"/>
                <a:gd name="connsiteY141" fmla="*/ 1388173 h 2076450"/>
                <a:gd name="connsiteX142" fmla="*/ 770192 w 1020127"/>
                <a:gd name="connsiteY142" fmla="*/ 1472946 h 2076450"/>
                <a:gd name="connsiteX143" fmla="*/ 778288 w 1020127"/>
                <a:gd name="connsiteY143" fmla="*/ 1413129 h 2076450"/>
                <a:gd name="connsiteX144" fmla="*/ 748379 w 1020127"/>
                <a:gd name="connsiteY144" fmla="*/ 1375410 h 2076450"/>
                <a:gd name="connsiteX145" fmla="*/ 729425 w 1020127"/>
                <a:gd name="connsiteY145" fmla="*/ 1366361 h 2076450"/>
                <a:gd name="connsiteX146" fmla="*/ 805910 w 1020127"/>
                <a:gd name="connsiteY146" fmla="*/ 1224725 h 2076450"/>
                <a:gd name="connsiteX147" fmla="*/ 827342 w 1020127"/>
                <a:gd name="connsiteY147" fmla="*/ 1277207 h 2076450"/>
                <a:gd name="connsiteX148" fmla="*/ 889921 w 1020127"/>
                <a:gd name="connsiteY148" fmla="*/ 1227677 h 2076450"/>
                <a:gd name="connsiteX149" fmla="*/ 831628 w 1020127"/>
                <a:gd name="connsiteY149" fmla="*/ 968502 h 2076450"/>
                <a:gd name="connsiteX150" fmla="*/ 738854 w 1020127"/>
                <a:gd name="connsiteY150" fmla="*/ 1039368 h 2076450"/>
                <a:gd name="connsiteX151" fmla="*/ 740283 w 1020127"/>
                <a:gd name="connsiteY151" fmla="*/ 1001744 h 2076450"/>
                <a:gd name="connsiteX152" fmla="*/ 693611 w 1020127"/>
                <a:gd name="connsiteY152" fmla="*/ 945928 h 2076450"/>
                <a:gd name="connsiteX153" fmla="*/ 765620 w 1020127"/>
                <a:gd name="connsiteY153" fmla="*/ 804386 h 2076450"/>
                <a:gd name="connsiteX154" fmla="*/ 787146 w 1020127"/>
                <a:gd name="connsiteY154" fmla="*/ 858679 h 2076450"/>
                <a:gd name="connsiteX155" fmla="*/ 834676 w 1020127"/>
                <a:gd name="connsiteY155" fmla="*/ 814864 h 2076450"/>
                <a:gd name="connsiteX156" fmla="*/ 831628 w 1020127"/>
                <a:gd name="connsiteY156" fmla="*/ 968502 h 2076450"/>
                <a:gd name="connsiteX157" fmla="*/ 725329 w 1020127"/>
                <a:gd name="connsiteY157" fmla="*/ 384334 h 2076450"/>
                <a:gd name="connsiteX158" fmla="*/ 745522 w 1020127"/>
                <a:gd name="connsiteY158" fmla="*/ 437579 h 2076450"/>
                <a:gd name="connsiteX159" fmla="*/ 787813 w 1020127"/>
                <a:gd name="connsiteY159" fmla="*/ 397574 h 2076450"/>
                <a:gd name="connsiteX160" fmla="*/ 790289 w 1020127"/>
                <a:gd name="connsiteY160" fmla="*/ 552926 h 2076450"/>
                <a:gd name="connsiteX161" fmla="*/ 701135 w 1020127"/>
                <a:gd name="connsiteY161" fmla="*/ 616839 h 2076450"/>
                <a:gd name="connsiteX162" fmla="*/ 702945 w 1020127"/>
                <a:gd name="connsiteY162" fmla="*/ 585788 h 2076450"/>
                <a:gd name="connsiteX163" fmla="*/ 659511 w 1020127"/>
                <a:gd name="connsiteY163" fmla="*/ 516065 h 2076450"/>
                <a:gd name="connsiteX164" fmla="*/ 725329 w 1020127"/>
                <a:gd name="connsiteY164" fmla="*/ 384334 h 2076450"/>
                <a:gd name="connsiteX165" fmla="*/ 570071 w 1020127"/>
                <a:gd name="connsiteY165" fmla="*/ 284988 h 2076450"/>
                <a:gd name="connsiteX166" fmla="*/ 589407 w 1020127"/>
                <a:gd name="connsiteY166" fmla="*/ 347663 h 2076450"/>
                <a:gd name="connsiteX167" fmla="*/ 636365 w 1020127"/>
                <a:gd name="connsiteY167" fmla="*/ 315182 h 2076450"/>
                <a:gd name="connsiteX168" fmla="*/ 606266 w 1020127"/>
                <a:gd name="connsiteY168" fmla="*/ 390525 h 2076450"/>
                <a:gd name="connsiteX169" fmla="*/ 618173 w 1020127"/>
                <a:gd name="connsiteY169" fmla="*/ 467297 h 2076450"/>
                <a:gd name="connsiteX170" fmla="*/ 544640 w 1020127"/>
                <a:gd name="connsiteY170" fmla="*/ 524447 h 2076450"/>
                <a:gd name="connsiteX171" fmla="*/ 504730 w 1020127"/>
                <a:gd name="connsiteY171" fmla="*/ 417481 h 2076450"/>
                <a:gd name="connsiteX172" fmla="*/ 570071 w 1020127"/>
                <a:gd name="connsiteY172" fmla="*/ 284988 h 2076450"/>
                <a:gd name="connsiteX173" fmla="*/ 388144 w 1020127"/>
                <a:gd name="connsiteY173" fmla="*/ 286988 h 2076450"/>
                <a:gd name="connsiteX174" fmla="*/ 430911 w 1020127"/>
                <a:gd name="connsiteY174" fmla="*/ 200882 h 2076450"/>
                <a:gd name="connsiteX175" fmla="*/ 438817 w 1020127"/>
                <a:gd name="connsiteY175" fmla="*/ 174117 h 2076450"/>
                <a:gd name="connsiteX176" fmla="*/ 453962 w 1020127"/>
                <a:gd name="connsiteY176" fmla="*/ 237077 h 2076450"/>
                <a:gd name="connsiteX177" fmla="*/ 495967 w 1020127"/>
                <a:gd name="connsiteY177" fmla="*/ 208026 h 2076450"/>
                <a:gd name="connsiteX178" fmla="*/ 464630 w 1020127"/>
                <a:gd name="connsiteY178" fmla="*/ 283464 h 2076450"/>
                <a:gd name="connsiteX179" fmla="*/ 472916 w 1020127"/>
                <a:gd name="connsiteY179" fmla="*/ 358331 h 2076450"/>
                <a:gd name="connsiteX180" fmla="*/ 436055 w 1020127"/>
                <a:gd name="connsiteY180" fmla="*/ 344043 h 2076450"/>
                <a:gd name="connsiteX181" fmla="*/ 405194 w 1020127"/>
                <a:gd name="connsiteY181" fmla="*/ 409384 h 2076450"/>
                <a:gd name="connsiteX182" fmla="*/ 400526 w 1020127"/>
                <a:gd name="connsiteY182" fmla="*/ 408051 h 2076450"/>
                <a:gd name="connsiteX183" fmla="*/ 408242 w 1020127"/>
                <a:gd name="connsiteY183" fmla="*/ 356902 h 2076450"/>
                <a:gd name="connsiteX184" fmla="*/ 391097 w 1020127"/>
                <a:gd name="connsiteY184" fmla="*/ 306324 h 2076450"/>
                <a:gd name="connsiteX185" fmla="*/ 388144 w 1020127"/>
                <a:gd name="connsiteY185" fmla="*/ 286988 h 2076450"/>
                <a:gd name="connsiteX186" fmla="*/ 314325 w 1020127"/>
                <a:gd name="connsiteY186" fmla="*/ 38386 h 2076450"/>
                <a:gd name="connsiteX187" fmla="*/ 328041 w 1020127"/>
                <a:gd name="connsiteY187" fmla="*/ 98774 h 2076450"/>
                <a:gd name="connsiteX188" fmla="*/ 370046 w 1020127"/>
                <a:gd name="connsiteY188" fmla="*/ 80486 h 2076450"/>
                <a:gd name="connsiteX189" fmla="*/ 346139 w 1020127"/>
                <a:gd name="connsiteY189" fmla="*/ 229267 h 2076450"/>
                <a:gd name="connsiteX190" fmla="*/ 307276 w 1020127"/>
                <a:gd name="connsiteY190" fmla="*/ 206216 h 2076450"/>
                <a:gd name="connsiteX191" fmla="*/ 285560 w 1020127"/>
                <a:gd name="connsiteY191" fmla="*/ 268224 h 2076450"/>
                <a:gd name="connsiteX192" fmla="*/ 274130 w 1020127"/>
                <a:gd name="connsiteY192" fmla="*/ 264319 h 2076450"/>
                <a:gd name="connsiteX193" fmla="*/ 247269 w 1020127"/>
                <a:gd name="connsiteY193" fmla="*/ 145542 h 2076450"/>
                <a:gd name="connsiteX194" fmla="*/ 314325 w 1020127"/>
                <a:gd name="connsiteY194" fmla="*/ 38386 h 2076450"/>
                <a:gd name="connsiteX195" fmla="*/ 295847 w 1020127"/>
                <a:gd name="connsiteY195" fmla="*/ 490061 h 2076450"/>
                <a:gd name="connsiteX196" fmla="*/ 313277 w 1020127"/>
                <a:gd name="connsiteY196" fmla="*/ 556070 h 2076450"/>
                <a:gd name="connsiteX197" fmla="*/ 364236 w 1020127"/>
                <a:gd name="connsiteY197" fmla="*/ 526256 h 2076450"/>
                <a:gd name="connsiteX198" fmla="*/ 335947 w 1020127"/>
                <a:gd name="connsiteY198" fmla="*/ 686372 h 2076450"/>
                <a:gd name="connsiteX199" fmla="*/ 249460 w 1020127"/>
                <a:gd name="connsiteY199" fmla="*/ 725234 h 2076450"/>
                <a:gd name="connsiteX200" fmla="*/ 218694 w 1020127"/>
                <a:gd name="connsiteY200" fmla="*/ 603790 h 2076450"/>
                <a:gd name="connsiteX201" fmla="*/ 295847 w 1020127"/>
                <a:gd name="connsiteY201" fmla="*/ 490061 h 2076450"/>
                <a:gd name="connsiteX202" fmla="*/ 174689 w 1020127"/>
                <a:gd name="connsiteY202" fmla="*/ 329184 h 2076450"/>
                <a:gd name="connsiteX203" fmla="*/ 181737 w 1020127"/>
                <a:gd name="connsiteY203" fmla="*/ 400717 h 2076450"/>
                <a:gd name="connsiteX204" fmla="*/ 229648 w 1020127"/>
                <a:gd name="connsiteY204" fmla="*/ 386239 h 2076450"/>
                <a:gd name="connsiteX205" fmla="*/ 192024 w 1020127"/>
                <a:gd name="connsiteY205" fmla="*/ 535305 h 2076450"/>
                <a:gd name="connsiteX206" fmla="*/ 158020 w 1020127"/>
                <a:gd name="connsiteY206" fmla="*/ 505968 h 2076450"/>
                <a:gd name="connsiteX207" fmla="*/ 115062 w 1020127"/>
                <a:gd name="connsiteY207" fmla="*/ 573024 h 2076450"/>
                <a:gd name="connsiteX208" fmla="*/ 90202 w 1020127"/>
                <a:gd name="connsiteY208" fmla="*/ 436626 h 2076450"/>
                <a:gd name="connsiteX209" fmla="*/ 174689 w 1020127"/>
                <a:gd name="connsiteY209" fmla="*/ 329184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1020127" h="2076450">
                  <a:moveTo>
                    <a:pt x="15050" y="21145"/>
                  </a:moveTo>
                  <a:cubicBezTo>
                    <a:pt x="9525" y="25813"/>
                    <a:pt x="4572" y="30766"/>
                    <a:pt x="95" y="35719"/>
                  </a:cubicBezTo>
                  <a:lnTo>
                    <a:pt x="762" y="245555"/>
                  </a:lnTo>
                  <a:cubicBezTo>
                    <a:pt x="47625" y="242697"/>
                    <a:pt x="44101" y="204121"/>
                    <a:pt x="53912" y="174593"/>
                  </a:cubicBezTo>
                  <a:cubicBezTo>
                    <a:pt x="55626" y="169355"/>
                    <a:pt x="57531" y="164211"/>
                    <a:pt x="63913" y="159353"/>
                  </a:cubicBezTo>
                  <a:cubicBezTo>
                    <a:pt x="65342" y="180118"/>
                    <a:pt x="66770" y="200978"/>
                    <a:pt x="68104" y="221933"/>
                  </a:cubicBezTo>
                  <a:cubicBezTo>
                    <a:pt x="82582" y="226695"/>
                    <a:pt x="93821" y="212217"/>
                    <a:pt x="113824" y="215932"/>
                  </a:cubicBezTo>
                  <a:cubicBezTo>
                    <a:pt x="74581" y="258128"/>
                    <a:pt x="61436" y="305753"/>
                    <a:pt x="72676" y="360998"/>
                  </a:cubicBezTo>
                  <a:cubicBezTo>
                    <a:pt x="42863" y="327565"/>
                    <a:pt x="41434" y="326231"/>
                    <a:pt x="1143" y="372428"/>
                  </a:cubicBezTo>
                  <a:lnTo>
                    <a:pt x="1905" y="612458"/>
                  </a:lnTo>
                  <a:cubicBezTo>
                    <a:pt x="2762" y="609695"/>
                    <a:pt x="3620" y="606933"/>
                    <a:pt x="4572" y="604076"/>
                  </a:cubicBezTo>
                  <a:cubicBezTo>
                    <a:pt x="6953" y="638651"/>
                    <a:pt x="8573" y="663035"/>
                    <a:pt x="10382" y="689420"/>
                  </a:cubicBezTo>
                  <a:cubicBezTo>
                    <a:pt x="27146" y="685133"/>
                    <a:pt x="42577" y="681133"/>
                    <a:pt x="70104" y="674084"/>
                  </a:cubicBezTo>
                  <a:cubicBezTo>
                    <a:pt x="20955" y="720852"/>
                    <a:pt x="3620" y="768191"/>
                    <a:pt x="22479" y="824198"/>
                  </a:cubicBezTo>
                  <a:cubicBezTo>
                    <a:pt x="17717" y="824865"/>
                    <a:pt x="15145" y="826008"/>
                    <a:pt x="14288" y="825246"/>
                  </a:cubicBezTo>
                  <a:cubicBezTo>
                    <a:pt x="9811" y="821055"/>
                    <a:pt x="6001" y="817436"/>
                    <a:pt x="2572" y="814292"/>
                  </a:cubicBezTo>
                  <a:lnTo>
                    <a:pt x="3620" y="1140809"/>
                  </a:lnTo>
                  <a:cubicBezTo>
                    <a:pt x="4858" y="1140428"/>
                    <a:pt x="6096" y="1140047"/>
                    <a:pt x="7334" y="1139666"/>
                  </a:cubicBezTo>
                  <a:cubicBezTo>
                    <a:pt x="6096" y="1141190"/>
                    <a:pt x="4858" y="1142714"/>
                    <a:pt x="3620" y="1144238"/>
                  </a:cubicBezTo>
                  <a:lnTo>
                    <a:pt x="4286" y="1366266"/>
                  </a:lnTo>
                  <a:cubicBezTo>
                    <a:pt x="83630" y="1363027"/>
                    <a:pt x="79058" y="1298734"/>
                    <a:pt x="97727" y="1243584"/>
                  </a:cubicBezTo>
                  <a:cubicBezTo>
                    <a:pt x="102680" y="1275398"/>
                    <a:pt x="106204" y="1298448"/>
                    <a:pt x="110014" y="1322642"/>
                  </a:cubicBezTo>
                  <a:cubicBezTo>
                    <a:pt x="130969" y="1320451"/>
                    <a:pt x="148495" y="1310545"/>
                    <a:pt x="169069" y="1302448"/>
                  </a:cubicBezTo>
                  <a:cubicBezTo>
                    <a:pt x="135636" y="1348073"/>
                    <a:pt x="100108" y="1392746"/>
                    <a:pt x="134112" y="1451610"/>
                  </a:cubicBezTo>
                  <a:cubicBezTo>
                    <a:pt x="100013" y="1445514"/>
                    <a:pt x="99346" y="1411605"/>
                    <a:pt x="73533" y="1439704"/>
                  </a:cubicBezTo>
                  <a:cubicBezTo>
                    <a:pt x="57722" y="1456944"/>
                    <a:pt x="44672" y="1476470"/>
                    <a:pt x="26289" y="1499997"/>
                  </a:cubicBezTo>
                  <a:cubicBezTo>
                    <a:pt x="29909" y="1450372"/>
                    <a:pt x="81248" y="1401794"/>
                    <a:pt x="4382" y="1367028"/>
                  </a:cubicBezTo>
                  <a:lnTo>
                    <a:pt x="5810" y="1816513"/>
                  </a:lnTo>
                  <a:cubicBezTo>
                    <a:pt x="41815" y="1795463"/>
                    <a:pt x="45720" y="1749266"/>
                    <a:pt x="57722" y="1708785"/>
                  </a:cubicBezTo>
                  <a:cubicBezTo>
                    <a:pt x="61532" y="1713929"/>
                    <a:pt x="62675" y="1714881"/>
                    <a:pt x="62770" y="1715929"/>
                  </a:cubicBezTo>
                  <a:cubicBezTo>
                    <a:pt x="71819" y="1788890"/>
                    <a:pt x="71819" y="1788890"/>
                    <a:pt x="147352" y="1758029"/>
                  </a:cubicBezTo>
                  <a:cubicBezTo>
                    <a:pt x="105251" y="1806797"/>
                    <a:pt x="59436" y="1846898"/>
                    <a:pt x="112014" y="1920431"/>
                  </a:cubicBezTo>
                  <a:cubicBezTo>
                    <a:pt x="76295" y="1901571"/>
                    <a:pt x="60008" y="1870805"/>
                    <a:pt x="32766" y="1902333"/>
                  </a:cubicBezTo>
                  <a:cubicBezTo>
                    <a:pt x="24194" y="1912239"/>
                    <a:pt x="15716" y="1922336"/>
                    <a:pt x="6191" y="1933766"/>
                  </a:cubicBezTo>
                  <a:lnTo>
                    <a:pt x="6668" y="2076450"/>
                  </a:lnTo>
                  <a:cubicBezTo>
                    <a:pt x="102013" y="2042636"/>
                    <a:pt x="194310" y="2000250"/>
                    <a:pt x="284036" y="1950244"/>
                  </a:cubicBezTo>
                  <a:cubicBezTo>
                    <a:pt x="560451" y="1796129"/>
                    <a:pt x="798576" y="1593056"/>
                    <a:pt x="1020128" y="1369314"/>
                  </a:cubicBezTo>
                  <a:cubicBezTo>
                    <a:pt x="1020128" y="1369314"/>
                    <a:pt x="1020128" y="1369314"/>
                    <a:pt x="1020128" y="1369314"/>
                  </a:cubicBezTo>
                  <a:cubicBezTo>
                    <a:pt x="1006697" y="1272159"/>
                    <a:pt x="993362" y="1174909"/>
                    <a:pt x="979932" y="1077849"/>
                  </a:cubicBezTo>
                  <a:cubicBezTo>
                    <a:pt x="979932" y="1077849"/>
                    <a:pt x="979932" y="1077754"/>
                    <a:pt x="980027" y="1077754"/>
                  </a:cubicBezTo>
                  <a:cubicBezTo>
                    <a:pt x="980027" y="1077754"/>
                    <a:pt x="980027" y="1077754"/>
                    <a:pt x="980027" y="1077754"/>
                  </a:cubicBezTo>
                  <a:cubicBezTo>
                    <a:pt x="965740" y="980218"/>
                    <a:pt x="951452" y="882587"/>
                    <a:pt x="937165" y="784955"/>
                  </a:cubicBezTo>
                  <a:cubicBezTo>
                    <a:pt x="937165" y="784955"/>
                    <a:pt x="937165" y="784955"/>
                    <a:pt x="937165" y="784955"/>
                  </a:cubicBezTo>
                  <a:cubicBezTo>
                    <a:pt x="921734" y="688372"/>
                    <a:pt x="906113" y="591884"/>
                    <a:pt x="896874" y="494348"/>
                  </a:cubicBezTo>
                  <a:cubicBezTo>
                    <a:pt x="896874" y="494348"/>
                    <a:pt x="896874" y="494252"/>
                    <a:pt x="896874" y="494252"/>
                  </a:cubicBezTo>
                  <a:cubicBezTo>
                    <a:pt x="896874" y="494252"/>
                    <a:pt x="896779" y="494348"/>
                    <a:pt x="896779" y="494348"/>
                  </a:cubicBezTo>
                  <a:cubicBezTo>
                    <a:pt x="878205" y="397764"/>
                    <a:pt x="866585" y="300133"/>
                    <a:pt x="853916" y="202597"/>
                  </a:cubicBezTo>
                  <a:cubicBezTo>
                    <a:pt x="853916" y="202502"/>
                    <a:pt x="853916" y="202502"/>
                    <a:pt x="854012" y="202406"/>
                  </a:cubicBezTo>
                  <a:cubicBezTo>
                    <a:pt x="844391" y="134874"/>
                    <a:pt x="834676" y="67437"/>
                    <a:pt x="825056" y="0"/>
                  </a:cubicBezTo>
                  <a:lnTo>
                    <a:pt x="737330" y="476"/>
                  </a:lnTo>
                  <a:cubicBezTo>
                    <a:pt x="720185" y="43434"/>
                    <a:pt x="709803" y="84677"/>
                    <a:pt x="738188" y="128397"/>
                  </a:cubicBezTo>
                  <a:cubicBezTo>
                    <a:pt x="666750" y="96774"/>
                    <a:pt x="696563" y="172879"/>
                    <a:pt x="667988" y="182785"/>
                  </a:cubicBezTo>
                  <a:cubicBezTo>
                    <a:pt x="653891" y="154591"/>
                    <a:pt x="700945" y="102299"/>
                    <a:pt x="624840" y="89249"/>
                  </a:cubicBezTo>
                  <a:cubicBezTo>
                    <a:pt x="667131" y="66770"/>
                    <a:pt x="677132" y="34766"/>
                    <a:pt x="680942" y="857"/>
                  </a:cubicBezTo>
                  <a:lnTo>
                    <a:pt x="586359" y="1429"/>
                  </a:lnTo>
                  <a:cubicBezTo>
                    <a:pt x="589026" y="13716"/>
                    <a:pt x="593217" y="26479"/>
                    <a:pt x="599599" y="39719"/>
                  </a:cubicBezTo>
                  <a:cubicBezTo>
                    <a:pt x="531019" y="-2858"/>
                    <a:pt x="556355" y="69818"/>
                    <a:pt x="531495" y="77534"/>
                  </a:cubicBezTo>
                  <a:cubicBezTo>
                    <a:pt x="527780" y="34576"/>
                    <a:pt x="525971" y="14383"/>
                    <a:pt x="521303" y="1810"/>
                  </a:cubicBezTo>
                  <a:lnTo>
                    <a:pt x="225647" y="3239"/>
                  </a:lnTo>
                  <a:cubicBezTo>
                    <a:pt x="221456" y="26098"/>
                    <a:pt x="221742" y="49720"/>
                    <a:pt x="230315" y="74771"/>
                  </a:cubicBezTo>
                  <a:cubicBezTo>
                    <a:pt x="211646" y="70580"/>
                    <a:pt x="210788" y="52864"/>
                    <a:pt x="195453" y="47720"/>
                  </a:cubicBezTo>
                  <a:cubicBezTo>
                    <a:pt x="185928" y="63532"/>
                    <a:pt x="175831" y="80201"/>
                    <a:pt x="161830" y="103442"/>
                  </a:cubicBezTo>
                  <a:cubicBezTo>
                    <a:pt x="162020" y="67151"/>
                    <a:pt x="183166" y="32195"/>
                    <a:pt x="170212" y="3524"/>
                  </a:cubicBezTo>
                  <a:lnTo>
                    <a:pt x="25622" y="4382"/>
                  </a:lnTo>
                  <a:cubicBezTo>
                    <a:pt x="17145" y="7048"/>
                    <a:pt x="8573" y="9620"/>
                    <a:pt x="0" y="12287"/>
                  </a:cubicBezTo>
                  <a:lnTo>
                    <a:pt x="0" y="20955"/>
                  </a:lnTo>
                  <a:cubicBezTo>
                    <a:pt x="4572" y="20288"/>
                    <a:pt x="9430" y="20003"/>
                    <a:pt x="15050" y="21145"/>
                  </a:cubicBezTo>
                  <a:close/>
                  <a:moveTo>
                    <a:pt x="163449" y="991457"/>
                  </a:moveTo>
                  <a:cubicBezTo>
                    <a:pt x="140208" y="999458"/>
                    <a:pt x="134874" y="947166"/>
                    <a:pt x="109442" y="981742"/>
                  </a:cubicBezTo>
                  <a:cubicBezTo>
                    <a:pt x="97536" y="997839"/>
                    <a:pt x="86392" y="1014413"/>
                    <a:pt x="71247" y="1036034"/>
                  </a:cubicBezTo>
                  <a:cubicBezTo>
                    <a:pt x="73247" y="987552"/>
                    <a:pt x="121634" y="938213"/>
                    <a:pt x="50673" y="902303"/>
                  </a:cubicBezTo>
                  <a:cubicBezTo>
                    <a:pt x="127635" y="898684"/>
                    <a:pt x="116396" y="834866"/>
                    <a:pt x="136398" y="785336"/>
                  </a:cubicBezTo>
                  <a:cubicBezTo>
                    <a:pt x="140113" y="815626"/>
                    <a:pt x="142970" y="838676"/>
                    <a:pt x="145923" y="862013"/>
                  </a:cubicBezTo>
                  <a:cubicBezTo>
                    <a:pt x="166211" y="862584"/>
                    <a:pt x="179165" y="847535"/>
                    <a:pt x="206883" y="840010"/>
                  </a:cubicBezTo>
                  <a:cubicBezTo>
                    <a:pt x="162306" y="888492"/>
                    <a:pt x="142399" y="936403"/>
                    <a:pt x="163449" y="991457"/>
                  </a:cubicBezTo>
                  <a:close/>
                  <a:moveTo>
                    <a:pt x="322707" y="1586103"/>
                  </a:moveTo>
                  <a:cubicBezTo>
                    <a:pt x="244412" y="1550480"/>
                    <a:pt x="237744" y="1616202"/>
                    <a:pt x="205931" y="1638110"/>
                  </a:cubicBezTo>
                  <a:cubicBezTo>
                    <a:pt x="202311" y="1626584"/>
                    <a:pt x="208026" y="1617155"/>
                    <a:pt x="210407" y="1607534"/>
                  </a:cubicBezTo>
                  <a:cubicBezTo>
                    <a:pt x="223933" y="1553432"/>
                    <a:pt x="224028" y="1553432"/>
                    <a:pt x="170783" y="1517142"/>
                  </a:cubicBezTo>
                  <a:cubicBezTo>
                    <a:pt x="248507" y="1508760"/>
                    <a:pt x="249365" y="1449991"/>
                    <a:pt x="260794" y="1396651"/>
                  </a:cubicBezTo>
                  <a:cubicBezTo>
                    <a:pt x="264700" y="1401604"/>
                    <a:pt x="266224" y="1403033"/>
                    <a:pt x="267081" y="1404747"/>
                  </a:cubicBezTo>
                  <a:cubicBezTo>
                    <a:pt x="276606" y="1422940"/>
                    <a:pt x="266319" y="1454182"/>
                    <a:pt x="286512" y="1460087"/>
                  </a:cubicBezTo>
                  <a:cubicBezTo>
                    <a:pt x="299847" y="1463993"/>
                    <a:pt x="320421" y="1443419"/>
                    <a:pt x="346139" y="1429131"/>
                  </a:cubicBezTo>
                  <a:cubicBezTo>
                    <a:pt x="312230" y="1482471"/>
                    <a:pt x="282702" y="1520285"/>
                    <a:pt x="322707" y="1586103"/>
                  </a:cubicBezTo>
                  <a:close/>
                  <a:moveTo>
                    <a:pt x="321374" y="1132237"/>
                  </a:moveTo>
                  <a:cubicBezTo>
                    <a:pt x="294418" y="1131284"/>
                    <a:pt x="287084" y="1098804"/>
                    <a:pt x="266414" y="1127189"/>
                  </a:cubicBezTo>
                  <a:cubicBezTo>
                    <a:pt x="253937" y="1144429"/>
                    <a:pt x="243269" y="1163003"/>
                    <a:pt x="229934" y="1183958"/>
                  </a:cubicBezTo>
                  <a:cubicBezTo>
                    <a:pt x="224600" y="1167098"/>
                    <a:pt x="231553" y="1154430"/>
                    <a:pt x="234791" y="1142429"/>
                  </a:cubicBezTo>
                  <a:cubicBezTo>
                    <a:pt x="242316" y="1114616"/>
                    <a:pt x="252127" y="1087850"/>
                    <a:pt x="214408" y="1073182"/>
                  </a:cubicBezTo>
                  <a:cubicBezTo>
                    <a:pt x="203835" y="1069086"/>
                    <a:pt x="203454" y="1058513"/>
                    <a:pt x="214598" y="1055942"/>
                  </a:cubicBezTo>
                  <a:cubicBezTo>
                    <a:pt x="267557" y="1043559"/>
                    <a:pt x="266891" y="998982"/>
                    <a:pt x="275082" y="959358"/>
                  </a:cubicBezTo>
                  <a:cubicBezTo>
                    <a:pt x="276035" y="955072"/>
                    <a:pt x="277463" y="950881"/>
                    <a:pt x="278606" y="946690"/>
                  </a:cubicBezTo>
                  <a:cubicBezTo>
                    <a:pt x="280321" y="946785"/>
                    <a:pt x="282035" y="946880"/>
                    <a:pt x="283750" y="947071"/>
                  </a:cubicBezTo>
                  <a:cubicBezTo>
                    <a:pt x="287750" y="967645"/>
                    <a:pt x="291941" y="988314"/>
                    <a:pt x="296418" y="1011365"/>
                  </a:cubicBezTo>
                  <a:cubicBezTo>
                    <a:pt x="314706" y="1000887"/>
                    <a:pt x="330613" y="991743"/>
                    <a:pt x="346520" y="982504"/>
                  </a:cubicBezTo>
                  <a:cubicBezTo>
                    <a:pt x="317564" y="1030034"/>
                    <a:pt x="292703" y="1077087"/>
                    <a:pt x="321374" y="1132237"/>
                  </a:cubicBezTo>
                  <a:close/>
                  <a:moveTo>
                    <a:pt x="514541" y="1698784"/>
                  </a:moveTo>
                  <a:cubicBezTo>
                    <a:pt x="486728" y="1695069"/>
                    <a:pt x="450628" y="1659160"/>
                    <a:pt x="432816" y="1696402"/>
                  </a:cubicBezTo>
                  <a:cubicBezTo>
                    <a:pt x="422434" y="1718120"/>
                    <a:pt x="407670" y="1737836"/>
                    <a:pt x="390525" y="1756886"/>
                  </a:cubicBezTo>
                  <a:cubicBezTo>
                    <a:pt x="394621" y="1737836"/>
                    <a:pt x="397478" y="1718310"/>
                    <a:pt x="403193" y="1699736"/>
                  </a:cubicBezTo>
                  <a:cubicBezTo>
                    <a:pt x="410623" y="1675543"/>
                    <a:pt x="406908" y="1659541"/>
                    <a:pt x="378905" y="1655064"/>
                  </a:cubicBezTo>
                  <a:cubicBezTo>
                    <a:pt x="372237" y="1653921"/>
                    <a:pt x="365950" y="1650016"/>
                    <a:pt x="349853" y="1643539"/>
                  </a:cubicBezTo>
                  <a:cubicBezTo>
                    <a:pt x="428530" y="1625251"/>
                    <a:pt x="432340" y="1564577"/>
                    <a:pt x="442055" y="1500378"/>
                  </a:cubicBezTo>
                  <a:cubicBezTo>
                    <a:pt x="451199" y="1530096"/>
                    <a:pt x="457676" y="1550956"/>
                    <a:pt x="464630" y="1573625"/>
                  </a:cubicBezTo>
                  <a:cubicBezTo>
                    <a:pt x="482441" y="1562100"/>
                    <a:pt x="498920" y="1551432"/>
                    <a:pt x="515303" y="1540764"/>
                  </a:cubicBezTo>
                  <a:cubicBezTo>
                    <a:pt x="475583" y="1621060"/>
                    <a:pt x="471583" y="1646206"/>
                    <a:pt x="514541" y="1698784"/>
                  </a:cubicBezTo>
                  <a:close/>
                  <a:moveTo>
                    <a:pt x="488347" y="805720"/>
                  </a:moveTo>
                  <a:cubicBezTo>
                    <a:pt x="416243" y="763905"/>
                    <a:pt x="426339" y="836009"/>
                    <a:pt x="397383" y="861346"/>
                  </a:cubicBezTo>
                  <a:cubicBezTo>
                    <a:pt x="399574" y="845725"/>
                    <a:pt x="399955" y="832485"/>
                    <a:pt x="403384" y="820198"/>
                  </a:cubicBezTo>
                  <a:cubicBezTo>
                    <a:pt x="412623" y="787622"/>
                    <a:pt x="414433" y="758952"/>
                    <a:pt x="359759" y="746760"/>
                  </a:cubicBezTo>
                  <a:cubicBezTo>
                    <a:pt x="431768" y="723805"/>
                    <a:pt x="429673" y="668465"/>
                    <a:pt x="438531" y="618744"/>
                  </a:cubicBezTo>
                  <a:cubicBezTo>
                    <a:pt x="447199" y="640461"/>
                    <a:pt x="445770" y="662654"/>
                    <a:pt x="458057" y="683133"/>
                  </a:cubicBezTo>
                  <a:cubicBezTo>
                    <a:pt x="474440" y="671227"/>
                    <a:pt x="487775" y="661607"/>
                    <a:pt x="508921" y="646081"/>
                  </a:cubicBezTo>
                  <a:cubicBezTo>
                    <a:pt x="482060" y="700659"/>
                    <a:pt x="447866" y="746570"/>
                    <a:pt x="488347" y="805720"/>
                  </a:cubicBezTo>
                  <a:close/>
                  <a:moveTo>
                    <a:pt x="494633" y="1249490"/>
                  </a:moveTo>
                  <a:cubicBezTo>
                    <a:pt x="416909" y="1207580"/>
                    <a:pt x="426149" y="1284637"/>
                    <a:pt x="394145" y="1310164"/>
                  </a:cubicBezTo>
                  <a:cubicBezTo>
                    <a:pt x="396335" y="1296448"/>
                    <a:pt x="397002" y="1284351"/>
                    <a:pt x="400145" y="1273207"/>
                  </a:cubicBezTo>
                  <a:cubicBezTo>
                    <a:pt x="410147" y="1238441"/>
                    <a:pt x="416909" y="1205579"/>
                    <a:pt x="360998" y="1195197"/>
                  </a:cubicBezTo>
                  <a:cubicBezTo>
                    <a:pt x="434912" y="1175480"/>
                    <a:pt x="427768" y="1113377"/>
                    <a:pt x="441389" y="1055561"/>
                  </a:cubicBezTo>
                  <a:cubicBezTo>
                    <a:pt x="448056" y="1084326"/>
                    <a:pt x="452914" y="1104805"/>
                    <a:pt x="457867" y="1125855"/>
                  </a:cubicBezTo>
                  <a:cubicBezTo>
                    <a:pt x="480536" y="1122617"/>
                    <a:pt x="491014" y="1101662"/>
                    <a:pt x="515969" y="1094708"/>
                  </a:cubicBezTo>
                  <a:cubicBezTo>
                    <a:pt x="489490" y="1144429"/>
                    <a:pt x="453200" y="1189958"/>
                    <a:pt x="494633" y="1249490"/>
                  </a:cubicBezTo>
                  <a:close/>
                  <a:moveTo>
                    <a:pt x="646176" y="900684"/>
                  </a:moveTo>
                  <a:cubicBezTo>
                    <a:pt x="578739" y="864013"/>
                    <a:pt x="590550" y="935450"/>
                    <a:pt x="564928" y="958310"/>
                  </a:cubicBezTo>
                  <a:cubicBezTo>
                    <a:pt x="555022" y="948976"/>
                    <a:pt x="562832" y="938213"/>
                    <a:pt x="563975" y="929069"/>
                  </a:cubicBezTo>
                  <a:cubicBezTo>
                    <a:pt x="569976" y="880301"/>
                    <a:pt x="570548" y="880205"/>
                    <a:pt x="525018" y="854393"/>
                  </a:cubicBezTo>
                  <a:cubicBezTo>
                    <a:pt x="589407" y="832390"/>
                    <a:pt x="584645" y="776478"/>
                    <a:pt x="595884" y="726377"/>
                  </a:cubicBezTo>
                  <a:cubicBezTo>
                    <a:pt x="601599" y="744855"/>
                    <a:pt x="607219" y="763238"/>
                    <a:pt x="613886" y="784765"/>
                  </a:cubicBezTo>
                  <a:cubicBezTo>
                    <a:pt x="631127" y="770572"/>
                    <a:pt x="645509" y="758666"/>
                    <a:pt x="668179" y="739807"/>
                  </a:cubicBezTo>
                  <a:cubicBezTo>
                    <a:pt x="653510" y="772859"/>
                    <a:pt x="640652" y="796862"/>
                    <a:pt x="632079" y="822389"/>
                  </a:cubicBezTo>
                  <a:cubicBezTo>
                    <a:pt x="623411" y="848582"/>
                    <a:pt x="646557" y="871061"/>
                    <a:pt x="646176" y="900684"/>
                  </a:cubicBezTo>
                  <a:close/>
                  <a:moveTo>
                    <a:pt x="679418" y="1330738"/>
                  </a:moveTo>
                  <a:cubicBezTo>
                    <a:pt x="595217" y="1299210"/>
                    <a:pt x="608171" y="1379030"/>
                    <a:pt x="575215" y="1407795"/>
                  </a:cubicBezTo>
                  <a:cubicBezTo>
                    <a:pt x="577406" y="1393031"/>
                    <a:pt x="577787" y="1379125"/>
                    <a:pt x="581597" y="1366171"/>
                  </a:cubicBezTo>
                  <a:cubicBezTo>
                    <a:pt x="592265" y="1329595"/>
                    <a:pt x="592074" y="1300448"/>
                    <a:pt x="537020" y="1298924"/>
                  </a:cubicBezTo>
                  <a:cubicBezTo>
                    <a:pt x="599504" y="1270159"/>
                    <a:pt x="610838" y="1217962"/>
                    <a:pt x="616649" y="1160240"/>
                  </a:cubicBezTo>
                  <a:cubicBezTo>
                    <a:pt x="622268" y="1178528"/>
                    <a:pt x="627983" y="1196912"/>
                    <a:pt x="634079" y="1216723"/>
                  </a:cubicBezTo>
                  <a:cubicBezTo>
                    <a:pt x="659416" y="1207961"/>
                    <a:pt x="671798" y="1185672"/>
                    <a:pt x="695992" y="1173766"/>
                  </a:cubicBezTo>
                  <a:cubicBezTo>
                    <a:pt x="675418" y="1225296"/>
                    <a:pt x="627221" y="1269968"/>
                    <a:pt x="679418" y="1330738"/>
                  </a:cubicBezTo>
                  <a:close/>
                  <a:moveTo>
                    <a:pt x="889921" y="1227677"/>
                  </a:moveTo>
                  <a:cubicBezTo>
                    <a:pt x="875538" y="1258443"/>
                    <a:pt x="863727" y="1283303"/>
                    <a:pt x="852297" y="1308354"/>
                  </a:cubicBezTo>
                  <a:cubicBezTo>
                    <a:pt x="838295" y="1338644"/>
                    <a:pt x="870871" y="1357503"/>
                    <a:pt x="871728" y="1388173"/>
                  </a:cubicBezTo>
                  <a:cubicBezTo>
                    <a:pt x="793623" y="1359313"/>
                    <a:pt x="803529" y="1435894"/>
                    <a:pt x="770192" y="1472946"/>
                  </a:cubicBezTo>
                  <a:cubicBezTo>
                    <a:pt x="773240" y="1449324"/>
                    <a:pt x="774002" y="1430846"/>
                    <a:pt x="778288" y="1413129"/>
                  </a:cubicBezTo>
                  <a:cubicBezTo>
                    <a:pt x="784670" y="1386364"/>
                    <a:pt x="776097" y="1374172"/>
                    <a:pt x="748379" y="1375410"/>
                  </a:cubicBezTo>
                  <a:cubicBezTo>
                    <a:pt x="742950" y="1375696"/>
                    <a:pt x="736283" y="1377220"/>
                    <a:pt x="729425" y="1366361"/>
                  </a:cubicBezTo>
                  <a:cubicBezTo>
                    <a:pt x="788575" y="1338644"/>
                    <a:pt x="800386" y="1284732"/>
                    <a:pt x="805910" y="1224725"/>
                  </a:cubicBezTo>
                  <a:cubicBezTo>
                    <a:pt x="812863" y="1241584"/>
                    <a:pt x="819722" y="1258538"/>
                    <a:pt x="827342" y="1277207"/>
                  </a:cubicBezTo>
                  <a:cubicBezTo>
                    <a:pt x="850583" y="1267016"/>
                    <a:pt x="862965" y="1244251"/>
                    <a:pt x="889921" y="1227677"/>
                  </a:cubicBezTo>
                  <a:close/>
                  <a:moveTo>
                    <a:pt x="831628" y="968502"/>
                  </a:moveTo>
                  <a:cubicBezTo>
                    <a:pt x="751808" y="938213"/>
                    <a:pt x="767525" y="1014032"/>
                    <a:pt x="738854" y="1039368"/>
                  </a:cubicBezTo>
                  <a:cubicBezTo>
                    <a:pt x="732758" y="1026605"/>
                    <a:pt x="737997" y="1013746"/>
                    <a:pt x="740283" y="1001744"/>
                  </a:cubicBezTo>
                  <a:cubicBezTo>
                    <a:pt x="746570" y="968502"/>
                    <a:pt x="747141" y="940975"/>
                    <a:pt x="693611" y="945928"/>
                  </a:cubicBezTo>
                  <a:cubicBezTo>
                    <a:pt x="751427" y="911162"/>
                    <a:pt x="761905" y="860679"/>
                    <a:pt x="765620" y="804386"/>
                  </a:cubicBezTo>
                  <a:cubicBezTo>
                    <a:pt x="772382" y="821436"/>
                    <a:pt x="779145" y="838581"/>
                    <a:pt x="787146" y="858679"/>
                  </a:cubicBezTo>
                  <a:cubicBezTo>
                    <a:pt x="804101" y="843058"/>
                    <a:pt x="819436" y="828961"/>
                    <a:pt x="834676" y="814864"/>
                  </a:cubicBezTo>
                  <a:cubicBezTo>
                    <a:pt x="817912" y="864775"/>
                    <a:pt x="784765" y="912686"/>
                    <a:pt x="831628" y="968502"/>
                  </a:cubicBezTo>
                  <a:close/>
                  <a:moveTo>
                    <a:pt x="725329" y="384334"/>
                  </a:moveTo>
                  <a:cubicBezTo>
                    <a:pt x="731711" y="401098"/>
                    <a:pt x="737997" y="417862"/>
                    <a:pt x="745522" y="437579"/>
                  </a:cubicBezTo>
                  <a:cubicBezTo>
                    <a:pt x="761429" y="422529"/>
                    <a:pt x="774573" y="409956"/>
                    <a:pt x="787813" y="397574"/>
                  </a:cubicBezTo>
                  <a:cubicBezTo>
                    <a:pt x="770573" y="447484"/>
                    <a:pt x="745427" y="494729"/>
                    <a:pt x="790289" y="552926"/>
                  </a:cubicBezTo>
                  <a:cubicBezTo>
                    <a:pt x="706946" y="519208"/>
                    <a:pt x="730663" y="595217"/>
                    <a:pt x="701135" y="616839"/>
                  </a:cubicBezTo>
                  <a:cubicBezTo>
                    <a:pt x="701707" y="606743"/>
                    <a:pt x="701707" y="596170"/>
                    <a:pt x="702945" y="585788"/>
                  </a:cubicBezTo>
                  <a:cubicBezTo>
                    <a:pt x="706565" y="553688"/>
                    <a:pt x="718280" y="517684"/>
                    <a:pt x="659511" y="516065"/>
                  </a:cubicBezTo>
                  <a:cubicBezTo>
                    <a:pt x="719995" y="486251"/>
                    <a:pt x="718757" y="434245"/>
                    <a:pt x="725329" y="384334"/>
                  </a:cubicBezTo>
                  <a:close/>
                  <a:moveTo>
                    <a:pt x="570071" y="284988"/>
                  </a:moveTo>
                  <a:cubicBezTo>
                    <a:pt x="578168" y="311087"/>
                    <a:pt x="583692" y="329089"/>
                    <a:pt x="589407" y="347663"/>
                  </a:cubicBezTo>
                  <a:cubicBezTo>
                    <a:pt x="608267" y="342614"/>
                    <a:pt x="615696" y="325469"/>
                    <a:pt x="636365" y="315182"/>
                  </a:cubicBezTo>
                  <a:cubicBezTo>
                    <a:pt x="624745" y="343853"/>
                    <a:pt x="613791" y="366617"/>
                    <a:pt x="606266" y="390525"/>
                  </a:cubicBezTo>
                  <a:cubicBezTo>
                    <a:pt x="598075" y="416528"/>
                    <a:pt x="618839" y="439674"/>
                    <a:pt x="618173" y="467297"/>
                  </a:cubicBezTo>
                  <a:cubicBezTo>
                    <a:pt x="546259" y="432530"/>
                    <a:pt x="575691" y="513874"/>
                    <a:pt x="544640" y="524447"/>
                  </a:cubicBezTo>
                  <a:cubicBezTo>
                    <a:pt x="532733" y="492347"/>
                    <a:pt x="583406" y="439674"/>
                    <a:pt x="504730" y="417481"/>
                  </a:cubicBezTo>
                  <a:cubicBezTo>
                    <a:pt x="571786" y="391287"/>
                    <a:pt x="563594" y="339376"/>
                    <a:pt x="570071" y="284988"/>
                  </a:cubicBezTo>
                  <a:close/>
                  <a:moveTo>
                    <a:pt x="388144" y="286988"/>
                  </a:moveTo>
                  <a:cubicBezTo>
                    <a:pt x="427387" y="270034"/>
                    <a:pt x="425863" y="234029"/>
                    <a:pt x="430911" y="200882"/>
                  </a:cubicBezTo>
                  <a:cubicBezTo>
                    <a:pt x="432245" y="191834"/>
                    <a:pt x="430054" y="181928"/>
                    <a:pt x="438817" y="174117"/>
                  </a:cubicBezTo>
                  <a:cubicBezTo>
                    <a:pt x="444627" y="194786"/>
                    <a:pt x="442150" y="217170"/>
                    <a:pt x="453962" y="237077"/>
                  </a:cubicBezTo>
                  <a:cubicBezTo>
                    <a:pt x="465392" y="229172"/>
                    <a:pt x="476631" y="221361"/>
                    <a:pt x="495967" y="208026"/>
                  </a:cubicBezTo>
                  <a:cubicBezTo>
                    <a:pt x="482537" y="238792"/>
                    <a:pt x="467773" y="260414"/>
                    <a:pt x="464630" y="283464"/>
                  </a:cubicBezTo>
                  <a:cubicBezTo>
                    <a:pt x="461391" y="307181"/>
                    <a:pt x="469487" y="332518"/>
                    <a:pt x="472916" y="358331"/>
                  </a:cubicBezTo>
                  <a:cubicBezTo>
                    <a:pt x="458153" y="362045"/>
                    <a:pt x="451104" y="342995"/>
                    <a:pt x="436055" y="344043"/>
                  </a:cubicBezTo>
                  <a:cubicBezTo>
                    <a:pt x="425958" y="365474"/>
                    <a:pt x="415576" y="387382"/>
                    <a:pt x="405194" y="409384"/>
                  </a:cubicBezTo>
                  <a:cubicBezTo>
                    <a:pt x="403670" y="409004"/>
                    <a:pt x="402050" y="408527"/>
                    <a:pt x="400526" y="408051"/>
                  </a:cubicBezTo>
                  <a:cubicBezTo>
                    <a:pt x="403003" y="391001"/>
                    <a:pt x="404527" y="373666"/>
                    <a:pt x="408242" y="356902"/>
                  </a:cubicBezTo>
                  <a:cubicBezTo>
                    <a:pt x="412909" y="336042"/>
                    <a:pt x="414528" y="317564"/>
                    <a:pt x="391097" y="306324"/>
                  </a:cubicBezTo>
                  <a:cubicBezTo>
                    <a:pt x="381286" y="302038"/>
                    <a:pt x="373380" y="293370"/>
                    <a:pt x="388144" y="286988"/>
                  </a:cubicBezTo>
                  <a:close/>
                  <a:moveTo>
                    <a:pt x="314325" y="38386"/>
                  </a:moveTo>
                  <a:cubicBezTo>
                    <a:pt x="327184" y="58007"/>
                    <a:pt x="318516" y="79915"/>
                    <a:pt x="328041" y="98774"/>
                  </a:cubicBezTo>
                  <a:cubicBezTo>
                    <a:pt x="343472" y="99917"/>
                    <a:pt x="350806" y="83725"/>
                    <a:pt x="370046" y="80486"/>
                  </a:cubicBezTo>
                  <a:cubicBezTo>
                    <a:pt x="339757" y="128302"/>
                    <a:pt x="325184" y="176213"/>
                    <a:pt x="346139" y="229267"/>
                  </a:cubicBezTo>
                  <a:cubicBezTo>
                    <a:pt x="327850" y="228886"/>
                    <a:pt x="324041" y="212598"/>
                    <a:pt x="307276" y="206216"/>
                  </a:cubicBezTo>
                  <a:cubicBezTo>
                    <a:pt x="300228" y="226219"/>
                    <a:pt x="292894" y="247269"/>
                    <a:pt x="285560" y="268224"/>
                  </a:cubicBezTo>
                  <a:cubicBezTo>
                    <a:pt x="281750" y="266986"/>
                    <a:pt x="277940" y="265652"/>
                    <a:pt x="274130" y="264319"/>
                  </a:cubicBezTo>
                  <a:cubicBezTo>
                    <a:pt x="273463" y="224219"/>
                    <a:pt x="308324" y="178118"/>
                    <a:pt x="247269" y="145542"/>
                  </a:cubicBezTo>
                  <a:cubicBezTo>
                    <a:pt x="315659" y="132398"/>
                    <a:pt x="301562" y="78772"/>
                    <a:pt x="314325" y="38386"/>
                  </a:cubicBezTo>
                  <a:close/>
                  <a:moveTo>
                    <a:pt x="295847" y="490061"/>
                  </a:moveTo>
                  <a:cubicBezTo>
                    <a:pt x="310420" y="511493"/>
                    <a:pt x="302895" y="534353"/>
                    <a:pt x="313277" y="556070"/>
                  </a:cubicBezTo>
                  <a:cubicBezTo>
                    <a:pt x="327184" y="547878"/>
                    <a:pt x="340614" y="540068"/>
                    <a:pt x="364236" y="526256"/>
                  </a:cubicBezTo>
                  <a:cubicBezTo>
                    <a:pt x="329279" y="579501"/>
                    <a:pt x="307181" y="626555"/>
                    <a:pt x="335947" y="686372"/>
                  </a:cubicBezTo>
                  <a:cubicBezTo>
                    <a:pt x="264509" y="626840"/>
                    <a:pt x="280321" y="716471"/>
                    <a:pt x="249460" y="725234"/>
                  </a:cubicBezTo>
                  <a:cubicBezTo>
                    <a:pt x="247079" y="686467"/>
                    <a:pt x="293942" y="637699"/>
                    <a:pt x="218694" y="603790"/>
                  </a:cubicBezTo>
                  <a:cubicBezTo>
                    <a:pt x="291084" y="591122"/>
                    <a:pt x="285369" y="537591"/>
                    <a:pt x="295847" y="490061"/>
                  </a:cubicBezTo>
                  <a:close/>
                  <a:moveTo>
                    <a:pt x="174689" y="329184"/>
                  </a:moveTo>
                  <a:cubicBezTo>
                    <a:pt x="177356" y="356426"/>
                    <a:pt x="179546" y="378333"/>
                    <a:pt x="181737" y="400717"/>
                  </a:cubicBezTo>
                  <a:cubicBezTo>
                    <a:pt x="199454" y="403860"/>
                    <a:pt x="208693" y="385477"/>
                    <a:pt x="229648" y="386239"/>
                  </a:cubicBezTo>
                  <a:cubicBezTo>
                    <a:pt x="195072" y="430816"/>
                    <a:pt x="176308" y="477965"/>
                    <a:pt x="192024" y="535305"/>
                  </a:cubicBezTo>
                  <a:cubicBezTo>
                    <a:pt x="181166" y="526066"/>
                    <a:pt x="170307" y="516541"/>
                    <a:pt x="158020" y="505968"/>
                  </a:cubicBezTo>
                  <a:cubicBezTo>
                    <a:pt x="144685" y="526733"/>
                    <a:pt x="132017" y="546640"/>
                    <a:pt x="115062" y="573024"/>
                  </a:cubicBezTo>
                  <a:cubicBezTo>
                    <a:pt x="117920" y="523399"/>
                    <a:pt x="158687" y="476441"/>
                    <a:pt x="90202" y="436626"/>
                  </a:cubicBezTo>
                  <a:cubicBezTo>
                    <a:pt x="170498" y="433197"/>
                    <a:pt x="153829" y="372142"/>
                    <a:pt x="174689" y="329184"/>
                  </a:cubicBezTo>
                  <a:close/>
                </a:path>
              </a:pathLst>
            </a:custGeom>
            <a:solidFill>
              <a:srgbClr val="0910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F8CBBD6E-C8BA-4A5C-93E4-D5948CCB9DB6}"/>
                </a:ext>
              </a:extLst>
            </p:cNvPr>
            <p:cNvSpPr/>
            <p:nvPr/>
          </p:nvSpPr>
          <p:spPr>
            <a:xfrm>
              <a:off x="6803898" y="1435973"/>
              <a:ext cx="1992153" cy="384869"/>
            </a:xfrm>
            <a:custGeom>
              <a:avLst/>
              <a:gdLst>
                <a:gd name="connsiteX0" fmla="*/ 219837 w 1992153"/>
                <a:gd name="connsiteY0" fmla="*/ 82772 h 384869"/>
                <a:gd name="connsiteX1" fmla="*/ 59341 w 1992153"/>
                <a:gd name="connsiteY1" fmla="*/ 10859 h 384869"/>
                <a:gd name="connsiteX2" fmla="*/ 0 w 1992153"/>
                <a:gd name="connsiteY2" fmla="*/ 11144 h 384869"/>
                <a:gd name="connsiteX3" fmla="*/ 206311 w 1992153"/>
                <a:gd name="connsiteY3" fmla="*/ 144209 h 384869"/>
                <a:gd name="connsiteX4" fmla="*/ 754094 w 1992153"/>
                <a:gd name="connsiteY4" fmla="*/ 358902 h 384869"/>
                <a:gd name="connsiteX5" fmla="*/ 1610011 w 1992153"/>
                <a:gd name="connsiteY5" fmla="*/ 241935 h 384869"/>
                <a:gd name="connsiteX6" fmla="*/ 1992153 w 1992153"/>
                <a:gd name="connsiteY6" fmla="*/ 0 h 384869"/>
                <a:gd name="connsiteX7" fmla="*/ 1529525 w 1992153"/>
                <a:gd name="connsiteY7" fmla="*/ 2667 h 384869"/>
                <a:gd name="connsiteX8" fmla="*/ 1522000 w 1992153"/>
                <a:gd name="connsiteY8" fmla="*/ 6858 h 384869"/>
                <a:gd name="connsiteX9" fmla="*/ 219837 w 1992153"/>
                <a:gd name="connsiteY9" fmla="*/ 82772 h 38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2153" h="384869">
                  <a:moveTo>
                    <a:pt x="219837" y="82772"/>
                  </a:moveTo>
                  <a:cubicBezTo>
                    <a:pt x="164782" y="61436"/>
                    <a:pt x="111538" y="37243"/>
                    <a:pt x="59341" y="10859"/>
                  </a:cubicBezTo>
                  <a:lnTo>
                    <a:pt x="0" y="11144"/>
                  </a:lnTo>
                  <a:cubicBezTo>
                    <a:pt x="69628" y="53816"/>
                    <a:pt x="138208" y="98393"/>
                    <a:pt x="206311" y="144209"/>
                  </a:cubicBezTo>
                  <a:cubicBezTo>
                    <a:pt x="371951" y="255556"/>
                    <a:pt x="559022" y="320135"/>
                    <a:pt x="754094" y="358902"/>
                  </a:cubicBezTo>
                  <a:cubicBezTo>
                    <a:pt x="1052322" y="418148"/>
                    <a:pt x="1337215" y="374714"/>
                    <a:pt x="1610011" y="241935"/>
                  </a:cubicBezTo>
                  <a:cubicBezTo>
                    <a:pt x="1747647" y="174974"/>
                    <a:pt x="1873663" y="92393"/>
                    <a:pt x="1992153" y="0"/>
                  </a:cubicBezTo>
                  <a:lnTo>
                    <a:pt x="1529525" y="2667"/>
                  </a:lnTo>
                  <a:cubicBezTo>
                    <a:pt x="1527048" y="4001"/>
                    <a:pt x="1524572" y="5429"/>
                    <a:pt x="1522000" y="6858"/>
                  </a:cubicBezTo>
                  <a:cubicBezTo>
                    <a:pt x="1099375" y="236030"/>
                    <a:pt x="665702" y="255556"/>
                    <a:pt x="219837" y="8277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3B35ECC-12FB-47F7-BF3C-0BFCD86D7535}"/>
                </a:ext>
              </a:extLst>
            </p:cNvPr>
            <p:cNvSpPr/>
            <p:nvPr/>
          </p:nvSpPr>
          <p:spPr>
            <a:xfrm>
              <a:off x="1806606" y="1450657"/>
              <a:ext cx="2743009" cy="2405253"/>
            </a:xfrm>
            <a:custGeom>
              <a:avLst/>
              <a:gdLst>
                <a:gd name="connsiteX0" fmla="*/ 1601534 w 2743009"/>
                <a:gd name="connsiteY0" fmla="*/ 1098137 h 2405253"/>
                <a:gd name="connsiteX1" fmla="*/ 2370677 w 2743009"/>
                <a:gd name="connsiteY1" fmla="*/ 302038 h 2405253"/>
                <a:gd name="connsiteX2" fmla="*/ 2743010 w 2743009"/>
                <a:gd name="connsiteY2" fmla="*/ 0 h 2405253"/>
                <a:gd name="connsiteX3" fmla="*/ 2335244 w 2743009"/>
                <a:gd name="connsiteY3" fmla="*/ 2286 h 2405253"/>
                <a:gd name="connsiteX4" fmla="*/ 2261711 w 2743009"/>
                <a:gd name="connsiteY4" fmla="*/ 67723 h 2405253"/>
                <a:gd name="connsiteX5" fmla="*/ 1499330 w 2743009"/>
                <a:gd name="connsiteY5" fmla="*/ 864680 h 2405253"/>
                <a:gd name="connsiteX6" fmla="*/ 1017937 w 2743009"/>
                <a:gd name="connsiteY6" fmla="*/ 1375696 h 2405253"/>
                <a:gd name="connsiteX7" fmla="*/ 1018223 w 2743009"/>
                <a:gd name="connsiteY7" fmla="*/ 1381220 h 2405253"/>
                <a:gd name="connsiteX8" fmla="*/ 993267 w 2743009"/>
                <a:gd name="connsiteY8" fmla="*/ 1415320 h 2405253"/>
                <a:gd name="connsiteX9" fmla="*/ 379667 w 2743009"/>
                <a:gd name="connsiteY9" fmla="*/ 1912715 h 2405253"/>
                <a:gd name="connsiteX10" fmla="*/ 0 w 2743009"/>
                <a:gd name="connsiteY10" fmla="*/ 2095881 h 2405253"/>
                <a:gd name="connsiteX11" fmla="*/ 952 w 2743009"/>
                <a:gd name="connsiteY11" fmla="*/ 2405253 h 2405253"/>
                <a:gd name="connsiteX12" fmla="*/ 787241 w 2743009"/>
                <a:gd name="connsiteY12" fmla="*/ 1919002 h 2405253"/>
                <a:gd name="connsiteX13" fmla="*/ 1601534 w 2743009"/>
                <a:gd name="connsiteY13" fmla="*/ 1098137 h 240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3009" h="2405253">
                  <a:moveTo>
                    <a:pt x="1601534" y="1098137"/>
                  </a:moveTo>
                  <a:cubicBezTo>
                    <a:pt x="1850612" y="825722"/>
                    <a:pt x="2097024" y="550736"/>
                    <a:pt x="2370677" y="302038"/>
                  </a:cubicBezTo>
                  <a:cubicBezTo>
                    <a:pt x="2489454" y="194120"/>
                    <a:pt x="2612517" y="92107"/>
                    <a:pt x="2743010" y="0"/>
                  </a:cubicBezTo>
                  <a:lnTo>
                    <a:pt x="2335244" y="2286"/>
                  </a:lnTo>
                  <a:cubicBezTo>
                    <a:pt x="2310575" y="23813"/>
                    <a:pt x="2286000" y="45625"/>
                    <a:pt x="2261711" y="67723"/>
                  </a:cubicBezTo>
                  <a:cubicBezTo>
                    <a:pt x="1989011" y="315563"/>
                    <a:pt x="1746123" y="591979"/>
                    <a:pt x="1499330" y="864680"/>
                  </a:cubicBezTo>
                  <a:cubicBezTo>
                    <a:pt x="1342263" y="1038225"/>
                    <a:pt x="1185386" y="1211961"/>
                    <a:pt x="1017937" y="1375696"/>
                  </a:cubicBezTo>
                  <a:cubicBezTo>
                    <a:pt x="1018223" y="1378839"/>
                    <a:pt x="1018318" y="1380744"/>
                    <a:pt x="1018223" y="1381220"/>
                  </a:cubicBezTo>
                  <a:cubicBezTo>
                    <a:pt x="1014032" y="1395603"/>
                    <a:pt x="1003459" y="1405319"/>
                    <a:pt x="993267" y="1415320"/>
                  </a:cubicBezTo>
                  <a:cubicBezTo>
                    <a:pt x="804958" y="1601057"/>
                    <a:pt x="605123" y="1772984"/>
                    <a:pt x="379667" y="1912715"/>
                  </a:cubicBezTo>
                  <a:cubicBezTo>
                    <a:pt x="259842" y="1987010"/>
                    <a:pt x="134017" y="2048923"/>
                    <a:pt x="0" y="2095881"/>
                  </a:cubicBezTo>
                  <a:lnTo>
                    <a:pt x="952" y="2405253"/>
                  </a:lnTo>
                  <a:cubicBezTo>
                    <a:pt x="296132" y="2297430"/>
                    <a:pt x="549783" y="2121408"/>
                    <a:pt x="787241" y="1919002"/>
                  </a:cubicBezTo>
                  <a:cubicBezTo>
                    <a:pt x="1081659" y="1668209"/>
                    <a:pt x="1341311" y="1382840"/>
                    <a:pt x="1601534" y="109813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266523E1-E789-4C93-8095-CE6AFD42EA5B}"/>
                </a:ext>
              </a:extLst>
            </p:cNvPr>
            <p:cNvSpPr/>
            <p:nvPr/>
          </p:nvSpPr>
          <p:spPr>
            <a:xfrm>
              <a:off x="1806702" y="2826353"/>
              <a:ext cx="1018258" cy="720375"/>
            </a:xfrm>
            <a:custGeom>
              <a:avLst/>
              <a:gdLst>
                <a:gd name="connsiteX0" fmla="*/ 993267 w 1018258"/>
                <a:gd name="connsiteY0" fmla="*/ 39624 h 720375"/>
                <a:gd name="connsiteX1" fmla="*/ 1018223 w 1018258"/>
                <a:gd name="connsiteY1" fmla="*/ 5525 h 720375"/>
                <a:gd name="connsiteX2" fmla="*/ 1017937 w 1018258"/>
                <a:gd name="connsiteY2" fmla="*/ 0 h 720375"/>
                <a:gd name="connsiteX3" fmla="*/ 1013555 w 1018258"/>
                <a:gd name="connsiteY3" fmla="*/ 4286 h 720375"/>
                <a:gd name="connsiteX4" fmla="*/ 1013555 w 1018258"/>
                <a:gd name="connsiteY4" fmla="*/ 4191 h 720375"/>
                <a:gd name="connsiteX5" fmla="*/ 1013555 w 1018258"/>
                <a:gd name="connsiteY5" fmla="*/ 4191 h 720375"/>
                <a:gd name="connsiteX6" fmla="*/ 277368 w 1018258"/>
                <a:gd name="connsiteY6" fmla="*/ 585311 h 720375"/>
                <a:gd name="connsiteX7" fmla="*/ 0 w 1018258"/>
                <a:gd name="connsiteY7" fmla="*/ 711518 h 720375"/>
                <a:gd name="connsiteX8" fmla="*/ 0 w 1018258"/>
                <a:gd name="connsiteY8" fmla="*/ 720376 h 720375"/>
                <a:gd name="connsiteX9" fmla="*/ 379667 w 1018258"/>
                <a:gd name="connsiteY9" fmla="*/ 537210 h 720375"/>
                <a:gd name="connsiteX10" fmla="*/ 993267 w 1018258"/>
                <a:gd name="connsiteY10" fmla="*/ 39624 h 72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258" h="720375">
                  <a:moveTo>
                    <a:pt x="993267" y="39624"/>
                  </a:moveTo>
                  <a:cubicBezTo>
                    <a:pt x="1003363" y="29623"/>
                    <a:pt x="1014032" y="19907"/>
                    <a:pt x="1018223" y="5525"/>
                  </a:cubicBezTo>
                  <a:cubicBezTo>
                    <a:pt x="1018318" y="5048"/>
                    <a:pt x="1018223" y="3143"/>
                    <a:pt x="1017937" y="0"/>
                  </a:cubicBezTo>
                  <a:cubicBezTo>
                    <a:pt x="1016508" y="1429"/>
                    <a:pt x="1015079" y="2858"/>
                    <a:pt x="1013555" y="4286"/>
                  </a:cubicBezTo>
                  <a:cubicBezTo>
                    <a:pt x="1013555" y="4286"/>
                    <a:pt x="1013555" y="4191"/>
                    <a:pt x="1013555" y="4191"/>
                  </a:cubicBezTo>
                  <a:cubicBezTo>
                    <a:pt x="1013555" y="4191"/>
                    <a:pt x="1013555" y="4191"/>
                    <a:pt x="1013555" y="4191"/>
                  </a:cubicBezTo>
                  <a:cubicBezTo>
                    <a:pt x="791813" y="228124"/>
                    <a:pt x="553784" y="431197"/>
                    <a:pt x="277368" y="585311"/>
                  </a:cubicBezTo>
                  <a:cubicBezTo>
                    <a:pt x="187738" y="635318"/>
                    <a:pt x="95345" y="677609"/>
                    <a:pt x="0" y="711518"/>
                  </a:cubicBezTo>
                  <a:lnTo>
                    <a:pt x="0" y="720376"/>
                  </a:lnTo>
                  <a:cubicBezTo>
                    <a:pt x="133922" y="673322"/>
                    <a:pt x="259842" y="611505"/>
                    <a:pt x="379667" y="537210"/>
                  </a:cubicBezTo>
                  <a:cubicBezTo>
                    <a:pt x="605028" y="397288"/>
                    <a:pt x="804958" y="225457"/>
                    <a:pt x="993267" y="39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2E63FBBB-5C75-47AA-9740-111D89A571A2}"/>
                </a:ext>
              </a:extLst>
            </p:cNvPr>
            <p:cNvSpPr/>
            <p:nvPr/>
          </p:nvSpPr>
          <p:spPr>
            <a:xfrm>
              <a:off x="6296691" y="1422939"/>
              <a:ext cx="3212591" cy="760312"/>
            </a:xfrm>
            <a:custGeom>
              <a:avLst/>
              <a:gdLst>
                <a:gd name="connsiteX0" fmla="*/ 1055084 w 3212591"/>
                <a:gd name="connsiteY0" fmla="*/ 391001 h 760312"/>
                <a:gd name="connsiteX1" fmla="*/ 759523 w 3212591"/>
                <a:gd name="connsiteY1" fmla="*/ 198310 h 760312"/>
                <a:gd name="connsiteX2" fmla="*/ 412432 w 3212591"/>
                <a:gd name="connsiteY2" fmla="*/ 15716 h 760312"/>
                <a:gd name="connsiteX3" fmla="*/ 0 w 3212591"/>
                <a:gd name="connsiteY3" fmla="*/ 18002 h 760312"/>
                <a:gd name="connsiteX4" fmla="*/ 479870 w 3212591"/>
                <a:gd name="connsiteY4" fmla="*/ 132493 h 760312"/>
                <a:gd name="connsiteX5" fmla="*/ 1307592 w 3212591"/>
                <a:gd name="connsiteY5" fmla="*/ 576072 h 760312"/>
                <a:gd name="connsiteX6" fmla="*/ 1874425 w 3212591"/>
                <a:gd name="connsiteY6" fmla="*/ 757619 h 760312"/>
                <a:gd name="connsiteX7" fmla="*/ 2633758 w 3212591"/>
                <a:gd name="connsiteY7" fmla="*/ 528733 h 760312"/>
                <a:gd name="connsiteX8" fmla="*/ 3212592 w 3212591"/>
                <a:gd name="connsiteY8" fmla="*/ 0 h 760312"/>
                <a:gd name="connsiteX9" fmla="*/ 2877026 w 3212591"/>
                <a:gd name="connsiteY9" fmla="*/ 1905 h 760312"/>
                <a:gd name="connsiteX10" fmla="*/ 2452592 w 3212591"/>
                <a:gd name="connsiteY10" fmla="*/ 345186 h 760312"/>
                <a:gd name="connsiteX11" fmla="*/ 1055084 w 3212591"/>
                <a:gd name="connsiteY11" fmla="*/ 391001 h 76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2591" h="760312">
                  <a:moveTo>
                    <a:pt x="1055084" y="391001"/>
                  </a:moveTo>
                  <a:cubicBezTo>
                    <a:pt x="951738" y="336042"/>
                    <a:pt x="860488" y="258985"/>
                    <a:pt x="759523" y="198310"/>
                  </a:cubicBezTo>
                  <a:cubicBezTo>
                    <a:pt x="646557" y="130493"/>
                    <a:pt x="531209" y="68866"/>
                    <a:pt x="412432" y="15716"/>
                  </a:cubicBezTo>
                  <a:lnTo>
                    <a:pt x="0" y="18002"/>
                  </a:lnTo>
                  <a:cubicBezTo>
                    <a:pt x="158591" y="36481"/>
                    <a:pt x="318611" y="74581"/>
                    <a:pt x="479870" y="132493"/>
                  </a:cubicBezTo>
                  <a:cubicBezTo>
                    <a:pt x="777811" y="239554"/>
                    <a:pt x="1047369" y="398240"/>
                    <a:pt x="1307592" y="576072"/>
                  </a:cubicBezTo>
                  <a:cubicBezTo>
                    <a:pt x="1477327" y="692182"/>
                    <a:pt x="1671542" y="743141"/>
                    <a:pt x="1874425" y="757619"/>
                  </a:cubicBezTo>
                  <a:cubicBezTo>
                    <a:pt x="2155698" y="777716"/>
                    <a:pt x="2404586" y="683800"/>
                    <a:pt x="2633758" y="528733"/>
                  </a:cubicBezTo>
                  <a:cubicBezTo>
                    <a:pt x="2852452" y="380714"/>
                    <a:pt x="3037141" y="195072"/>
                    <a:pt x="3212592" y="0"/>
                  </a:cubicBezTo>
                  <a:lnTo>
                    <a:pt x="2877026" y="1905"/>
                  </a:lnTo>
                  <a:cubicBezTo>
                    <a:pt x="2745867" y="128016"/>
                    <a:pt x="2606993" y="245364"/>
                    <a:pt x="2452592" y="345186"/>
                  </a:cubicBezTo>
                  <a:cubicBezTo>
                    <a:pt x="1995583" y="640652"/>
                    <a:pt x="1528096" y="642747"/>
                    <a:pt x="1055084" y="391001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223FF0F2-2D00-469E-82D3-8B0CB3E732B6}"/>
                </a:ext>
              </a:extLst>
            </p:cNvPr>
            <p:cNvSpPr/>
            <p:nvPr/>
          </p:nvSpPr>
          <p:spPr>
            <a:xfrm>
              <a:off x="1808702" y="1443418"/>
              <a:ext cx="4031075" cy="3051143"/>
            </a:xfrm>
            <a:custGeom>
              <a:avLst/>
              <a:gdLst>
                <a:gd name="connsiteX0" fmla="*/ 1792510 w 4031075"/>
                <a:gd name="connsiteY0" fmla="*/ 1583817 h 3051143"/>
                <a:gd name="connsiteX1" fmla="*/ 2640711 w 4031075"/>
                <a:gd name="connsiteY1" fmla="*/ 726662 h 3051143"/>
                <a:gd name="connsiteX2" fmla="*/ 3351752 w 4031075"/>
                <a:gd name="connsiteY2" fmla="*/ 220313 h 3051143"/>
                <a:gd name="connsiteX3" fmla="*/ 4031075 w 4031075"/>
                <a:gd name="connsiteY3" fmla="*/ 0 h 3051143"/>
                <a:gd name="connsiteX4" fmla="*/ 3228118 w 4031075"/>
                <a:gd name="connsiteY4" fmla="*/ 4477 h 3051143"/>
                <a:gd name="connsiteX5" fmla="*/ 2673668 w 4031075"/>
                <a:gd name="connsiteY5" fmla="*/ 371856 h 3051143"/>
                <a:gd name="connsiteX6" fmla="*/ 1856804 w 4031075"/>
                <a:gd name="connsiteY6" fmla="*/ 1168908 h 3051143"/>
                <a:gd name="connsiteX7" fmla="*/ 1055846 w 4031075"/>
                <a:gd name="connsiteY7" fmla="*/ 2008442 h 3051143"/>
                <a:gd name="connsiteX8" fmla="*/ 321374 w 4031075"/>
                <a:gd name="connsiteY8" fmla="*/ 2578227 h 3051143"/>
                <a:gd name="connsiteX9" fmla="*/ 0 w 4031075"/>
                <a:gd name="connsiteY9" fmla="*/ 2731675 h 3051143"/>
                <a:gd name="connsiteX10" fmla="*/ 1048 w 4031075"/>
                <a:gd name="connsiteY10" fmla="*/ 3051143 h 3051143"/>
                <a:gd name="connsiteX11" fmla="*/ 949547 w 4031075"/>
                <a:gd name="connsiteY11" fmla="*/ 2436114 h 3051143"/>
                <a:gd name="connsiteX12" fmla="*/ 1792510 w 4031075"/>
                <a:gd name="connsiteY12" fmla="*/ 1583817 h 305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1075" h="3051143">
                  <a:moveTo>
                    <a:pt x="1792510" y="1583817"/>
                  </a:moveTo>
                  <a:cubicBezTo>
                    <a:pt x="2066354" y="1289399"/>
                    <a:pt x="2339150" y="993839"/>
                    <a:pt x="2640711" y="726662"/>
                  </a:cubicBezTo>
                  <a:cubicBezTo>
                    <a:pt x="2859786" y="532638"/>
                    <a:pt x="3091815" y="356902"/>
                    <a:pt x="3351752" y="220313"/>
                  </a:cubicBezTo>
                  <a:cubicBezTo>
                    <a:pt x="3575209" y="102870"/>
                    <a:pt x="3801713" y="29813"/>
                    <a:pt x="4031075" y="0"/>
                  </a:cubicBezTo>
                  <a:lnTo>
                    <a:pt x="3228118" y="4477"/>
                  </a:lnTo>
                  <a:cubicBezTo>
                    <a:pt x="3029522" y="103537"/>
                    <a:pt x="2847023" y="230219"/>
                    <a:pt x="2673668" y="371856"/>
                  </a:cubicBezTo>
                  <a:cubicBezTo>
                    <a:pt x="2377916" y="613505"/>
                    <a:pt x="2115788" y="889635"/>
                    <a:pt x="1856804" y="1168908"/>
                  </a:cubicBezTo>
                  <a:cubicBezTo>
                    <a:pt x="1593723" y="1452562"/>
                    <a:pt x="1336358" y="1741456"/>
                    <a:pt x="1055846" y="2008442"/>
                  </a:cubicBezTo>
                  <a:cubicBezTo>
                    <a:pt x="830294" y="2223135"/>
                    <a:pt x="592646" y="2422493"/>
                    <a:pt x="321374" y="2578227"/>
                  </a:cubicBezTo>
                  <a:cubicBezTo>
                    <a:pt x="217456" y="2637854"/>
                    <a:pt x="110585" y="2689860"/>
                    <a:pt x="0" y="2731675"/>
                  </a:cubicBezTo>
                  <a:lnTo>
                    <a:pt x="1048" y="3051143"/>
                  </a:lnTo>
                  <a:cubicBezTo>
                    <a:pt x="356330" y="2913317"/>
                    <a:pt x="662273" y="2690622"/>
                    <a:pt x="949547" y="2436114"/>
                  </a:cubicBezTo>
                  <a:cubicBezTo>
                    <a:pt x="1249299" y="2170748"/>
                    <a:pt x="1520285" y="1876616"/>
                    <a:pt x="1792510" y="158381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DB599CE5-0805-4223-A06D-DDBD8CE4F048}"/>
                </a:ext>
              </a:extLst>
            </p:cNvPr>
            <p:cNvSpPr/>
            <p:nvPr/>
          </p:nvSpPr>
          <p:spPr>
            <a:xfrm>
              <a:off x="1810607" y="1410668"/>
              <a:ext cx="8300847" cy="3714083"/>
            </a:xfrm>
            <a:custGeom>
              <a:avLst/>
              <a:gdLst>
                <a:gd name="connsiteX0" fmla="*/ 2092357 w 8300847"/>
                <a:gd name="connsiteY0" fmla="*/ 1972532 h 3714083"/>
                <a:gd name="connsiteX1" fmla="*/ 3012853 w 8300847"/>
                <a:gd name="connsiteY1" fmla="*/ 1082612 h 3714083"/>
                <a:gd name="connsiteX2" fmla="*/ 3741611 w 8300847"/>
                <a:gd name="connsiteY2" fmla="*/ 601599 h 3714083"/>
                <a:gd name="connsiteX3" fmla="*/ 5379720 w 8300847"/>
                <a:gd name="connsiteY3" fmla="*/ 486156 h 3714083"/>
                <a:gd name="connsiteX4" fmla="*/ 6330029 w 8300847"/>
                <a:gd name="connsiteY4" fmla="*/ 969931 h 3714083"/>
                <a:gd name="connsiteX5" fmla="*/ 6998589 w 8300847"/>
                <a:gd name="connsiteY5" fmla="*/ 1122807 h 3714083"/>
                <a:gd name="connsiteX6" fmla="*/ 7471410 w 8300847"/>
                <a:gd name="connsiteY6" fmla="*/ 901541 h 3714083"/>
                <a:gd name="connsiteX7" fmla="*/ 7982807 w 8300847"/>
                <a:gd name="connsiteY7" fmla="*/ 383191 h 3714083"/>
                <a:gd name="connsiteX8" fmla="*/ 8300847 w 8300847"/>
                <a:gd name="connsiteY8" fmla="*/ 0 h 3714083"/>
                <a:gd name="connsiteX9" fmla="*/ 8005668 w 8300847"/>
                <a:gd name="connsiteY9" fmla="*/ 1619 h 3714083"/>
                <a:gd name="connsiteX10" fmla="*/ 7590568 w 8300847"/>
                <a:gd name="connsiteY10" fmla="*/ 463201 h 3714083"/>
                <a:gd name="connsiteX11" fmla="*/ 7137178 w 8300847"/>
                <a:gd name="connsiteY11" fmla="*/ 815626 h 3714083"/>
                <a:gd name="connsiteX12" fmla="*/ 6233351 w 8300847"/>
                <a:gd name="connsiteY12" fmla="*/ 869537 h 3714083"/>
                <a:gd name="connsiteX13" fmla="*/ 5959888 w 8300847"/>
                <a:gd name="connsiteY13" fmla="*/ 703707 h 3714083"/>
                <a:gd name="connsiteX14" fmla="*/ 4961763 w 8300847"/>
                <a:gd name="connsiteY14" fmla="*/ 249174 h 3714083"/>
                <a:gd name="connsiteX15" fmla="*/ 4104132 w 8300847"/>
                <a:gd name="connsiteY15" fmla="*/ 227267 h 3714083"/>
                <a:gd name="connsiteX16" fmla="*/ 3256979 w 8300847"/>
                <a:gd name="connsiteY16" fmla="*/ 588359 h 3714083"/>
                <a:gd name="connsiteX17" fmla="*/ 2454973 w 8300847"/>
                <a:gd name="connsiteY17" fmla="*/ 1256538 h 3714083"/>
                <a:gd name="connsiteX18" fmla="*/ 1584579 w 8300847"/>
                <a:gd name="connsiteY18" fmla="*/ 2167509 h 3714083"/>
                <a:gd name="connsiteX19" fmla="*/ 686848 w 8300847"/>
                <a:gd name="connsiteY19" fmla="*/ 2997041 h 3714083"/>
                <a:gd name="connsiteX20" fmla="*/ 41148 w 8300847"/>
                <a:gd name="connsiteY20" fmla="*/ 3376708 h 3714083"/>
                <a:gd name="connsiteX21" fmla="*/ 0 w 8300847"/>
                <a:gd name="connsiteY21" fmla="*/ 3393662 h 3714083"/>
                <a:gd name="connsiteX22" fmla="*/ 1048 w 8300847"/>
                <a:gd name="connsiteY22" fmla="*/ 3714083 h 3714083"/>
                <a:gd name="connsiteX23" fmla="*/ 1207865 w 8300847"/>
                <a:gd name="connsiteY23" fmla="*/ 2879884 h 3714083"/>
                <a:gd name="connsiteX24" fmla="*/ 2092357 w 8300847"/>
                <a:gd name="connsiteY24" fmla="*/ 1972532 h 371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0847" h="3714083">
                  <a:moveTo>
                    <a:pt x="2092357" y="1972532"/>
                  </a:moveTo>
                  <a:cubicBezTo>
                    <a:pt x="2386203" y="1662494"/>
                    <a:pt x="2682812" y="1355312"/>
                    <a:pt x="3012853" y="1082612"/>
                  </a:cubicBezTo>
                  <a:cubicBezTo>
                    <a:pt x="3238500" y="896112"/>
                    <a:pt x="3477578" y="729615"/>
                    <a:pt x="3741611" y="601599"/>
                  </a:cubicBezTo>
                  <a:cubicBezTo>
                    <a:pt x="4272153" y="344329"/>
                    <a:pt x="4818317" y="306800"/>
                    <a:pt x="5379720" y="486156"/>
                  </a:cubicBezTo>
                  <a:cubicBezTo>
                    <a:pt x="5722906" y="595789"/>
                    <a:pt x="6037612" y="762667"/>
                    <a:pt x="6330029" y="969931"/>
                  </a:cubicBezTo>
                  <a:cubicBezTo>
                    <a:pt x="6534245" y="1114616"/>
                    <a:pt x="6757035" y="1159669"/>
                    <a:pt x="6998589" y="1122807"/>
                  </a:cubicBezTo>
                  <a:cubicBezTo>
                    <a:pt x="7176421" y="1095661"/>
                    <a:pt x="7329964" y="1009745"/>
                    <a:pt x="7471410" y="901541"/>
                  </a:cubicBezTo>
                  <a:cubicBezTo>
                    <a:pt x="7666006" y="752666"/>
                    <a:pt x="7826598" y="569976"/>
                    <a:pt x="7982807" y="383191"/>
                  </a:cubicBezTo>
                  <a:lnTo>
                    <a:pt x="8300847" y="0"/>
                  </a:lnTo>
                  <a:lnTo>
                    <a:pt x="8005668" y="1619"/>
                  </a:lnTo>
                  <a:cubicBezTo>
                    <a:pt x="7872318" y="159925"/>
                    <a:pt x="7737539" y="316897"/>
                    <a:pt x="7590568" y="463201"/>
                  </a:cubicBezTo>
                  <a:cubicBezTo>
                    <a:pt x="7453979" y="599123"/>
                    <a:pt x="7307675" y="722567"/>
                    <a:pt x="7137178" y="815626"/>
                  </a:cubicBezTo>
                  <a:cubicBezTo>
                    <a:pt x="6843998" y="975646"/>
                    <a:pt x="6543580" y="986981"/>
                    <a:pt x="6233351" y="869537"/>
                  </a:cubicBezTo>
                  <a:cubicBezTo>
                    <a:pt x="6130957" y="830770"/>
                    <a:pt x="6049232" y="761714"/>
                    <a:pt x="5959888" y="703707"/>
                  </a:cubicBezTo>
                  <a:cubicBezTo>
                    <a:pt x="5649659" y="502539"/>
                    <a:pt x="5323809" y="336137"/>
                    <a:pt x="4961763" y="249174"/>
                  </a:cubicBezTo>
                  <a:cubicBezTo>
                    <a:pt x="4677537" y="180880"/>
                    <a:pt x="4391502" y="169831"/>
                    <a:pt x="4104132" y="227267"/>
                  </a:cubicBezTo>
                  <a:cubicBezTo>
                    <a:pt x="3796951" y="288703"/>
                    <a:pt x="3517869" y="417576"/>
                    <a:pt x="3256979" y="588359"/>
                  </a:cubicBezTo>
                  <a:cubicBezTo>
                    <a:pt x="2963894" y="780193"/>
                    <a:pt x="2703957" y="1011745"/>
                    <a:pt x="2454973" y="1256538"/>
                  </a:cubicBezTo>
                  <a:cubicBezTo>
                    <a:pt x="2155412" y="1551146"/>
                    <a:pt x="1874711" y="1863852"/>
                    <a:pt x="1584579" y="2167509"/>
                  </a:cubicBezTo>
                  <a:cubicBezTo>
                    <a:pt x="1302544" y="2462594"/>
                    <a:pt x="1013841" y="2750629"/>
                    <a:pt x="686848" y="2997041"/>
                  </a:cubicBezTo>
                  <a:cubicBezTo>
                    <a:pt x="486251" y="3148298"/>
                    <a:pt x="273463" y="3279267"/>
                    <a:pt x="41148" y="3376708"/>
                  </a:cubicBezTo>
                  <a:cubicBezTo>
                    <a:pt x="27432" y="3382423"/>
                    <a:pt x="13716" y="3388043"/>
                    <a:pt x="0" y="3393662"/>
                  </a:cubicBezTo>
                  <a:lnTo>
                    <a:pt x="1048" y="3714083"/>
                  </a:lnTo>
                  <a:cubicBezTo>
                    <a:pt x="462820" y="3524060"/>
                    <a:pt x="846677" y="3218783"/>
                    <a:pt x="1207865" y="2879884"/>
                  </a:cubicBezTo>
                  <a:cubicBezTo>
                    <a:pt x="1516190" y="2590610"/>
                    <a:pt x="1801749" y="2279142"/>
                    <a:pt x="2092357" y="1972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FFD98211-47DA-4075-9D88-7C431789C104}"/>
                </a:ext>
              </a:extLst>
            </p:cNvPr>
            <p:cNvSpPr/>
            <p:nvPr/>
          </p:nvSpPr>
          <p:spPr>
            <a:xfrm>
              <a:off x="1811655" y="1401158"/>
              <a:ext cx="8582310" cy="4020978"/>
            </a:xfrm>
            <a:custGeom>
              <a:avLst/>
              <a:gdLst>
                <a:gd name="connsiteX0" fmla="*/ 8377047 w 8582310"/>
                <a:gd name="connsiteY0" fmla="*/ 0 h 4020978"/>
                <a:gd name="connsiteX1" fmla="*/ 8311706 w 8582310"/>
                <a:gd name="connsiteY1" fmla="*/ 381 h 4020978"/>
                <a:gd name="connsiteX2" fmla="*/ 7797451 w 8582310"/>
                <a:gd name="connsiteY2" fmla="*/ 609505 h 4020978"/>
                <a:gd name="connsiteX3" fmla="*/ 7369112 w 8582310"/>
                <a:gd name="connsiteY3" fmla="*/ 984409 h 4020978"/>
                <a:gd name="connsiteX4" fmla="*/ 6447473 w 8582310"/>
                <a:gd name="connsiteY4" fmla="*/ 1056799 h 4020978"/>
                <a:gd name="connsiteX5" fmla="*/ 6271927 w 8582310"/>
                <a:gd name="connsiteY5" fmla="*/ 941165 h 4020978"/>
                <a:gd name="connsiteX6" fmla="*/ 5951601 w 8582310"/>
                <a:gd name="connsiteY6" fmla="*/ 747332 h 4020978"/>
                <a:gd name="connsiteX7" fmla="*/ 5322951 w 8582310"/>
                <a:gd name="connsiteY7" fmla="*/ 479489 h 4020978"/>
                <a:gd name="connsiteX8" fmla="*/ 4377024 w 8582310"/>
                <a:gd name="connsiteY8" fmla="*/ 409385 h 4020978"/>
                <a:gd name="connsiteX9" fmla="*/ 4037362 w 8582310"/>
                <a:gd name="connsiteY9" fmla="*/ 489395 h 4020978"/>
                <a:gd name="connsiteX10" fmla="*/ 3385471 w 8582310"/>
                <a:gd name="connsiteY10" fmla="*/ 816483 h 4020978"/>
                <a:gd name="connsiteX11" fmla="*/ 2737866 w 8582310"/>
                <a:gd name="connsiteY11" fmla="*/ 1336643 h 4020978"/>
                <a:gd name="connsiteX12" fmla="*/ 2025396 w 8582310"/>
                <a:gd name="connsiteY12" fmla="*/ 2056829 h 4020978"/>
                <a:gd name="connsiteX13" fmla="*/ 1416939 w 8582310"/>
                <a:gd name="connsiteY13" fmla="*/ 2689384 h 4020978"/>
                <a:gd name="connsiteX14" fmla="*/ 581311 w 8582310"/>
                <a:gd name="connsiteY14" fmla="*/ 3406712 h 4020978"/>
                <a:gd name="connsiteX15" fmla="*/ 32957 w 8582310"/>
                <a:gd name="connsiteY15" fmla="*/ 3710559 h 4020978"/>
                <a:gd name="connsiteX16" fmla="*/ 0 w 8582310"/>
                <a:gd name="connsiteY16" fmla="*/ 3725704 h 4020978"/>
                <a:gd name="connsiteX17" fmla="*/ 762 w 8582310"/>
                <a:gd name="connsiteY17" fmla="*/ 3961733 h 4020978"/>
                <a:gd name="connsiteX18" fmla="*/ 19050 w 8582310"/>
                <a:gd name="connsiteY18" fmla="*/ 4020979 h 4020978"/>
                <a:gd name="connsiteX19" fmla="*/ 78962 w 8582310"/>
                <a:gd name="connsiteY19" fmla="*/ 3999166 h 4020978"/>
                <a:gd name="connsiteX20" fmla="*/ 856298 w 8582310"/>
                <a:gd name="connsiteY20" fmla="*/ 3512058 h 4020978"/>
                <a:gd name="connsiteX21" fmla="*/ 1809083 w 8582310"/>
                <a:gd name="connsiteY21" fmla="*/ 2611850 h 4020978"/>
                <a:gd name="connsiteX22" fmla="*/ 2777966 w 8582310"/>
                <a:gd name="connsiteY22" fmla="*/ 1620012 h 4020978"/>
                <a:gd name="connsiteX23" fmla="*/ 3812191 w 8582310"/>
                <a:gd name="connsiteY23" fmla="*/ 843344 h 4020978"/>
                <a:gd name="connsiteX24" fmla="*/ 4895088 w 8582310"/>
                <a:gd name="connsiteY24" fmla="*/ 558451 h 4020978"/>
                <a:gd name="connsiteX25" fmla="*/ 5898737 w 8582310"/>
                <a:gd name="connsiteY25" fmla="*/ 776288 h 4020978"/>
                <a:gd name="connsiteX26" fmla="*/ 6384036 w 8582310"/>
                <a:gd name="connsiteY26" fmla="*/ 1051846 h 4020978"/>
                <a:gd name="connsiteX27" fmla="*/ 6626638 w 8582310"/>
                <a:gd name="connsiteY27" fmla="*/ 1208151 h 4020978"/>
                <a:gd name="connsiteX28" fmla="*/ 7598188 w 8582310"/>
                <a:gd name="connsiteY28" fmla="*/ 1121950 h 4020978"/>
                <a:gd name="connsiteX29" fmla="*/ 7988523 w 8582310"/>
                <a:gd name="connsiteY29" fmla="*/ 732473 h 4020978"/>
                <a:gd name="connsiteX30" fmla="*/ 8582311 w 8582310"/>
                <a:gd name="connsiteY30" fmla="*/ 40291 h 4020978"/>
                <a:gd name="connsiteX31" fmla="*/ 8377047 w 8582310"/>
                <a:gd name="connsiteY31" fmla="*/ 0 h 402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2310" h="4020978">
                  <a:moveTo>
                    <a:pt x="8377047" y="0"/>
                  </a:moveTo>
                  <a:lnTo>
                    <a:pt x="8311706" y="381"/>
                  </a:lnTo>
                  <a:cubicBezTo>
                    <a:pt x="8140065" y="203264"/>
                    <a:pt x="7977759" y="414052"/>
                    <a:pt x="7797451" y="609505"/>
                  </a:cubicBezTo>
                  <a:cubicBezTo>
                    <a:pt x="7668197" y="749713"/>
                    <a:pt x="7530560" y="880586"/>
                    <a:pt x="7369112" y="984409"/>
                  </a:cubicBezTo>
                  <a:cubicBezTo>
                    <a:pt x="7074503" y="1173766"/>
                    <a:pt x="6766560" y="1195483"/>
                    <a:pt x="6447473" y="1056799"/>
                  </a:cubicBezTo>
                  <a:cubicBezTo>
                    <a:pt x="6383465" y="1028986"/>
                    <a:pt x="6330506" y="979837"/>
                    <a:pt x="6271927" y="941165"/>
                  </a:cubicBezTo>
                  <a:cubicBezTo>
                    <a:pt x="6167723" y="872300"/>
                    <a:pt x="6060758" y="808292"/>
                    <a:pt x="5951601" y="747332"/>
                  </a:cubicBezTo>
                  <a:cubicBezTo>
                    <a:pt x="5751386" y="635413"/>
                    <a:pt x="5542503" y="544735"/>
                    <a:pt x="5322951" y="479489"/>
                  </a:cubicBezTo>
                  <a:cubicBezTo>
                    <a:pt x="5013103" y="387382"/>
                    <a:pt x="4697730" y="358521"/>
                    <a:pt x="4377024" y="409385"/>
                  </a:cubicBezTo>
                  <a:cubicBezTo>
                    <a:pt x="4261961" y="427673"/>
                    <a:pt x="4147376" y="450342"/>
                    <a:pt x="4037362" y="489395"/>
                  </a:cubicBezTo>
                  <a:cubicBezTo>
                    <a:pt x="3806666" y="571214"/>
                    <a:pt x="3589306" y="680561"/>
                    <a:pt x="3385471" y="816483"/>
                  </a:cubicBezTo>
                  <a:cubicBezTo>
                    <a:pt x="3154204" y="970693"/>
                    <a:pt x="2941415" y="1147763"/>
                    <a:pt x="2737866" y="1336643"/>
                  </a:cubicBezTo>
                  <a:cubicBezTo>
                    <a:pt x="2490026" y="1566577"/>
                    <a:pt x="2257616" y="1811560"/>
                    <a:pt x="2025396" y="2056829"/>
                  </a:cubicBezTo>
                  <a:cubicBezTo>
                    <a:pt x="1824228" y="2269331"/>
                    <a:pt x="1624203" y="2482787"/>
                    <a:pt x="1416939" y="2689384"/>
                  </a:cubicBezTo>
                  <a:cubicBezTo>
                    <a:pt x="1156145" y="2949321"/>
                    <a:pt x="884492" y="3196114"/>
                    <a:pt x="581311" y="3406712"/>
                  </a:cubicBezTo>
                  <a:cubicBezTo>
                    <a:pt x="408813" y="3526536"/>
                    <a:pt x="226314" y="3628549"/>
                    <a:pt x="32957" y="3710559"/>
                  </a:cubicBezTo>
                  <a:cubicBezTo>
                    <a:pt x="22003" y="3715226"/>
                    <a:pt x="11144" y="3720656"/>
                    <a:pt x="0" y="3725704"/>
                  </a:cubicBezTo>
                  <a:lnTo>
                    <a:pt x="762" y="3961733"/>
                  </a:lnTo>
                  <a:lnTo>
                    <a:pt x="19050" y="4020979"/>
                  </a:lnTo>
                  <a:cubicBezTo>
                    <a:pt x="40767" y="4018312"/>
                    <a:pt x="59531" y="4007834"/>
                    <a:pt x="78962" y="3999166"/>
                  </a:cubicBezTo>
                  <a:cubicBezTo>
                    <a:pt x="360902" y="3873246"/>
                    <a:pt x="615696" y="3704082"/>
                    <a:pt x="856298" y="3512058"/>
                  </a:cubicBezTo>
                  <a:cubicBezTo>
                    <a:pt x="1199007" y="3238691"/>
                    <a:pt x="1506284" y="2927604"/>
                    <a:pt x="1809083" y="2611850"/>
                  </a:cubicBezTo>
                  <a:cubicBezTo>
                    <a:pt x="2129028" y="2278285"/>
                    <a:pt x="2441162" y="1937099"/>
                    <a:pt x="2777966" y="1620012"/>
                  </a:cubicBezTo>
                  <a:cubicBezTo>
                    <a:pt x="3093815" y="1322642"/>
                    <a:pt x="3426238" y="1047274"/>
                    <a:pt x="3812191" y="843344"/>
                  </a:cubicBezTo>
                  <a:cubicBezTo>
                    <a:pt x="4150900" y="664369"/>
                    <a:pt x="4509611" y="559594"/>
                    <a:pt x="4895088" y="558451"/>
                  </a:cubicBezTo>
                  <a:cubicBezTo>
                    <a:pt x="5245513" y="557498"/>
                    <a:pt x="5577935" y="640271"/>
                    <a:pt x="5898737" y="776288"/>
                  </a:cubicBezTo>
                  <a:cubicBezTo>
                    <a:pt x="6071140" y="849344"/>
                    <a:pt x="6237828" y="932021"/>
                    <a:pt x="6384036" y="1051846"/>
                  </a:cubicBezTo>
                  <a:cubicBezTo>
                    <a:pt x="6458713" y="1112996"/>
                    <a:pt x="6540627" y="1163765"/>
                    <a:pt x="6626638" y="1208151"/>
                  </a:cubicBezTo>
                  <a:cubicBezTo>
                    <a:pt x="6968872" y="1384840"/>
                    <a:pt x="7292245" y="1357789"/>
                    <a:pt x="7598188" y="1121950"/>
                  </a:cubicBezTo>
                  <a:cubicBezTo>
                    <a:pt x="7745159" y="1008793"/>
                    <a:pt x="7824502" y="912781"/>
                    <a:pt x="7988523" y="732473"/>
                  </a:cubicBezTo>
                  <a:cubicBezTo>
                    <a:pt x="8152543" y="552164"/>
                    <a:pt x="8441627" y="213931"/>
                    <a:pt x="8582311" y="40291"/>
                  </a:cubicBezTo>
                  <a:cubicBezTo>
                    <a:pt x="8562975" y="-22193"/>
                    <a:pt x="8443531" y="15335"/>
                    <a:pt x="8377047" y="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AE2AD45A-0375-4F04-BECB-D1F0FEEBE4EC}"/>
                </a:ext>
              </a:extLst>
            </p:cNvPr>
            <p:cNvSpPr/>
            <p:nvPr/>
          </p:nvSpPr>
          <p:spPr>
            <a:xfrm>
              <a:off x="1811655" y="1419701"/>
              <a:ext cx="8311705" cy="3725322"/>
            </a:xfrm>
            <a:custGeom>
              <a:avLst/>
              <a:gdLst>
                <a:gd name="connsiteX0" fmla="*/ 7981760 w 8311705"/>
                <a:gd name="connsiteY0" fmla="*/ 383191 h 3725322"/>
                <a:gd name="connsiteX1" fmla="*/ 7470362 w 8311705"/>
                <a:gd name="connsiteY1" fmla="*/ 901541 h 3725322"/>
                <a:gd name="connsiteX2" fmla="*/ 6997541 w 8311705"/>
                <a:gd name="connsiteY2" fmla="*/ 1122807 h 3725322"/>
                <a:gd name="connsiteX3" fmla="*/ 6328981 w 8311705"/>
                <a:gd name="connsiteY3" fmla="*/ 969931 h 3725322"/>
                <a:gd name="connsiteX4" fmla="*/ 5378673 w 8311705"/>
                <a:gd name="connsiteY4" fmla="*/ 486156 h 3725322"/>
                <a:gd name="connsiteX5" fmla="*/ 3740563 w 8311705"/>
                <a:gd name="connsiteY5" fmla="*/ 601599 h 3725322"/>
                <a:gd name="connsiteX6" fmla="*/ 3011805 w 8311705"/>
                <a:gd name="connsiteY6" fmla="*/ 1082612 h 3725322"/>
                <a:gd name="connsiteX7" fmla="*/ 2091309 w 8311705"/>
                <a:gd name="connsiteY7" fmla="*/ 1972532 h 3725322"/>
                <a:gd name="connsiteX8" fmla="*/ 1206818 w 8311705"/>
                <a:gd name="connsiteY8" fmla="*/ 2879884 h 3725322"/>
                <a:gd name="connsiteX9" fmla="*/ 0 w 8311705"/>
                <a:gd name="connsiteY9" fmla="*/ 3714083 h 3725322"/>
                <a:gd name="connsiteX10" fmla="*/ 0 w 8311705"/>
                <a:gd name="connsiteY10" fmla="*/ 3725323 h 3725322"/>
                <a:gd name="connsiteX11" fmla="*/ 32957 w 8311705"/>
                <a:gd name="connsiteY11" fmla="*/ 3710178 h 3725322"/>
                <a:gd name="connsiteX12" fmla="*/ 581311 w 8311705"/>
                <a:gd name="connsiteY12" fmla="*/ 3406331 h 3725322"/>
                <a:gd name="connsiteX13" fmla="*/ 1416939 w 8311705"/>
                <a:gd name="connsiteY13" fmla="*/ 2689003 h 3725322"/>
                <a:gd name="connsiteX14" fmla="*/ 2025396 w 8311705"/>
                <a:gd name="connsiteY14" fmla="*/ 2056448 h 3725322"/>
                <a:gd name="connsiteX15" fmla="*/ 2737866 w 8311705"/>
                <a:gd name="connsiteY15" fmla="*/ 1336262 h 3725322"/>
                <a:gd name="connsiteX16" fmla="*/ 3385471 w 8311705"/>
                <a:gd name="connsiteY16" fmla="*/ 816102 h 3725322"/>
                <a:gd name="connsiteX17" fmla="*/ 4037362 w 8311705"/>
                <a:gd name="connsiteY17" fmla="*/ 489014 h 3725322"/>
                <a:gd name="connsiteX18" fmla="*/ 4377024 w 8311705"/>
                <a:gd name="connsiteY18" fmla="*/ 409004 h 3725322"/>
                <a:gd name="connsiteX19" fmla="*/ 5322951 w 8311705"/>
                <a:gd name="connsiteY19" fmla="*/ 479108 h 3725322"/>
                <a:gd name="connsiteX20" fmla="*/ 5951601 w 8311705"/>
                <a:gd name="connsiteY20" fmla="*/ 746951 h 3725322"/>
                <a:gd name="connsiteX21" fmla="*/ 6271927 w 8311705"/>
                <a:gd name="connsiteY21" fmla="*/ 940784 h 3725322"/>
                <a:gd name="connsiteX22" fmla="*/ 6447473 w 8311705"/>
                <a:gd name="connsiteY22" fmla="*/ 1056418 h 3725322"/>
                <a:gd name="connsiteX23" fmla="*/ 7369112 w 8311705"/>
                <a:gd name="connsiteY23" fmla="*/ 984028 h 3725322"/>
                <a:gd name="connsiteX24" fmla="*/ 7797451 w 8311705"/>
                <a:gd name="connsiteY24" fmla="*/ 609124 h 3725322"/>
                <a:gd name="connsiteX25" fmla="*/ 8311706 w 8311705"/>
                <a:gd name="connsiteY25" fmla="*/ 0 h 3725322"/>
                <a:gd name="connsiteX26" fmla="*/ 8299800 w 8311705"/>
                <a:gd name="connsiteY26" fmla="*/ 95 h 3725322"/>
                <a:gd name="connsiteX27" fmla="*/ 7981760 w 8311705"/>
                <a:gd name="connsiteY27" fmla="*/ 383191 h 372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311705" h="3725322">
                  <a:moveTo>
                    <a:pt x="7981760" y="383191"/>
                  </a:moveTo>
                  <a:cubicBezTo>
                    <a:pt x="7825550" y="569976"/>
                    <a:pt x="7664958" y="752666"/>
                    <a:pt x="7470362" y="901541"/>
                  </a:cubicBezTo>
                  <a:cubicBezTo>
                    <a:pt x="7328916" y="1009745"/>
                    <a:pt x="7175373" y="1095661"/>
                    <a:pt x="6997541" y="1122807"/>
                  </a:cubicBezTo>
                  <a:cubicBezTo>
                    <a:pt x="6756083" y="1159574"/>
                    <a:pt x="6533293" y="1114616"/>
                    <a:pt x="6328981" y="969931"/>
                  </a:cubicBezTo>
                  <a:cubicBezTo>
                    <a:pt x="6036469" y="762667"/>
                    <a:pt x="5721763" y="595789"/>
                    <a:pt x="5378673" y="486156"/>
                  </a:cubicBezTo>
                  <a:cubicBezTo>
                    <a:pt x="4817174" y="306800"/>
                    <a:pt x="4271010" y="344329"/>
                    <a:pt x="3740563" y="601599"/>
                  </a:cubicBezTo>
                  <a:cubicBezTo>
                    <a:pt x="3476435" y="729615"/>
                    <a:pt x="3237452" y="896207"/>
                    <a:pt x="3011805" y="1082612"/>
                  </a:cubicBezTo>
                  <a:cubicBezTo>
                    <a:pt x="2681764" y="1355312"/>
                    <a:pt x="2385155" y="1662494"/>
                    <a:pt x="2091309" y="1972532"/>
                  </a:cubicBezTo>
                  <a:cubicBezTo>
                    <a:pt x="1800701" y="2279142"/>
                    <a:pt x="1515142" y="2590610"/>
                    <a:pt x="1206818" y="2879884"/>
                  </a:cubicBezTo>
                  <a:cubicBezTo>
                    <a:pt x="845725" y="3218783"/>
                    <a:pt x="461772" y="3524155"/>
                    <a:pt x="0" y="3714083"/>
                  </a:cubicBezTo>
                  <a:lnTo>
                    <a:pt x="0" y="3725323"/>
                  </a:lnTo>
                  <a:cubicBezTo>
                    <a:pt x="11144" y="3720275"/>
                    <a:pt x="22003" y="3714845"/>
                    <a:pt x="32957" y="3710178"/>
                  </a:cubicBezTo>
                  <a:cubicBezTo>
                    <a:pt x="226219" y="3628168"/>
                    <a:pt x="408813" y="3526060"/>
                    <a:pt x="581311" y="3406331"/>
                  </a:cubicBezTo>
                  <a:cubicBezTo>
                    <a:pt x="884492" y="3195828"/>
                    <a:pt x="1156145" y="2948940"/>
                    <a:pt x="1416939" y="2689003"/>
                  </a:cubicBezTo>
                  <a:cubicBezTo>
                    <a:pt x="1624203" y="2482310"/>
                    <a:pt x="1824228" y="2268855"/>
                    <a:pt x="2025396" y="2056448"/>
                  </a:cubicBezTo>
                  <a:cubicBezTo>
                    <a:pt x="2257616" y="1811179"/>
                    <a:pt x="2490121" y="1566196"/>
                    <a:pt x="2737866" y="1336262"/>
                  </a:cubicBezTo>
                  <a:cubicBezTo>
                    <a:pt x="2941415" y="1147382"/>
                    <a:pt x="3154204" y="970407"/>
                    <a:pt x="3385471" y="816102"/>
                  </a:cubicBezTo>
                  <a:cubicBezTo>
                    <a:pt x="3589306" y="680180"/>
                    <a:pt x="3806666" y="570833"/>
                    <a:pt x="4037362" y="489014"/>
                  </a:cubicBezTo>
                  <a:cubicBezTo>
                    <a:pt x="4147280" y="449961"/>
                    <a:pt x="4261961" y="427292"/>
                    <a:pt x="4377024" y="409004"/>
                  </a:cubicBezTo>
                  <a:cubicBezTo>
                    <a:pt x="4697730" y="358140"/>
                    <a:pt x="5013008" y="387001"/>
                    <a:pt x="5322951" y="479108"/>
                  </a:cubicBezTo>
                  <a:cubicBezTo>
                    <a:pt x="5542503" y="544354"/>
                    <a:pt x="5751386" y="635032"/>
                    <a:pt x="5951601" y="746951"/>
                  </a:cubicBezTo>
                  <a:cubicBezTo>
                    <a:pt x="6060758" y="807911"/>
                    <a:pt x="6167723" y="871918"/>
                    <a:pt x="6271927" y="940784"/>
                  </a:cubicBezTo>
                  <a:cubicBezTo>
                    <a:pt x="6330410" y="979456"/>
                    <a:pt x="6383465" y="1028605"/>
                    <a:pt x="6447473" y="1056418"/>
                  </a:cubicBezTo>
                  <a:cubicBezTo>
                    <a:pt x="6766560" y="1195007"/>
                    <a:pt x="7074503" y="1173385"/>
                    <a:pt x="7369112" y="984028"/>
                  </a:cubicBezTo>
                  <a:cubicBezTo>
                    <a:pt x="7530656" y="880205"/>
                    <a:pt x="7668197" y="749332"/>
                    <a:pt x="7797451" y="609124"/>
                  </a:cubicBezTo>
                  <a:cubicBezTo>
                    <a:pt x="7977759" y="413576"/>
                    <a:pt x="8140065" y="202883"/>
                    <a:pt x="8311706" y="0"/>
                  </a:cubicBezTo>
                  <a:lnTo>
                    <a:pt x="8299800" y="95"/>
                  </a:lnTo>
                  <a:lnTo>
                    <a:pt x="7981760" y="383191"/>
                  </a:ln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0740AA1-AEC3-4057-A52E-7557840471FC}"/>
                </a:ext>
              </a:extLst>
            </p:cNvPr>
            <p:cNvSpPr/>
            <p:nvPr/>
          </p:nvSpPr>
          <p:spPr>
            <a:xfrm>
              <a:off x="1807845" y="1448180"/>
              <a:ext cx="3208877" cy="2716434"/>
            </a:xfrm>
            <a:custGeom>
              <a:avLst/>
              <a:gdLst>
                <a:gd name="connsiteX0" fmla="*/ 968883 w 3208877"/>
                <a:gd name="connsiteY0" fmla="*/ 2072640 h 2716434"/>
                <a:gd name="connsiteX1" fmla="*/ 1673543 w 3208877"/>
                <a:gd name="connsiteY1" fmla="*/ 1349693 h 2716434"/>
                <a:gd name="connsiteX2" fmla="*/ 2422874 w 3208877"/>
                <a:gd name="connsiteY2" fmla="*/ 575405 h 2716434"/>
                <a:gd name="connsiteX3" fmla="*/ 3136773 w 3208877"/>
                <a:gd name="connsiteY3" fmla="*/ 37910 h 2716434"/>
                <a:gd name="connsiteX4" fmla="*/ 3208877 w 3208877"/>
                <a:gd name="connsiteY4" fmla="*/ 0 h 2716434"/>
                <a:gd name="connsiteX5" fmla="*/ 2758345 w 3208877"/>
                <a:gd name="connsiteY5" fmla="*/ 2477 h 2716434"/>
                <a:gd name="connsiteX6" fmla="*/ 2237994 w 3208877"/>
                <a:gd name="connsiteY6" fmla="*/ 442246 h 2716434"/>
                <a:gd name="connsiteX7" fmla="*/ 1664875 w 3208877"/>
                <a:gd name="connsiteY7" fmla="*/ 1044893 h 2716434"/>
                <a:gd name="connsiteX8" fmla="*/ 942499 w 3208877"/>
                <a:gd name="connsiteY8" fmla="*/ 1795939 h 2716434"/>
                <a:gd name="connsiteX9" fmla="*/ 258604 w 3208877"/>
                <a:gd name="connsiteY9" fmla="*/ 2302288 h 2716434"/>
                <a:gd name="connsiteX10" fmla="*/ 0 w 3208877"/>
                <a:gd name="connsiteY10" fmla="*/ 2417445 h 2716434"/>
                <a:gd name="connsiteX11" fmla="*/ 952 w 3208877"/>
                <a:gd name="connsiteY11" fmla="*/ 2716435 h 2716434"/>
                <a:gd name="connsiteX12" fmla="*/ 86106 w 3208877"/>
                <a:gd name="connsiteY12" fmla="*/ 2681859 h 2716434"/>
                <a:gd name="connsiteX13" fmla="*/ 968883 w 3208877"/>
                <a:gd name="connsiteY13" fmla="*/ 2072640 h 271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8877" h="2716434">
                  <a:moveTo>
                    <a:pt x="968883" y="2072640"/>
                  </a:moveTo>
                  <a:cubicBezTo>
                    <a:pt x="1217581" y="1844993"/>
                    <a:pt x="1444847" y="1596771"/>
                    <a:pt x="1673543" y="1349693"/>
                  </a:cubicBezTo>
                  <a:cubicBezTo>
                    <a:pt x="1917573" y="1086041"/>
                    <a:pt x="2159794" y="820674"/>
                    <a:pt x="2422874" y="575405"/>
                  </a:cubicBezTo>
                  <a:cubicBezTo>
                    <a:pt x="2642045" y="371094"/>
                    <a:pt x="2874074" y="184214"/>
                    <a:pt x="3136773" y="37910"/>
                  </a:cubicBezTo>
                  <a:cubicBezTo>
                    <a:pt x="3160490" y="24670"/>
                    <a:pt x="3184589" y="12097"/>
                    <a:pt x="3208877" y="0"/>
                  </a:cubicBezTo>
                  <a:lnTo>
                    <a:pt x="2758345" y="2477"/>
                  </a:lnTo>
                  <a:cubicBezTo>
                    <a:pt x="2571655" y="133255"/>
                    <a:pt x="2401824" y="283940"/>
                    <a:pt x="2237994" y="442246"/>
                  </a:cubicBezTo>
                  <a:cubicBezTo>
                    <a:pt x="2038350" y="635032"/>
                    <a:pt x="1851946" y="840200"/>
                    <a:pt x="1664875" y="1044893"/>
                  </a:cubicBezTo>
                  <a:cubicBezTo>
                    <a:pt x="1430560" y="1301401"/>
                    <a:pt x="1197674" y="1559528"/>
                    <a:pt x="942499" y="1795939"/>
                  </a:cubicBezTo>
                  <a:cubicBezTo>
                    <a:pt x="733235" y="1989773"/>
                    <a:pt x="511874" y="2167604"/>
                    <a:pt x="258604" y="2302288"/>
                  </a:cubicBezTo>
                  <a:cubicBezTo>
                    <a:pt x="175070" y="2346770"/>
                    <a:pt x="89154" y="2385632"/>
                    <a:pt x="0" y="2417445"/>
                  </a:cubicBezTo>
                  <a:lnTo>
                    <a:pt x="952" y="2716435"/>
                  </a:lnTo>
                  <a:cubicBezTo>
                    <a:pt x="29528" y="2705672"/>
                    <a:pt x="57912" y="2694147"/>
                    <a:pt x="86106" y="2681859"/>
                  </a:cubicBezTo>
                  <a:cubicBezTo>
                    <a:pt x="419862" y="2536031"/>
                    <a:pt x="702469" y="2316575"/>
                    <a:pt x="968883" y="207264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0B56D48E-EC31-46C0-95F6-9C305F622054}"/>
                </a:ext>
              </a:extLst>
            </p:cNvPr>
            <p:cNvSpPr/>
            <p:nvPr/>
          </p:nvSpPr>
          <p:spPr>
            <a:xfrm>
              <a:off x="6729888" y="1424844"/>
              <a:ext cx="2429922" cy="563268"/>
            </a:xfrm>
            <a:custGeom>
              <a:avLst/>
              <a:gdLst>
                <a:gd name="connsiteX0" fmla="*/ 1582960 w 2429922"/>
                <a:gd name="connsiteY0" fmla="*/ 298704 h 563268"/>
                <a:gd name="connsiteX1" fmla="*/ 519208 w 2429922"/>
                <a:gd name="connsiteY1" fmla="*/ 278892 h 563268"/>
                <a:gd name="connsiteX2" fmla="*/ 134684 w 2429922"/>
                <a:gd name="connsiteY2" fmla="*/ 62294 h 563268"/>
                <a:gd name="connsiteX3" fmla="*/ 58008 w 2429922"/>
                <a:gd name="connsiteY3" fmla="*/ 13335 h 563268"/>
                <a:gd name="connsiteX4" fmla="*/ 0 w 2429922"/>
                <a:gd name="connsiteY4" fmla="*/ 13621 h 563268"/>
                <a:gd name="connsiteX5" fmla="*/ 69152 w 2429922"/>
                <a:gd name="connsiteY5" fmla="*/ 46101 h 563268"/>
                <a:gd name="connsiteX6" fmla="*/ 558927 w 2429922"/>
                <a:gd name="connsiteY6" fmla="*/ 337375 h 563268"/>
                <a:gd name="connsiteX7" fmla="*/ 1048417 w 2429922"/>
                <a:gd name="connsiteY7" fmla="*/ 536162 h 563268"/>
                <a:gd name="connsiteX8" fmla="*/ 1520000 w 2429922"/>
                <a:gd name="connsiteY8" fmla="*/ 541211 h 563268"/>
                <a:gd name="connsiteX9" fmla="*/ 1949672 w 2429922"/>
                <a:gd name="connsiteY9" fmla="*/ 374237 h 563268"/>
                <a:gd name="connsiteX10" fmla="*/ 2380583 w 2429922"/>
                <a:gd name="connsiteY10" fmla="*/ 46482 h 563268"/>
                <a:gd name="connsiteX11" fmla="*/ 2429923 w 2429922"/>
                <a:gd name="connsiteY11" fmla="*/ 0 h 563268"/>
                <a:gd name="connsiteX12" fmla="*/ 2081308 w 2429922"/>
                <a:gd name="connsiteY12" fmla="*/ 1905 h 563268"/>
                <a:gd name="connsiteX13" fmla="*/ 1937195 w 2429922"/>
                <a:gd name="connsiteY13" fmla="*/ 107728 h 563268"/>
                <a:gd name="connsiteX14" fmla="*/ 1582960 w 2429922"/>
                <a:gd name="connsiteY14" fmla="*/ 298704 h 56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29922" h="563268">
                  <a:moveTo>
                    <a:pt x="1582960" y="298704"/>
                  </a:moveTo>
                  <a:cubicBezTo>
                    <a:pt x="1225106" y="443389"/>
                    <a:pt x="871824" y="418052"/>
                    <a:pt x="519208" y="278892"/>
                  </a:cubicBezTo>
                  <a:cubicBezTo>
                    <a:pt x="380619" y="224219"/>
                    <a:pt x="258033" y="143447"/>
                    <a:pt x="134684" y="62294"/>
                  </a:cubicBezTo>
                  <a:cubicBezTo>
                    <a:pt x="109252" y="45625"/>
                    <a:pt x="83725" y="29337"/>
                    <a:pt x="58008" y="13335"/>
                  </a:cubicBezTo>
                  <a:lnTo>
                    <a:pt x="0" y="13621"/>
                  </a:lnTo>
                  <a:cubicBezTo>
                    <a:pt x="23146" y="24098"/>
                    <a:pt x="46197" y="34957"/>
                    <a:pt x="69152" y="46101"/>
                  </a:cubicBezTo>
                  <a:cubicBezTo>
                    <a:pt x="241078" y="129254"/>
                    <a:pt x="402241" y="229267"/>
                    <a:pt x="558927" y="337375"/>
                  </a:cubicBezTo>
                  <a:cubicBezTo>
                    <a:pt x="707422" y="439865"/>
                    <a:pt x="874109" y="498348"/>
                    <a:pt x="1048417" y="536162"/>
                  </a:cubicBezTo>
                  <a:cubicBezTo>
                    <a:pt x="1204817" y="570167"/>
                    <a:pt x="1362837" y="572548"/>
                    <a:pt x="1520000" y="541211"/>
                  </a:cubicBezTo>
                  <a:cubicBezTo>
                    <a:pt x="1672685" y="510731"/>
                    <a:pt x="1815560" y="453485"/>
                    <a:pt x="1949672" y="374237"/>
                  </a:cubicBezTo>
                  <a:cubicBezTo>
                    <a:pt x="2106168" y="281845"/>
                    <a:pt x="2247519" y="169831"/>
                    <a:pt x="2380583" y="46482"/>
                  </a:cubicBezTo>
                  <a:cubicBezTo>
                    <a:pt x="2397157" y="31147"/>
                    <a:pt x="2413540" y="15621"/>
                    <a:pt x="2429923" y="0"/>
                  </a:cubicBezTo>
                  <a:lnTo>
                    <a:pt x="2081308" y="1905"/>
                  </a:lnTo>
                  <a:cubicBezTo>
                    <a:pt x="2034540" y="38576"/>
                    <a:pt x="1986629" y="73914"/>
                    <a:pt x="1937195" y="107728"/>
                  </a:cubicBezTo>
                  <a:cubicBezTo>
                    <a:pt x="1825943" y="183833"/>
                    <a:pt x="1708404" y="248031"/>
                    <a:pt x="1582960" y="298704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878A6D5D-EF06-4F29-837B-26B0DED2F7A0}"/>
                </a:ext>
              </a:extLst>
            </p:cNvPr>
            <p:cNvSpPr/>
            <p:nvPr/>
          </p:nvSpPr>
          <p:spPr>
            <a:xfrm>
              <a:off x="1807559" y="1450562"/>
              <a:ext cx="2758439" cy="2414968"/>
            </a:xfrm>
            <a:custGeom>
              <a:avLst/>
              <a:gdLst>
                <a:gd name="connsiteX0" fmla="*/ 942594 w 2758439"/>
                <a:gd name="connsiteY0" fmla="*/ 1793462 h 2414968"/>
                <a:gd name="connsiteX1" fmla="*/ 1664970 w 2758439"/>
                <a:gd name="connsiteY1" fmla="*/ 1042416 h 2414968"/>
                <a:gd name="connsiteX2" fmla="*/ 2238089 w 2758439"/>
                <a:gd name="connsiteY2" fmla="*/ 439769 h 2414968"/>
                <a:gd name="connsiteX3" fmla="*/ 2758440 w 2758439"/>
                <a:gd name="connsiteY3" fmla="*/ 0 h 2414968"/>
                <a:gd name="connsiteX4" fmla="*/ 2741962 w 2758439"/>
                <a:gd name="connsiteY4" fmla="*/ 95 h 2414968"/>
                <a:gd name="connsiteX5" fmla="*/ 2369630 w 2758439"/>
                <a:gd name="connsiteY5" fmla="*/ 302133 h 2414968"/>
                <a:gd name="connsiteX6" fmla="*/ 1600486 w 2758439"/>
                <a:gd name="connsiteY6" fmla="*/ 1098233 h 2414968"/>
                <a:gd name="connsiteX7" fmla="*/ 786289 w 2758439"/>
                <a:gd name="connsiteY7" fmla="*/ 1919192 h 2414968"/>
                <a:gd name="connsiteX8" fmla="*/ 0 w 2758439"/>
                <a:gd name="connsiteY8" fmla="*/ 2405444 h 2414968"/>
                <a:gd name="connsiteX9" fmla="*/ 0 w 2758439"/>
                <a:gd name="connsiteY9" fmla="*/ 2414968 h 2414968"/>
                <a:gd name="connsiteX10" fmla="*/ 258604 w 2758439"/>
                <a:gd name="connsiteY10" fmla="*/ 2299811 h 2414968"/>
                <a:gd name="connsiteX11" fmla="*/ 942594 w 2758439"/>
                <a:gd name="connsiteY11" fmla="*/ 1793462 h 24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8439" h="2414968">
                  <a:moveTo>
                    <a:pt x="942594" y="1793462"/>
                  </a:moveTo>
                  <a:cubicBezTo>
                    <a:pt x="1197769" y="1557052"/>
                    <a:pt x="1430655" y="1298924"/>
                    <a:pt x="1664970" y="1042416"/>
                  </a:cubicBezTo>
                  <a:cubicBezTo>
                    <a:pt x="1852041" y="837724"/>
                    <a:pt x="2038445" y="632555"/>
                    <a:pt x="2238089" y="439769"/>
                  </a:cubicBezTo>
                  <a:cubicBezTo>
                    <a:pt x="2401919" y="281464"/>
                    <a:pt x="2571845" y="130778"/>
                    <a:pt x="2758440" y="0"/>
                  </a:cubicBezTo>
                  <a:lnTo>
                    <a:pt x="2741962" y="95"/>
                  </a:lnTo>
                  <a:cubicBezTo>
                    <a:pt x="2611469" y="92107"/>
                    <a:pt x="2488406" y="194120"/>
                    <a:pt x="2369630" y="302133"/>
                  </a:cubicBezTo>
                  <a:cubicBezTo>
                    <a:pt x="2095976" y="550831"/>
                    <a:pt x="1849565" y="825818"/>
                    <a:pt x="1600486" y="1098233"/>
                  </a:cubicBezTo>
                  <a:cubicBezTo>
                    <a:pt x="1340263" y="1382935"/>
                    <a:pt x="1080611" y="1668304"/>
                    <a:pt x="786289" y="1919192"/>
                  </a:cubicBezTo>
                  <a:cubicBezTo>
                    <a:pt x="548926" y="2121503"/>
                    <a:pt x="295180" y="2297621"/>
                    <a:pt x="0" y="2405444"/>
                  </a:cubicBezTo>
                  <a:lnTo>
                    <a:pt x="0" y="2414968"/>
                  </a:lnTo>
                  <a:cubicBezTo>
                    <a:pt x="89154" y="2383155"/>
                    <a:pt x="175070" y="2344293"/>
                    <a:pt x="258604" y="2299811"/>
                  </a:cubicBezTo>
                  <a:cubicBezTo>
                    <a:pt x="511969" y="2165223"/>
                    <a:pt x="733425" y="1987296"/>
                    <a:pt x="942594" y="179346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D70123CA-C68E-4FE7-A7AC-87178A2CE042}"/>
                </a:ext>
              </a:extLst>
            </p:cNvPr>
            <p:cNvSpPr/>
            <p:nvPr/>
          </p:nvSpPr>
          <p:spPr>
            <a:xfrm>
              <a:off x="6787800" y="1426940"/>
              <a:ext cx="2023395" cy="393781"/>
            </a:xfrm>
            <a:custGeom>
              <a:avLst/>
              <a:gdLst>
                <a:gd name="connsiteX0" fmla="*/ 770191 w 2023395"/>
                <a:gd name="connsiteY0" fmla="*/ 358902 h 393781"/>
                <a:gd name="connsiteX1" fmla="*/ 222409 w 2023395"/>
                <a:gd name="connsiteY1" fmla="*/ 144209 h 393781"/>
                <a:gd name="connsiteX2" fmla="*/ 16097 w 2023395"/>
                <a:gd name="connsiteY2" fmla="*/ 11144 h 393781"/>
                <a:gd name="connsiteX3" fmla="*/ 0 w 2023395"/>
                <a:gd name="connsiteY3" fmla="*/ 11240 h 393781"/>
                <a:gd name="connsiteX4" fmla="*/ 76676 w 2023395"/>
                <a:gd name="connsiteY4" fmla="*/ 60198 h 393781"/>
                <a:gd name="connsiteX5" fmla="*/ 461200 w 2023395"/>
                <a:gd name="connsiteY5" fmla="*/ 276797 h 393781"/>
                <a:gd name="connsiteX6" fmla="*/ 1524952 w 2023395"/>
                <a:gd name="connsiteY6" fmla="*/ 296609 h 393781"/>
                <a:gd name="connsiteX7" fmla="*/ 1879282 w 2023395"/>
                <a:gd name="connsiteY7" fmla="*/ 105823 h 393781"/>
                <a:gd name="connsiteX8" fmla="*/ 2023396 w 2023395"/>
                <a:gd name="connsiteY8" fmla="*/ 0 h 393781"/>
                <a:gd name="connsiteX9" fmla="*/ 2008251 w 2023395"/>
                <a:gd name="connsiteY9" fmla="*/ 95 h 393781"/>
                <a:gd name="connsiteX10" fmla="*/ 1626108 w 2023395"/>
                <a:gd name="connsiteY10" fmla="*/ 242030 h 393781"/>
                <a:gd name="connsiteX11" fmla="*/ 770191 w 2023395"/>
                <a:gd name="connsiteY11" fmla="*/ 358902 h 39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3395" h="393781">
                  <a:moveTo>
                    <a:pt x="770191" y="358902"/>
                  </a:moveTo>
                  <a:cubicBezTo>
                    <a:pt x="575120" y="320135"/>
                    <a:pt x="388048" y="255556"/>
                    <a:pt x="222409" y="144209"/>
                  </a:cubicBezTo>
                  <a:cubicBezTo>
                    <a:pt x="154305" y="98489"/>
                    <a:pt x="85725" y="53816"/>
                    <a:pt x="16097" y="11144"/>
                  </a:cubicBezTo>
                  <a:lnTo>
                    <a:pt x="0" y="11240"/>
                  </a:lnTo>
                  <a:cubicBezTo>
                    <a:pt x="25718" y="27242"/>
                    <a:pt x="51340" y="43529"/>
                    <a:pt x="76676" y="60198"/>
                  </a:cubicBezTo>
                  <a:cubicBezTo>
                    <a:pt x="200025" y="141256"/>
                    <a:pt x="322612" y="222123"/>
                    <a:pt x="461200" y="276797"/>
                  </a:cubicBezTo>
                  <a:cubicBezTo>
                    <a:pt x="813816" y="415862"/>
                    <a:pt x="1167098" y="441293"/>
                    <a:pt x="1524952" y="296609"/>
                  </a:cubicBezTo>
                  <a:cubicBezTo>
                    <a:pt x="1650397" y="245935"/>
                    <a:pt x="1767935" y="181832"/>
                    <a:pt x="1879282" y="105823"/>
                  </a:cubicBezTo>
                  <a:cubicBezTo>
                    <a:pt x="1928717" y="72104"/>
                    <a:pt x="1976628" y="36671"/>
                    <a:pt x="2023396" y="0"/>
                  </a:cubicBezTo>
                  <a:lnTo>
                    <a:pt x="2008251" y="95"/>
                  </a:lnTo>
                  <a:cubicBezTo>
                    <a:pt x="1889665" y="92488"/>
                    <a:pt x="1763744" y="175070"/>
                    <a:pt x="1626108" y="242030"/>
                  </a:cubicBezTo>
                  <a:cubicBezTo>
                    <a:pt x="1353312" y="374714"/>
                    <a:pt x="1068419" y="418148"/>
                    <a:pt x="770191" y="35890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A5AD4E79-A66B-487D-AF4A-C2BDA332D41F}"/>
                </a:ext>
              </a:extLst>
            </p:cNvPr>
            <p:cNvSpPr/>
            <p:nvPr/>
          </p:nvSpPr>
          <p:spPr>
            <a:xfrm>
              <a:off x="6709124" y="1424844"/>
              <a:ext cx="2464593" cy="571786"/>
            </a:xfrm>
            <a:custGeom>
              <a:avLst/>
              <a:gdLst>
                <a:gd name="connsiteX0" fmla="*/ 1970532 w 2464593"/>
                <a:gd name="connsiteY0" fmla="*/ 374333 h 571786"/>
                <a:gd name="connsiteX1" fmla="*/ 1540859 w 2464593"/>
                <a:gd name="connsiteY1" fmla="*/ 541306 h 571786"/>
                <a:gd name="connsiteX2" fmla="*/ 1069277 w 2464593"/>
                <a:gd name="connsiteY2" fmla="*/ 536258 h 571786"/>
                <a:gd name="connsiteX3" fmla="*/ 579787 w 2464593"/>
                <a:gd name="connsiteY3" fmla="*/ 337471 h 571786"/>
                <a:gd name="connsiteX4" fmla="*/ 90011 w 2464593"/>
                <a:gd name="connsiteY4" fmla="*/ 46196 h 571786"/>
                <a:gd name="connsiteX5" fmla="*/ 20860 w 2464593"/>
                <a:gd name="connsiteY5" fmla="*/ 13716 h 571786"/>
                <a:gd name="connsiteX6" fmla="*/ 0 w 2464593"/>
                <a:gd name="connsiteY6" fmla="*/ 13811 h 571786"/>
                <a:gd name="connsiteX7" fmla="*/ 347091 w 2464593"/>
                <a:gd name="connsiteY7" fmla="*/ 196405 h 571786"/>
                <a:gd name="connsiteX8" fmla="*/ 642652 w 2464593"/>
                <a:gd name="connsiteY8" fmla="*/ 389096 h 571786"/>
                <a:gd name="connsiteX9" fmla="*/ 2040160 w 2464593"/>
                <a:gd name="connsiteY9" fmla="*/ 343281 h 571786"/>
                <a:gd name="connsiteX10" fmla="*/ 2464594 w 2464593"/>
                <a:gd name="connsiteY10" fmla="*/ 0 h 571786"/>
                <a:gd name="connsiteX11" fmla="*/ 2450687 w 2464593"/>
                <a:gd name="connsiteY11" fmla="*/ 95 h 571786"/>
                <a:gd name="connsiteX12" fmla="*/ 2401348 w 2464593"/>
                <a:gd name="connsiteY12" fmla="*/ 46577 h 571786"/>
                <a:gd name="connsiteX13" fmla="*/ 1970532 w 2464593"/>
                <a:gd name="connsiteY13" fmla="*/ 374333 h 57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4593" h="571786">
                  <a:moveTo>
                    <a:pt x="1970532" y="374333"/>
                  </a:moveTo>
                  <a:cubicBezTo>
                    <a:pt x="1836325" y="453485"/>
                    <a:pt x="1693450" y="510826"/>
                    <a:pt x="1540859" y="541306"/>
                  </a:cubicBezTo>
                  <a:cubicBezTo>
                    <a:pt x="1383697" y="572643"/>
                    <a:pt x="1225677" y="570262"/>
                    <a:pt x="1069277" y="536258"/>
                  </a:cubicBezTo>
                  <a:cubicBezTo>
                    <a:pt x="894969" y="498443"/>
                    <a:pt x="728282" y="439960"/>
                    <a:pt x="579787" y="337471"/>
                  </a:cubicBezTo>
                  <a:cubicBezTo>
                    <a:pt x="423100" y="229267"/>
                    <a:pt x="261938" y="129350"/>
                    <a:pt x="90011" y="46196"/>
                  </a:cubicBezTo>
                  <a:cubicBezTo>
                    <a:pt x="67056" y="35052"/>
                    <a:pt x="44005" y="24289"/>
                    <a:pt x="20860" y="13716"/>
                  </a:cubicBezTo>
                  <a:lnTo>
                    <a:pt x="0" y="13811"/>
                  </a:lnTo>
                  <a:cubicBezTo>
                    <a:pt x="118777" y="66961"/>
                    <a:pt x="234220" y="128588"/>
                    <a:pt x="347091" y="196405"/>
                  </a:cubicBezTo>
                  <a:cubicBezTo>
                    <a:pt x="448056" y="257080"/>
                    <a:pt x="539401" y="334137"/>
                    <a:pt x="642652" y="389096"/>
                  </a:cubicBezTo>
                  <a:cubicBezTo>
                    <a:pt x="1115663" y="640842"/>
                    <a:pt x="1583151" y="638747"/>
                    <a:pt x="2040160" y="343281"/>
                  </a:cubicBezTo>
                  <a:cubicBezTo>
                    <a:pt x="2194560" y="243459"/>
                    <a:pt x="2333434" y="126206"/>
                    <a:pt x="2464594" y="0"/>
                  </a:cubicBezTo>
                  <a:lnTo>
                    <a:pt x="2450687" y="95"/>
                  </a:lnTo>
                  <a:cubicBezTo>
                    <a:pt x="2434400" y="15716"/>
                    <a:pt x="2417921" y="31242"/>
                    <a:pt x="2401348" y="46577"/>
                  </a:cubicBezTo>
                  <a:cubicBezTo>
                    <a:pt x="2268379" y="169926"/>
                    <a:pt x="2127028" y="282035"/>
                    <a:pt x="1970532" y="374333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C5AE7EDC-FF84-40D5-AA81-171CB6FE61D0}"/>
                </a:ext>
              </a:extLst>
            </p:cNvPr>
            <p:cNvSpPr/>
            <p:nvPr/>
          </p:nvSpPr>
          <p:spPr>
            <a:xfrm>
              <a:off x="1808606" y="1447990"/>
              <a:ext cx="3228212" cy="2727102"/>
            </a:xfrm>
            <a:custGeom>
              <a:avLst/>
              <a:gdLst>
                <a:gd name="connsiteX0" fmla="*/ 1055942 w 3228212"/>
                <a:gd name="connsiteY0" fmla="*/ 2003965 h 2727102"/>
                <a:gd name="connsiteX1" fmla="*/ 1856899 w 3228212"/>
                <a:gd name="connsiteY1" fmla="*/ 1164431 h 2727102"/>
                <a:gd name="connsiteX2" fmla="*/ 2673763 w 3228212"/>
                <a:gd name="connsiteY2" fmla="*/ 367379 h 2727102"/>
                <a:gd name="connsiteX3" fmla="*/ 3228213 w 3228212"/>
                <a:gd name="connsiteY3" fmla="*/ 0 h 2727102"/>
                <a:gd name="connsiteX4" fmla="*/ 3208020 w 3228212"/>
                <a:gd name="connsiteY4" fmla="*/ 95 h 2727102"/>
                <a:gd name="connsiteX5" fmla="*/ 3135916 w 3228212"/>
                <a:gd name="connsiteY5" fmla="*/ 38005 h 2727102"/>
                <a:gd name="connsiteX6" fmla="*/ 2422017 w 3228212"/>
                <a:gd name="connsiteY6" fmla="*/ 575501 h 2727102"/>
                <a:gd name="connsiteX7" fmla="*/ 1672685 w 3228212"/>
                <a:gd name="connsiteY7" fmla="*/ 1349788 h 2727102"/>
                <a:gd name="connsiteX8" fmla="*/ 968026 w 3228212"/>
                <a:gd name="connsiteY8" fmla="*/ 2072735 h 2727102"/>
                <a:gd name="connsiteX9" fmla="*/ 85154 w 3228212"/>
                <a:gd name="connsiteY9" fmla="*/ 2681859 h 2727102"/>
                <a:gd name="connsiteX10" fmla="*/ 0 w 3228212"/>
                <a:gd name="connsiteY10" fmla="*/ 2716435 h 2727102"/>
                <a:gd name="connsiteX11" fmla="*/ 0 w 3228212"/>
                <a:gd name="connsiteY11" fmla="*/ 2727103 h 2727102"/>
                <a:gd name="connsiteX12" fmla="*/ 321374 w 3228212"/>
                <a:gd name="connsiteY12" fmla="*/ 2573655 h 2727102"/>
                <a:gd name="connsiteX13" fmla="*/ 1055942 w 3228212"/>
                <a:gd name="connsiteY13" fmla="*/ 2003965 h 272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8212" h="2727102">
                  <a:moveTo>
                    <a:pt x="1055942" y="2003965"/>
                  </a:moveTo>
                  <a:cubicBezTo>
                    <a:pt x="1336357" y="1736979"/>
                    <a:pt x="1593818" y="1448086"/>
                    <a:pt x="1856899" y="1164431"/>
                  </a:cubicBezTo>
                  <a:cubicBezTo>
                    <a:pt x="2115884" y="885254"/>
                    <a:pt x="2377916" y="609029"/>
                    <a:pt x="2673763" y="367379"/>
                  </a:cubicBezTo>
                  <a:cubicBezTo>
                    <a:pt x="2847118" y="225743"/>
                    <a:pt x="3029617" y="99060"/>
                    <a:pt x="3228213" y="0"/>
                  </a:cubicBezTo>
                  <a:lnTo>
                    <a:pt x="3208020" y="95"/>
                  </a:lnTo>
                  <a:cubicBezTo>
                    <a:pt x="3183731" y="12192"/>
                    <a:pt x="3159728" y="24765"/>
                    <a:pt x="3135916" y="38005"/>
                  </a:cubicBezTo>
                  <a:cubicBezTo>
                    <a:pt x="2873312" y="184309"/>
                    <a:pt x="2641188" y="371189"/>
                    <a:pt x="2422017" y="575501"/>
                  </a:cubicBezTo>
                  <a:cubicBezTo>
                    <a:pt x="2158937" y="820865"/>
                    <a:pt x="1916716" y="1086136"/>
                    <a:pt x="1672685" y="1349788"/>
                  </a:cubicBezTo>
                  <a:cubicBezTo>
                    <a:pt x="1444085" y="1596866"/>
                    <a:pt x="1216724" y="1845088"/>
                    <a:pt x="968026" y="2072735"/>
                  </a:cubicBezTo>
                  <a:cubicBezTo>
                    <a:pt x="701612" y="2316671"/>
                    <a:pt x="419005" y="2536127"/>
                    <a:pt x="85154" y="2681859"/>
                  </a:cubicBezTo>
                  <a:cubicBezTo>
                    <a:pt x="57055" y="2694146"/>
                    <a:pt x="28670" y="2705671"/>
                    <a:pt x="0" y="2716435"/>
                  </a:cubicBezTo>
                  <a:lnTo>
                    <a:pt x="0" y="2727103"/>
                  </a:lnTo>
                  <a:cubicBezTo>
                    <a:pt x="110585" y="2685288"/>
                    <a:pt x="217456" y="2633282"/>
                    <a:pt x="321374" y="2573655"/>
                  </a:cubicBezTo>
                  <a:cubicBezTo>
                    <a:pt x="592741" y="2418017"/>
                    <a:pt x="830390" y="2218658"/>
                    <a:pt x="1055942" y="2003965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21C1FEC4-E295-4F12-9FD0-D41794161726}"/>
                </a:ext>
              </a:extLst>
            </p:cNvPr>
            <p:cNvSpPr/>
            <p:nvPr/>
          </p:nvSpPr>
          <p:spPr>
            <a:xfrm>
              <a:off x="1809750" y="1441513"/>
              <a:ext cx="5785199" cy="3360896"/>
            </a:xfrm>
            <a:custGeom>
              <a:avLst/>
              <a:gdLst>
                <a:gd name="connsiteX0" fmla="*/ 1216438 w 5785199"/>
                <a:gd name="connsiteY0" fmla="*/ 2506409 h 3360896"/>
                <a:gd name="connsiteX1" fmla="*/ 1851565 w 5785199"/>
                <a:gd name="connsiteY1" fmla="*/ 1849755 h 3360896"/>
                <a:gd name="connsiteX2" fmla="*/ 2314194 w 5785199"/>
                <a:gd name="connsiteY2" fmla="*/ 1363885 h 3360896"/>
                <a:gd name="connsiteX3" fmla="*/ 2946559 w 5785199"/>
                <a:gd name="connsiteY3" fmla="*/ 781526 h 3360896"/>
                <a:gd name="connsiteX4" fmla="*/ 3617119 w 5785199"/>
                <a:gd name="connsiteY4" fmla="*/ 356235 h 3360896"/>
                <a:gd name="connsiteX5" fmla="*/ 4736306 w 5785199"/>
                <a:gd name="connsiteY5" fmla="*/ 176498 h 3360896"/>
                <a:gd name="connsiteX6" fmla="*/ 5455349 w 5785199"/>
                <a:gd name="connsiteY6" fmla="*/ 389954 h 3360896"/>
                <a:gd name="connsiteX7" fmla="*/ 5756244 w 5785199"/>
                <a:gd name="connsiteY7" fmla="*/ 545878 h 3360896"/>
                <a:gd name="connsiteX8" fmla="*/ 5785199 w 5785199"/>
                <a:gd name="connsiteY8" fmla="*/ 562832 h 3360896"/>
                <a:gd name="connsiteX9" fmla="*/ 5642991 w 5785199"/>
                <a:gd name="connsiteY9" fmla="*/ 467392 h 3360896"/>
                <a:gd name="connsiteX10" fmla="*/ 4703159 w 5785199"/>
                <a:gd name="connsiteY10" fmla="*/ 47054 h 3360896"/>
                <a:gd name="connsiteX11" fmla="*/ 4386739 w 5785199"/>
                <a:gd name="connsiteY11" fmla="*/ 0 h 3360896"/>
                <a:gd name="connsiteX12" fmla="*/ 4129088 w 5785199"/>
                <a:gd name="connsiteY12" fmla="*/ 1429 h 3360896"/>
                <a:gd name="connsiteX13" fmla="*/ 3934587 w 5785199"/>
                <a:gd name="connsiteY13" fmla="*/ 26956 h 3360896"/>
                <a:gd name="connsiteX14" fmla="*/ 3631692 w 5785199"/>
                <a:gd name="connsiteY14" fmla="*/ 107918 h 3360896"/>
                <a:gd name="connsiteX15" fmla="*/ 3130106 w 5785199"/>
                <a:gd name="connsiteY15" fmla="*/ 363093 h 3360896"/>
                <a:gd name="connsiteX16" fmla="*/ 2580608 w 5785199"/>
                <a:gd name="connsiteY16" fmla="*/ 794957 h 3360896"/>
                <a:gd name="connsiteX17" fmla="*/ 1825371 w 5785199"/>
                <a:gd name="connsiteY17" fmla="*/ 1563624 h 3360896"/>
                <a:gd name="connsiteX18" fmla="*/ 1258919 w 5785199"/>
                <a:gd name="connsiteY18" fmla="*/ 2157794 h 3360896"/>
                <a:gd name="connsiteX19" fmla="*/ 570643 w 5785199"/>
                <a:gd name="connsiteY19" fmla="*/ 2751677 h 3360896"/>
                <a:gd name="connsiteX20" fmla="*/ 32004 w 5785199"/>
                <a:gd name="connsiteY20" fmla="*/ 3050667 h 3360896"/>
                <a:gd name="connsiteX21" fmla="*/ 0 w 5785199"/>
                <a:gd name="connsiteY21" fmla="*/ 3062859 h 3360896"/>
                <a:gd name="connsiteX22" fmla="*/ 953 w 5785199"/>
                <a:gd name="connsiteY22" fmla="*/ 3360896 h 3360896"/>
                <a:gd name="connsiteX23" fmla="*/ 735711 w 5785199"/>
                <a:gd name="connsiteY23" fmla="*/ 2926556 h 3360896"/>
                <a:gd name="connsiteX24" fmla="*/ 1216438 w 5785199"/>
                <a:gd name="connsiteY24" fmla="*/ 2506409 h 336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85199" h="3360896">
                  <a:moveTo>
                    <a:pt x="1216438" y="2506409"/>
                  </a:moveTo>
                  <a:cubicBezTo>
                    <a:pt x="1435513" y="2294763"/>
                    <a:pt x="1643729" y="2072450"/>
                    <a:pt x="1851565" y="1849755"/>
                  </a:cubicBezTo>
                  <a:cubicBezTo>
                    <a:pt x="2004155" y="1686211"/>
                    <a:pt x="2157698" y="1523714"/>
                    <a:pt x="2314194" y="1363885"/>
                  </a:cubicBezTo>
                  <a:cubicBezTo>
                    <a:pt x="2515076" y="1158907"/>
                    <a:pt x="2722150" y="960787"/>
                    <a:pt x="2946559" y="781526"/>
                  </a:cubicBezTo>
                  <a:cubicBezTo>
                    <a:pt x="3154490" y="615315"/>
                    <a:pt x="3373850" y="466535"/>
                    <a:pt x="3617119" y="356235"/>
                  </a:cubicBezTo>
                  <a:cubicBezTo>
                    <a:pt x="3973545" y="194691"/>
                    <a:pt x="4344734" y="123825"/>
                    <a:pt x="4736306" y="176498"/>
                  </a:cubicBezTo>
                  <a:cubicBezTo>
                    <a:pt x="4987481" y="210217"/>
                    <a:pt x="5225510" y="285369"/>
                    <a:pt x="5455349" y="389954"/>
                  </a:cubicBezTo>
                  <a:cubicBezTo>
                    <a:pt x="5558409" y="436817"/>
                    <a:pt x="5659089" y="488633"/>
                    <a:pt x="5756244" y="545878"/>
                  </a:cubicBezTo>
                  <a:cubicBezTo>
                    <a:pt x="5765864" y="551593"/>
                    <a:pt x="5775579" y="557213"/>
                    <a:pt x="5785199" y="562832"/>
                  </a:cubicBezTo>
                  <a:cubicBezTo>
                    <a:pt x="5737384" y="531590"/>
                    <a:pt x="5690902" y="498443"/>
                    <a:pt x="5642991" y="467392"/>
                  </a:cubicBezTo>
                  <a:cubicBezTo>
                    <a:pt x="5351240" y="278892"/>
                    <a:pt x="5043678" y="126302"/>
                    <a:pt x="4703159" y="47054"/>
                  </a:cubicBezTo>
                  <a:cubicBezTo>
                    <a:pt x="4597908" y="22574"/>
                    <a:pt x="4492371" y="6858"/>
                    <a:pt x="4386739" y="0"/>
                  </a:cubicBezTo>
                  <a:lnTo>
                    <a:pt x="4129088" y="1429"/>
                  </a:lnTo>
                  <a:cubicBezTo>
                    <a:pt x="4064318" y="6382"/>
                    <a:pt x="3999548" y="14859"/>
                    <a:pt x="3934587" y="26956"/>
                  </a:cubicBezTo>
                  <a:cubicBezTo>
                    <a:pt x="3831336" y="46101"/>
                    <a:pt x="3729609" y="71152"/>
                    <a:pt x="3631692" y="107918"/>
                  </a:cubicBezTo>
                  <a:cubicBezTo>
                    <a:pt x="3455289" y="174308"/>
                    <a:pt x="3287935" y="259461"/>
                    <a:pt x="3130106" y="363093"/>
                  </a:cubicBezTo>
                  <a:cubicBezTo>
                    <a:pt x="2934653" y="491395"/>
                    <a:pt x="2753678" y="637889"/>
                    <a:pt x="2580608" y="794957"/>
                  </a:cubicBezTo>
                  <a:cubicBezTo>
                    <a:pt x="2314099" y="1036796"/>
                    <a:pt x="2070545" y="1301020"/>
                    <a:pt x="1825371" y="1563624"/>
                  </a:cubicBezTo>
                  <a:cubicBezTo>
                    <a:pt x="1638586" y="1763649"/>
                    <a:pt x="1452658" y="1964341"/>
                    <a:pt x="1258919" y="2157794"/>
                  </a:cubicBezTo>
                  <a:cubicBezTo>
                    <a:pt x="1043845" y="2372678"/>
                    <a:pt x="819436" y="2576322"/>
                    <a:pt x="570643" y="2751677"/>
                  </a:cubicBezTo>
                  <a:cubicBezTo>
                    <a:pt x="402050" y="2870645"/>
                    <a:pt x="224409" y="2973705"/>
                    <a:pt x="32004" y="3050667"/>
                  </a:cubicBezTo>
                  <a:cubicBezTo>
                    <a:pt x="21431" y="3054953"/>
                    <a:pt x="10763" y="3058954"/>
                    <a:pt x="0" y="3062859"/>
                  </a:cubicBezTo>
                  <a:lnTo>
                    <a:pt x="953" y="3360896"/>
                  </a:lnTo>
                  <a:cubicBezTo>
                    <a:pt x="267748" y="3255359"/>
                    <a:pt x="507968" y="3102293"/>
                    <a:pt x="735711" y="2926556"/>
                  </a:cubicBezTo>
                  <a:cubicBezTo>
                    <a:pt x="904494" y="2796445"/>
                    <a:pt x="1063276" y="2654427"/>
                    <a:pt x="1216438" y="2506409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A88CAB9A-D60F-46B0-899D-156E07B94CB0}"/>
                </a:ext>
              </a:extLst>
            </p:cNvPr>
            <p:cNvSpPr/>
            <p:nvPr/>
          </p:nvSpPr>
          <p:spPr>
            <a:xfrm>
              <a:off x="7700104" y="1421320"/>
              <a:ext cx="2103882" cy="939204"/>
            </a:xfrm>
            <a:custGeom>
              <a:avLst/>
              <a:gdLst>
                <a:gd name="connsiteX0" fmla="*/ 1086231 w 2103882"/>
                <a:gd name="connsiteY0" fmla="*/ 628460 h 939204"/>
                <a:gd name="connsiteX1" fmla="*/ 60389 w 2103882"/>
                <a:gd name="connsiteY1" fmla="*/ 672560 h 939204"/>
                <a:gd name="connsiteX2" fmla="*/ 0 w 2103882"/>
                <a:gd name="connsiteY2" fmla="*/ 644938 h 939204"/>
                <a:gd name="connsiteX3" fmla="*/ 175641 w 2103882"/>
                <a:gd name="connsiteY3" fmla="*/ 762857 h 939204"/>
                <a:gd name="connsiteX4" fmla="*/ 510064 w 2103882"/>
                <a:gd name="connsiteY4" fmla="*/ 908304 h 939204"/>
                <a:gd name="connsiteX5" fmla="*/ 941642 w 2103882"/>
                <a:gd name="connsiteY5" fmla="*/ 918020 h 939204"/>
                <a:gd name="connsiteX6" fmla="*/ 1346168 w 2103882"/>
                <a:gd name="connsiteY6" fmla="*/ 744569 h 939204"/>
                <a:gd name="connsiteX7" fmla="*/ 1793463 w 2103882"/>
                <a:gd name="connsiteY7" fmla="*/ 352520 h 939204"/>
                <a:gd name="connsiteX8" fmla="*/ 2103882 w 2103882"/>
                <a:gd name="connsiteY8" fmla="*/ 0 h 939204"/>
                <a:gd name="connsiteX9" fmla="*/ 1822895 w 2103882"/>
                <a:gd name="connsiteY9" fmla="*/ 1524 h 939204"/>
                <a:gd name="connsiteX10" fmla="*/ 1715358 w 2103882"/>
                <a:gd name="connsiteY10" fmla="*/ 117348 h 939204"/>
                <a:gd name="connsiteX11" fmla="*/ 1086231 w 2103882"/>
                <a:gd name="connsiteY11" fmla="*/ 628460 h 93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3882" h="939204">
                  <a:moveTo>
                    <a:pt x="1086231" y="628460"/>
                  </a:moveTo>
                  <a:cubicBezTo>
                    <a:pt x="751713" y="807720"/>
                    <a:pt x="410052" y="812673"/>
                    <a:pt x="60389" y="672560"/>
                  </a:cubicBezTo>
                  <a:cubicBezTo>
                    <a:pt x="39624" y="664274"/>
                    <a:pt x="19621" y="654939"/>
                    <a:pt x="0" y="644938"/>
                  </a:cubicBezTo>
                  <a:cubicBezTo>
                    <a:pt x="60484" y="681323"/>
                    <a:pt x="119920" y="719423"/>
                    <a:pt x="175641" y="762857"/>
                  </a:cubicBezTo>
                  <a:cubicBezTo>
                    <a:pt x="275177" y="840296"/>
                    <a:pt x="390906" y="877729"/>
                    <a:pt x="510064" y="908304"/>
                  </a:cubicBezTo>
                  <a:cubicBezTo>
                    <a:pt x="653034" y="945071"/>
                    <a:pt x="798005" y="949928"/>
                    <a:pt x="941642" y="918020"/>
                  </a:cubicBezTo>
                  <a:cubicBezTo>
                    <a:pt x="1086612" y="885920"/>
                    <a:pt x="1221772" y="827532"/>
                    <a:pt x="1346168" y="744569"/>
                  </a:cubicBezTo>
                  <a:cubicBezTo>
                    <a:pt x="1512665" y="633508"/>
                    <a:pt x="1657065" y="497586"/>
                    <a:pt x="1793463" y="352520"/>
                  </a:cubicBezTo>
                  <a:cubicBezTo>
                    <a:pt x="1900809" y="238411"/>
                    <a:pt x="2002727" y="119634"/>
                    <a:pt x="2103882" y="0"/>
                  </a:cubicBezTo>
                  <a:lnTo>
                    <a:pt x="1822895" y="1524"/>
                  </a:lnTo>
                  <a:cubicBezTo>
                    <a:pt x="1787462" y="40481"/>
                    <a:pt x="1751743" y="79248"/>
                    <a:pt x="1715358" y="117348"/>
                  </a:cubicBezTo>
                  <a:cubicBezTo>
                    <a:pt x="1527334" y="314420"/>
                    <a:pt x="1328547" y="498634"/>
                    <a:pt x="1086231" y="62846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00517B20-3105-439F-97E2-26B9EC52AF54}"/>
                </a:ext>
              </a:extLst>
            </p:cNvPr>
            <p:cNvSpPr/>
            <p:nvPr/>
          </p:nvSpPr>
          <p:spPr>
            <a:xfrm>
              <a:off x="1809559" y="1443037"/>
              <a:ext cx="4129182" cy="3061620"/>
            </a:xfrm>
            <a:custGeom>
              <a:avLst/>
              <a:gdLst>
                <a:gd name="connsiteX0" fmla="*/ 570738 w 4129182"/>
                <a:gd name="connsiteY0" fmla="*/ 2750249 h 3061620"/>
                <a:gd name="connsiteX1" fmla="*/ 1259015 w 4129182"/>
                <a:gd name="connsiteY1" fmla="*/ 2156365 h 3061620"/>
                <a:gd name="connsiteX2" fmla="*/ 1825466 w 4129182"/>
                <a:gd name="connsiteY2" fmla="*/ 1562195 h 3061620"/>
                <a:gd name="connsiteX3" fmla="*/ 2580704 w 4129182"/>
                <a:gd name="connsiteY3" fmla="*/ 793528 h 3061620"/>
                <a:gd name="connsiteX4" fmla="*/ 3130201 w 4129182"/>
                <a:gd name="connsiteY4" fmla="*/ 361664 h 3061620"/>
                <a:gd name="connsiteX5" fmla="*/ 3631787 w 4129182"/>
                <a:gd name="connsiteY5" fmla="*/ 106490 h 3061620"/>
                <a:gd name="connsiteX6" fmla="*/ 3934682 w 4129182"/>
                <a:gd name="connsiteY6" fmla="*/ 25527 h 3061620"/>
                <a:gd name="connsiteX7" fmla="*/ 4129183 w 4129182"/>
                <a:gd name="connsiteY7" fmla="*/ 0 h 3061620"/>
                <a:gd name="connsiteX8" fmla="*/ 4030123 w 4129182"/>
                <a:gd name="connsiteY8" fmla="*/ 571 h 3061620"/>
                <a:gd name="connsiteX9" fmla="*/ 3350800 w 4129182"/>
                <a:gd name="connsiteY9" fmla="*/ 220885 h 3061620"/>
                <a:gd name="connsiteX10" fmla="*/ 2639759 w 4129182"/>
                <a:gd name="connsiteY10" fmla="*/ 727234 h 3061620"/>
                <a:gd name="connsiteX11" fmla="*/ 1791557 w 4129182"/>
                <a:gd name="connsiteY11" fmla="*/ 1584389 h 3061620"/>
                <a:gd name="connsiteX12" fmla="*/ 948500 w 4129182"/>
                <a:gd name="connsiteY12" fmla="*/ 2436781 h 3061620"/>
                <a:gd name="connsiteX13" fmla="*/ 0 w 4129182"/>
                <a:gd name="connsiteY13" fmla="*/ 3051810 h 3061620"/>
                <a:gd name="connsiteX14" fmla="*/ 0 w 4129182"/>
                <a:gd name="connsiteY14" fmla="*/ 3061621 h 3061620"/>
                <a:gd name="connsiteX15" fmla="*/ 32004 w 4129182"/>
                <a:gd name="connsiteY15" fmla="*/ 3049429 h 3061620"/>
                <a:gd name="connsiteX16" fmla="*/ 570738 w 4129182"/>
                <a:gd name="connsiteY16" fmla="*/ 2750249 h 306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9182" h="3061620">
                  <a:moveTo>
                    <a:pt x="570738" y="2750249"/>
                  </a:moveTo>
                  <a:cubicBezTo>
                    <a:pt x="819531" y="2574798"/>
                    <a:pt x="1043940" y="2371249"/>
                    <a:pt x="1259015" y="2156365"/>
                  </a:cubicBezTo>
                  <a:cubicBezTo>
                    <a:pt x="1452753" y="1962912"/>
                    <a:pt x="1638681" y="1762220"/>
                    <a:pt x="1825466" y="1562195"/>
                  </a:cubicBezTo>
                  <a:cubicBezTo>
                    <a:pt x="2070640" y="1299591"/>
                    <a:pt x="2314194" y="1035368"/>
                    <a:pt x="2580704" y="793528"/>
                  </a:cubicBezTo>
                  <a:cubicBezTo>
                    <a:pt x="2753773" y="636461"/>
                    <a:pt x="2934748" y="489966"/>
                    <a:pt x="3130201" y="361664"/>
                  </a:cubicBezTo>
                  <a:cubicBezTo>
                    <a:pt x="3287935" y="258032"/>
                    <a:pt x="3455384" y="172879"/>
                    <a:pt x="3631787" y="106490"/>
                  </a:cubicBezTo>
                  <a:cubicBezTo>
                    <a:pt x="3729704" y="69628"/>
                    <a:pt x="3831431" y="44672"/>
                    <a:pt x="3934682" y="25527"/>
                  </a:cubicBezTo>
                  <a:cubicBezTo>
                    <a:pt x="3999643" y="13430"/>
                    <a:pt x="4064508" y="4953"/>
                    <a:pt x="4129183" y="0"/>
                  </a:cubicBezTo>
                  <a:lnTo>
                    <a:pt x="4030123" y="571"/>
                  </a:lnTo>
                  <a:cubicBezTo>
                    <a:pt x="3800761" y="30385"/>
                    <a:pt x="3574256" y="103442"/>
                    <a:pt x="3350800" y="220885"/>
                  </a:cubicBezTo>
                  <a:cubicBezTo>
                    <a:pt x="3090958" y="357473"/>
                    <a:pt x="2858834" y="533210"/>
                    <a:pt x="2639759" y="727234"/>
                  </a:cubicBezTo>
                  <a:cubicBezTo>
                    <a:pt x="2338197" y="994315"/>
                    <a:pt x="2065401" y="1289971"/>
                    <a:pt x="1791557" y="1584389"/>
                  </a:cubicBezTo>
                  <a:cubicBezTo>
                    <a:pt x="1519333" y="1877187"/>
                    <a:pt x="1248346" y="2171319"/>
                    <a:pt x="948500" y="2436781"/>
                  </a:cubicBezTo>
                  <a:cubicBezTo>
                    <a:pt x="661226" y="2691289"/>
                    <a:pt x="355283" y="2913983"/>
                    <a:pt x="0" y="3051810"/>
                  </a:cubicBezTo>
                  <a:lnTo>
                    <a:pt x="0" y="3061621"/>
                  </a:lnTo>
                  <a:cubicBezTo>
                    <a:pt x="10668" y="3057716"/>
                    <a:pt x="21431" y="3053620"/>
                    <a:pt x="32004" y="3049429"/>
                  </a:cubicBezTo>
                  <a:cubicBezTo>
                    <a:pt x="224504" y="2972181"/>
                    <a:pt x="402146" y="2869216"/>
                    <a:pt x="570738" y="2750249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7513D6A4-BD3B-4844-BB00-77B03E833F21}"/>
                </a:ext>
              </a:extLst>
            </p:cNvPr>
            <p:cNvSpPr/>
            <p:nvPr/>
          </p:nvSpPr>
          <p:spPr>
            <a:xfrm>
              <a:off x="6196488" y="1423130"/>
              <a:ext cx="3326510" cy="769363"/>
            </a:xfrm>
            <a:custGeom>
              <a:avLst/>
              <a:gdLst>
                <a:gd name="connsiteX0" fmla="*/ 2733961 w 3326510"/>
                <a:gd name="connsiteY0" fmla="*/ 528638 h 769363"/>
                <a:gd name="connsiteX1" fmla="*/ 1974628 w 3326510"/>
                <a:gd name="connsiteY1" fmla="*/ 757523 h 769363"/>
                <a:gd name="connsiteX2" fmla="*/ 1407795 w 3326510"/>
                <a:gd name="connsiteY2" fmla="*/ 575977 h 769363"/>
                <a:gd name="connsiteX3" fmla="*/ 580073 w 3326510"/>
                <a:gd name="connsiteY3" fmla="*/ 132398 h 769363"/>
                <a:gd name="connsiteX4" fmla="*/ 100203 w 3326510"/>
                <a:gd name="connsiteY4" fmla="*/ 17907 h 769363"/>
                <a:gd name="connsiteX5" fmla="*/ 0 w 3326510"/>
                <a:gd name="connsiteY5" fmla="*/ 18479 h 769363"/>
                <a:gd name="connsiteX6" fmla="*/ 316421 w 3326510"/>
                <a:gd name="connsiteY6" fmla="*/ 65532 h 769363"/>
                <a:gd name="connsiteX7" fmla="*/ 1256252 w 3326510"/>
                <a:gd name="connsiteY7" fmla="*/ 485870 h 769363"/>
                <a:gd name="connsiteX8" fmla="*/ 1398461 w 3326510"/>
                <a:gd name="connsiteY8" fmla="*/ 581311 h 769363"/>
                <a:gd name="connsiteX9" fmla="*/ 1503616 w 3326510"/>
                <a:gd name="connsiteY9" fmla="*/ 643319 h 769363"/>
                <a:gd name="connsiteX10" fmla="*/ 1564005 w 3326510"/>
                <a:gd name="connsiteY10" fmla="*/ 670941 h 769363"/>
                <a:gd name="connsiteX11" fmla="*/ 2589848 w 3326510"/>
                <a:gd name="connsiteY11" fmla="*/ 626840 h 769363"/>
                <a:gd name="connsiteX12" fmla="*/ 3218974 w 3326510"/>
                <a:gd name="connsiteY12" fmla="*/ 115824 h 769363"/>
                <a:gd name="connsiteX13" fmla="*/ 3326511 w 3326510"/>
                <a:gd name="connsiteY13" fmla="*/ 0 h 769363"/>
                <a:gd name="connsiteX14" fmla="*/ 3312890 w 3326510"/>
                <a:gd name="connsiteY14" fmla="*/ 95 h 769363"/>
                <a:gd name="connsiteX15" fmla="*/ 2733961 w 3326510"/>
                <a:gd name="connsiteY15" fmla="*/ 528638 h 7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26510" h="769363">
                  <a:moveTo>
                    <a:pt x="2733961" y="528638"/>
                  </a:moveTo>
                  <a:cubicBezTo>
                    <a:pt x="2504790" y="683705"/>
                    <a:pt x="2255806" y="777621"/>
                    <a:pt x="1974628" y="757523"/>
                  </a:cubicBezTo>
                  <a:cubicBezTo>
                    <a:pt x="1771745" y="743045"/>
                    <a:pt x="1577531" y="692087"/>
                    <a:pt x="1407795" y="575977"/>
                  </a:cubicBezTo>
                  <a:cubicBezTo>
                    <a:pt x="1147572" y="398145"/>
                    <a:pt x="878014" y="239363"/>
                    <a:pt x="580073" y="132398"/>
                  </a:cubicBezTo>
                  <a:cubicBezTo>
                    <a:pt x="418814" y="74485"/>
                    <a:pt x="258890" y="36290"/>
                    <a:pt x="100203" y="17907"/>
                  </a:cubicBezTo>
                  <a:lnTo>
                    <a:pt x="0" y="18479"/>
                  </a:lnTo>
                  <a:cubicBezTo>
                    <a:pt x="105728" y="25241"/>
                    <a:pt x="211169" y="40958"/>
                    <a:pt x="316421" y="65532"/>
                  </a:cubicBezTo>
                  <a:cubicBezTo>
                    <a:pt x="656940" y="144780"/>
                    <a:pt x="964406" y="297371"/>
                    <a:pt x="1256252" y="485870"/>
                  </a:cubicBezTo>
                  <a:cubicBezTo>
                    <a:pt x="1304258" y="516922"/>
                    <a:pt x="1350645" y="550069"/>
                    <a:pt x="1398461" y="581311"/>
                  </a:cubicBezTo>
                  <a:cubicBezTo>
                    <a:pt x="1433608" y="601790"/>
                    <a:pt x="1468755" y="622364"/>
                    <a:pt x="1503616" y="643319"/>
                  </a:cubicBezTo>
                  <a:cubicBezTo>
                    <a:pt x="1523143" y="653320"/>
                    <a:pt x="1543241" y="662654"/>
                    <a:pt x="1564005" y="670941"/>
                  </a:cubicBezTo>
                  <a:cubicBezTo>
                    <a:pt x="1913668" y="811054"/>
                    <a:pt x="2255330" y="806101"/>
                    <a:pt x="2589848" y="626840"/>
                  </a:cubicBezTo>
                  <a:cubicBezTo>
                    <a:pt x="2832164" y="497015"/>
                    <a:pt x="3030951" y="312801"/>
                    <a:pt x="3218974" y="115824"/>
                  </a:cubicBezTo>
                  <a:cubicBezTo>
                    <a:pt x="3255360" y="77724"/>
                    <a:pt x="3291078" y="39053"/>
                    <a:pt x="3326511" y="0"/>
                  </a:cubicBezTo>
                  <a:lnTo>
                    <a:pt x="3312890" y="95"/>
                  </a:lnTo>
                  <a:cubicBezTo>
                    <a:pt x="3137345" y="194882"/>
                    <a:pt x="2952655" y="380619"/>
                    <a:pt x="2733961" y="528638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5403CF29-C307-44DF-B5C6-645576748ABA}"/>
                </a:ext>
              </a:extLst>
            </p:cNvPr>
            <p:cNvSpPr/>
            <p:nvPr/>
          </p:nvSpPr>
          <p:spPr>
            <a:xfrm>
              <a:off x="1810702" y="1421415"/>
              <a:ext cx="8005667" cy="3391947"/>
            </a:xfrm>
            <a:custGeom>
              <a:avLst/>
              <a:gdLst>
                <a:gd name="connsiteX0" fmla="*/ 686848 w 8005667"/>
                <a:gd name="connsiteY0" fmla="*/ 2995422 h 3391947"/>
                <a:gd name="connsiteX1" fmla="*/ 1584579 w 8005667"/>
                <a:gd name="connsiteY1" fmla="*/ 2165890 h 3391947"/>
                <a:gd name="connsiteX2" fmla="*/ 2454974 w 8005667"/>
                <a:gd name="connsiteY2" fmla="*/ 1254919 h 3391947"/>
                <a:gd name="connsiteX3" fmla="*/ 3256979 w 8005667"/>
                <a:gd name="connsiteY3" fmla="*/ 586740 h 3391947"/>
                <a:gd name="connsiteX4" fmla="*/ 4104132 w 8005667"/>
                <a:gd name="connsiteY4" fmla="*/ 225647 h 3391947"/>
                <a:gd name="connsiteX5" fmla="*/ 4961763 w 8005667"/>
                <a:gd name="connsiteY5" fmla="*/ 247555 h 3391947"/>
                <a:gd name="connsiteX6" fmla="*/ 5959888 w 8005667"/>
                <a:gd name="connsiteY6" fmla="*/ 702088 h 3391947"/>
                <a:gd name="connsiteX7" fmla="*/ 6233351 w 8005667"/>
                <a:gd name="connsiteY7" fmla="*/ 867918 h 3391947"/>
                <a:gd name="connsiteX8" fmla="*/ 7137178 w 8005667"/>
                <a:gd name="connsiteY8" fmla="*/ 814007 h 3391947"/>
                <a:gd name="connsiteX9" fmla="*/ 7590568 w 8005667"/>
                <a:gd name="connsiteY9" fmla="*/ 461582 h 3391947"/>
                <a:gd name="connsiteX10" fmla="*/ 8005668 w 8005667"/>
                <a:gd name="connsiteY10" fmla="*/ 0 h 3391947"/>
                <a:gd name="connsiteX11" fmla="*/ 7993380 w 8005667"/>
                <a:gd name="connsiteY11" fmla="*/ 95 h 3391947"/>
                <a:gd name="connsiteX12" fmla="*/ 7682961 w 8005667"/>
                <a:gd name="connsiteY12" fmla="*/ 352616 h 3391947"/>
                <a:gd name="connsiteX13" fmla="*/ 7235666 w 8005667"/>
                <a:gd name="connsiteY13" fmla="*/ 744665 h 3391947"/>
                <a:gd name="connsiteX14" fmla="*/ 6831140 w 8005667"/>
                <a:gd name="connsiteY14" fmla="*/ 918115 h 3391947"/>
                <a:gd name="connsiteX15" fmla="*/ 6399562 w 8005667"/>
                <a:gd name="connsiteY15" fmla="*/ 908399 h 3391947"/>
                <a:gd name="connsiteX16" fmla="*/ 6065139 w 8005667"/>
                <a:gd name="connsiteY16" fmla="*/ 762953 h 3391947"/>
                <a:gd name="connsiteX17" fmla="*/ 5889498 w 8005667"/>
                <a:gd name="connsiteY17" fmla="*/ 645033 h 3391947"/>
                <a:gd name="connsiteX18" fmla="*/ 5784342 w 8005667"/>
                <a:gd name="connsiteY18" fmla="*/ 583025 h 3391947"/>
                <a:gd name="connsiteX19" fmla="*/ 5755387 w 8005667"/>
                <a:gd name="connsiteY19" fmla="*/ 566071 h 3391947"/>
                <a:gd name="connsiteX20" fmla="*/ 5454491 w 8005667"/>
                <a:gd name="connsiteY20" fmla="*/ 410147 h 3391947"/>
                <a:gd name="connsiteX21" fmla="*/ 4735449 w 8005667"/>
                <a:gd name="connsiteY21" fmla="*/ 196691 h 3391947"/>
                <a:gd name="connsiteX22" fmla="*/ 3616262 w 8005667"/>
                <a:gd name="connsiteY22" fmla="*/ 376428 h 3391947"/>
                <a:gd name="connsiteX23" fmla="*/ 2945701 w 8005667"/>
                <a:gd name="connsiteY23" fmla="*/ 801719 h 3391947"/>
                <a:gd name="connsiteX24" fmla="*/ 2313337 w 8005667"/>
                <a:gd name="connsiteY24" fmla="*/ 1384078 h 3391947"/>
                <a:gd name="connsiteX25" fmla="*/ 1850708 w 8005667"/>
                <a:gd name="connsiteY25" fmla="*/ 1869948 h 3391947"/>
                <a:gd name="connsiteX26" fmla="*/ 1215581 w 8005667"/>
                <a:gd name="connsiteY26" fmla="*/ 2526602 h 3391947"/>
                <a:gd name="connsiteX27" fmla="*/ 734854 w 8005667"/>
                <a:gd name="connsiteY27" fmla="*/ 2946940 h 3391947"/>
                <a:gd name="connsiteX28" fmla="*/ 0 w 8005667"/>
                <a:gd name="connsiteY28" fmla="*/ 3381089 h 3391947"/>
                <a:gd name="connsiteX29" fmla="*/ 0 w 8005667"/>
                <a:gd name="connsiteY29" fmla="*/ 3391948 h 3391947"/>
                <a:gd name="connsiteX30" fmla="*/ 41148 w 8005667"/>
                <a:gd name="connsiteY30" fmla="*/ 3374993 h 3391947"/>
                <a:gd name="connsiteX31" fmla="*/ 686848 w 8005667"/>
                <a:gd name="connsiteY31" fmla="*/ 2995422 h 339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005667" h="3391947">
                  <a:moveTo>
                    <a:pt x="686848" y="2995422"/>
                  </a:moveTo>
                  <a:cubicBezTo>
                    <a:pt x="1013841" y="2749010"/>
                    <a:pt x="1302544" y="2460974"/>
                    <a:pt x="1584579" y="2165890"/>
                  </a:cubicBezTo>
                  <a:cubicBezTo>
                    <a:pt x="1874711" y="1862328"/>
                    <a:pt x="2155412" y="1549527"/>
                    <a:pt x="2454974" y="1254919"/>
                  </a:cubicBezTo>
                  <a:cubicBezTo>
                    <a:pt x="2703957" y="1010126"/>
                    <a:pt x="2963990" y="778574"/>
                    <a:pt x="3256979" y="586740"/>
                  </a:cubicBezTo>
                  <a:cubicBezTo>
                    <a:pt x="3517773" y="415957"/>
                    <a:pt x="3796856" y="287084"/>
                    <a:pt x="4104132" y="225647"/>
                  </a:cubicBezTo>
                  <a:cubicBezTo>
                    <a:pt x="4391406" y="168212"/>
                    <a:pt x="4677442" y="179261"/>
                    <a:pt x="4961763" y="247555"/>
                  </a:cubicBezTo>
                  <a:cubicBezTo>
                    <a:pt x="5323904" y="334518"/>
                    <a:pt x="5649754" y="500920"/>
                    <a:pt x="5959888" y="702088"/>
                  </a:cubicBezTo>
                  <a:cubicBezTo>
                    <a:pt x="6049233" y="760000"/>
                    <a:pt x="6131053" y="829151"/>
                    <a:pt x="6233351" y="867918"/>
                  </a:cubicBezTo>
                  <a:cubicBezTo>
                    <a:pt x="6543580" y="985361"/>
                    <a:pt x="6843999" y="974027"/>
                    <a:pt x="7137178" y="814007"/>
                  </a:cubicBezTo>
                  <a:cubicBezTo>
                    <a:pt x="7307580" y="720947"/>
                    <a:pt x="7453979" y="597503"/>
                    <a:pt x="7590568" y="461582"/>
                  </a:cubicBezTo>
                  <a:cubicBezTo>
                    <a:pt x="7737539" y="315278"/>
                    <a:pt x="7872318" y="158306"/>
                    <a:pt x="8005668" y="0"/>
                  </a:cubicBezTo>
                  <a:lnTo>
                    <a:pt x="7993380" y="95"/>
                  </a:lnTo>
                  <a:cubicBezTo>
                    <a:pt x="7892320" y="119729"/>
                    <a:pt x="7790402" y="238506"/>
                    <a:pt x="7682961" y="352616"/>
                  </a:cubicBezTo>
                  <a:cubicBezTo>
                    <a:pt x="7546467" y="497586"/>
                    <a:pt x="7402068" y="633603"/>
                    <a:pt x="7235666" y="744665"/>
                  </a:cubicBezTo>
                  <a:cubicBezTo>
                    <a:pt x="7111270" y="827627"/>
                    <a:pt x="6976110" y="885920"/>
                    <a:pt x="6831140" y="918115"/>
                  </a:cubicBezTo>
                  <a:cubicBezTo>
                    <a:pt x="6687598" y="949928"/>
                    <a:pt x="6542532" y="945071"/>
                    <a:pt x="6399562" y="908399"/>
                  </a:cubicBezTo>
                  <a:cubicBezTo>
                    <a:pt x="6280404" y="877824"/>
                    <a:pt x="6164675" y="840486"/>
                    <a:pt x="6065139" y="762953"/>
                  </a:cubicBezTo>
                  <a:cubicBezTo>
                    <a:pt x="6009418" y="719518"/>
                    <a:pt x="5949982" y="681418"/>
                    <a:pt x="5889498" y="645033"/>
                  </a:cubicBezTo>
                  <a:cubicBezTo>
                    <a:pt x="5853018" y="626364"/>
                    <a:pt x="5818347" y="605219"/>
                    <a:pt x="5784342" y="583025"/>
                  </a:cubicBezTo>
                  <a:cubicBezTo>
                    <a:pt x="5774722" y="577406"/>
                    <a:pt x="5765006" y="571691"/>
                    <a:pt x="5755387" y="566071"/>
                  </a:cubicBezTo>
                  <a:cubicBezTo>
                    <a:pt x="5658231" y="508826"/>
                    <a:pt x="5557552" y="457105"/>
                    <a:pt x="5454491" y="410147"/>
                  </a:cubicBezTo>
                  <a:cubicBezTo>
                    <a:pt x="5224558" y="305562"/>
                    <a:pt x="4986624" y="230410"/>
                    <a:pt x="4735449" y="196691"/>
                  </a:cubicBezTo>
                  <a:cubicBezTo>
                    <a:pt x="4343876" y="144113"/>
                    <a:pt x="3972782" y="214884"/>
                    <a:pt x="3616262" y="376428"/>
                  </a:cubicBezTo>
                  <a:cubicBezTo>
                    <a:pt x="3372993" y="486728"/>
                    <a:pt x="3153632" y="635508"/>
                    <a:pt x="2945701" y="801719"/>
                  </a:cubicBezTo>
                  <a:cubicBezTo>
                    <a:pt x="2721293" y="981075"/>
                    <a:pt x="2514219" y="1179195"/>
                    <a:pt x="2313337" y="1384078"/>
                  </a:cubicBezTo>
                  <a:cubicBezTo>
                    <a:pt x="2156746" y="1543907"/>
                    <a:pt x="2003203" y="1706404"/>
                    <a:pt x="1850708" y="1869948"/>
                  </a:cubicBezTo>
                  <a:cubicBezTo>
                    <a:pt x="1642872" y="2092642"/>
                    <a:pt x="1434656" y="2314956"/>
                    <a:pt x="1215581" y="2526602"/>
                  </a:cubicBezTo>
                  <a:cubicBezTo>
                    <a:pt x="1062514" y="2674620"/>
                    <a:pt x="903732" y="2816638"/>
                    <a:pt x="734854" y="2946940"/>
                  </a:cubicBezTo>
                  <a:cubicBezTo>
                    <a:pt x="507016" y="3122486"/>
                    <a:pt x="266700" y="3275552"/>
                    <a:pt x="0" y="3381089"/>
                  </a:cubicBezTo>
                  <a:lnTo>
                    <a:pt x="0" y="3391948"/>
                  </a:lnTo>
                  <a:cubicBezTo>
                    <a:pt x="13811" y="3386423"/>
                    <a:pt x="27527" y="3380804"/>
                    <a:pt x="41148" y="3374993"/>
                  </a:cubicBezTo>
                  <a:cubicBezTo>
                    <a:pt x="273463" y="3277648"/>
                    <a:pt x="486156" y="3146584"/>
                    <a:pt x="686848" y="299542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D289CA9A-54F9-4BFE-9690-790F196029DB}"/>
                </a:ext>
              </a:extLst>
            </p:cNvPr>
            <p:cNvSpPr/>
            <p:nvPr/>
          </p:nvSpPr>
          <p:spPr>
            <a:xfrm>
              <a:off x="7594949" y="2004250"/>
              <a:ext cx="105155" cy="62007"/>
            </a:xfrm>
            <a:custGeom>
              <a:avLst/>
              <a:gdLst>
                <a:gd name="connsiteX0" fmla="*/ 105156 w 105155"/>
                <a:gd name="connsiteY0" fmla="*/ 62008 h 62007"/>
                <a:gd name="connsiteX1" fmla="*/ 0 w 105155"/>
                <a:gd name="connsiteY1" fmla="*/ 0 h 62007"/>
                <a:gd name="connsiteX2" fmla="*/ 105156 w 105155"/>
                <a:gd name="connsiteY2" fmla="*/ 62008 h 6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55" h="62007">
                  <a:moveTo>
                    <a:pt x="105156" y="62008"/>
                  </a:moveTo>
                  <a:cubicBezTo>
                    <a:pt x="70295" y="40958"/>
                    <a:pt x="35052" y="20479"/>
                    <a:pt x="0" y="0"/>
                  </a:cubicBezTo>
                  <a:cubicBezTo>
                    <a:pt x="34004" y="22193"/>
                    <a:pt x="68675" y="43434"/>
                    <a:pt x="105156" y="62008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49102962-9457-4AD7-830B-06E77141AF62}"/>
                </a:ext>
              </a:extLst>
            </p:cNvPr>
            <p:cNvSpPr/>
            <p:nvPr/>
          </p:nvSpPr>
          <p:spPr>
            <a:xfrm>
              <a:off x="2786443" y="1453038"/>
              <a:ext cx="1340739" cy="1367599"/>
            </a:xfrm>
            <a:custGeom>
              <a:avLst/>
              <a:gdLst>
                <a:gd name="connsiteX0" fmla="*/ 0 w 1340739"/>
                <a:gd name="connsiteY0" fmla="*/ 1079659 h 1367599"/>
                <a:gd name="connsiteX1" fmla="*/ 37529 w 1340739"/>
                <a:gd name="connsiteY1" fmla="*/ 1367600 h 1367599"/>
                <a:gd name="connsiteX2" fmla="*/ 61436 w 1340739"/>
                <a:gd name="connsiteY2" fmla="*/ 1336834 h 1367599"/>
                <a:gd name="connsiteX3" fmla="*/ 517684 w 1340739"/>
                <a:gd name="connsiteY3" fmla="*/ 849820 h 1367599"/>
                <a:gd name="connsiteX4" fmla="*/ 1240917 w 1340739"/>
                <a:gd name="connsiteY4" fmla="*/ 89916 h 1367599"/>
                <a:gd name="connsiteX5" fmla="*/ 1340739 w 1340739"/>
                <a:gd name="connsiteY5" fmla="*/ 0 h 1367599"/>
                <a:gd name="connsiteX6" fmla="*/ 996886 w 1340739"/>
                <a:gd name="connsiteY6" fmla="*/ 1905 h 1367599"/>
                <a:gd name="connsiteX7" fmla="*/ 349472 w 1340739"/>
                <a:gd name="connsiteY7" fmla="*/ 707612 h 1367599"/>
                <a:gd name="connsiteX8" fmla="*/ 0 w 1340739"/>
                <a:gd name="connsiteY8" fmla="*/ 1079659 h 1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739" h="1367599">
                  <a:moveTo>
                    <a:pt x="0" y="1079659"/>
                  </a:moveTo>
                  <a:cubicBezTo>
                    <a:pt x="19621" y="1224915"/>
                    <a:pt x="33814" y="1333310"/>
                    <a:pt x="37529" y="1367600"/>
                  </a:cubicBezTo>
                  <a:cubicBezTo>
                    <a:pt x="43148" y="1355693"/>
                    <a:pt x="52102" y="1346168"/>
                    <a:pt x="61436" y="1336834"/>
                  </a:cubicBezTo>
                  <a:cubicBezTo>
                    <a:pt x="219551" y="1180148"/>
                    <a:pt x="368236" y="1014603"/>
                    <a:pt x="517684" y="849820"/>
                  </a:cubicBezTo>
                  <a:cubicBezTo>
                    <a:pt x="752761" y="590741"/>
                    <a:pt x="983837" y="327851"/>
                    <a:pt x="1240917" y="89916"/>
                  </a:cubicBezTo>
                  <a:cubicBezTo>
                    <a:pt x="1273778" y="59436"/>
                    <a:pt x="1307116" y="29528"/>
                    <a:pt x="1340739" y="0"/>
                  </a:cubicBezTo>
                  <a:lnTo>
                    <a:pt x="996886" y="1905"/>
                  </a:lnTo>
                  <a:cubicBezTo>
                    <a:pt x="771049" y="227933"/>
                    <a:pt x="563308" y="470535"/>
                    <a:pt x="349472" y="707612"/>
                  </a:cubicBezTo>
                  <a:cubicBezTo>
                    <a:pt x="235458" y="833914"/>
                    <a:pt x="121063" y="959930"/>
                    <a:pt x="0" y="1079659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280BC6EA-4025-4A18-8B3D-D6F2A48EB228}"/>
                </a:ext>
              </a:extLst>
            </p:cNvPr>
            <p:cNvSpPr/>
            <p:nvPr/>
          </p:nvSpPr>
          <p:spPr>
            <a:xfrm>
              <a:off x="6878764" y="1447769"/>
              <a:ext cx="1435417" cy="186086"/>
            </a:xfrm>
            <a:custGeom>
              <a:avLst/>
              <a:gdLst>
                <a:gd name="connsiteX0" fmla="*/ 214313 w 1435417"/>
                <a:gd name="connsiteY0" fmla="*/ 94679 h 186086"/>
                <a:gd name="connsiteX1" fmla="*/ 927735 w 1435417"/>
                <a:gd name="connsiteY1" fmla="*/ 171831 h 186086"/>
                <a:gd name="connsiteX2" fmla="*/ 1435418 w 1435417"/>
                <a:gd name="connsiteY2" fmla="*/ 0 h 186086"/>
                <a:gd name="connsiteX3" fmla="*/ 644080 w 1435417"/>
                <a:gd name="connsiteY3" fmla="*/ 4381 h 186086"/>
                <a:gd name="connsiteX4" fmla="*/ 404432 w 1435417"/>
                <a:gd name="connsiteY4" fmla="*/ 5715 h 186086"/>
                <a:gd name="connsiteX5" fmla="*/ 0 w 1435417"/>
                <a:gd name="connsiteY5" fmla="*/ 8001 h 186086"/>
                <a:gd name="connsiteX6" fmla="*/ 214313 w 1435417"/>
                <a:gd name="connsiteY6" fmla="*/ 94679 h 18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417" h="186086">
                  <a:moveTo>
                    <a:pt x="214313" y="94679"/>
                  </a:moveTo>
                  <a:cubicBezTo>
                    <a:pt x="445770" y="176594"/>
                    <a:pt x="683133" y="206597"/>
                    <a:pt x="927735" y="171831"/>
                  </a:cubicBezTo>
                  <a:cubicBezTo>
                    <a:pt x="1109377" y="146018"/>
                    <a:pt x="1277017" y="84582"/>
                    <a:pt x="1435418" y="0"/>
                  </a:cubicBezTo>
                  <a:lnTo>
                    <a:pt x="644080" y="4381"/>
                  </a:lnTo>
                  <a:cubicBezTo>
                    <a:pt x="564547" y="11049"/>
                    <a:pt x="484727" y="11430"/>
                    <a:pt x="404432" y="5715"/>
                  </a:cubicBezTo>
                  <a:lnTo>
                    <a:pt x="0" y="8001"/>
                  </a:lnTo>
                  <a:cubicBezTo>
                    <a:pt x="69628" y="40672"/>
                    <a:pt x="141351" y="68866"/>
                    <a:pt x="214313" y="94679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B062CFC6-B2B4-4DB6-98CE-4BCD5FE94F58}"/>
                </a:ext>
              </a:extLst>
            </p:cNvPr>
            <p:cNvSpPr/>
            <p:nvPr/>
          </p:nvSpPr>
          <p:spPr>
            <a:xfrm>
              <a:off x="2779966" y="2532697"/>
              <a:ext cx="44005" cy="297941"/>
            </a:xfrm>
            <a:custGeom>
              <a:avLst/>
              <a:gdLst>
                <a:gd name="connsiteX0" fmla="*/ 6477 w 44005"/>
                <a:gd name="connsiteY0" fmla="*/ 0 h 297941"/>
                <a:gd name="connsiteX1" fmla="*/ 95 w 44005"/>
                <a:gd name="connsiteY1" fmla="*/ 6382 h 297941"/>
                <a:gd name="connsiteX2" fmla="*/ 0 w 44005"/>
                <a:gd name="connsiteY2" fmla="*/ 6477 h 297941"/>
                <a:gd name="connsiteX3" fmla="*/ 40196 w 44005"/>
                <a:gd name="connsiteY3" fmla="*/ 297942 h 297941"/>
                <a:gd name="connsiteX4" fmla="*/ 44006 w 44005"/>
                <a:gd name="connsiteY4" fmla="*/ 287845 h 297941"/>
                <a:gd name="connsiteX5" fmla="*/ 6477 w 44005"/>
                <a:gd name="connsiteY5" fmla="*/ 0 h 29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05" h="297941">
                  <a:moveTo>
                    <a:pt x="6477" y="0"/>
                  </a:moveTo>
                  <a:cubicBezTo>
                    <a:pt x="4286" y="2096"/>
                    <a:pt x="2191" y="4286"/>
                    <a:pt x="95" y="6382"/>
                  </a:cubicBezTo>
                  <a:cubicBezTo>
                    <a:pt x="95" y="6382"/>
                    <a:pt x="95" y="6477"/>
                    <a:pt x="0" y="6477"/>
                  </a:cubicBezTo>
                  <a:cubicBezTo>
                    <a:pt x="13430" y="103632"/>
                    <a:pt x="26765" y="200882"/>
                    <a:pt x="40196" y="297942"/>
                  </a:cubicBezTo>
                  <a:cubicBezTo>
                    <a:pt x="41148" y="294323"/>
                    <a:pt x="42481" y="291084"/>
                    <a:pt x="44006" y="287845"/>
                  </a:cubicBezTo>
                  <a:cubicBezTo>
                    <a:pt x="40291" y="253651"/>
                    <a:pt x="26098" y="145256"/>
                    <a:pt x="6477" y="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CEF12908-CF15-452F-90B6-5B67A046D073}"/>
                </a:ext>
              </a:extLst>
            </p:cNvPr>
            <p:cNvSpPr/>
            <p:nvPr/>
          </p:nvSpPr>
          <p:spPr>
            <a:xfrm>
              <a:off x="2823972" y="1453133"/>
              <a:ext cx="1317878" cy="1373409"/>
            </a:xfrm>
            <a:custGeom>
              <a:avLst/>
              <a:gdLst>
                <a:gd name="connsiteX0" fmla="*/ 1203389 w 1317878"/>
                <a:gd name="connsiteY0" fmla="*/ 89821 h 1373409"/>
                <a:gd name="connsiteX1" fmla="*/ 480155 w 1317878"/>
                <a:gd name="connsiteY1" fmla="*/ 849725 h 1373409"/>
                <a:gd name="connsiteX2" fmla="*/ 23908 w 1317878"/>
                <a:gd name="connsiteY2" fmla="*/ 1336739 h 1373409"/>
                <a:gd name="connsiteX3" fmla="*/ 0 w 1317878"/>
                <a:gd name="connsiteY3" fmla="*/ 1367504 h 1373409"/>
                <a:gd name="connsiteX4" fmla="*/ 571 w 1317878"/>
                <a:gd name="connsiteY4" fmla="*/ 1373410 h 1373409"/>
                <a:gd name="connsiteX5" fmla="*/ 481965 w 1317878"/>
                <a:gd name="connsiteY5" fmla="*/ 862394 h 1373409"/>
                <a:gd name="connsiteX6" fmla="*/ 1244346 w 1317878"/>
                <a:gd name="connsiteY6" fmla="*/ 65437 h 1373409"/>
                <a:gd name="connsiteX7" fmla="*/ 1317879 w 1317878"/>
                <a:gd name="connsiteY7" fmla="*/ 0 h 1373409"/>
                <a:gd name="connsiteX8" fmla="*/ 1303211 w 1317878"/>
                <a:gd name="connsiteY8" fmla="*/ 95 h 1373409"/>
                <a:gd name="connsiteX9" fmla="*/ 1203389 w 1317878"/>
                <a:gd name="connsiteY9" fmla="*/ 89821 h 137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878" h="1373409">
                  <a:moveTo>
                    <a:pt x="1203389" y="89821"/>
                  </a:moveTo>
                  <a:cubicBezTo>
                    <a:pt x="946214" y="327755"/>
                    <a:pt x="715232" y="590645"/>
                    <a:pt x="480155" y="849725"/>
                  </a:cubicBezTo>
                  <a:cubicBezTo>
                    <a:pt x="330613" y="1014508"/>
                    <a:pt x="182023" y="1179957"/>
                    <a:pt x="23908" y="1336739"/>
                  </a:cubicBezTo>
                  <a:cubicBezTo>
                    <a:pt x="14573" y="1346073"/>
                    <a:pt x="5620" y="1355598"/>
                    <a:pt x="0" y="1367504"/>
                  </a:cubicBezTo>
                  <a:cubicBezTo>
                    <a:pt x="286" y="1369790"/>
                    <a:pt x="476" y="1371791"/>
                    <a:pt x="571" y="1373410"/>
                  </a:cubicBezTo>
                  <a:cubicBezTo>
                    <a:pt x="168116" y="1209675"/>
                    <a:pt x="324898" y="1035844"/>
                    <a:pt x="481965" y="862394"/>
                  </a:cubicBezTo>
                  <a:cubicBezTo>
                    <a:pt x="728758" y="589693"/>
                    <a:pt x="971645" y="313277"/>
                    <a:pt x="1244346" y="65437"/>
                  </a:cubicBezTo>
                  <a:cubicBezTo>
                    <a:pt x="1268635" y="43339"/>
                    <a:pt x="1293209" y="21622"/>
                    <a:pt x="1317879" y="0"/>
                  </a:cubicBezTo>
                  <a:lnTo>
                    <a:pt x="1303211" y="95"/>
                  </a:lnTo>
                  <a:cubicBezTo>
                    <a:pt x="1269492" y="29337"/>
                    <a:pt x="1236250" y="59341"/>
                    <a:pt x="1203389" y="89821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2C218AD1-8B5E-4563-A6B8-86717CACE03C}"/>
                </a:ext>
              </a:extLst>
            </p:cNvPr>
            <p:cNvSpPr/>
            <p:nvPr/>
          </p:nvSpPr>
          <p:spPr>
            <a:xfrm>
              <a:off x="6863238" y="1429607"/>
              <a:ext cx="1470184" cy="195009"/>
            </a:xfrm>
            <a:custGeom>
              <a:avLst/>
              <a:gdLst>
                <a:gd name="connsiteX0" fmla="*/ 229838 w 1470184"/>
                <a:gd name="connsiteY0" fmla="*/ 94774 h 195009"/>
                <a:gd name="connsiteX1" fmla="*/ 15526 w 1470184"/>
                <a:gd name="connsiteY1" fmla="*/ 8096 h 195009"/>
                <a:gd name="connsiteX2" fmla="*/ 0 w 1470184"/>
                <a:gd name="connsiteY2" fmla="*/ 8192 h 195009"/>
                <a:gd name="connsiteX3" fmla="*/ 160497 w 1470184"/>
                <a:gd name="connsiteY3" fmla="*/ 80105 h 195009"/>
                <a:gd name="connsiteX4" fmla="*/ 1462659 w 1470184"/>
                <a:gd name="connsiteY4" fmla="*/ 4191 h 195009"/>
                <a:gd name="connsiteX5" fmla="*/ 1470184 w 1470184"/>
                <a:gd name="connsiteY5" fmla="*/ 0 h 195009"/>
                <a:gd name="connsiteX6" fmla="*/ 1450943 w 1470184"/>
                <a:gd name="connsiteY6" fmla="*/ 95 h 195009"/>
                <a:gd name="connsiteX7" fmla="*/ 943261 w 1470184"/>
                <a:gd name="connsiteY7" fmla="*/ 171926 h 195009"/>
                <a:gd name="connsiteX8" fmla="*/ 229838 w 1470184"/>
                <a:gd name="connsiteY8" fmla="*/ 94774 h 1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184" h="195009">
                  <a:moveTo>
                    <a:pt x="229838" y="94774"/>
                  </a:moveTo>
                  <a:cubicBezTo>
                    <a:pt x="156877" y="68961"/>
                    <a:pt x="85154" y="40672"/>
                    <a:pt x="15526" y="8096"/>
                  </a:cubicBezTo>
                  <a:lnTo>
                    <a:pt x="0" y="8192"/>
                  </a:lnTo>
                  <a:cubicBezTo>
                    <a:pt x="52102" y="34576"/>
                    <a:pt x="105442" y="58769"/>
                    <a:pt x="160497" y="80105"/>
                  </a:cubicBezTo>
                  <a:cubicBezTo>
                    <a:pt x="606362" y="252889"/>
                    <a:pt x="1040035" y="233363"/>
                    <a:pt x="1462659" y="4191"/>
                  </a:cubicBezTo>
                  <a:cubicBezTo>
                    <a:pt x="1465136" y="2857"/>
                    <a:pt x="1467612" y="1429"/>
                    <a:pt x="1470184" y="0"/>
                  </a:cubicBezTo>
                  <a:lnTo>
                    <a:pt x="1450943" y="95"/>
                  </a:lnTo>
                  <a:cubicBezTo>
                    <a:pt x="1292543" y="84677"/>
                    <a:pt x="1124903" y="146114"/>
                    <a:pt x="943261" y="171926"/>
                  </a:cubicBezTo>
                  <a:cubicBezTo>
                    <a:pt x="698754" y="206693"/>
                    <a:pt x="461296" y="176689"/>
                    <a:pt x="229838" y="94774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97FB0F79-4960-448B-B75F-68EEC56299EE}"/>
                </a:ext>
              </a:extLst>
            </p:cNvPr>
            <p:cNvSpPr/>
            <p:nvPr/>
          </p:nvSpPr>
          <p:spPr>
            <a:xfrm>
              <a:off x="2820162" y="2820542"/>
              <a:ext cx="4381" cy="10191"/>
            </a:xfrm>
            <a:custGeom>
              <a:avLst/>
              <a:gdLst>
                <a:gd name="connsiteX0" fmla="*/ 4381 w 4381"/>
                <a:gd name="connsiteY0" fmla="*/ 5906 h 10191"/>
                <a:gd name="connsiteX1" fmla="*/ 3810 w 4381"/>
                <a:gd name="connsiteY1" fmla="*/ 0 h 10191"/>
                <a:gd name="connsiteX2" fmla="*/ 0 w 4381"/>
                <a:gd name="connsiteY2" fmla="*/ 10096 h 10191"/>
                <a:gd name="connsiteX3" fmla="*/ 0 w 4381"/>
                <a:gd name="connsiteY3" fmla="*/ 10192 h 10191"/>
                <a:gd name="connsiteX4" fmla="*/ 4381 w 4381"/>
                <a:gd name="connsiteY4" fmla="*/ 5906 h 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" h="10191">
                  <a:moveTo>
                    <a:pt x="4381" y="5906"/>
                  </a:moveTo>
                  <a:cubicBezTo>
                    <a:pt x="4191" y="4286"/>
                    <a:pt x="4000" y="2286"/>
                    <a:pt x="3810" y="0"/>
                  </a:cubicBezTo>
                  <a:cubicBezTo>
                    <a:pt x="2286" y="3239"/>
                    <a:pt x="952" y="6477"/>
                    <a:pt x="0" y="10096"/>
                  </a:cubicBezTo>
                  <a:cubicBezTo>
                    <a:pt x="0" y="10096"/>
                    <a:pt x="0" y="10192"/>
                    <a:pt x="0" y="10192"/>
                  </a:cubicBezTo>
                  <a:cubicBezTo>
                    <a:pt x="1429" y="8763"/>
                    <a:pt x="2953" y="7334"/>
                    <a:pt x="4381" y="5906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CED3BF4E-BB71-4356-A1D3-B62E70C0956D}"/>
                </a:ext>
              </a:extLst>
            </p:cNvPr>
            <p:cNvSpPr/>
            <p:nvPr/>
          </p:nvSpPr>
          <p:spPr>
            <a:xfrm>
              <a:off x="2746057" y="1455038"/>
              <a:ext cx="1023461" cy="1072800"/>
            </a:xfrm>
            <a:custGeom>
              <a:avLst/>
              <a:gdLst>
                <a:gd name="connsiteX0" fmla="*/ 21717 w 1023461"/>
                <a:gd name="connsiteY0" fmla="*/ 761714 h 1072800"/>
                <a:gd name="connsiteX1" fmla="*/ 0 w 1023461"/>
                <a:gd name="connsiteY1" fmla="*/ 782860 h 1072800"/>
                <a:gd name="connsiteX2" fmla="*/ 39815 w 1023461"/>
                <a:gd name="connsiteY2" fmla="*/ 1072801 h 1072800"/>
                <a:gd name="connsiteX3" fmla="*/ 124396 w 1023461"/>
                <a:gd name="connsiteY3" fmla="*/ 979646 h 1072800"/>
                <a:gd name="connsiteX4" fmla="*/ 718947 w 1023461"/>
                <a:gd name="connsiteY4" fmla="*/ 323660 h 1072800"/>
                <a:gd name="connsiteX5" fmla="*/ 1023461 w 1023461"/>
                <a:gd name="connsiteY5" fmla="*/ 0 h 1072800"/>
                <a:gd name="connsiteX6" fmla="*/ 706184 w 1023461"/>
                <a:gd name="connsiteY6" fmla="*/ 1810 h 1072800"/>
                <a:gd name="connsiteX7" fmla="*/ 650748 w 1023461"/>
                <a:gd name="connsiteY7" fmla="*/ 63151 h 1072800"/>
                <a:gd name="connsiteX8" fmla="*/ 21717 w 1023461"/>
                <a:gd name="connsiteY8" fmla="*/ 761714 h 107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461" h="1072800">
                  <a:moveTo>
                    <a:pt x="21717" y="761714"/>
                  </a:moveTo>
                  <a:cubicBezTo>
                    <a:pt x="14668" y="768953"/>
                    <a:pt x="7334" y="775907"/>
                    <a:pt x="0" y="782860"/>
                  </a:cubicBezTo>
                  <a:cubicBezTo>
                    <a:pt x="14478" y="887159"/>
                    <a:pt x="28099" y="986409"/>
                    <a:pt x="39815" y="1072801"/>
                  </a:cubicBezTo>
                  <a:cubicBezTo>
                    <a:pt x="60579" y="1035272"/>
                    <a:pt x="95440" y="1009841"/>
                    <a:pt x="124396" y="979646"/>
                  </a:cubicBezTo>
                  <a:cubicBezTo>
                    <a:pt x="328803" y="766572"/>
                    <a:pt x="520637" y="542163"/>
                    <a:pt x="718947" y="323660"/>
                  </a:cubicBezTo>
                  <a:cubicBezTo>
                    <a:pt x="818483" y="213932"/>
                    <a:pt x="919067" y="105061"/>
                    <a:pt x="1023461" y="0"/>
                  </a:cubicBezTo>
                  <a:lnTo>
                    <a:pt x="706184" y="1810"/>
                  </a:lnTo>
                  <a:cubicBezTo>
                    <a:pt x="687705" y="22193"/>
                    <a:pt x="669226" y="42672"/>
                    <a:pt x="650748" y="63151"/>
                  </a:cubicBezTo>
                  <a:cubicBezTo>
                    <a:pt x="441484" y="296418"/>
                    <a:pt x="240125" y="536734"/>
                    <a:pt x="21717" y="76171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ED0340A8-31B5-42BE-AEB7-62B65822BC8D}"/>
                </a:ext>
              </a:extLst>
            </p:cNvPr>
            <p:cNvSpPr/>
            <p:nvPr/>
          </p:nvSpPr>
          <p:spPr>
            <a:xfrm>
              <a:off x="2737199" y="2237993"/>
              <a:ext cx="48672" cy="301085"/>
            </a:xfrm>
            <a:custGeom>
              <a:avLst/>
              <a:gdLst>
                <a:gd name="connsiteX0" fmla="*/ 8858 w 48672"/>
                <a:gd name="connsiteY0" fmla="*/ 0 h 301085"/>
                <a:gd name="connsiteX1" fmla="*/ 0 w 48672"/>
                <a:gd name="connsiteY1" fmla="*/ 8382 h 301085"/>
                <a:gd name="connsiteX2" fmla="*/ 0 w 48672"/>
                <a:gd name="connsiteY2" fmla="*/ 8287 h 301085"/>
                <a:gd name="connsiteX3" fmla="*/ 0 w 48672"/>
                <a:gd name="connsiteY3" fmla="*/ 8287 h 301085"/>
                <a:gd name="connsiteX4" fmla="*/ 42863 w 48672"/>
                <a:gd name="connsiteY4" fmla="*/ 301085 h 301085"/>
                <a:gd name="connsiteX5" fmla="*/ 42863 w 48672"/>
                <a:gd name="connsiteY5" fmla="*/ 301085 h 301085"/>
                <a:gd name="connsiteX6" fmla="*/ 48673 w 48672"/>
                <a:gd name="connsiteY6" fmla="*/ 289941 h 301085"/>
                <a:gd name="connsiteX7" fmla="*/ 8858 w 48672"/>
                <a:gd name="connsiteY7" fmla="*/ 0 h 30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72" h="301085">
                  <a:moveTo>
                    <a:pt x="8858" y="0"/>
                  </a:moveTo>
                  <a:cubicBezTo>
                    <a:pt x="5905" y="2762"/>
                    <a:pt x="2953" y="5620"/>
                    <a:pt x="0" y="8382"/>
                  </a:cubicBezTo>
                  <a:cubicBezTo>
                    <a:pt x="0" y="8382"/>
                    <a:pt x="0" y="8287"/>
                    <a:pt x="0" y="8287"/>
                  </a:cubicBezTo>
                  <a:cubicBezTo>
                    <a:pt x="0" y="8287"/>
                    <a:pt x="0" y="8287"/>
                    <a:pt x="0" y="8287"/>
                  </a:cubicBezTo>
                  <a:cubicBezTo>
                    <a:pt x="14288" y="105918"/>
                    <a:pt x="28575" y="203454"/>
                    <a:pt x="42863" y="301085"/>
                  </a:cubicBezTo>
                  <a:cubicBezTo>
                    <a:pt x="42863" y="301085"/>
                    <a:pt x="42863" y="301085"/>
                    <a:pt x="42863" y="301085"/>
                  </a:cubicBezTo>
                  <a:cubicBezTo>
                    <a:pt x="44577" y="297180"/>
                    <a:pt x="46672" y="293561"/>
                    <a:pt x="48673" y="289941"/>
                  </a:cubicBezTo>
                  <a:cubicBezTo>
                    <a:pt x="36957" y="203454"/>
                    <a:pt x="23336" y="104204"/>
                    <a:pt x="8858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B5A2D941-95CD-41B2-97B3-92CE8C310381}"/>
                </a:ext>
              </a:extLst>
            </p:cNvPr>
            <p:cNvSpPr/>
            <p:nvPr/>
          </p:nvSpPr>
          <p:spPr>
            <a:xfrm>
              <a:off x="2785776" y="1454848"/>
              <a:ext cx="997458" cy="1077753"/>
            </a:xfrm>
            <a:custGeom>
              <a:avLst/>
              <a:gdLst>
                <a:gd name="connsiteX0" fmla="*/ 679133 w 997458"/>
                <a:gd name="connsiteY0" fmla="*/ 323850 h 1077753"/>
                <a:gd name="connsiteX1" fmla="*/ 84582 w 997458"/>
                <a:gd name="connsiteY1" fmla="*/ 979837 h 1077753"/>
                <a:gd name="connsiteX2" fmla="*/ 0 w 997458"/>
                <a:gd name="connsiteY2" fmla="*/ 1072991 h 1077753"/>
                <a:gd name="connsiteX3" fmla="*/ 667 w 997458"/>
                <a:gd name="connsiteY3" fmla="*/ 1077754 h 1077753"/>
                <a:gd name="connsiteX4" fmla="*/ 350044 w 997458"/>
                <a:gd name="connsiteY4" fmla="*/ 705707 h 1077753"/>
                <a:gd name="connsiteX5" fmla="*/ 997458 w 997458"/>
                <a:gd name="connsiteY5" fmla="*/ 0 h 1077753"/>
                <a:gd name="connsiteX6" fmla="*/ 983647 w 997458"/>
                <a:gd name="connsiteY6" fmla="*/ 95 h 1077753"/>
                <a:gd name="connsiteX7" fmla="*/ 679133 w 997458"/>
                <a:gd name="connsiteY7" fmla="*/ 323850 h 107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458" h="1077753">
                  <a:moveTo>
                    <a:pt x="679133" y="323850"/>
                  </a:moveTo>
                  <a:cubicBezTo>
                    <a:pt x="480822" y="542354"/>
                    <a:pt x="289084" y="766858"/>
                    <a:pt x="84582" y="979837"/>
                  </a:cubicBezTo>
                  <a:cubicBezTo>
                    <a:pt x="55626" y="1010031"/>
                    <a:pt x="20669" y="1035463"/>
                    <a:pt x="0" y="1072991"/>
                  </a:cubicBezTo>
                  <a:cubicBezTo>
                    <a:pt x="190" y="1074611"/>
                    <a:pt x="381" y="1076135"/>
                    <a:pt x="667" y="1077754"/>
                  </a:cubicBezTo>
                  <a:cubicBezTo>
                    <a:pt x="121729" y="958025"/>
                    <a:pt x="236125" y="832104"/>
                    <a:pt x="350044" y="705707"/>
                  </a:cubicBezTo>
                  <a:cubicBezTo>
                    <a:pt x="563785" y="468630"/>
                    <a:pt x="771620" y="226028"/>
                    <a:pt x="997458" y="0"/>
                  </a:cubicBezTo>
                  <a:lnTo>
                    <a:pt x="983647" y="95"/>
                  </a:lnTo>
                  <a:cubicBezTo>
                    <a:pt x="879253" y="105251"/>
                    <a:pt x="778764" y="214122"/>
                    <a:pt x="679133" y="32385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8B412E91-172C-4E90-BFD3-AA203A1FC9E8}"/>
                </a:ext>
              </a:extLst>
            </p:cNvPr>
            <p:cNvSpPr/>
            <p:nvPr/>
          </p:nvSpPr>
          <p:spPr>
            <a:xfrm>
              <a:off x="2779966" y="2527935"/>
              <a:ext cx="6381" cy="11144"/>
            </a:xfrm>
            <a:custGeom>
              <a:avLst/>
              <a:gdLst>
                <a:gd name="connsiteX0" fmla="*/ 5810 w 6381"/>
                <a:gd name="connsiteY0" fmla="*/ 0 h 11144"/>
                <a:gd name="connsiteX1" fmla="*/ 0 w 6381"/>
                <a:gd name="connsiteY1" fmla="*/ 11144 h 11144"/>
                <a:gd name="connsiteX2" fmla="*/ 6382 w 6381"/>
                <a:gd name="connsiteY2" fmla="*/ 4763 h 11144"/>
                <a:gd name="connsiteX3" fmla="*/ 5810 w 6381"/>
                <a:gd name="connsiteY3" fmla="*/ 0 h 1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11144">
                  <a:moveTo>
                    <a:pt x="5810" y="0"/>
                  </a:moveTo>
                  <a:cubicBezTo>
                    <a:pt x="3810" y="3619"/>
                    <a:pt x="1715" y="7239"/>
                    <a:pt x="0" y="11144"/>
                  </a:cubicBezTo>
                  <a:cubicBezTo>
                    <a:pt x="2191" y="9049"/>
                    <a:pt x="4286" y="6858"/>
                    <a:pt x="6382" y="4763"/>
                  </a:cubicBezTo>
                  <a:cubicBezTo>
                    <a:pt x="6286" y="3143"/>
                    <a:pt x="6096" y="1619"/>
                    <a:pt x="5810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FCA0D554-D428-4527-8AC0-2E83BF9D612B}"/>
                </a:ext>
              </a:extLst>
            </p:cNvPr>
            <p:cNvSpPr/>
            <p:nvPr/>
          </p:nvSpPr>
          <p:spPr>
            <a:xfrm>
              <a:off x="2705195" y="1456753"/>
              <a:ext cx="734377" cy="772572"/>
            </a:xfrm>
            <a:custGeom>
              <a:avLst/>
              <a:gdLst>
                <a:gd name="connsiteX0" fmla="*/ 0 w 734377"/>
                <a:gd name="connsiteY0" fmla="*/ 490252 h 772572"/>
                <a:gd name="connsiteX1" fmla="*/ 39624 w 734377"/>
                <a:gd name="connsiteY1" fmla="*/ 772573 h 772572"/>
                <a:gd name="connsiteX2" fmla="*/ 87821 w 734377"/>
                <a:gd name="connsiteY2" fmla="*/ 721328 h 772572"/>
                <a:gd name="connsiteX3" fmla="*/ 734378 w 734377"/>
                <a:gd name="connsiteY3" fmla="*/ 0 h 772572"/>
                <a:gd name="connsiteX4" fmla="*/ 437102 w 734377"/>
                <a:gd name="connsiteY4" fmla="*/ 1810 h 772572"/>
                <a:gd name="connsiteX5" fmla="*/ 72771 w 734377"/>
                <a:gd name="connsiteY5" fmla="*/ 414147 h 772572"/>
                <a:gd name="connsiteX6" fmla="*/ 0 w 734377"/>
                <a:gd name="connsiteY6" fmla="*/ 490252 h 7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77" h="772572">
                  <a:moveTo>
                    <a:pt x="0" y="490252"/>
                  </a:moveTo>
                  <a:cubicBezTo>
                    <a:pt x="13430" y="584549"/>
                    <a:pt x="26860" y="680466"/>
                    <a:pt x="39624" y="772573"/>
                  </a:cubicBezTo>
                  <a:cubicBezTo>
                    <a:pt x="51721" y="752285"/>
                    <a:pt x="71819" y="738283"/>
                    <a:pt x="87821" y="721328"/>
                  </a:cubicBezTo>
                  <a:cubicBezTo>
                    <a:pt x="310039" y="486918"/>
                    <a:pt x="517684" y="239459"/>
                    <a:pt x="734378" y="0"/>
                  </a:cubicBezTo>
                  <a:lnTo>
                    <a:pt x="437102" y="1810"/>
                  </a:lnTo>
                  <a:cubicBezTo>
                    <a:pt x="317182" y="140589"/>
                    <a:pt x="197644" y="279654"/>
                    <a:pt x="72771" y="414147"/>
                  </a:cubicBezTo>
                  <a:cubicBezTo>
                    <a:pt x="48863" y="439769"/>
                    <a:pt x="24384" y="464915"/>
                    <a:pt x="0" y="49025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90FD5E0B-0DC0-47DC-A66C-59C2D982C050}"/>
                </a:ext>
              </a:extLst>
            </p:cNvPr>
            <p:cNvSpPr/>
            <p:nvPr/>
          </p:nvSpPr>
          <p:spPr>
            <a:xfrm>
              <a:off x="2697003" y="1947005"/>
              <a:ext cx="47910" cy="299275"/>
            </a:xfrm>
            <a:custGeom>
              <a:avLst/>
              <a:gdLst>
                <a:gd name="connsiteX0" fmla="*/ 8192 w 47910"/>
                <a:gd name="connsiteY0" fmla="*/ 0 h 299275"/>
                <a:gd name="connsiteX1" fmla="*/ 0 w 47910"/>
                <a:gd name="connsiteY1" fmla="*/ 8573 h 299275"/>
                <a:gd name="connsiteX2" fmla="*/ 0 w 47910"/>
                <a:gd name="connsiteY2" fmla="*/ 8668 h 299275"/>
                <a:gd name="connsiteX3" fmla="*/ 40291 w 47910"/>
                <a:gd name="connsiteY3" fmla="*/ 299276 h 299275"/>
                <a:gd name="connsiteX4" fmla="*/ 47911 w 47910"/>
                <a:gd name="connsiteY4" fmla="*/ 282416 h 299275"/>
                <a:gd name="connsiteX5" fmla="*/ 8192 w 47910"/>
                <a:gd name="connsiteY5" fmla="*/ 0 h 29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10" h="299275">
                  <a:moveTo>
                    <a:pt x="8192" y="0"/>
                  </a:moveTo>
                  <a:cubicBezTo>
                    <a:pt x="5429" y="2857"/>
                    <a:pt x="2667" y="5715"/>
                    <a:pt x="0" y="8573"/>
                  </a:cubicBezTo>
                  <a:cubicBezTo>
                    <a:pt x="0" y="8573"/>
                    <a:pt x="0" y="8668"/>
                    <a:pt x="0" y="8668"/>
                  </a:cubicBezTo>
                  <a:cubicBezTo>
                    <a:pt x="9144" y="106109"/>
                    <a:pt x="24860" y="202692"/>
                    <a:pt x="40291" y="299276"/>
                  </a:cubicBezTo>
                  <a:cubicBezTo>
                    <a:pt x="42100" y="293084"/>
                    <a:pt x="44863" y="287560"/>
                    <a:pt x="47911" y="282416"/>
                  </a:cubicBezTo>
                  <a:cubicBezTo>
                    <a:pt x="35052" y="190214"/>
                    <a:pt x="21622" y="94393"/>
                    <a:pt x="8192" y="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686B2242-D874-4ACC-984F-49AB940F01BF}"/>
                </a:ext>
              </a:extLst>
            </p:cNvPr>
            <p:cNvSpPr/>
            <p:nvPr/>
          </p:nvSpPr>
          <p:spPr>
            <a:xfrm>
              <a:off x="2744819" y="1456944"/>
              <a:ext cx="707326" cy="781049"/>
            </a:xfrm>
            <a:custGeom>
              <a:avLst/>
              <a:gdLst>
                <a:gd name="connsiteX0" fmla="*/ 0 w 707326"/>
                <a:gd name="connsiteY0" fmla="*/ 772478 h 781049"/>
                <a:gd name="connsiteX1" fmla="*/ 1143 w 707326"/>
                <a:gd name="connsiteY1" fmla="*/ 781050 h 781049"/>
                <a:gd name="connsiteX2" fmla="*/ 22860 w 707326"/>
                <a:gd name="connsiteY2" fmla="*/ 759905 h 781049"/>
                <a:gd name="connsiteX3" fmla="*/ 651891 w 707326"/>
                <a:gd name="connsiteY3" fmla="*/ 61341 h 781049"/>
                <a:gd name="connsiteX4" fmla="*/ 707326 w 707326"/>
                <a:gd name="connsiteY4" fmla="*/ 0 h 781049"/>
                <a:gd name="connsiteX5" fmla="*/ 694849 w 707326"/>
                <a:gd name="connsiteY5" fmla="*/ 95 h 781049"/>
                <a:gd name="connsiteX6" fmla="*/ 48292 w 707326"/>
                <a:gd name="connsiteY6" fmla="*/ 721424 h 781049"/>
                <a:gd name="connsiteX7" fmla="*/ 0 w 707326"/>
                <a:gd name="connsiteY7" fmla="*/ 772478 h 78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326" h="781049">
                  <a:moveTo>
                    <a:pt x="0" y="772478"/>
                  </a:moveTo>
                  <a:cubicBezTo>
                    <a:pt x="381" y="775335"/>
                    <a:pt x="762" y="778193"/>
                    <a:pt x="1143" y="781050"/>
                  </a:cubicBezTo>
                  <a:cubicBezTo>
                    <a:pt x="8477" y="774097"/>
                    <a:pt x="15812" y="767144"/>
                    <a:pt x="22860" y="759905"/>
                  </a:cubicBezTo>
                  <a:cubicBezTo>
                    <a:pt x="241173" y="534829"/>
                    <a:pt x="442627" y="294513"/>
                    <a:pt x="651891" y="61341"/>
                  </a:cubicBezTo>
                  <a:cubicBezTo>
                    <a:pt x="670274" y="40862"/>
                    <a:pt x="688753" y="20383"/>
                    <a:pt x="707326" y="0"/>
                  </a:cubicBezTo>
                  <a:lnTo>
                    <a:pt x="694849" y="95"/>
                  </a:lnTo>
                  <a:cubicBezTo>
                    <a:pt x="478155" y="239459"/>
                    <a:pt x="270510" y="486918"/>
                    <a:pt x="48292" y="721424"/>
                  </a:cubicBezTo>
                  <a:cubicBezTo>
                    <a:pt x="32195" y="738188"/>
                    <a:pt x="12192" y="752094"/>
                    <a:pt x="0" y="772478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3C5F0CBF-1268-4503-BF22-9BC3F4BA169E}"/>
                </a:ext>
              </a:extLst>
            </p:cNvPr>
            <p:cNvSpPr/>
            <p:nvPr/>
          </p:nvSpPr>
          <p:spPr>
            <a:xfrm>
              <a:off x="2737294" y="2229421"/>
              <a:ext cx="8763" cy="16954"/>
            </a:xfrm>
            <a:custGeom>
              <a:avLst/>
              <a:gdLst>
                <a:gd name="connsiteX0" fmla="*/ 8763 w 8763"/>
                <a:gd name="connsiteY0" fmla="*/ 8573 h 16954"/>
                <a:gd name="connsiteX1" fmla="*/ 7620 w 8763"/>
                <a:gd name="connsiteY1" fmla="*/ 0 h 16954"/>
                <a:gd name="connsiteX2" fmla="*/ 0 w 8763"/>
                <a:gd name="connsiteY2" fmla="*/ 16859 h 16954"/>
                <a:gd name="connsiteX3" fmla="*/ 0 w 8763"/>
                <a:gd name="connsiteY3" fmla="*/ 16954 h 16954"/>
                <a:gd name="connsiteX4" fmla="*/ 8763 w 8763"/>
                <a:gd name="connsiteY4" fmla="*/ 8573 h 1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" h="16954">
                  <a:moveTo>
                    <a:pt x="8763" y="8573"/>
                  </a:moveTo>
                  <a:cubicBezTo>
                    <a:pt x="8382" y="5715"/>
                    <a:pt x="8001" y="2858"/>
                    <a:pt x="7620" y="0"/>
                  </a:cubicBezTo>
                  <a:cubicBezTo>
                    <a:pt x="4477" y="5144"/>
                    <a:pt x="1810" y="10668"/>
                    <a:pt x="0" y="16859"/>
                  </a:cubicBezTo>
                  <a:cubicBezTo>
                    <a:pt x="0" y="16859"/>
                    <a:pt x="0" y="16954"/>
                    <a:pt x="0" y="16954"/>
                  </a:cubicBezTo>
                  <a:cubicBezTo>
                    <a:pt x="2858" y="14097"/>
                    <a:pt x="5810" y="11335"/>
                    <a:pt x="8763" y="8573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B45DF823-253F-43C1-AD7F-E0B035287907}"/>
                </a:ext>
              </a:extLst>
            </p:cNvPr>
            <p:cNvSpPr/>
            <p:nvPr/>
          </p:nvSpPr>
          <p:spPr>
            <a:xfrm>
              <a:off x="2663094" y="1458563"/>
              <a:ext cx="468058" cy="481774"/>
            </a:xfrm>
            <a:custGeom>
              <a:avLst/>
              <a:gdLst>
                <a:gd name="connsiteX0" fmla="*/ 0 w 468058"/>
                <a:gd name="connsiteY0" fmla="*/ 196120 h 481774"/>
                <a:gd name="connsiteX1" fmla="*/ 41243 w 468058"/>
                <a:gd name="connsiteY1" fmla="*/ 481775 h 481774"/>
                <a:gd name="connsiteX2" fmla="*/ 91345 w 468058"/>
                <a:gd name="connsiteY2" fmla="*/ 425387 h 481774"/>
                <a:gd name="connsiteX3" fmla="*/ 468059 w 468058"/>
                <a:gd name="connsiteY3" fmla="*/ 0 h 481774"/>
                <a:gd name="connsiteX4" fmla="*/ 176498 w 468058"/>
                <a:gd name="connsiteY4" fmla="*/ 1619 h 481774"/>
                <a:gd name="connsiteX5" fmla="*/ 15812 w 468058"/>
                <a:gd name="connsiteY5" fmla="*/ 179927 h 481774"/>
                <a:gd name="connsiteX6" fmla="*/ 0 w 468058"/>
                <a:gd name="connsiteY6" fmla="*/ 196120 h 48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58" h="481774">
                  <a:moveTo>
                    <a:pt x="0" y="196120"/>
                  </a:moveTo>
                  <a:cubicBezTo>
                    <a:pt x="13145" y="285369"/>
                    <a:pt x="27146" y="382619"/>
                    <a:pt x="41243" y="481775"/>
                  </a:cubicBezTo>
                  <a:cubicBezTo>
                    <a:pt x="54007" y="459867"/>
                    <a:pt x="74295" y="443865"/>
                    <a:pt x="91345" y="425387"/>
                  </a:cubicBezTo>
                  <a:cubicBezTo>
                    <a:pt x="220123" y="286417"/>
                    <a:pt x="344043" y="143161"/>
                    <a:pt x="468059" y="0"/>
                  </a:cubicBezTo>
                  <a:lnTo>
                    <a:pt x="176498" y="1619"/>
                  </a:lnTo>
                  <a:cubicBezTo>
                    <a:pt x="123825" y="61817"/>
                    <a:pt x="70485" y="121539"/>
                    <a:pt x="15812" y="179927"/>
                  </a:cubicBezTo>
                  <a:cubicBezTo>
                    <a:pt x="10573" y="185452"/>
                    <a:pt x="5239" y="190786"/>
                    <a:pt x="0" y="19612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3B9304F4-91AE-4789-83A6-1C7681AAD6EA}"/>
                </a:ext>
              </a:extLst>
            </p:cNvPr>
            <p:cNvSpPr/>
            <p:nvPr/>
          </p:nvSpPr>
          <p:spPr>
            <a:xfrm>
              <a:off x="2653950" y="1654682"/>
              <a:ext cx="50196" cy="301085"/>
            </a:xfrm>
            <a:custGeom>
              <a:avLst/>
              <a:gdLst>
                <a:gd name="connsiteX0" fmla="*/ 9144 w 50196"/>
                <a:gd name="connsiteY0" fmla="*/ 0 h 301085"/>
                <a:gd name="connsiteX1" fmla="*/ 95 w 50196"/>
                <a:gd name="connsiteY1" fmla="*/ 9239 h 301085"/>
                <a:gd name="connsiteX2" fmla="*/ 95 w 50196"/>
                <a:gd name="connsiteY2" fmla="*/ 9144 h 301085"/>
                <a:gd name="connsiteX3" fmla="*/ 0 w 50196"/>
                <a:gd name="connsiteY3" fmla="*/ 9335 h 301085"/>
                <a:gd name="connsiteX4" fmla="*/ 42863 w 50196"/>
                <a:gd name="connsiteY4" fmla="*/ 301085 h 301085"/>
                <a:gd name="connsiteX5" fmla="*/ 42958 w 50196"/>
                <a:gd name="connsiteY5" fmla="*/ 300990 h 301085"/>
                <a:gd name="connsiteX6" fmla="*/ 50197 w 50196"/>
                <a:gd name="connsiteY6" fmla="*/ 285750 h 301085"/>
                <a:gd name="connsiteX7" fmla="*/ 9144 w 50196"/>
                <a:gd name="connsiteY7" fmla="*/ 0 h 30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96" h="301085">
                  <a:moveTo>
                    <a:pt x="9144" y="0"/>
                  </a:moveTo>
                  <a:cubicBezTo>
                    <a:pt x="6096" y="3048"/>
                    <a:pt x="3143" y="6191"/>
                    <a:pt x="95" y="9239"/>
                  </a:cubicBezTo>
                  <a:cubicBezTo>
                    <a:pt x="95" y="9239"/>
                    <a:pt x="95" y="9144"/>
                    <a:pt x="95" y="9144"/>
                  </a:cubicBezTo>
                  <a:cubicBezTo>
                    <a:pt x="95" y="9239"/>
                    <a:pt x="95" y="9239"/>
                    <a:pt x="0" y="9335"/>
                  </a:cubicBezTo>
                  <a:cubicBezTo>
                    <a:pt x="12668" y="106775"/>
                    <a:pt x="24289" y="204407"/>
                    <a:pt x="42863" y="301085"/>
                  </a:cubicBezTo>
                  <a:cubicBezTo>
                    <a:pt x="42863" y="301085"/>
                    <a:pt x="42958" y="300990"/>
                    <a:pt x="42958" y="300990"/>
                  </a:cubicBezTo>
                  <a:cubicBezTo>
                    <a:pt x="44863" y="295561"/>
                    <a:pt x="47435" y="290608"/>
                    <a:pt x="50197" y="285750"/>
                  </a:cubicBezTo>
                  <a:cubicBezTo>
                    <a:pt x="36195" y="186595"/>
                    <a:pt x="22193" y="89249"/>
                    <a:pt x="9144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1777B912-6C82-440B-9620-0CD844412860}"/>
                </a:ext>
              </a:extLst>
            </p:cNvPr>
            <p:cNvSpPr/>
            <p:nvPr/>
          </p:nvSpPr>
          <p:spPr>
            <a:xfrm>
              <a:off x="2704242" y="1458563"/>
              <a:ext cx="438054" cy="488537"/>
            </a:xfrm>
            <a:custGeom>
              <a:avLst/>
              <a:gdLst>
                <a:gd name="connsiteX0" fmla="*/ 0 w 438054"/>
                <a:gd name="connsiteY0" fmla="*/ 481870 h 488537"/>
                <a:gd name="connsiteX1" fmla="*/ 952 w 438054"/>
                <a:gd name="connsiteY1" fmla="*/ 488537 h 488537"/>
                <a:gd name="connsiteX2" fmla="*/ 73723 w 438054"/>
                <a:gd name="connsiteY2" fmla="*/ 412337 h 488537"/>
                <a:gd name="connsiteX3" fmla="*/ 438055 w 438054"/>
                <a:gd name="connsiteY3" fmla="*/ 0 h 488537"/>
                <a:gd name="connsiteX4" fmla="*/ 426815 w 438054"/>
                <a:gd name="connsiteY4" fmla="*/ 95 h 488537"/>
                <a:gd name="connsiteX5" fmla="*/ 50101 w 438054"/>
                <a:gd name="connsiteY5" fmla="*/ 425482 h 488537"/>
                <a:gd name="connsiteX6" fmla="*/ 0 w 438054"/>
                <a:gd name="connsiteY6" fmla="*/ 481870 h 48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054" h="488537">
                  <a:moveTo>
                    <a:pt x="0" y="481870"/>
                  </a:moveTo>
                  <a:cubicBezTo>
                    <a:pt x="286" y="484061"/>
                    <a:pt x="667" y="486347"/>
                    <a:pt x="952" y="488537"/>
                  </a:cubicBezTo>
                  <a:cubicBezTo>
                    <a:pt x="25336" y="463201"/>
                    <a:pt x="49816" y="438055"/>
                    <a:pt x="73723" y="412337"/>
                  </a:cubicBezTo>
                  <a:cubicBezTo>
                    <a:pt x="198596" y="277844"/>
                    <a:pt x="318135" y="138779"/>
                    <a:pt x="438055" y="0"/>
                  </a:cubicBezTo>
                  <a:lnTo>
                    <a:pt x="426815" y="95"/>
                  </a:lnTo>
                  <a:cubicBezTo>
                    <a:pt x="302800" y="143256"/>
                    <a:pt x="178975" y="286512"/>
                    <a:pt x="50101" y="425482"/>
                  </a:cubicBezTo>
                  <a:cubicBezTo>
                    <a:pt x="33052" y="443865"/>
                    <a:pt x="12763" y="459867"/>
                    <a:pt x="0" y="48187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9B7F30C7-8400-40EC-ADB3-F6E2FB9DC8ED}"/>
                </a:ext>
              </a:extLst>
            </p:cNvPr>
            <p:cNvSpPr/>
            <p:nvPr/>
          </p:nvSpPr>
          <p:spPr>
            <a:xfrm>
              <a:off x="2697003" y="1940433"/>
              <a:ext cx="8191" cy="15239"/>
            </a:xfrm>
            <a:custGeom>
              <a:avLst/>
              <a:gdLst>
                <a:gd name="connsiteX0" fmla="*/ 7239 w 8191"/>
                <a:gd name="connsiteY0" fmla="*/ 0 h 15239"/>
                <a:gd name="connsiteX1" fmla="*/ 0 w 8191"/>
                <a:gd name="connsiteY1" fmla="*/ 15240 h 15239"/>
                <a:gd name="connsiteX2" fmla="*/ 8192 w 8191"/>
                <a:gd name="connsiteY2" fmla="*/ 6667 h 15239"/>
                <a:gd name="connsiteX3" fmla="*/ 7239 w 8191"/>
                <a:gd name="connsiteY3" fmla="*/ 0 h 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1" h="15239">
                  <a:moveTo>
                    <a:pt x="7239" y="0"/>
                  </a:moveTo>
                  <a:cubicBezTo>
                    <a:pt x="4477" y="4763"/>
                    <a:pt x="1905" y="9716"/>
                    <a:pt x="0" y="15240"/>
                  </a:cubicBezTo>
                  <a:cubicBezTo>
                    <a:pt x="2762" y="12382"/>
                    <a:pt x="5525" y="9525"/>
                    <a:pt x="8192" y="6667"/>
                  </a:cubicBezTo>
                  <a:cubicBezTo>
                    <a:pt x="7906" y="4381"/>
                    <a:pt x="7525" y="2191"/>
                    <a:pt x="7239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E12312A8-8DB1-4B2D-AF50-529FA33EA5CF}"/>
                </a:ext>
              </a:extLst>
            </p:cNvPr>
            <p:cNvSpPr/>
            <p:nvPr/>
          </p:nvSpPr>
          <p:spPr>
            <a:xfrm>
              <a:off x="2634138" y="1460277"/>
              <a:ext cx="193452" cy="185927"/>
            </a:xfrm>
            <a:custGeom>
              <a:avLst/>
              <a:gdLst>
                <a:gd name="connsiteX0" fmla="*/ 37243 w 193452"/>
                <a:gd name="connsiteY0" fmla="*/ 173355 h 185927"/>
                <a:gd name="connsiteX1" fmla="*/ 193453 w 193452"/>
                <a:gd name="connsiteY1" fmla="*/ 0 h 185927"/>
                <a:gd name="connsiteX2" fmla="*/ 0 w 193452"/>
                <a:gd name="connsiteY2" fmla="*/ 1143 h 185927"/>
                <a:gd name="connsiteX3" fmla="*/ 27718 w 193452"/>
                <a:gd name="connsiteY3" fmla="*/ 185928 h 185927"/>
                <a:gd name="connsiteX4" fmla="*/ 37243 w 193452"/>
                <a:gd name="connsiteY4" fmla="*/ 173355 h 18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52" h="185927">
                  <a:moveTo>
                    <a:pt x="37243" y="173355"/>
                  </a:moveTo>
                  <a:cubicBezTo>
                    <a:pt x="90297" y="116491"/>
                    <a:pt x="142208" y="58484"/>
                    <a:pt x="193453" y="0"/>
                  </a:cubicBezTo>
                  <a:lnTo>
                    <a:pt x="0" y="1143"/>
                  </a:lnTo>
                  <a:cubicBezTo>
                    <a:pt x="8477" y="56198"/>
                    <a:pt x="17812" y="118682"/>
                    <a:pt x="27718" y="185928"/>
                  </a:cubicBezTo>
                  <a:cubicBezTo>
                    <a:pt x="30385" y="181451"/>
                    <a:pt x="33528" y="177356"/>
                    <a:pt x="37243" y="173355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AC98CA87-A533-4C30-ACB5-1342C3D0A660}"/>
                </a:ext>
              </a:extLst>
            </p:cNvPr>
            <p:cNvSpPr/>
            <p:nvPr/>
          </p:nvSpPr>
          <p:spPr>
            <a:xfrm>
              <a:off x="2625089" y="1461420"/>
              <a:ext cx="36766" cy="202406"/>
            </a:xfrm>
            <a:custGeom>
              <a:avLst/>
              <a:gdLst>
                <a:gd name="connsiteX0" fmla="*/ 9049 w 36766"/>
                <a:gd name="connsiteY0" fmla="*/ 0 h 202406"/>
                <a:gd name="connsiteX1" fmla="*/ 0 w 36766"/>
                <a:gd name="connsiteY1" fmla="*/ 0 h 202406"/>
                <a:gd name="connsiteX2" fmla="*/ 28956 w 36766"/>
                <a:gd name="connsiteY2" fmla="*/ 202406 h 202406"/>
                <a:gd name="connsiteX3" fmla="*/ 36767 w 36766"/>
                <a:gd name="connsiteY3" fmla="*/ 184690 h 202406"/>
                <a:gd name="connsiteX4" fmla="*/ 9049 w 36766"/>
                <a:gd name="connsiteY4" fmla="*/ 0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6" h="202406">
                  <a:moveTo>
                    <a:pt x="9049" y="0"/>
                  </a:moveTo>
                  <a:lnTo>
                    <a:pt x="0" y="0"/>
                  </a:lnTo>
                  <a:cubicBezTo>
                    <a:pt x="9620" y="67437"/>
                    <a:pt x="19336" y="134874"/>
                    <a:pt x="28956" y="202406"/>
                  </a:cubicBezTo>
                  <a:cubicBezTo>
                    <a:pt x="30671" y="195929"/>
                    <a:pt x="33338" y="190119"/>
                    <a:pt x="36767" y="184690"/>
                  </a:cubicBezTo>
                  <a:cubicBezTo>
                    <a:pt x="26860" y="117539"/>
                    <a:pt x="17526" y="55055"/>
                    <a:pt x="9049" y="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A934B468-42B9-4A23-BEBD-8144CF76934C}"/>
                </a:ext>
              </a:extLst>
            </p:cNvPr>
            <p:cNvSpPr/>
            <p:nvPr/>
          </p:nvSpPr>
          <p:spPr>
            <a:xfrm>
              <a:off x="2661761" y="1460182"/>
              <a:ext cx="177641" cy="194500"/>
            </a:xfrm>
            <a:custGeom>
              <a:avLst/>
              <a:gdLst>
                <a:gd name="connsiteX0" fmla="*/ 0 w 177641"/>
                <a:gd name="connsiteY0" fmla="*/ 185928 h 194500"/>
                <a:gd name="connsiteX1" fmla="*/ 1238 w 177641"/>
                <a:gd name="connsiteY1" fmla="*/ 194500 h 194500"/>
                <a:gd name="connsiteX2" fmla="*/ 16955 w 177641"/>
                <a:gd name="connsiteY2" fmla="*/ 178308 h 194500"/>
                <a:gd name="connsiteX3" fmla="*/ 177641 w 177641"/>
                <a:gd name="connsiteY3" fmla="*/ 0 h 194500"/>
                <a:gd name="connsiteX4" fmla="*/ 165640 w 177641"/>
                <a:gd name="connsiteY4" fmla="*/ 95 h 194500"/>
                <a:gd name="connsiteX5" fmla="*/ 9430 w 177641"/>
                <a:gd name="connsiteY5" fmla="*/ 173450 h 194500"/>
                <a:gd name="connsiteX6" fmla="*/ 0 w 177641"/>
                <a:gd name="connsiteY6" fmla="*/ 185928 h 19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41" h="194500">
                  <a:moveTo>
                    <a:pt x="0" y="185928"/>
                  </a:moveTo>
                  <a:cubicBezTo>
                    <a:pt x="381" y="188786"/>
                    <a:pt x="857" y="191643"/>
                    <a:pt x="1238" y="194500"/>
                  </a:cubicBezTo>
                  <a:cubicBezTo>
                    <a:pt x="6477" y="189167"/>
                    <a:pt x="11811" y="183833"/>
                    <a:pt x="16955" y="178308"/>
                  </a:cubicBezTo>
                  <a:cubicBezTo>
                    <a:pt x="71723" y="119920"/>
                    <a:pt x="125063" y="60293"/>
                    <a:pt x="177641" y="0"/>
                  </a:cubicBezTo>
                  <a:lnTo>
                    <a:pt x="165640" y="95"/>
                  </a:lnTo>
                  <a:cubicBezTo>
                    <a:pt x="114395" y="58579"/>
                    <a:pt x="62484" y="116491"/>
                    <a:pt x="9430" y="173450"/>
                  </a:cubicBezTo>
                  <a:cubicBezTo>
                    <a:pt x="5906" y="177451"/>
                    <a:pt x="2762" y="181547"/>
                    <a:pt x="0" y="185928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A9F850C9-21D0-4D5D-8153-88F765E5FC01}"/>
                </a:ext>
              </a:extLst>
            </p:cNvPr>
            <p:cNvSpPr/>
            <p:nvPr/>
          </p:nvSpPr>
          <p:spPr>
            <a:xfrm>
              <a:off x="2654045" y="1646110"/>
              <a:ext cx="9048" cy="17811"/>
            </a:xfrm>
            <a:custGeom>
              <a:avLst/>
              <a:gdLst>
                <a:gd name="connsiteX0" fmla="*/ 9049 w 9048"/>
                <a:gd name="connsiteY0" fmla="*/ 8572 h 17811"/>
                <a:gd name="connsiteX1" fmla="*/ 7810 w 9048"/>
                <a:gd name="connsiteY1" fmla="*/ 0 h 17811"/>
                <a:gd name="connsiteX2" fmla="*/ 0 w 9048"/>
                <a:gd name="connsiteY2" fmla="*/ 17717 h 17811"/>
                <a:gd name="connsiteX3" fmla="*/ 0 w 9048"/>
                <a:gd name="connsiteY3" fmla="*/ 17812 h 17811"/>
                <a:gd name="connsiteX4" fmla="*/ 9049 w 9048"/>
                <a:gd name="connsiteY4" fmla="*/ 8572 h 1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" h="17811">
                  <a:moveTo>
                    <a:pt x="9049" y="8572"/>
                  </a:moveTo>
                  <a:cubicBezTo>
                    <a:pt x="8668" y="5715"/>
                    <a:pt x="8192" y="2858"/>
                    <a:pt x="7810" y="0"/>
                  </a:cubicBezTo>
                  <a:cubicBezTo>
                    <a:pt x="4381" y="5429"/>
                    <a:pt x="1715" y="11240"/>
                    <a:pt x="0" y="17717"/>
                  </a:cubicBezTo>
                  <a:cubicBezTo>
                    <a:pt x="0" y="17717"/>
                    <a:pt x="0" y="17812"/>
                    <a:pt x="0" y="17812"/>
                  </a:cubicBezTo>
                  <a:cubicBezTo>
                    <a:pt x="2953" y="14764"/>
                    <a:pt x="6001" y="11621"/>
                    <a:pt x="9049" y="857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78727F4E-140A-4AF7-97B0-1505930E65D3}"/>
                </a:ext>
              </a:extLst>
            </p:cNvPr>
            <p:cNvSpPr/>
            <p:nvPr/>
          </p:nvSpPr>
          <p:spPr>
            <a:xfrm>
              <a:off x="1962054" y="1464754"/>
              <a:ext cx="68484" cy="100202"/>
            </a:xfrm>
            <a:custGeom>
              <a:avLst/>
              <a:gdLst>
                <a:gd name="connsiteX0" fmla="*/ 0 w 68484"/>
                <a:gd name="connsiteY0" fmla="*/ 100203 h 100202"/>
                <a:gd name="connsiteX1" fmla="*/ 33623 w 68484"/>
                <a:gd name="connsiteY1" fmla="*/ 44482 h 100202"/>
                <a:gd name="connsiteX2" fmla="*/ 68485 w 68484"/>
                <a:gd name="connsiteY2" fmla="*/ 71533 h 100202"/>
                <a:gd name="connsiteX3" fmla="*/ 63818 w 68484"/>
                <a:gd name="connsiteY3" fmla="*/ 0 h 100202"/>
                <a:gd name="connsiteX4" fmla="*/ 8382 w 68484"/>
                <a:gd name="connsiteY4" fmla="*/ 286 h 100202"/>
                <a:gd name="connsiteX5" fmla="*/ 0 w 68484"/>
                <a:gd name="connsiteY5" fmla="*/ 100203 h 1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84" h="100202">
                  <a:moveTo>
                    <a:pt x="0" y="100203"/>
                  </a:moveTo>
                  <a:cubicBezTo>
                    <a:pt x="14002" y="76867"/>
                    <a:pt x="24098" y="60198"/>
                    <a:pt x="33623" y="44482"/>
                  </a:cubicBezTo>
                  <a:cubicBezTo>
                    <a:pt x="48958" y="49625"/>
                    <a:pt x="49911" y="67342"/>
                    <a:pt x="68485" y="71533"/>
                  </a:cubicBezTo>
                  <a:cubicBezTo>
                    <a:pt x="59817" y="46482"/>
                    <a:pt x="59627" y="22860"/>
                    <a:pt x="63818" y="0"/>
                  </a:cubicBezTo>
                  <a:lnTo>
                    <a:pt x="8382" y="286"/>
                  </a:lnTo>
                  <a:cubicBezTo>
                    <a:pt x="21336" y="29051"/>
                    <a:pt x="95" y="63913"/>
                    <a:pt x="0" y="100203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8C1A45D9-EB07-4716-9BA1-CBA30ADEC7CE}"/>
                </a:ext>
              </a:extLst>
            </p:cNvPr>
            <p:cNvSpPr/>
            <p:nvPr/>
          </p:nvSpPr>
          <p:spPr>
            <a:xfrm>
              <a:off x="1805940" y="3170110"/>
              <a:ext cx="141541" cy="225075"/>
            </a:xfrm>
            <a:custGeom>
              <a:avLst/>
              <a:gdLst>
                <a:gd name="connsiteX0" fmla="*/ 106204 w 141541"/>
                <a:gd name="connsiteY0" fmla="*/ 211645 h 225075"/>
                <a:gd name="connsiteX1" fmla="*/ 141542 w 141541"/>
                <a:gd name="connsiteY1" fmla="*/ 49244 h 225075"/>
                <a:gd name="connsiteX2" fmla="*/ 56960 w 141541"/>
                <a:gd name="connsiteY2" fmla="*/ 7144 h 225075"/>
                <a:gd name="connsiteX3" fmla="*/ 51911 w 141541"/>
                <a:gd name="connsiteY3" fmla="*/ 0 h 225075"/>
                <a:gd name="connsiteX4" fmla="*/ 0 w 141541"/>
                <a:gd name="connsiteY4" fmla="*/ 107728 h 225075"/>
                <a:gd name="connsiteX5" fmla="*/ 381 w 141541"/>
                <a:gd name="connsiteY5" fmla="*/ 225076 h 225075"/>
                <a:gd name="connsiteX6" fmla="*/ 26956 w 141541"/>
                <a:gd name="connsiteY6" fmla="*/ 193643 h 225075"/>
                <a:gd name="connsiteX7" fmla="*/ 106204 w 141541"/>
                <a:gd name="connsiteY7" fmla="*/ 211645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541" h="225075">
                  <a:moveTo>
                    <a:pt x="106204" y="211645"/>
                  </a:moveTo>
                  <a:cubicBezTo>
                    <a:pt x="53626" y="138208"/>
                    <a:pt x="99441" y="98107"/>
                    <a:pt x="141542" y="49244"/>
                  </a:cubicBezTo>
                  <a:cubicBezTo>
                    <a:pt x="66008" y="80010"/>
                    <a:pt x="66008" y="80010"/>
                    <a:pt x="56960" y="7144"/>
                  </a:cubicBezTo>
                  <a:cubicBezTo>
                    <a:pt x="56864" y="6096"/>
                    <a:pt x="55626" y="5143"/>
                    <a:pt x="51911" y="0"/>
                  </a:cubicBezTo>
                  <a:cubicBezTo>
                    <a:pt x="39910" y="40481"/>
                    <a:pt x="36005" y="86677"/>
                    <a:pt x="0" y="107728"/>
                  </a:cubicBezTo>
                  <a:lnTo>
                    <a:pt x="381" y="225076"/>
                  </a:lnTo>
                  <a:cubicBezTo>
                    <a:pt x="9906" y="213741"/>
                    <a:pt x="18383" y="203549"/>
                    <a:pt x="26956" y="193643"/>
                  </a:cubicBezTo>
                  <a:cubicBezTo>
                    <a:pt x="54102" y="162020"/>
                    <a:pt x="70485" y="192786"/>
                    <a:pt x="106204" y="211645"/>
                  </a:cubicBezTo>
                  <a:close/>
                </a:path>
              </a:pathLst>
            </a:custGeom>
            <a:solidFill>
              <a:srgbClr val="FB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F30A6F65-61B3-4775-9344-91214D404B04}"/>
                </a:ext>
              </a:extLst>
            </p:cNvPr>
            <p:cNvSpPr/>
            <p:nvPr/>
          </p:nvSpPr>
          <p:spPr>
            <a:xfrm>
              <a:off x="1804415" y="2705004"/>
              <a:ext cx="164782" cy="256412"/>
            </a:xfrm>
            <a:custGeom>
              <a:avLst/>
              <a:gdLst>
                <a:gd name="connsiteX0" fmla="*/ 22003 w 164782"/>
                <a:gd name="connsiteY0" fmla="*/ 256413 h 256412"/>
                <a:gd name="connsiteX1" fmla="*/ 69247 w 164782"/>
                <a:gd name="connsiteY1" fmla="*/ 196120 h 256412"/>
                <a:gd name="connsiteX2" fmla="*/ 129826 w 164782"/>
                <a:gd name="connsiteY2" fmla="*/ 208026 h 256412"/>
                <a:gd name="connsiteX3" fmla="*/ 164783 w 164782"/>
                <a:gd name="connsiteY3" fmla="*/ 58864 h 256412"/>
                <a:gd name="connsiteX4" fmla="*/ 105728 w 164782"/>
                <a:gd name="connsiteY4" fmla="*/ 79057 h 256412"/>
                <a:gd name="connsiteX5" fmla="*/ 93440 w 164782"/>
                <a:gd name="connsiteY5" fmla="*/ 0 h 256412"/>
                <a:gd name="connsiteX6" fmla="*/ 0 w 164782"/>
                <a:gd name="connsiteY6" fmla="*/ 122682 h 256412"/>
                <a:gd name="connsiteX7" fmla="*/ 0 w 164782"/>
                <a:gd name="connsiteY7" fmla="*/ 123444 h 256412"/>
                <a:gd name="connsiteX8" fmla="*/ 22003 w 164782"/>
                <a:gd name="connsiteY8" fmla="*/ 256413 h 25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82" h="256412">
                  <a:moveTo>
                    <a:pt x="22003" y="256413"/>
                  </a:moveTo>
                  <a:cubicBezTo>
                    <a:pt x="40386" y="232791"/>
                    <a:pt x="53435" y="213265"/>
                    <a:pt x="69247" y="196120"/>
                  </a:cubicBezTo>
                  <a:cubicBezTo>
                    <a:pt x="95060" y="168021"/>
                    <a:pt x="95726" y="202025"/>
                    <a:pt x="129826" y="208026"/>
                  </a:cubicBezTo>
                  <a:cubicBezTo>
                    <a:pt x="95822" y="149257"/>
                    <a:pt x="131350" y="104489"/>
                    <a:pt x="164783" y="58864"/>
                  </a:cubicBezTo>
                  <a:cubicBezTo>
                    <a:pt x="144209" y="66961"/>
                    <a:pt x="126683" y="76867"/>
                    <a:pt x="105728" y="79057"/>
                  </a:cubicBezTo>
                  <a:cubicBezTo>
                    <a:pt x="101918" y="54864"/>
                    <a:pt x="98393" y="31813"/>
                    <a:pt x="93440" y="0"/>
                  </a:cubicBezTo>
                  <a:cubicBezTo>
                    <a:pt x="74771" y="55150"/>
                    <a:pt x="79343" y="119443"/>
                    <a:pt x="0" y="122682"/>
                  </a:cubicBezTo>
                  <a:lnTo>
                    <a:pt x="0" y="123444"/>
                  </a:lnTo>
                  <a:cubicBezTo>
                    <a:pt x="76962" y="158210"/>
                    <a:pt x="25622" y="206788"/>
                    <a:pt x="22003" y="256413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8F006C90-E18C-40AA-B577-7849F2AB6E50}"/>
                </a:ext>
              </a:extLst>
            </p:cNvPr>
            <p:cNvSpPr/>
            <p:nvPr/>
          </p:nvSpPr>
          <p:spPr>
            <a:xfrm>
              <a:off x="2529649" y="2686240"/>
              <a:ext cx="160496" cy="248221"/>
            </a:xfrm>
            <a:custGeom>
              <a:avLst/>
              <a:gdLst>
                <a:gd name="connsiteX0" fmla="*/ 76486 w 160496"/>
                <a:gd name="connsiteY0" fmla="*/ 0 h 248221"/>
                <a:gd name="connsiteX1" fmla="*/ 0 w 160496"/>
                <a:gd name="connsiteY1" fmla="*/ 141637 h 248221"/>
                <a:gd name="connsiteX2" fmla="*/ 18955 w 160496"/>
                <a:gd name="connsiteY2" fmla="*/ 150685 h 248221"/>
                <a:gd name="connsiteX3" fmla="*/ 48863 w 160496"/>
                <a:gd name="connsiteY3" fmla="*/ 188404 h 248221"/>
                <a:gd name="connsiteX4" fmla="*/ 40767 w 160496"/>
                <a:gd name="connsiteY4" fmla="*/ 248221 h 248221"/>
                <a:gd name="connsiteX5" fmla="*/ 142303 w 160496"/>
                <a:gd name="connsiteY5" fmla="*/ 163449 h 248221"/>
                <a:gd name="connsiteX6" fmla="*/ 122873 w 160496"/>
                <a:gd name="connsiteY6" fmla="*/ 83629 h 248221"/>
                <a:gd name="connsiteX7" fmla="*/ 160496 w 160496"/>
                <a:gd name="connsiteY7" fmla="*/ 2953 h 248221"/>
                <a:gd name="connsiteX8" fmla="*/ 97917 w 160496"/>
                <a:gd name="connsiteY8" fmla="*/ 52388 h 248221"/>
                <a:gd name="connsiteX9" fmla="*/ 76486 w 160496"/>
                <a:gd name="connsiteY9" fmla="*/ 0 h 24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96" h="248221">
                  <a:moveTo>
                    <a:pt x="76486" y="0"/>
                  </a:moveTo>
                  <a:cubicBezTo>
                    <a:pt x="71056" y="60008"/>
                    <a:pt x="59150" y="114014"/>
                    <a:pt x="0" y="141637"/>
                  </a:cubicBezTo>
                  <a:cubicBezTo>
                    <a:pt x="6858" y="152495"/>
                    <a:pt x="13525" y="150971"/>
                    <a:pt x="18955" y="150685"/>
                  </a:cubicBezTo>
                  <a:cubicBezTo>
                    <a:pt x="46673" y="149447"/>
                    <a:pt x="55245" y="161639"/>
                    <a:pt x="48863" y="188404"/>
                  </a:cubicBezTo>
                  <a:cubicBezTo>
                    <a:pt x="44577" y="206121"/>
                    <a:pt x="43815" y="224695"/>
                    <a:pt x="40767" y="248221"/>
                  </a:cubicBezTo>
                  <a:cubicBezTo>
                    <a:pt x="74104" y="211264"/>
                    <a:pt x="64198" y="134588"/>
                    <a:pt x="142303" y="163449"/>
                  </a:cubicBezTo>
                  <a:cubicBezTo>
                    <a:pt x="141542" y="132779"/>
                    <a:pt x="108966" y="113919"/>
                    <a:pt x="122873" y="83629"/>
                  </a:cubicBezTo>
                  <a:cubicBezTo>
                    <a:pt x="134302" y="58579"/>
                    <a:pt x="146113" y="33718"/>
                    <a:pt x="160496" y="2953"/>
                  </a:cubicBezTo>
                  <a:cubicBezTo>
                    <a:pt x="133636" y="19526"/>
                    <a:pt x="121158" y="42196"/>
                    <a:pt x="97917" y="52388"/>
                  </a:cubicBezTo>
                  <a:cubicBezTo>
                    <a:pt x="90297" y="33814"/>
                    <a:pt x="83439" y="16859"/>
                    <a:pt x="76486" y="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65D637BD-55DA-4F5F-ADD2-23451849A6D7}"/>
                </a:ext>
              </a:extLst>
            </p:cNvPr>
            <p:cNvSpPr/>
            <p:nvPr/>
          </p:nvSpPr>
          <p:spPr>
            <a:xfrm>
              <a:off x="2150078" y="2961894"/>
              <a:ext cx="165544" cy="256508"/>
            </a:xfrm>
            <a:custGeom>
              <a:avLst/>
              <a:gdLst>
                <a:gd name="connsiteX0" fmla="*/ 114776 w 165544"/>
                <a:gd name="connsiteY0" fmla="*/ 73247 h 256508"/>
                <a:gd name="connsiteX1" fmla="*/ 92202 w 165544"/>
                <a:gd name="connsiteY1" fmla="*/ 0 h 256508"/>
                <a:gd name="connsiteX2" fmla="*/ 0 w 165544"/>
                <a:gd name="connsiteY2" fmla="*/ 143161 h 256508"/>
                <a:gd name="connsiteX3" fmla="*/ 29051 w 165544"/>
                <a:gd name="connsiteY3" fmla="*/ 154686 h 256508"/>
                <a:gd name="connsiteX4" fmla="*/ 53340 w 165544"/>
                <a:gd name="connsiteY4" fmla="*/ 199358 h 256508"/>
                <a:gd name="connsiteX5" fmla="*/ 40672 w 165544"/>
                <a:gd name="connsiteY5" fmla="*/ 256508 h 256508"/>
                <a:gd name="connsiteX6" fmla="*/ 82963 w 165544"/>
                <a:gd name="connsiteY6" fmla="*/ 196024 h 256508"/>
                <a:gd name="connsiteX7" fmla="*/ 164687 w 165544"/>
                <a:gd name="connsiteY7" fmla="*/ 198406 h 256508"/>
                <a:gd name="connsiteX8" fmla="*/ 165545 w 165544"/>
                <a:gd name="connsiteY8" fmla="*/ 40386 h 256508"/>
                <a:gd name="connsiteX9" fmla="*/ 114776 w 165544"/>
                <a:gd name="connsiteY9" fmla="*/ 73247 h 2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544" h="256508">
                  <a:moveTo>
                    <a:pt x="114776" y="73247"/>
                  </a:moveTo>
                  <a:cubicBezTo>
                    <a:pt x="107823" y="50578"/>
                    <a:pt x="101346" y="29718"/>
                    <a:pt x="92202" y="0"/>
                  </a:cubicBezTo>
                  <a:cubicBezTo>
                    <a:pt x="82391" y="64198"/>
                    <a:pt x="78677" y="124873"/>
                    <a:pt x="0" y="143161"/>
                  </a:cubicBezTo>
                  <a:cubicBezTo>
                    <a:pt x="16097" y="149638"/>
                    <a:pt x="22384" y="153543"/>
                    <a:pt x="29051" y="154686"/>
                  </a:cubicBezTo>
                  <a:cubicBezTo>
                    <a:pt x="56959" y="159163"/>
                    <a:pt x="60674" y="175165"/>
                    <a:pt x="53340" y="199358"/>
                  </a:cubicBezTo>
                  <a:cubicBezTo>
                    <a:pt x="47625" y="217932"/>
                    <a:pt x="44863" y="237458"/>
                    <a:pt x="40672" y="256508"/>
                  </a:cubicBezTo>
                  <a:cubicBezTo>
                    <a:pt x="57912" y="237458"/>
                    <a:pt x="72580" y="217742"/>
                    <a:pt x="82963" y="196024"/>
                  </a:cubicBezTo>
                  <a:cubicBezTo>
                    <a:pt x="100775" y="158782"/>
                    <a:pt x="136874" y="194691"/>
                    <a:pt x="164687" y="198406"/>
                  </a:cubicBezTo>
                  <a:cubicBezTo>
                    <a:pt x="121729" y="145923"/>
                    <a:pt x="125730" y="120682"/>
                    <a:pt x="165545" y="40386"/>
                  </a:cubicBezTo>
                  <a:cubicBezTo>
                    <a:pt x="149066" y="50959"/>
                    <a:pt x="132588" y="61627"/>
                    <a:pt x="114776" y="73247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D98EC266-E8A6-4078-BF65-BCD36C3D2DAA}"/>
                </a:ext>
              </a:extLst>
            </p:cNvPr>
            <p:cNvSpPr/>
            <p:nvPr/>
          </p:nvSpPr>
          <p:spPr>
            <a:xfrm>
              <a:off x="1971103" y="2857976"/>
              <a:ext cx="175450" cy="241458"/>
            </a:xfrm>
            <a:custGeom>
              <a:avLst/>
              <a:gdLst>
                <a:gd name="connsiteX0" fmla="*/ 115729 w 175450"/>
                <a:gd name="connsiteY0" fmla="*/ 63437 h 241458"/>
                <a:gd name="connsiteX1" fmla="*/ 96298 w 175450"/>
                <a:gd name="connsiteY1" fmla="*/ 8096 h 241458"/>
                <a:gd name="connsiteX2" fmla="*/ 90011 w 175450"/>
                <a:gd name="connsiteY2" fmla="*/ 0 h 241458"/>
                <a:gd name="connsiteX3" fmla="*/ 0 w 175450"/>
                <a:gd name="connsiteY3" fmla="*/ 120491 h 241458"/>
                <a:gd name="connsiteX4" fmla="*/ 39624 w 175450"/>
                <a:gd name="connsiteY4" fmla="*/ 210884 h 241458"/>
                <a:gd name="connsiteX5" fmla="*/ 35147 w 175450"/>
                <a:gd name="connsiteY5" fmla="*/ 241459 h 241458"/>
                <a:gd name="connsiteX6" fmla="*/ 151924 w 175450"/>
                <a:gd name="connsiteY6" fmla="*/ 189452 h 241458"/>
                <a:gd name="connsiteX7" fmla="*/ 175451 w 175450"/>
                <a:gd name="connsiteY7" fmla="*/ 32290 h 241458"/>
                <a:gd name="connsiteX8" fmla="*/ 115729 w 175450"/>
                <a:gd name="connsiteY8" fmla="*/ 63437 h 2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50" h="241458">
                  <a:moveTo>
                    <a:pt x="115729" y="63437"/>
                  </a:moveTo>
                  <a:cubicBezTo>
                    <a:pt x="95536" y="57531"/>
                    <a:pt x="105823" y="26384"/>
                    <a:pt x="96298" y="8096"/>
                  </a:cubicBezTo>
                  <a:cubicBezTo>
                    <a:pt x="95345" y="6382"/>
                    <a:pt x="93916" y="5048"/>
                    <a:pt x="90011" y="0"/>
                  </a:cubicBezTo>
                  <a:cubicBezTo>
                    <a:pt x="78581" y="53340"/>
                    <a:pt x="77724" y="112109"/>
                    <a:pt x="0" y="120491"/>
                  </a:cubicBezTo>
                  <a:cubicBezTo>
                    <a:pt x="53245" y="156877"/>
                    <a:pt x="53054" y="156781"/>
                    <a:pt x="39624" y="210884"/>
                  </a:cubicBezTo>
                  <a:cubicBezTo>
                    <a:pt x="37243" y="220504"/>
                    <a:pt x="31528" y="229934"/>
                    <a:pt x="35147" y="241459"/>
                  </a:cubicBezTo>
                  <a:cubicBezTo>
                    <a:pt x="66961" y="219551"/>
                    <a:pt x="73628" y="153829"/>
                    <a:pt x="151924" y="189452"/>
                  </a:cubicBezTo>
                  <a:cubicBezTo>
                    <a:pt x="111824" y="123634"/>
                    <a:pt x="141351" y="85820"/>
                    <a:pt x="175451" y="32290"/>
                  </a:cubicBezTo>
                  <a:cubicBezTo>
                    <a:pt x="149638" y="46768"/>
                    <a:pt x="129064" y="67342"/>
                    <a:pt x="115729" y="63437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528C8A2C-9FC3-486C-86BE-5EEE45B293D2}"/>
                </a:ext>
              </a:extLst>
            </p:cNvPr>
            <p:cNvSpPr/>
            <p:nvPr/>
          </p:nvSpPr>
          <p:spPr>
            <a:xfrm>
              <a:off x="2337244" y="2621756"/>
              <a:ext cx="159067" cy="247554"/>
            </a:xfrm>
            <a:custGeom>
              <a:avLst/>
              <a:gdLst>
                <a:gd name="connsiteX0" fmla="*/ 97060 w 159067"/>
                <a:gd name="connsiteY0" fmla="*/ 56483 h 247554"/>
                <a:gd name="connsiteX1" fmla="*/ 79629 w 159067"/>
                <a:gd name="connsiteY1" fmla="*/ 0 h 247554"/>
                <a:gd name="connsiteX2" fmla="*/ 0 w 159067"/>
                <a:gd name="connsiteY2" fmla="*/ 138684 h 247554"/>
                <a:gd name="connsiteX3" fmla="*/ 44577 w 159067"/>
                <a:gd name="connsiteY3" fmla="*/ 205930 h 247554"/>
                <a:gd name="connsiteX4" fmla="*/ 38195 w 159067"/>
                <a:gd name="connsiteY4" fmla="*/ 247555 h 247554"/>
                <a:gd name="connsiteX5" fmla="*/ 142399 w 159067"/>
                <a:gd name="connsiteY5" fmla="*/ 170497 h 247554"/>
                <a:gd name="connsiteX6" fmla="*/ 159068 w 159067"/>
                <a:gd name="connsiteY6" fmla="*/ 13430 h 247554"/>
                <a:gd name="connsiteX7" fmla="*/ 97060 w 159067"/>
                <a:gd name="connsiteY7" fmla="*/ 56483 h 2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7" h="247554">
                  <a:moveTo>
                    <a:pt x="97060" y="56483"/>
                  </a:moveTo>
                  <a:cubicBezTo>
                    <a:pt x="90964" y="36671"/>
                    <a:pt x="85249" y="18288"/>
                    <a:pt x="79629" y="0"/>
                  </a:cubicBezTo>
                  <a:cubicBezTo>
                    <a:pt x="73819" y="57721"/>
                    <a:pt x="62389" y="109918"/>
                    <a:pt x="0" y="138684"/>
                  </a:cubicBezTo>
                  <a:cubicBezTo>
                    <a:pt x="55054" y="140303"/>
                    <a:pt x="55245" y="169450"/>
                    <a:pt x="44577" y="205930"/>
                  </a:cubicBezTo>
                  <a:cubicBezTo>
                    <a:pt x="40767" y="218789"/>
                    <a:pt x="40386" y="232696"/>
                    <a:pt x="38195" y="247555"/>
                  </a:cubicBezTo>
                  <a:cubicBezTo>
                    <a:pt x="71152" y="218789"/>
                    <a:pt x="58198" y="138970"/>
                    <a:pt x="142399" y="170497"/>
                  </a:cubicBezTo>
                  <a:cubicBezTo>
                    <a:pt x="90202" y="109728"/>
                    <a:pt x="138398" y="65056"/>
                    <a:pt x="159068" y="13430"/>
                  </a:cubicBezTo>
                  <a:cubicBezTo>
                    <a:pt x="134779" y="25432"/>
                    <a:pt x="122396" y="47625"/>
                    <a:pt x="97060" y="56483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A28B310B-9DE6-4B60-8BAC-F5ED1461B5CB}"/>
                </a:ext>
              </a:extLst>
            </p:cNvPr>
            <p:cNvSpPr/>
            <p:nvPr/>
          </p:nvSpPr>
          <p:spPr>
            <a:xfrm>
              <a:off x="2161222" y="2517076"/>
              <a:ext cx="154971" cy="254603"/>
            </a:xfrm>
            <a:custGeom>
              <a:avLst/>
              <a:gdLst>
                <a:gd name="connsiteX0" fmla="*/ 80391 w 154971"/>
                <a:gd name="connsiteY0" fmla="*/ 0 h 254603"/>
                <a:gd name="connsiteX1" fmla="*/ 0 w 154971"/>
                <a:gd name="connsiteY1" fmla="*/ 139636 h 254603"/>
                <a:gd name="connsiteX2" fmla="*/ 39148 w 154971"/>
                <a:gd name="connsiteY2" fmla="*/ 217646 h 254603"/>
                <a:gd name="connsiteX3" fmla="*/ 33147 w 154971"/>
                <a:gd name="connsiteY3" fmla="*/ 254603 h 254603"/>
                <a:gd name="connsiteX4" fmla="*/ 133636 w 154971"/>
                <a:gd name="connsiteY4" fmla="*/ 193929 h 254603"/>
                <a:gd name="connsiteX5" fmla="*/ 154972 w 154971"/>
                <a:gd name="connsiteY5" fmla="*/ 39052 h 254603"/>
                <a:gd name="connsiteX6" fmla="*/ 96869 w 154971"/>
                <a:gd name="connsiteY6" fmla="*/ 70199 h 254603"/>
                <a:gd name="connsiteX7" fmla="*/ 80391 w 154971"/>
                <a:gd name="connsiteY7" fmla="*/ 0 h 25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971" h="254603">
                  <a:moveTo>
                    <a:pt x="80391" y="0"/>
                  </a:moveTo>
                  <a:cubicBezTo>
                    <a:pt x="66770" y="57721"/>
                    <a:pt x="73914" y="119824"/>
                    <a:pt x="0" y="139636"/>
                  </a:cubicBezTo>
                  <a:cubicBezTo>
                    <a:pt x="55912" y="150019"/>
                    <a:pt x="49149" y="182880"/>
                    <a:pt x="39148" y="217646"/>
                  </a:cubicBezTo>
                  <a:cubicBezTo>
                    <a:pt x="36004" y="228886"/>
                    <a:pt x="35338" y="240887"/>
                    <a:pt x="33147" y="254603"/>
                  </a:cubicBezTo>
                  <a:cubicBezTo>
                    <a:pt x="65151" y="229076"/>
                    <a:pt x="56007" y="152114"/>
                    <a:pt x="133636" y="193929"/>
                  </a:cubicBezTo>
                  <a:cubicBezTo>
                    <a:pt x="92202" y="134302"/>
                    <a:pt x="128588" y="88868"/>
                    <a:pt x="154972" y="39052"/>
                  </a:cubicBezTo>
                  <a:cubicBezTo>
                    <a:pt x="130016" y="46006"/>
                    <a:pt x="119443" y="66961"/>
                    <a:pt x="96869" y="70199"/>
                  </a:cubicBezTo>
                  <a:cubicBezTo>
                    <a:pt x="91916" y="49244"/>
                    <a:pt x="87058" y="28765"/>
                    <a:pt x="80391" y="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98B3A9F8-57D1-4A65-8CA7-601F854E7AF5}"/>
                </a:ext>
              </a:extLst>
            </p:cNvPr>
            <p:cNvSpPr/>
            <p:nvPr/>
          </p:nvSpPr>
          <p:spPr>
            <a:xfrm>
              <a:off x="2493835" y="2265902"/>
              <a:ext cx="141065" cy="234981"/>
            </a:xfrm>
            <a:custGeom>
              <a:avLst/>
              <a:gdLst>
                <a:gd name="connsiteX0" fmla="*/ 93536 w 141065"/>
                <a:gd name="connsiteY0" fmla="*/ 54292 h 234981"/>
                <a:gd name="connsiteX1" fmla="*/ 72009 w 141065"/>
                <a:gd name="connsiteY1" fmla="*/ 0 h 234981"/>
                <a:gd name="connsiteX2" fmla="*/ 0 w 141065"/>
                <a:gd name="connsiteY2" fmla="*/ 141542 h 234981"/>
                <a:gd name="connsiteX3" fmla="*/ 46673 w 141065"/>
                <a:gd name="connsiteY3" fmla="*/ 197358 h 234981"/>
                <a:gd name="connsiteX4" fmla="*/ 45244 w 141065"/>
                <a:gd name="connsiteY4" fmla="*/ 234982 h 234981"/>
                <a:gd name="connsiteX5" fmla="*/ 138017 w 141065"/>
                <a:gd name="connsiteY5" fmla="*/ 164116 h 234981"/>
                <a:gd name="connsiteX6" fmla="*/ 141065 w 141065"/>
                <a:gd name="connsiteY6" fmla="*/ 10477 h 234981"/>
                <a:gd name="connsiteX7" fmla="*/ 93536 w 141065"/>
                <a:gd name="connsiteY7" fmla="*/ 54292 h 23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065" h="234981">
                  <a:moveTo>
                    <a:pt x="93536" y="54292"/>
                  </a:moveTo>
                  <a:cubicBezTo>
                    <a:pt x="85535" y="34195"/>
                    <a:pt x="78772" y="17050"/>
                    <a:pt x="72009" y="0"/>
                  </a:cubicBezTo>
                  <a:cubicBezTo>
                    <a:pt x="68294" y="56293"/>
                    <a:pt x="57817" y="106775"/>
                    <a:pt x="0" y="141542"/>
                  </a:cubicBezTo>
                  <a:cubicBezTo>
                    <a:pt x="53531" y="136493"/>
                    <a:pt x="53054" y="164021"/>
                    <a:pt x="46673" y="197358"/>
                  </a:cubicBezTo>
                  <a:cubicBezTo>
                    <a:pt x="44387" y="209360"/>
                    <a:pt x="39148" y="222218"/>
                    <a:pt x="45244" y="234982"/>
                  </a:cubicBezTo>
                  <a:cubicBezTo>
                    <a:pt x="73914" y="209645"/>
                    <a:pt x="58293" y="133731"/>
                    <a:pt x="138017" y="164116"/>
                  </a:cubicBezTo>
                  <a:cubicBezTo>
                    <a:pt x="91059" y="108299"/>
                    <a:pt x="124301" y="60389"/>
                    <a:pt x="141065" y="10477"/>
                  </a:cubicBezTo>
                  <a:cubicBezTo>
                    <a:pt x="125825" y="24575"/>
                    <a:pt x="110585" y="38671"/>
                    <a:pt x="93536" y="54292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278D95AF-D2E8-4F7E-8C63-65935501CD9E}"/>
                </a:ext>
              </a:extLst>
            </p:cNvPr>
            <p:cNvSpPr/>
            <p:nvPr/>
          </p:nvSpPr>
          <p:spPr>
            <a:xfrm>
              <a:off x="2006583" y="2408110"/>
              <a:ext cx="140160" cy="237267"/>
            </a:xfrm>
            <a:custGeom>
              <a:avLst/>
              <a:gdLst>
                <a:gd name="connsiteX0" fmla="*/ 77391 w 140160"/>
                <a:gd name="connsiteY0" fmla="*/ 381 h 237267"/>
                <a:gd name="connsiteX1" fmla="*/ 72247 w 140160"/>
                <a:gd name="connsiteY1" fmla="*/ 0 h 237267"/>
                <a:gd name="connsiteX2" fmla="*/ 68723 w 140160"/>
                <a:gd name="connsiteY2" fmla="*/ 12668 h 237267"/>
                <a:gd name="connsiteX3" fmla="*/ 8239 w 140160"/>
                <a:gd name="connsiteY3" fmla="*/ 109252 h 237267"/>
                <a:gd name="connsiteX4" fmla="*/ 8049 w 140160"/>
                <a:gd name="connsiteY4" fmla="*/ 126492 h 237267"/>
                <a:gd name="connsiteX5" fmla="*/ 28432 w 140160"/>
                <a:gd name="connsiteY5" fmla="*/ 195739 h 237267"/>
                <a:gd name="connsiteX6" fmla="*/ 23575 w 140160"/>
                <a:gd name="connsiteY6" fmla="*/ 237268 h 237267"/>
                <a:gd name="connsiteX7" fmla="*/ 60055 w 140160"/>
                <a:gd name="connsiteY7" fmla="*/ 180499 h 237267"/>
                <a:gd name="connsiteX8" fmla="*/ 115015 w 140160"/>
                <a:gd name="connsiteY8" fmla="*/ 185547 h 237267"/>
                <a:gd name="connsiteX9" fmla="*/ 140161 w 140160"/>
                <a:gd name="connsiteY9" fmla="*/ 35814 h 237267"/>
                <a:gd name="connsiteX10" fmla="*/ 90059 w 140160"/>
                <a:gd name="connsiteY10" fmla="*/ 64675 h 237267"/>
                <a:gd name="connsiteX11" fmla="*/ 77391 w 140160"/>
                <a:gd name="connsiteY11" fmla="*/ 381 h 23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160" h="237267">
                  <a:moveTo>
                    <a:pt x="77391" y="381"/>
                  </a:moveTo>
                  <a:cubicBezTo>
                    <a:pt x="75676" y="286"/>
                    <a:pt x="73962" y="95"/>
                    <a:pt x="72247" y="0"/>
                  </a:cubicBezTo>
                  <a:cubicBezTo>
                    <a:pt x="71104" y="4191"/>
                    <a:pt x="69580" y="8382"/>
                    <a:pt x="68723" y="12668"/>
                  </a:cubicBezTo>
                  <a:cubicBezTo>
                    <a:pt x="60532" y="52292"/>
                    <a:pt x="61198" y="96869"/>
                    <a:pt x="8239" y="109252"/>
                  </a:cubicBezTo>
                  <a:cubicBezTo>
                    <a:pt x="-2905" y="111823"/>
                    <a:pt x="-2524" y="122396"/>
                    <a:pt x="8049" y="126492"/>
                  </a:cubicBezTo>
                  <a:cubicBezTo>
                    <a:pt x="45768" y="141065"/>
                    <a:pt x="35957" y="167926"/>
                    <a:pt x="28432" y="195739"/>
                  </a:cubicBezTo>
                  <a:cubicBezTo>
                    <a:pt x="25194" y="207836"/>
                    <a:pt x="18241" y="220504"/>
                    <a:pt x="23575" y="237268"/>
                  </a:cubicBezTo>
                  <a:cubicBezTo>
                    <a:pt x="37005" y="216217"/>
                    <a:pt x="47578" y="197739"/>
                    <a:pt x="60055" y="180499"/>
                  </a:cubicBezTo>
                  <a:cubicBezTo>
                    <a:pt x="80725" y="152114"/>
                    <a:pt x="88059" y="184690"/>
                    <a:pt x="115015" y="185547"/>
                  </a:cubicBezTo>
                  <a:cubicBezTo>
                    <a:pt x="86344" y="130397"/>
                    <a:pt x="111300" y="83344"/>
                    <a:pt x="140161" y="35814"/>
                  </a:cubicBezTo>
                  <a:cubicBezTo>
                    <a:pt x="124254" y="44958"/>
                    <a:pt x="108347" y="54197"/>
                    <a:pt x="90059" y="64675"/>
                  </a:cubicBezTo>
                  <a:cubicBezTo>
                    <a:pt x="85582" y="41624"/>
                    <a:pt x="81391" y="20955"/>
                    <a:pt x="77391" y="381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A82FCF37-8432-42B0-BF49-7235476550BF}"/>
                </a:ext>
              </a:extLst>
            </p:cNvPr>
            <p:cNvSpPr/>
            <p:nvPr/>
          </p:nvSpPr>
          <p:spPr>
            <a:xfrm>
              <a:off x="1850802" y="2246852"/>
              <a:ext cx="156114" cy="250697"/>
            </a:xfrm>
            <a:custGeom>
              <a:avLst/>
              <a:gdLst>
                <a:gd name="connsiteX0" fmla="*/ 95250 w 156114"/>
                <a:gd name="connsiteY0" fmla="*/ 76676 h 250697"/>
                <a:gd name="connsiteX1" fmla="*/ 85725 w 156114"/>
                <a:gd name="connsiteY1" fmla="*/ 0 h 250697"/>
                <a:gd name="connsiteX2" fmla="*/ 0 w 156114"/>
                <a:gd name="connsiteY2" fmla="*/ 116967 h 250697"/>
                <a:gd name="connsiteX3" fmla="*/ 20574 w 156114"/>
                <a:gd name="connsiteY3" fmla="*/ 250698 h 250697"/>
                <a:gd name="connsiteX4" fmla="*/ 58769 w 156114"/>
                <a:gd name="connsiteY4" fmla="*/ 196406 h 250697"/>
                <a:gd name="connsiteX5" fmla="*/ 112776 w 156114"/>
                <a:gd name="connsiteY5" fmla="*/ 206121 h 250697"/>
                <a:gd name="connsiteX6" fmla="*/ 156115 w 156114"/>
                <a:gd name="connsiteY6" fmla="*/ 54673 h 250697"/>
                <a:gd name="connsiteX7" fmla="*/ 95250 w 156114"/>
                <a:gd name="connsiteY7" fmla="*/ 76676 h 25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14" h="250697">
                  <a:moveTo>
                    <a:pt x="95250" y="76676"/>
                  </a:moveTo>
                  <a:cubicBezTo>
                    <a:pt x="92393" y="53245"/>
                    <a:pt x="89535" y="30194"/>
                    <a:pt x="85725" y="0"/>
                  </a:cubicBezTo>
                  <a:cubicBezTo>
                    <a:pt x="65818" y="49435"/>
                    <a:pt x="76962" y="113252"/>
                    <a:pt x="0" y="116967"/>
                  </a:cubicBezTo>
                  <a:cubicBezTo>
                    <a:pt x="70961" y="152876"/>
                    <a:pt x="22574" y="202216"/>
                    <a:pt x="20574" y="250698"/>
                  </a:cubicBezTo>
                  <a:cubicBezTo>
                    <a:pt x="35719" y="229076"/>
                    <a:pt x="46958" y="212503"/>
                    <a:pt x="58769" y="196406"/>
                  </a:cubicBezTo>
                  <a:cubicBezTo>
                    <a:pt x="84106" y="161925"/>
                    <a:pt x="89535" y="214122"/>
                    <a:pt x="112776" y="206121"/>
                  </a:cubicBezTo>
                  <a:cubicBezTo>
                    <a:pt x="91726" y="151067"/>
                    <a:pt x="111633" y="103156"/>
                    <a:pt x="156115" y="54673"/>
                  </a:cubicBezTo>
                  <a:cubicBezTo>
                    <a:pt x="128492" y="62198"/>
                    <a:pt x="115538" y="77343"/>
                    <a:pt x="95250" y="76676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3E724D8F-996B-4039-9AE5-2A14D387585F}"/>
                </a:ext>
              </a:extLst>
            </p:cNvPr>
            <p:cNvSpPr/>
            <p:nvPr/>
          </p:nvSpPr>
          <p:spPr>
            <a:xfrm>
              <a:off x="2325433" y="2187892"/>
              <a:ext cx="143160" cy="231933"/>
            </a:xfrm>
            <a:custGeom>
              <a:avLst/>
              <a:gdLst>
                <a:gd name="connsiteX0" fmla="*/ 143161 w 143160"/>
                <a:gd name="connsiteY0" fmla="*/ 13430 h 231933"/>
                <a:gd name="connsiteX1" fmla="*/ 88868 w 143160"/>
                <a:gd name="connsiteY1" fmla="*/ 58388 h 231933"/>
                <a:gd name="connsiteX2" fmla="*/ 70866 w 143160"/>
                <a:gd name="connsiteY2" fmla="*/ 0 h 231933"/>
                <a:gd name="connsiteX3" fmla="*/ 0 w 143160"/>
                <a:gd name="connsiteY3" fmla="*/ 128016 h 231933"/>
                <a:gd name="connsiteX4" fmla="*/ 38957 w 143160"/>
                <a:gd name="connsiteY4" fmla="*/ 202692 h 231933"/>
                <a:gd name="connsiteX5" fmla="*/ 39910 w 143160"/>
                <a:gd name="connsiteY5" fmla="*/ 231934 h 231933"/>
                <a:gd name="connsiteX6" fmla="*/ 121158 w 143160"/>
                <a:gd name="connsiteY6" fmla="*/ 174308 h 231933"/>
                <a:gd name="connsiteX7" fmla="*/ 107156 w 143160"/>
                <a:gd name="connsiteY7" fmla="*/ 95917 h 231933"/>
                <a:gd name="connsiteX8" fmla="*/ 143161 w 143160"/>
                <a:gd name="connsiteY8" fmla="*/ 13430 h 23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31933">
                  <a:moveTo>
                    <a:pt x="143161" y="13430"/>
                  </a:moveTo>
                  <a:cubicBezTo>
                    <a:pt x="120491" y="32290"/>
                    <a:pt x="106108" y="44196"/>
                    <a:pt x="88868" y="58388"/>
                  </a:cubicBezTo>
                  <a:cubicBezTo>
                    <a:pt x="82201" y="36862"/>
                    <a:pt x="76486" y="18383"/>
                    <a:pt x="70866" y="0"/>
                  </a:cubicBezTo>
                  <a:cubicBezTo>
                    <a:pt x="59627" y="50102"/>
                    <a:pt x="64389" y="106013"/>
                    <a:pt x="0" y="128016"/>
                  </a:cubicBezTo>
                  <a:cubicBezTo>
                    <a:pt x="45434" y="153924"/>
                    <a:pt x="44958" y="153924"/>
                    <a:pt x="38957" y="202692"/>
                  </a:cubicBezTo>
                  <a:cubicBezTo>
                    <a:pt x="37814" y="211836"/>
                    <a:pt x="30004" y="222599"/>
                    <a:pt x="39910" y="231934"/>
                  </a:cubicBezTo>
                  <a:cubicBezTo>
                    <a:pt x="65532" y="209074"/>
                    <a:pt x="53626" y="137636"/>
                    <a:pt x="121158" y="174308"/>
                  </a:cubicBezTo>
                  <a:cubicBezTo>
                    <a:pt x="121539" y="144685"/>
                    <a:pt x="98298" y="122206"/>
                    <a:pt x="107156" y="95917"/>
                  </a:cubicBezTo>
                  <a:cubicBezTo>
                    <a:pt x="115633" y="70485"/>
                    <a:pt x="128397" y="46482"/>
                    <a:pt x="143161" y="1343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0245787E-6DD9-4989-A5A7-88E44E38BFB2}"/>
                </a:ext>
              </a:extLst>
            </p:cNvPr>
            <p:cNvSpPr/>
            <p:nvPr/>
          </p:nvSpPr>
          <p:spPr>
            <a:xfrm>
              <a:off x="2159984" y="2080355"/>
              <a:ext cx="149161" cy="242601"/>
            </a:xfrm>
            <a:custGeom>
              <a:avLst/>
              <a:gdLst>
                <a:gd name="connsiteX0" fmla="*/ 98298 w 149161"/>
                <a:gd name="connsiteY0" fmla="*/ 64389 h 242601"/>
                <a:gd name="connsiteX1" fmla="*/ 78772 w 149161"/>
                <a:gd name="connsiteY1" fmla="*/ 0 h 242601"/>
                <a:gd name="connsiteX2" fmla="*/ 0 w 149161"/>
                <a:gd name="connsiteY2" fmla="*/ 128016 h 242601"/>
                <a:gd name="connsiteX3" fmla="*/ 43624 w 149161"/>
                <a:gd name="connsiteY3" fmla="*/ 201454 h 242601"/>
                <a:gd name="connsiteX4" fmla="*/ 37624 w 149161"/>
                <a:gd name="connsiteY4" fmla="*/ 242602 h 242601"/>
                <a:gd name="connsiteX5" fmla="*/ 128588 w 149161"/>
                <a:gd name="connsiteY5" fmla="*/ 186976 h 242601"/>
                <a:gd name="connsiteX6" fmla="*/ 149162 w 149161"/>
                <a:gd name="connsiteY6" fmla="*/ 27432 h 242601"/>
                <a:gd name="connsiteX7" fmla="*/ 98298 w 149161"/>
                <a:gd name="connsiteY7" fmla="*/ 64389 h 24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61" h="242601">
                  <a:moveTo>
                    <a:pt x="98298" y="64389"/>
                  </a:moveTo>
                  <a:cubicBezTo>
                    <a:pt x="86011" y="43910"/>
                    <a:pt x="87440" y="21717"/>
                    <a:pt x="78772" y="0"/>
                  </a:cubicBezTo>
                  <a:cubicBezTo>
                    <a:pt x="69914" y="49720"/>
                    <a:pt x="72009" y="105061"/>
                    <a:pt x="0" y="128016"/>
                  </a:cubicBezTo>
                  <a:cubicBezTo>
                    <a:pt x="54673" y="140208"/>
                    <a:pt x="52864" y="168783"/>
                    <a:pt x="43624" y="201454"/>
                  </a:cubicBezTo>
                  <a:cubicBezTo>
                    <a:pt x="40196" y="213836"/>
                    <a:pt x="39815" y="226981"/>
                    <a:pt x="37624" y="242602"/>
                  </a:cubicBezTo>
                  <a:cubicBezTo>
                    <a:pt x="66484" y="217265"/>
                    <a:pt x="56388" y="145161"/>
                    <a:pt x="128588" y="186976"/>
                  </a:cubicBezTo>
                  <a:cubicBezTo>
                    <a:pt x="88106" y="127730"/>
                    <a:pt x="122301" y="81820"/>
                    <a:pt x="149162" y="27432"/>
                  </a:cubicBezTo>
                  <a:cubicBezTo>
                    <a:pt x="128016" y="42863"/>
                    <a:pt x="114681" y="52483"/>
                    <a:pt x="98298" y="6438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BD3F054E-31FC-486C-BC84-4D72D941E3B8}"/>
                </a:ext>
              </a:extLst>
            </p:cNvPr>
            <p:cNvSpPr/>
            <p:nvPr/>
          </p:nvSpPr>
          <p:spPr>
            <a:xfrm>
              <a:off x="2459735" y="1845849"/>
              <a:ext cx="130778" cy="232505"/>
            </a:xfrm>
            <a:custGeom>
              <a:avLst/>
              <a:gdLst>
                <a:gd name="connsiteX0" fmla="*/ 43434 w 130778"/>
                <a:gd name="connsiteY0" fmla="*/ 201454 h 232505"/>
                <a:gd name="connsiteX1" fmla="*/ 41624 w 130778"/>
                <a:gd name="connsiteY1" fmla="*/ 232505 h 232505"/>
                <a:gd name="connsiteX2" fmla="*/ 130778 w 130778"/>
                <a:gd name="connsiteY2" fmla="*/ 168593 h 232505"/>
                <a:gd name="connsiteX3" fmla="*/ 128302 w 130778"/>
                <a:gd name="connsiteY3" fmla="*/ 13240 h 232505"/>
                <a:gd name="connsiteX4" fmla="*/ 86011 w 130778"/>
                <a:gd name="connsiteY4" fmla="*/ 53245 h 232505"/>
                <a:gd name="connsiteX5" fmla="*/ 65818 w 130778"/>
                <a:gd name="connsiteY5" fmla="*/ 0 h 232505"/>
                <a:gd name="connsiteX6" fmla="*/ 0 w 130778"/>
                <a:gd name="connsiteY6" fmla="*/ 131731 h 232505"/>
                <a:gd name="connsiteX7" fmla="*/ 43434 w 130778"/>
                <a:gd name="connsiteY7" fmla="*/ 201454 h 23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78" h="232505">
                  <a:moveTo>
                    <a:pt x="43434" y="201454"/>
                  </a:moveTo>
                  <a:cubicBezTo>
                    <a:pt x="42196" y="211836"/>
                    <a:pt x="42196" y="222409"/>
                    <a:pt x="41624" y="232505"/>
                  </a:cubicBezTo>
                  <a:cubicBezTo>
                    <a:pt x="71152" y="210788"/>
                    <a:pt x="47435" y="134874"/>
                    <a:pt x="130778" y="168593"/>
                  </a:cubicBezTo>
                  <a:cubicBezTo>
                    <a:pt x="85916" y="110490"/>
                    <a:pt x="110966" y="63151"/>
                    <a:pt x="128302" y="13240"/>
                  </a:cubicBezTo>
                  <a:cubicBezTo>
                    <a:pt x="115062" y="25718"/>
                    <a:pt x="101918" y="38195"/>
                    <a:pt x="86011" y="53245"/>
                  </a:cubicBezTo>
                  <a:cubicBezTo>
                    <a:pt x="78486" y="33528"/>
                    <a:pt x="72200" y="16669"/>
                    <a:pt x="65818" y="0"/>
                  </a:cubicBezTo>
                  <a:cubicBezTo>
                    <a:pt x="59246" y="49911"/>
                    <a:pt x="60484" y="101918"/>
                    <a:pt x="0" y="131731"/>
                  </a:cubicBezTo>
                  <a:cubicBezTo>
                    <a:pt x="58769" y="133350"/>
                    <a:pt x="47054" y="169354"/>
                    <a:pt x="43434" y="201454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3AC34F23-993C-4CC6-B52A-205F9E7FA785}"/>
                </a:ext>
              </a:extLst>
            </p:cNvPr>
            <p:cNvSpPr/>
            <p:nvPr/>
          </p:nvSpPr>
          <p:spPr>
            <a:xfrm>
              <a:off x="2018918" y="1951672"/>
              <a:ext cx="145542" cy="235172"/>
            </a:xfrm>
            <a:custGeom>
              <a:avLst/>
              <a:gdLst>
                <a:gd name="connsiteX0" fmla="*/ 30766 w 145542"/>
                <a:gd name="connsiteY0" fmla="*/ 235172 h 235172"/>
                <a:gd name="connsiteX1" fmla="*/ 117253 w 145542"/>
                <a:gd name="connsiteY1" fmla="*/ 196310 h 235172"/>
                <a:gd name="connsiteX2" fmla="*/ 145542 w 145542"/>
                <a:gd name="connsiteY2" fmla="*/ 36195 h 235172"/>
                <a:gd name="connsiteX3" fmla="*/ 94583 w 145542"/>
                <a:gd name="connsiteY3" fmla="*/ 66008 h 235172"/>
                <a:gd name="connsiteX4" fmla="*/ 77153 w 145542"/>
                <a:gd name="connsiteY4" fmla="*/ 0 h 235172"/>
                <a:gd name="connsiteX5" fmla="*/ 0 w 145542"/>
                <a:gd name="connsiteY5" fmla="*/ 113728 h 235172"/>
                <a:gd name="connsiteX6" fmla="*/ 30766 w 145542"/>
                <a:gd name="connsiteY6" fmla="*/ 235172 h 2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42" h="235172">
                  <a:moveTo>
                    <a:pt x="30766" y="235172"/>
                  </a:moveTo>
                  <a:cubicBezTo>
                    <a:pt x="61532" y="226409"/>
                    <a:pt x="45815" y="136779"/>
                    <a:pt x="117253" y="196310"/>
                  </a:cubicBezTo>
                  <a:cubicBezTo>
                    <a:pt x="88487" y="136588"/>
                    <a:pt x="110585" y="89535"/>
                    <a:pt x="145542" y="36195"/>
                  </a:cubicBezTo>
                  <a:cubicBezTo>
                    <a:pt x="121920" y="50006"/>
                    <a:pt x="108490" y="57817"/>
                    <a:pt x="94583" y="66008"/>
                  </a:cubicBezTo>
                  <a:cubicBezTo>
                    <a:pt x="84296" y="44196"/>
                    <a:pt x="91726" y="21431"/>
                    <a:pt x="77153" y="0"/>
                  </a:cubicBezTo>
                  <a:cubicBezTo>
                    <a:pt x="66675" y="47530"/>
                    <a:pt x="72390" y="100965"/>
                    <a:pt x="0" y="113728"/>
                  </a:cubicBezTo>
                  <a:cubicBezTo>
                    <a:pt x="75248" y="147638"/>
                    <a:pt x="28289" y="196310"/>
                    <a:pt x="30766" y="235172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EECF6CF8-BC13-474F-9DF4-5C142A1B3E74}"/>
                </a:ext>
              </a:extLst>
            </p:cNvPr>
            <p:cNvSpPr/>
            <p:nvPr/>
          </p:nvSpPr>
          <p:spPr>
            <a:xfrm>
              <a:off x="1890617" y="1790795"/>
              <a:ext cx="139350" cy="243840"/>
            </a:xfrm>
            <a:custGeom>
              <a:avLst/>
              <a:gdLst>
                <a:gd name="connsiteX0" fmla="*/ 24765 w 139350"/>
                <a:gd name="connsiteY0" fmla="*/ 243840 h 243840"/>
                <a:gd name="connsiteX1" fmla="*/ 67723 w 139350"/>
                <a:gd name="connsiteY1" fmla="*/ 176784 h 243840"/>
                <a:gd name="connsiteX2" fmla="*/ 101727 w 139350"/>
                <a:gd name="connsiteY2" fmla="*/ 206121 h 243840"/>
                <a:gd name="connsiteX3" fmla="*/ 139351 w 139350"/>
                <a:gd name="connsiteY3" fmla="*/ 57055 h 243840"/>
                <a:gd name="connsiteX4" fmla="*/ 91440 w 139350"/>
                <a:gd name="connsiteY4" fmla="*/ 71533 h 243840"/>
                <a:gd name="connsiteX5" fmla="*/ 84392 w 139350"/>
                <a:gd name="connsiteY5" fmla="*/ 0 h 243840"/>
                <a:gd name="connsiteX6" fmla="*/ 0 w 139350"/>
                <a:gd name="connsiteY6" fmla="*/ 107537 h 243840"/>
                <a:gd name="connsiteX7" fmla="*/ 24765 w 139350"/>
                <a:gd name="connsiteY7" fmla="*/ 24384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50" h="243840">
                  <a:moveTo>
                    <a:pt x="24765" y="243840"/>
                  </a:moveTo>
                  <a:cubicBezTo>
                    <a:pt x="41720" y="217361"/>
                    <a:pt x="54388" y="197549"/>
                    <a:pt x="67723" y="176784"/>
                  </a:cubicBezTo>
                  <a:cubicBezTo>
                    <a:pt x="80010" y="187452"/>
                    <a:pt x="90773" y="196882"/>
                    <a:pt x="101727" y="206121"/>
                  </a:cubicBezTo>
                  <a:cubicBezTo>
                    <a:pt x="86011" y="148685"/>
                    <a:pt x="104775" y="101537"/>
                    <a:pt x="139351" y="57055"/>
                  </a:cubicBezTo>
                  <a:cubicBezTo>
                    <a:pt x="118301" y="56198"/>
                    <a:pt x="109157" y="74581"/>
                    <a:pt x="91440" y="71533"/>
                  </a:cubicBezTo>
                  <a:cubicBezTo>
                    <a:pt x="89249" y="49149"/>
                    <a:pt x="87058" y="27242"/>
                    <a:pt x="84392" y="0"/>
                  </a:cubicBezTo>
                  <a:cubicBezTo>
                    <a:pt x="63532" y="42958"/>
                    <a:pt x="80201" y="104013"/>
                    <a:pt x="0" y="107537"/>
                  </a:cubicBezTo>
                  <a:cubicBezTo>
                    <a:pt x="68294" y="147257"/>
                    <a:pt x="27623" y="194215"/>
                    <a:pt x="24765" y="24384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7226EE10-EA85-47F5-97B4-A8E16A0B83D5}"/>
                </a:ext>
              </a:extLst>
            </p:cNvPr>
            <p:cNvSpPr/>
            <p:nvPr/>
          </p:nvSpPr>
          <p:spPr>
            <a:xfrm>
              <a:off x="1800986" y="1620869"/>
              <a:ext cx="113061" cy="212978"/>
            </a:xfrm>
            <a:custGeom>
              <a:avLst/>
              <a:gdLst>
                <a:gd name="connsiteX0" fmla="*/ 71914 w 113061"/>
                <a:gd name="connsiteY0" fmla="*/ 201644 h 212978"/>
                <a:gd name="connsiteX1" fmla="*/ 113062 w 113061"/>
                <a:gd name="connsiteY1" fmla="*/ 56579 h 212978"/>
                <a:gd name="connsiteX2" fmla="*/ 67342 w 113061"/>
                <a:gd name="connsiteY2" fmla="*/ 62579 h 212978"/>
                <a:gd name="connsiteX3" fmla="*/ 63151 w 113061"/>
                <a:gd name="connsiteY3" fmla="*/ 0 h 212978"/>
                <a:gd name="connsiteX4" fmla="*/ 53150 w 113061"/>
                <a:gd name="connsiteY4" fmla="*/ 15240 h 212978"/>
                <a:gd name="connsiteX5" fmla="*/ 0 w 113061"/>
                <a:gd name="connsiteY5" fmla="*/ 86201 h 212978"/>
                <a:gd name="connsiteX6" fmla="*/ 95 w 113061"/>
                <a:gd name="connsiteY6" fmla="*/ 106775 h 212978"/>
                <a:gd name="connsiteX7" fmla="*/ 5906 w 113061"/>
                <a:gd name="connsiteY7" fmla="*/ 182213 h 212978"/>
                <a:gd name="connsiteX8" fmla="*/ 381 w 113061"/>
                <a:gd name="connsiteY8" fmla="*/ 199835 h 212978"/>
                <a:gd name="connsiteX9" fmla="*/ 381 w 113061"/>
                <a:gd name="connsiteY9" fmla="*/ 212979 h 212978"/>
                <a:gd name="connsiteX10" fmla="*/ 71914 w 113061"/>
                <a:gd name="connsiteY10" fmla="*/ 201644 h 21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61" h="212978">
                  <a:moveTo>
                    <a:pt x="71914" y="201644"/>
                  </a:moveTo>
                  <a:cubicBezTo>
                    <a:pt x="60579" y="146399"/>
                    <a:pt x="73819" y="98869"/>
                    <a:pt x="113062" y="56579"/>
                  </a:cubicBezTo>
                  <a:cubicBezTo>
                    <a:pt x="93059" y="52864"/>
                    <a:pt x="81820" y="67437"/>
                    <a:pt x="67342" y="62579"/>
                  </a:cubicBezTo>
                  <a:cubicBezTo>
                    <a:pt x="65913" y="41624"/>
                    <a:pt x="64580" y="20860"/>
                    <a:pt x="63151" y="0"/>
                  </a:cubicBezTo>
                  <a:cubicBezTo>
                    <a:pt x="56769" y="4763"/>
                    <a:pt x="54864" y="10001"/>
                    <a:pt x="53150" y="15240"/>
                  </a:cubicBezTo>
                  <a:cubicBezTo>
                    <a:pt x="43434" y="44768"/>
                    <a:pt x="46958" y="83344"/>
                    <a:pt x="0" y="86201"/>
                  </a:cubicBezTo>
                  <a:lnTo>
                    <a:pt x="95" y="106775"/>
                  </a:lnTo>
                  <a:cubicBezTo>
                    <a:pt x="22765" y="130112"/>
                    <a:pt x="15240" y="155829"/>
                    <a:pt x="5906" y="182213"/>
                  </a:cubicBezTo>
                  <a:cubicBezTo>
                    <a:pt x="3810" y="188024"/>
                    <a:pt x="2096" y="193929"/>
                    <a:pt x="381" y="199835"/>
                  </a:cubicBezTo>
                  <a:lnTo>
                    <a:pt x="381" y="212979"/>
                  </a:lnTo>
                  <a:cubicBezTo>
                    <a:pt x="40577" y="166783"/>
                    <a:pt x="42005" y="168116"/>
                    <a:pt x="71914" y="201644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271820CF-5C66-4AA1-AF91-DB104FDB4333}"/>
                </a:ext>
              </a:extLst>
            </p:cNvPr>
            <p:cNvSpPr/>
            <p:nvPr/>
          </p:nvSpPr>
          <p:spPr>
            <a:xfrm>
              <a:off x="2304954" y="1746408"/>
              <a:ext cx="131635" cy="239458"/>
            </a:xfrm>
            <a:custGeom>
              <a:avLst/>
              <a:gdLst>
                <a:gd name="connsiteX0" fmla="*/ 39910 w 131635"/>
                <a:gd name="connsiteY0" fmla="*/ 239459 h 239458"/>
                <a:gd name="connsiteX1" fmla="*/ 113443 w 131635"/>
                <a:gd name="connsiteY1" fmla="*/ 182309 h 239458"/>
                <a:gd name="connsiteX2" fmla="*/ 101537 w 131635"/>
                <a:gd name="connsiteY2" fmla="*/ 105537 h 239458"/>
                <a:gd name="connsiteX3" fmla="*/ 131635 w 131635"/>
                <a:gd name="connsiteY3" fmla="*/ 30194 h 239458"/>
                <a:gd name="connsiteX4" fmla="*/ 84677 w 131635"/>
                <a:gd name="connsiteY4" fmla="*/ 62675 h 239458"/>
                <a:gd name="connsiteX5" fmla="*/ 65341 w 131635"/>
                <a:gd name="connsiteY5" fmla="*/ 0 h 239458"/>
                <a:gd name="connsiteX6" fmla="*/ 0 w 131635"/>
                <a:gd name="connsiteY6" fmla="*/ 132398 h 239458"/>
                <a:gd name="connsiteX7" fmla="*/ 39910 w 131635"/>
                <a:gd name="connsiteY7" fmla="*/ 239459 h 23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35" h="239458">
                  <a:moveTo>
                    <a:pt x="39910" y="239459"/>
                  </a:moveTo>
                  <a:cubicBezTo>
                    <a:pt x="70961" y="228886"/>
                    <a:pt x="41529" y="147542"/>
                    <a:pt x="113443" y="182309"/>
                  </a:cubicBezTo>
                  <a:cubicBezTo>
                    <a:pt x="114109" y="154686"/>
                    <a:pt x="93345" y="131540"/>
                    <a:pt x="101537" y="105537"/>
                  </a:cubicBezTo>
                  <a:cubicBezTo>
                    <a:pt x="109061" y="81725"/>
                    <a:pt x="120015" y="58960"/>
                    <a:pt x="131635" y="30194"/>
                  </a:cubicBezTo>
                  <a:cubicBezTo>
                    <a:pt x="110966" y="40481"/>
                    <a:pt x="103537" y="57722"/>
                    <a:pt x="84677" y="62675"/>
                  </a:cubicBezTo>
                  <a:cubicBezTo>
                    <a:pt x="78962" y="44101"/>
                    <a:pt x="73342" y="26099"/>
                    <a:pt x="65341" y="0"/>
                  </a:cubicBezTo>
                  <a:cubicBezTo>
                    <a:pt x="58864" y="54388"/>
                    <a:pt x="67056" y="106299"/>
                    <a:pt x="0" y="132398"/>
                  </a:cubicBezTo>
                  <a:cubicBezTo>
                    <a:pt x="78676" y="154781"/>
                    <a:pt x="28003" y="207455"/>
                    <a:pt x="39910" y="239459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B2475AF5-0834-4575-8FDF-23A5D4877335}"/>
                </a:ext>
              </a:extLst>
            </p:cNvPr>
            <p:cNvSpPr/>
            <p:nvPr/>
          </p:nvSpPr>
          <p:spPr>
            <a:xfrm>
              <a:off x="2425064" y="1461897"/>
              <a:ext cx="113347" cy="182308"/>
            </a:xfrm>
            <a:custGeom>
              <a:avLst/>
              <a:gdLst>
                <a:gd name="connsiteX0" fmla="*/ 75819 w 113347"/>
                <a:gd name="connsiteY0" fmla="*/ 12573 h 182308"/>
                <a:gd name="connsiteX1" fmla="*/ 72009 w 113347"/>
                <a:gd name="connsiteY1" fmla="*/ 286 h 182308"/>
                <a:gd name="connsiteX2" fmla="*/ 56102 w 113347"/>
                <a:gd name="connsiteY2" fmla="*/ 381 h 182308"/>
                <a:gd name="connsiteX3" fmla="*/ 0 w 113347"/>
                <a:gd name="connsiteY3" fmla="*/ 88773 h 182308"/>
                <a:gd name="connsiteX4" fmla="*/ 43148 w 113347"/>
                <a:gd name="connsiteY4" fmla="*/ 182309 h 182308"/>
                <a:gd name="connsiteX5" fmla="*/ 113348 w 113347"/>
                <a:gd name="connsiteY5" fmla="*/ 127921 h 182308"/>
                <a:gd name="connsiteX6" fmla="*/ 112300 w 113347"/>
                <a:gd name="connsiteY6" fmla="*/ 0 h 182308"/>
                <a:gd name="connsiteX7" fmla="*/ 95917 w 113347"/>
                <a:gd name="connsiteY7" fmla="*/ 95 h 182308"/>
                <a:gd name="connsiteX8" fmla="*/ 75819 w 113347"/>
                <a:gd name="connsiteY8" fmla="*/ 12573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47" h="182308">
                  <a:moveTo>
                    <a:pt x="75819" y="12573"/>
                  </a:moveTo>
                  <a:cubicBezTo>
                    <a:pt x="74581" y="8382"/>
                    <a:pt x="73247" y="4382"/>
                    <a:pt x="72009" y="286"/>
                  </a:cubicBezTo>
                  <a:lnTo>
                    <a:pt x="56102" y="381"/>
                  </a:lnTo>
                  <a:cubicBezTo>
                    <a:pt x="52292" y="34385"/>
                    <a:pt x="42291" y="66294"/>
                    <a:pt x="0" y="88773"/>
                  </a:cubicBezTo>
                  <a:cubicBezTo>
                    <a:pt x="76105" y="101918"/>
                    <a:pt x="29051" y="154210"/>
                    <a:pt x="43148" y="182309"/>
                  </a:cubicBezTo>
                  <a:cubicBezTo>
                    <a:pt x="71723" y="172403"/>
                    <a:pt x="41910" y="96393"/>
                    <a:pt x="113348" y="127921"/>
                  </a:cubicBezTo>
                  <a:cubicBezTo>
                    <a:pt x="84963" y="84296"/>
                    <a:pt x="95345" y="43053"/>
                    <a:pt x="112300" y="0"/>
                  </a:cubicBezTo>
                  <a:lnTo>
                    <a:pt x="95917" y="95"/>
                  </a:lnTo>
                  <a:cubicBezTo>
                    <a:pt x="90297" y="5905"/>
                    <a:pt x="84487" y="10858"/>
                    <a:pt x="75819" y="12573"/>
                  </a:cubicBezTo>
                  <a:close/>
                </a:path>
              </a:pathLst>
            </a:custGeom>
            <a:solidFill>
              <a:srgbClr val="F7F8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B9B81CAB-58DF-4A3C-8E74-A9DCD87AD65D}"/>
                </a:ext>
              </a:extLst>
            </p:cNvPr>
            <p:cNvSpPr/>
            <p:nvPr/>
          </p:nvSpPr>
          <p:spPr>
            <a:xfrm>
              <a:off x="2180124" y="1635823"/>
              <a:ext cx="115781" cy="235267"/>
            </a:xfrm>
            <a:custGeom>
              <a:avLst/>
              <a:gdLst>
                <a:gd name="connsiteX0" fmla="*/ 10912 w 115781"/>
                <a:gd name="connsiteY0" fmla="*/ 132207 h 235267"/>
                <a:gd name="connsiteX1" fmla="*/ 28057 w 115781"/>
                <a:gd name="connsiteY1" fmla="*/ 182785 h 235267"/>
                <a:gd name="connsiteX2" fmla="*/ 20341 w 115781"/>
                <a:gd name="connsiteY2" fmla="*/ 233934 h 235267"/>
                <a:gd name="connsiteX3" fmla="*/ 25009 w 115781"/>
                <a:gd name="connsiteY3" fmla="*/ 235267 h 235267"/>
                <a:gd name="connsiteX4" fmla="*/ 55870 w 115781"/>
                <a:gd name="connsiteY4" fmla="*/ 169926 h 235267"/>
                <a:gd name="connsiteX5" fmla="*/ 92731 w 115781"/>
                <a:gd name="connsiteY5" fmla="*/ 184214 h 235267"/>
                <a:gd name="connsiteX6" fmla="*/ 84445 w 115781"/>
                <a:gd name="connsiteY6" fmla="*/ 109347 h 235267"/>
                <a:gd name="connsiteX7" fmla="*/ 115782 w 115781"/>
                <a:gd name="connsiteY7" fmla="*/ 33909 h 235267"/>
                <a:gd name="connsiteX8" fmla="*/ 73777 w 115781"/>
                <a:gd name="connsiteY8" fmla="*/ 62960 h 235267"/>
                <a:gd name="connsiteX9" fmla="*/ 58632 w 115781"/>
                <a:gd name="connsiteY9" fmla="*/ 0 h 235267"/>
                <a:gd name="connsiteX10" fmla="*/ 50726 w 115781"/>
                <a:gd name="connsiteY10" fmla="*/ 26765 h 235267"/>
                <a:gd name="connsiteX11" fmla="*/ 7959 w 115781"/>
                <a:gd name="connsiteY11" fmla="*/ 112871 h 235267"/>
                <a:gd name="connsiteX12" fmla="*/ 10912 w 115781"/>
                <a:gd name="connsiteY12" fmla="*/ 132207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781" h="235267">
                  <a:moveTo>
                    <a:pt x="10912" y="132207"/>
                  </a:moveTo>
                  <a:cubicBezTo>
                    <a:pt x="34343" y="143447"/>
                    <a:pt x="32724" y="161925"/>
                    <a:pt x="28057" y="182785"/>
                  </a:cubicBezTo>
                  <a:cubicBezTo>
                    <a:pt x="24342" y="199549"/>
                    <a:pt x="22913" y="216789"/>
                    <a:pt x="20341" y="233934"/>
                  </a:cubicBezTo>
                  <a:cubicBezTo>
                    <a:pt x="21865" y="234410"/>
                    <a:pt x="23485" y="234791"/>
                    <a:pt x="25009" y="235267"/>
                  </a:cubicBezTo>
                  <a:cubicBezTo>
                    <a:pt x="35391" y="213265"/>
                    <a:pt x="45773" y="191357"/>
                    <a:pt x="55870" y="169926"/>
                  </a:cubicBezTo>
                  <a:cubicBezTo>
                    <a:pt x="70919" y="168878"/>
                    <a:pt x="77968" y="187928"/>
                    <a:pt x="92731" y="184214"/>
                  </a:cubicBezTo>
                  <a:cubicBezTo>
                    <a:pt x="89398" y="158306"/>
                    <a:pt x="81301" y="133064"/>
                    <a:pt x="84445" y="109347"/>
                  </a:cubicBezTo>
                  <a:cubicBezTo>
                    <a:pt x="87588" y="86201"/>
                    <a:pt x="102447" y="64580"/>
                    <a:pt x="115782" y="33909"/>
                  </a:cubicBezTo>
                  <a:cubicBezTo>
                    <a:pt x="96446" y="47244"/>
                    <a:pt x="85207" y="55150"/>
                    <a:pt x="73777" y="62960"/>
                  </a:cubicBezTo>
                  <a:cubicBezTo>
                    <a:pt x="61966" y="43053"/>
                    <a:pt x="64442" y="20669"/>
                    <a:pt x="58632" y="0"/>
                  </a:cubicBezTo>
                  <a:cubicBezTo>
                    <a:pt x="49869" y="7810"/>
                    <a:pt x="52060" y="17717"/>
                    <a:pt x="50726" y="26765"/>
                  </a:cubicBezTo>
                  <a:cubicBezTo>
                    <a:pt x="45678" y="59912"/>
                    <a:pt x="47202" y="95917"/>
                    <a:pt x="7959" y="112871"/>
                  </a:cubicBezTo>
                  <a:cubicBezTo>
                    <a:pt x="-6519" y="119063"/>
                    <a:pt x="1387" y="127730"/>
                    <a:pt x="10912" y="132207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BB866CFE-A3D7-4E19-AB2F-EA8F6BA41846}"/>
                </a:ext>
              </a:extLst>
            </p:cNvPr>
            <p:cNvSpPr/>
            <p:nvPr/>
          </p:nvSpPr>
          <p:spPr>
            <a:xfrm>
              <a:off x="2047493" y="1499901"/>
              <a:ext cx="122777" cy="229838"/>
            </a:xfrm>
            <a:custGeom>
              <a:avLst/>
              <a:gdLst>
                <a:gd name="connsiteX0" fmla="*/ 26861 w 122777"/>
                <a:gd name="connsiteY0" fmla="*/ 225933 h 229838"/>
                <a:gd name="connsiteX1" fmla="*/ 38291 w 122777"/>
                <a:gd name="connsiteY1" fmla="*/ 229838 h 229838"/>
                <a:gd name="connsiteX2" fmla="*/ 60007 w 122777"/>
                <a:gd name="connsiteY2" fmla="*/ 167831 h 229838"/>
                <a:gd name="connsiteX3" fmla="*/ 98870 w 122777"/>
                <a:gd name="connsiteY3" fmla="*/ 190881 h 229838"/>
                <a:gd name="connsiteX4" fmla="*/ 122777 w 122777"/>
                <a:gd name="connsiteY4" fmla="*/ 42101 h 229838"/>
                <a:gd name="connsiteX5" fmla="*/ 80772 w 122777"/>
                <a:gd name="connsiteY5" fmla="*/ 60389 h 229838"/>
                <a:gd name="connsiteX6" fmla="*/ 67056 w 122777"/>
                <a:gd name="connsiteY6" fmla="*/ 0 h 229838"/>
                <a:gd name="connsiteX7" fmla="*/ 0 w 122777"/>
                <a:gd name="connsiteY7" fmla="*/ 107156 h 229838"/>
                <a:gd name="connsiteX8" fmla="*/ 26861 w 122777"/>
                <a:gd name="connsiteY8" fmla="*/ 225933 h 2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77" h="229838">
                  <a:moveTo>
                    <a:pt x="26861" y="225933"/>
                  </a:moveTo>
                  <a:cubicBezTo>
                    <a:pt x="30671" y="227171"/>
                    <a:pt x="34481" y="228505"/>
                    <a:pt x="38291" y="229838"/>
                  </a:cubicBezTo>
                  <a:cubicBezTo>
                    <a:pt x="45625" y="208883"/>
                    <a:pt x="53054" y="187928"/>
                    <a:pt x="60007" y="167831"/>
                  </a:cubicBezTo>
                  <a:cubicBezTo>
                    <a:pt x="76676" y="174212"/>
                    <a:pt x="80581" y="190595"/>
                    <a:pt x="98870" y="190881"/>
                  </a:cubicBezTo>
                  <a:cubicBezTo>
                    <a:pt x="77915" y="137827"/>
                    <a:pt x="92488" y="90011"/>
                    <a:pt x="122777" y="42101"/>
                  </a:cubicBezTo>
                  <a:cubicBezTo>
                    <a:pt x="103632" y="45339"/>
                    <a:pt x="96203" y="61532"/>
                    <a:pt x="80772" y="60389"/>
                  </a:cubicBezTo>
                  <a:cubicBezTo>
                    <a:pt x="71247" y="41529"/>
                    <a:pt x="79915" y="19526"/>
                    <a:pt x="67056" y="0"/>
                  </a:cubicBezTo>
                  <a:cubicBezTo>
                    <a:pt x="54293" y="40386"/>
                    <a:pt x="68390" y="94012"/>
                    <a:pt x="0" y="107156"/>
                  </a:cubicBezTo>
                  <a:cubicBezTo>
                    <a:pt x="61055" y="139636"/>
                    <a:pt x="26194" y="185833"/>
                    <a:pt x="26861" y="225933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67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BB536-4AAD-4BC3-BF77-07FB3B83616C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D5071-C687-4815-936B-B2775CE9F642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27344-FD65-4E0E-80B8-20FF03234354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DD95F-DF45-48ED-957C-25B72B46BD76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16C5A-1F31-4A16-A18E-9952536781A0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09043-B22D-4A9C-85BB-4553E6462276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38806A92-4332-46ED-8584-947455E588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072A6F0C-68FD-428B-B9D9-5503B33B9167}"/>
              </a:ext>
            </a:extLst>
          </p:cNvPr>
          <p:cNvSpPr/>
          <p:nvPr/>
        </p:nvSpPr>
        <p:spPr>
          <a:xfrm>
            <a:off x="852938" y="2614614"/>
            <a:ext cx="2781299" cy="2781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8C3E7B5-C431-4777-85A6-32896A5CEBF7}"/>
              </a:ext>
            </a:extLst>
          </p:cNvPr>
          <p:cNvSpPr/>
          <p:nvPr/>
        </p:nvSpPr>
        <p:spPr>
          <a:xfrm>
            <a:off x="8552232" y="2646545"/>
            <a:ext cx="2781299" cy="27812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6F484882-EAC6-4437-8BC4-CB1A9F16FEC1}"/>
              </a:ext>
            </a:extLst>
          </p:cNvPr>
          <p:cNvSpPr/>
          <p:nvPr/>
        </p:nvSpPr>
        <p:spPr>
          <a:xfrm>
            <a:off x="1158890" y="2920566"/>
            <a:ext cx="2169394" cy="21693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79CBA2F0-700E-4197-811A-ADC3192295C5}"/>
              </a:ext>
            </a:extLst>
          </p:cNvPr>
          <p:cNvSpPr/>
          <p:nvPr/>
        </p:nvSpPr>
        <p:spPr>
          <a:xfrm>
            <a:off x="8858184" y="2952497"/>
            <a:ext cx="2169394" cy="21693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E77403B-E20D-4EE2-AD84-41FA37C83E2D}"/>
              </a:ext>
            </a:extLst>
          </p:cNvPr>
          <p:cNvGrpSpPr/>
          <p:nvPr/>
        </p:nvGrpSpPr>
        <p:grpSpPr>
          <a:xfrm>
            <a:off x="333055" y="2094731"/>
            <a:ext cx="3821064" cy="3821064"/>
            <a:chOff x="312787" y="2094731"/>
            <a:chExt cx="3821064" cy="3821064"/>
          </a:xfrm>
        </p:grpSpPr>
        <p:sp>
          <p:nvSpPr>
            <p:cNvPr id="8" name="Block Arc 50">
              <a:extLst>
                <a:ext uri="{FF2B5EF4-FFF2-40B4-BE49-F238E27FC236}">
                  <a16:creationId xmlns:a16="http://schemas.microsoft.com/office/drawing/2014/main" id="{63CA76C3-3047-489F-8522-A4420CC05B9D}"/>
                </a:ext>
              </a:extLst>
            </p:cNvPr>
            <p:cNvSpPr/>
            <p:nvPr userDrawn="1"/>
          </p:nvSpPr>
          <p:spPr>
            <a:xfrm rot="126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51">
              <a:extLst>
                <a:ext uri="{FF2B5EF4-FFF2-40B4-BE49-F238E27FC236}">
                  <a16:creationId xmlns:a16="http://schemas.microsoft.com/office/drawing/2014/main" id="{967A2147-5345-4D71-A4A1-BBE829F3B5BF}"/>
                </a:ext>
              </a:extLst>
            </p:cNvPr>
            <p:cNvSpPr/>
            <p:nvPr userDrawn="1"/>
          </p:nvSpPr>
          <p:spPr>
            <a:xfrm rot="9000000">
              <a:off x="312787" y="2094732"/>
              <a:ext cx="3821064" cy="3821062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49">
              <a:extLst>
                <a:ext uri="{FF2B5EF4-FFF2-40B4-BE49-F238E27FC236}">
                  <a16:creationId xmlns:a16="http://schemas.microsoft.com/office/drawing/2014/main" id="{5F917305-98A6-4E8A-9FB2-57D1A320DB38}"/>
                </a:ext>
              </a:extLst>
            </p:cNvPr>
            <p:cNvSpPr/>
            <p:nvPr userDrawn="1"/>
          </p:nvSpPr>
          <p:spPr>
            <a:xfrm rot="54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3807D06A-53E9-4DA2-8127-79BF4B69802A}"/>
                </a:ext>
              </a:extLst>
            </p:cNvPr>
            <p:cNvSpPr/>
            <p:nvPr/>
          </p:nvSpPr>
          <p:spPr>
            <a:xfrm rot="20010143">
              <a:off x="2167915" y="2095921"/>
              <a:ext cx="171039" cy="171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30160D57-48E7-453F-A44D-2D5547F07974}"/>
                </a:ext>
              </a:extLst>
            </p:cNvPr>
            <p:cNvSpPr/>
            <p:nvPr/>
          </p:nvSpPr>
          <p:spPr>
            <a:xfrm rot="20010143">
              <a:off x="3704437" y="2993635"/>
              <a:ext cx="171039" cy="1710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423D8D39-C010-4884-B793-A0E74F728000}"/>
                </a:ext>
              </a:extLst>
            </p:cNvPr>
            <p:cNvSpPr/>
            <p:nvPr/>
          </p:nvSpPr>
          <p:spPr>
            <a:xfrm rot="20010143">
              <a:off x="3705179" y="4855325"/>
              <a:ext cx="171039" cy="1710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A6C08B84-06FE-40EE-97C5-BD394C9D61EA}"/>
                </a:ext>
              </a:extLst>
            </p:cNvPr>
            <p:cNvSpPr/>
            <p:nvPr/>
          </p:nvSpPr>
          <p:spPr>
            <a:xfrm rot="20010143">
              <a:off x="2119805" y="5738166"/>
              <a:ext cx="171039" cy="171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01604CF-7B8D-46BF-86C8-8145D12B1745}"/>
              </a:ext>
            </a:extLst>
          </p:cNvPr>
          <p:cNvGrpSpPr/>
          <p:nvPr/>
        </p:nvGrpSpPr>
        <p:grpSpPr>
          <a:xfrm flipH="1">
            <a:off x="8032349" y="2126662"/>
            <a:ext cx="3821064" cy="3821064"/>
            <a:chOff x="312787" y="2094731"/>
            <a:chExt cx="3821064" cy="3821064"/>
          </a:xfrm>
        </p:grpSpPr>
        <p:sp>
          <p:nvSpPr>
            <p:cNvPr id="16" name="Block Arc 50">
              <a:extLst>
                <a:ext uri="{FF2B5EF4-FFF2-40B4-BE49-F238E27FC236}">
                  <a16:creationId xmlns:a16="http://schemas.microsoft.com/office/drawing/2014/main" id="{11DC4823-7F5A-465B-AB72-5F87D38003CB}"/>
                </a:ext>
              </a:extLst>
            </p:cNvPr>
            <p:cNvSpPr/>
            <p:nvPr userDrawn="1"/>
          </p:nvSpPr>
          <p:spPr>
            <a:xfrm rot="126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51">
              <a:extLst>
                <a:ext uri="{FF2B5EF4-FFF2-40B4-BE49-F238E27FC236}">
                  <a16:creationId xmlns:a16="http://schemas.microsoft.com/office/drawing/2014/main" id="{317AA68C-9084-4386-BB9C-4350F8C69A81}"/>
                </a:ext>
              </a:extLst>
            </p:cNvPr>
            <p:cNvSpPr/>
            <p:nvPr userDrawn="1"/>
          </p:nvSpPr>
          <p:spPr>
            <a:xfrm rot="9000000">
              <a:off x="312787" y="2094732"/>
              <a:ext cx="3821064" cy="3821062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49">
              <a:extLst>
                <a:ext uri="{FF2B5EF4-FFF2-40B4-BE49-F238E27FC236}">
                  <a16:creationId xmlns:a16="http://schemas.microsoft.com/office/drawing/2014/main" id="{37511D8A-C325-4272-B705-99F759814C28}"/>
                </a:ext>
              </a:extLst>
            </p:cNvPr>
            <p:cNvSpPr/>
            <p:nvPr userDrawn="1"/>
          </p:nvSpPr>
          <p:spPr>
            <a:xfrm rot="54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3A38D-5F5D-4E12-8821-80F841AE0B36}"/>
                </a:ext>
              </a:extLst>
            </p:cNvPr>
            <p:cNvSpPr/>
            <p:nvPr/>
          </p:nvSpPr>
          <p:spPr>
            <a:xfrm rot="20010143">
              <a:off x="2167915" y="2095921"/>
              <a:ext cx="171039" cy="1710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82D70C8-F887-4B94-BBB4-E10512773FD4}"/>
                </a:ext>
              </a:extLst>
            </p:cNvPr>
            <p:cNvSpPr/>
            <p:nvPr/>
          </p:nvSpPr>
          <p:spPr>
            <a:xfrm rot="20010143">
              <a:off x="3704437" y="2993635"/>
              <a:ext cx="171039" cy="1710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1AC5E3B1-BC98-4D96-B79D-05D2CA0A8373}"/>
                </a:ext>
              </a:extLst>
            </p:cNvPr>
            <p:cNvSpPr/>
            <p:nvPr/>
          </p:nvSpPr>
          <p:spPr>
            <a:xfrm rot="20010143">
              <a:off x="3705179" y="4855325"/>
              <a:ext cx="171039" cy="1710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A746BAB3-5827-424C-A94F-AFD3CC7A287C}"/>
                </a:ext>
              </a:extLst>
            </p:cNvPr>
            <p:cNvSpPr/>
            <p:nvPr/>
          </p:nvSpPr>
          <p:spPr>
            <a:xfrm rot="20010143">
              <a:off x="2119805" y="5738166"/>
              <a:ext cx="171039" cy="1710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22EAEE-9DBF-4D6F-8846-309E5CE9FC8A}"/>
              </a:ext>
            </a:extLst>
          </p:cNvPr>
          <p:cNvSpPr txBox="1"/>
          <p:nvPr/>
        </p:nvSpPr>
        <p:spPr>
          <a:xfrm>
            <a:off x="4683527" y="1938632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D40997-668F-4328-8ED6-CC6AEF5886B4}"/>
              </a:ext>
            </a:extLst>
          </p:cNvPr>
          <p:cNvSpPr txBox="1"/>
          <p:nvPr/>
        </p:nvSpPr>
        <p:spPr>
          <a:xfrm>
            <a:off x="4683527" y="2877480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48E47-97A8-4974-BD95-6C4E91D5D448}"/>
              </a:ext>
            </a:extLst>
          </p:cNvPr>
          <p:cNvSpPr txBox="1"/>
          <p:nvPr/>
        </p:nvSpPr>
        <p:spPr>
          <a:xfrm>
            <a:off x="4683527" y="3816328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F609FF-6025-4725-82E1-378670DA5B6E}"/>
              </a:ext>
            </a:extLst>
          </p:cNvPr>
          <p:cNvSpPr txBox="1"/>
          <p:nvPr/>
        </p:nvSpPr>
        <p:spPr>
          <a:xfrm>
            <a:off x="4683527" y="4755176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491CD-6468-4FFC-8524-91979B48DFF9}"/>
              </a:ext>
            </a:extLst>
          </p:cNvPr>
          <p:cNvSpPr txBox="1"/>
          <p:nvPr/>
        </p:nvSpPr>
        <p:spPr>
          <a:xfrm>
            <a:off x="4683527" y="5694023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B3F01F3F-D1FE-437E-86C0-9067F59819D6}"/>
              </a:ext>
            </a:extLst>
          </p:cNvPr>
          <p:cNvGrpSpPr/>
          <p:nvPr/>
        </p:nvGrpSpPr>
        <p:grpSpPr>
          <a:xfrm>
            <a:off x="8789730" y="3810427"/>
            <a:ext cx="2306303" cy="1084161"/>
            <a:chOff x="200945" y="4307149"/>
            <a:chExt cx="3298762" cy="10841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7BDF62-80FD-4588-8E16-173FB88EC983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40A624-536B-4E6C-B80C-50E6058D37AB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3C76D4FF-CBB8-4F94-AE2B-0118DC0BF119}"/>
              </a:ext>
            </a:extLst>
          </p:cNvPr>
          <p:cNvGrpSpPr/>
          <p:nvPr/>
        </p:nvGrpSpPr>
        <p:grpSpPr>
          <a:xfrm>
            <a:off x="1090436" y="3810427"/>
            <a:ext cx="2306303" cy="1084161"/>
            <a:chOff x="200945" y="4307149"/>
            <a:chExt cx="3298762" cy="108416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D9998E-035C-4394-AA76-C660592141D3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F78738-FBAA-4543-A7FC-58BDF7FF3EEC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D8F9907B-F5C7-48F8-B859-175CDF9ECDE8}"/>
              </a:ext>
            </a:extLst>
          </p:cNvPr>
          <p:cNvSpPr/>
          <p:nvPr/>
        </p:nvSpPr>
        <p:spPr>
          <a:xfrm>
            <a:off x="2025701" y="3269728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3549BEB4-F3E1-415F-81F4-B72EACDEAFCC}"/>
              </a:ext>
            </a:extLst>
          </p:cNvPr>
          <p:cNvSpPr/>
          <p:nvPr/>
        </p:nvSpPr>
        <p:spPr>
          <a:xfrm>
            <a:off x="9757430" y="3282104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22268DC-F157-4F9D-B9C5-7677712E8175}"/>
              </a:ext>
            </a:extLst>
          </p:cNvPr>
          <p:cNvGrpSpPr/>
          <p:nvPr/>
        </p:nvGrpSpPr>
        <p:grpSpPr>
          <a:xfrm>
            <a:off x="3619500" y="2180309"/>
            <a:ext cx="1133475" cy="3735485"/>
            <a:chOff x="3619500" y="2180309"/>
            <a:chExt cx="1133475" cy="3735485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ED2535B-0046-4B6D-84C6-A6F5E18FDA84}"/>
                </a:ext>
              </a:extLst>
            </p:cNvPr>
            <p:cNvSpPr/>
            <p:nvPr/>
          </p:nvSpPr>
          <p:spPr>
            <a:xfrm>
              <a:off x="3619500" y="2180309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E857CDF-1708-4C75-A077-0254D78EFC3B}"/>
                </a:ext>
              </a:extLst>
            </p:cNvPr>
            <p:cNvSpPr/>
            <p:nvPr/>
          </p:nvSpPr>
          <p:spPr>
            <a:xfrm>
              <a:off x="4149346" y="3056239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FA03A3A-8ED9-496C-8A78-BF1B80CEBDF5}"/>
                </a:ext>
              </a:extLst>
            </p:cNvPr>
            <p:cNvSpPr/>
            <p:nvPr/>
          </p:nvSpPr>
          <p:spPr>
            <a:xfrm flipV="1">
              <a:off x="3619500" y="5524353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5AFA77BD-47EB-42C0-A747-3441A02C83DF}"/>
                </a:ext>
              </a:extLst>
            </p:cNvPr>
            <p:cNvSpPr/>
            <p:nvPr/>
          </p:nvSpPr>
          <p:spPr>
            <a:xfrm flipV="1">
              <a:off x="4149346" y="4810480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AE4834B7-96A1-4471-8D60-A903A3A067BE}"/>
                </a:ext>
              </a:extLst>
            </p:cNvPr>
            <p:cNvCxnSpPr>
              <a:cxnSpLocks/>
            </p:cNvCxnSpPr>
            <p:nvPr/>
          </p:nvCxnSpPr>
          <p:spPr>
            <a:xfrm>
              <a:off x="4308569" y="4016383"/>
              <a:ext cx="444406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3DE2387-2959-4C34-8FA8-EEBD1A8749F4}"/>
              </a:ext>
            </a:extLst>
          </p:cNvPr>
          <p:cNvGrpSpPr/>
          <p:nvPr/>
        </p:nvGrpSpPr>
        <p:grpSpPr>
          <a:xfrm flipH="1">
            <a:off x="7433316" y="2180309"/>
            <a:ext cx="1133475" cy="3735485"/>
            <a:chOff x="3619500" y="2180309"/>
            <a:chExt cx="1133475" cy="3735485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B331BCF2-C296-4CA9-8D0F-673F28BB4950}"/>
                </a:ext>
              </a:extLst>
            </p:cNvPr>
            <p:cNvSpPr/>
            <p:nvPr/>
          </p:nvSpPr>
          <p:spPr>
            <a:xfrm>
              <a:off x="3619500" y="2180309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74098449-BFC1-40BF-8689-CAF8F71CFF76}"/>
                </a:ext>
              </a:extLst>
            </p:cNvPr>
            <p:cNvSpPr/>
            <p:nvPr/>
          </p:nvSpPr>
          <p:spPr>
            <a:xfrm>
              <a:off x="4149346" y="3056239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66FB4E42-1BFA-4F85-A3DF-C56AC1371252}"/>
                </a:ext>
              </a:extLst>
            </p:cNvPr>
            <p:cNvSpPr/>
            <p:nvPr/>
          </p:nvSpPr>
          <p:spPr>
            <a:xfrm flipV="1">
              <a:off x="3619500" y="5524353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166F579-2F34-439A-809D-FDB886976BE7}"/>
                </a:ext>
              </a:extLst>
            </p:cNvPr>
            <p:cNvSpPr/>
            <p:nvPr/>
          </p:nvSpPr>
          <p:spPr>
            <a:xfrm flipV="1">
              <a:off x="4149346" y="4810480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4BF1CCB-F9D7-4218-9730-A5700CDBDC06}"/>
                </a:ext>
              </a:extLst>
            </p:cNvPr>
            <p:cNvCxnSpPr>
              <a:cxnSpLocks/>
            </p:cNvCxnSpPr>
            <p:nvPr/>
          </p:nvCxnSpPr>
          <p:spPr>
            <a:xfrm>
              <a:off x="4308569" y="4016383"/>
              <a:ext cx="444406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2B568675-F007-46E6-B6F9-941A00EE0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71152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3" name="Group 4">
            <a:extLst>
              <a:ext uri="{FF2B5EF4-FFF2-40B4-BE49-F238E27FC236}">
                <a16:creationId xmlns:a16="http://schemas.microsoft.com/office/drawing/2014/main" id="{005F16A9-411C-4870-81E1-08ECA88C549D}"/>
              </a:ext>
            </a:extLst>
          </p:cNvPr>
          <p:cNvGrpSpPr/>
          <p:nvPr/>
        </p:nvGrpSpPr>
        <p:grpSpPr>
          <a:xfrm>
            <a:off x="1620214" y="4759573"/>
            <a:ext cx="4330730" cy="677689"/>
            <a:chOff x="948910" y="4523978"/>
            <a:chExt cx="3099192" cy="6776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4BFBDF-DD7A-4238-8005-994784B2E88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21BD85-5617-4156-834A-8D96D77500A8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id="{728DB5A5-C636-445D-9C80-D81DA3679DB9}"/>
              </a:ext>
            </a:extLst>
          </p:cNvPr>
          <p:cNvGrpSpPr/>
          <p:nvPr/>
        </p:nvGrpSpPr>
        <p:grpSpPr>
          <a:xfrm>
            <a:off x="935341" y="4759571"/>
            <a:ext cx="555522" cy="555521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A6CB164D-0B96-4738-8F41-B997B3F0FEC1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B3272D-031F-4B1C-B5D1-BEED33473B09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659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8E0BFA86-55B7-42C4-B8CC-0B58D9EEA566}"/>
              </a:ext>
            </a:extLst>
          </p:cNvPr>
          <p:cNvGrpSpPr/>
          <p:nvPr/>
        </p:nvGrpSpPr>
        <p:grpSpPr>
          <a:xfrm>
            <a:off x="6920126" y="4759573"/>
            <a:ext cx="4330730" cy="677689"/>
            <a:chOff x="948910" y="4523978"/>
            <a:chExt cx="3099192" cy="67768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5460B7-8755-467F-AB3E-C4AD6B47E41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B2848A-F4E0-463A-BD02-66A1B2E9FFB0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3">
            <a:extLst>
              <a:ext uri="{FF2B5EF4-FFF2-40B4-BE49-F238E27FC236}">
                <a16:creationId xmlns:a16="http://schemas.microsoft.com/office/drawing/2014/main" id="{F5230146-26A0-4CE5-BAD6-0F9C0C86C6C2}"/>
              </a:ext>
            </a:extLst>
          </p:cNvPr>
          <p:cNvGrpSpPr/>
          <p:nvPr/>
        </p:nvGrpSpPr>
        <p:grpSpPr>
          <a:xfrm>
            <a:off x="6235254" y="4759571"/>
            <a:ext cx="555522" cy="555521"/>
            <a:chOff x="453903" y="2153979"/>
            <a:chExt cx="432048" cy="432048"/>
          </a:xfrm>
        </p:grpSpPr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E3A785A4-C729-463A-A0C7-D10D8A683ED3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27D0C3-3A09-4841-84F1-EAE819D42AE2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659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6">
            <a:extLst>
              <a:ext uri="{FF2B5EF4-FFF2-40B4-BE49-F238E27FC236}">
                <a16:creationId xmlns:a16="http://schemas.microsoft.com/office/drawing/2014/main" id="{6BDDD772-A1B2-4D3D-A9E8-C669BFAB0D83}"/>
              </a:ext>
            </a:extLst>
          </p:cNvPr>
          <p:cNvGrpSpPr/>
          <p:nvPr/>
        </p:nvGrpSpPr>
        <p:grpSpPr>
          <a:xfrm>
            <a:off x="1621864" y="5587966"/>
            <a:ext cx="4330730" cy="677689"/>
            <a:chOff x="948910" y="4523978"/>
            <a:chExt cx="3099192" cy="67768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97EB9C-9132-47F6-931B-E7978C24992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FCE3D6-749D-4F41-90F9-A44AE5A1D37A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19">
            <a:extLst>
              <a:ext uri="{FF2B5EF4-FFF2-40B4-BE49-F238E27FC236}">
                <a16:creationId xmlns:a16="http://schemas.microsoft.com/office/drawing/2014/main" id="{F94767DE-9B99-4AFE-A44B-021D74661C8C}"/>
              </a:ext>
            </a:extLst>
          </p:cNvPr>
          <p:cNvGrpSpPr/>
          <p:nvPr/>
        </p:nvGrpSpPr>
        <p:grpSpPr>
          <a:xfrm>
            <a:off x="936992" y="5587961"/>
            <a:ext cx="555522" cy="555521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3F3B0007-87D0-49A5-ABD0-08622853F2C6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CAEEC1-538B-4C51-9390-D9351C084196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659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2266712A-347C-4EE8-A7B1-E101096B867B}"/>
              </a:ext>
            </a:extLst>
          </p:cNvPr>
          <p:cNvGrpSpPr/>
          <p:nvPr/>
        </p:nvGrpSpPr>
        <p:grpSpPr>
          <a:xfrm>
            <a:off x="6921778" y="5587966"/>
            <a:ext cx="4330730" cy="677689"/>
            <a:chOff x="948910" y="4523978"/>
            <a:chExt cx="3099192" cy="67768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EAB591-D53E-4B3B-9292-B1D4896D027E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D391477-7BAB-4E34-9BAF-A32909B3163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25">
            <a:extLst>
              <a:ext uri="{FF2B5EF4-FFF2-40B4-BE49-F238E27FC236}">
                <a16:creationId xmlns:a16="http://schemas.microsoft.com/office/drawing/2014/main" id="{54517E6E-9DF7-42B0-8E4C-2FA20C64592C}"/>
              </a:ext>
            </a:extLst>
          </p:cNvPr>
          <p:cNvGrpSpPr/>
          <p:nvPr/>
        </p:nvGrpSpPr>
        <p:grpSpPr>
          <a:xfrm>
            <a:off x="6236905" y="5587961"/>
            <a:ext cx="555522" cy="555521"/>
            <a:chOff x="453903" y="2153979"/>
            <a:chExt cx="432048" cy="432048"/>
          </a:xfrm>
        </p:grpSpPr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id="{8088EE22-9C89-424F-94E7-9B1A9B38CC46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4BA12A4-5957-4B19-BD8A-674F9F00BED1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659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BF4DA2-9F5E-4E02-B0DA-8B58C211926E}"/>
              </a:ext>
            </a:extLst>
          </p:cNvPr>
          <p:cNvSpPr txBox="1"/>
          <p:nvPr/>
        </p:nvSpPr>
        <p:spPr>
          <a:xfrm>
            <a:off x="437717" y="360856"/>
            <a:ext cx="52315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150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INDEPENDENCE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D1B0D-14C8-4B0E-8A7C-F23718511D82}"/>
              </a:ext>
            </a:extLst>
          </p:cNvPr>
          <p:cNvSpPr txBox="1"/>
          <p:nvPr/>
        </p:nvSpPr>
        <p:spPr>
          <a:xfrm>
            <a:off x="522193" y="5457759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ACE23-29D0-4F01-A1F1-4C9FB9A72F0D}"/>
              </a:ext>
            </a:extLst>
          </p:cNvPr>
          <p:cNvSpPr txBox="1"/>
          <p:nvPr/>
        </p:nvSpPr>
        <p:spPr>
          <a:xfrm>
            <a:off x="522193" y="5039945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FF9AA-0D07-4A98-986B-8193BA24964A}"/>
              </a:ext>
            </a:extLst>
          </p:cNvPr>
          <p:cNvSpPr txBox="1"/>
          <p:nvPr/>
        </p:nvSpPr>
        <p:spPr>
          <a:xfrm>
            <a:off x="609283" y="5850813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E701740-749E-4879-9D13-DDEF305D0D0C}"/>
              </a:ext>
            </a:extLst>
          </p:cNvPr>
          <p:cNvGrpSpPr/>
          <p:nvPr/>
        </p:nvGrpSpPr>
        <p:grpSpPr>
          <a:xfrm>
            <a:off x="4656000" y="3012828"/>
            <a:ext cx="2880000" cy="3313258"/>
            <a:chOff x="4656000" y="2633788"/>
            <a:chExt cx="2880000" cy="3691211"/>
          </a:xfrm>
        </p:grpSpPr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AD95C000-8D5E-46A0-9DE1-0043B32DB452}"/>
                </a:ext>
              </a:extLst>
            </p:cNvPr>
            <p:cNvGrpSpPr/>
            <p:nvPr/>
          </p:nvGrpSpPr>
          <p:grpSpPr>
            <a:xfrm>
              <a:off x="4656000" y="2633788"/>
              <a:ext cx="2880000" cy="3691211"/>
              <a:chOff x="4044042" y="2633788"/>
              <a:chExt cx="4389120" cy="3691211"/>
            </a:xfrm>
          </p:grpSpPr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9E4C57C7-C5C3-42C5-8E44-DE176581A672}"/>
                  </a:ext>
                </a:extLst>
              </p:cNvPr>
              <p:cNvSpPr/>
              <p:nvPr/>
            </p:nvSpPr>
            <p:spPr>
              <a:xfrm>
                <a:off x="4044042" y="5771880"/>
                <a:ext cx="4389120" cy="5531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C1316B7D-70DC-4C3D-8BE9-2BA95A9C6E0F}"/>
                  </a:ext>
                </a:extLst>
              </p:cNvPr>
              <p:cNvSpPr/>
              <p:nvPr/>
            </p:nvSpPr>
            <p:spPr>
              <a:xfrm>
                <a:off x="4181202" y="4845484"/>
                <a:ext cx="4114800" cy="5531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CAEEA86D-2B1B-4C36-A330-70FC92BB11AA}"/>
                  </a:ext>
                </a:extLst>
              </p:cNvPr>
              <p:cNvSpPr/>
              <p:nvPr/>
            </p:nvSpPr>
            <p:spPr>
              <a:xfrm>
                <a:off x="4318362" y="3919107"/>
                <a:ext cx="3840480" cy="5531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1ED4203D-8D48-4E66-A22E-873D41638502}"/>
                  </a:ext>
                </a:extLst>
              </p:cNvPr>
              <p:cNvSpPr/>
              <p:nvPr/>
            </p:nvSpPr>
            <p:spPr>
              <a:xfrm>
                <a:off x="4455522" y="3000102"/>
                <a:ext cx="3566160" cy="5531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7">
                <a:extLst>
                  <a:ext uri="{FF2B5EF4-FFF2-40B4-BE49-F238E27FC236}">
                    <a16:creationId xmlns:a16="http://schemas.microsoft.com/office/drawing/2014/main" id="{E088BECE-18EB-454E-B230-90AF74AE5780}"/>
                  </a:ext>
                </a:extLst>
              </p:cNvPr>
              <p:cNvSpPr/>
              <p:nvPr/>
            </p:nvSpPr>
            <p:spPr>
              <a:xfrm>
                <a:off x="4044042" y="5397537"/>
                <a:ext cx="438912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8">
                <a:extLst>
                  <a:ext uri="{FF2B5EF4-FFF2-40B4-BE49-F238E27FC236}">
                    <a16:creationId xmlns:a16="http://schemas.microsoft.com/office/drawing/2014/main" id="{6205E315-3DBF-4BD7-83A2-E5A4C47A4C5E}"/>
                  </a:ext>
                </a:extLst>
              </p:cNvPr>
              <p:cNvSpPr/>
              <p:nvPr/>
            </p:nvSpPr>
            <p:spPr>
              <a:xfrm>
                <a:off x="4181202" y="4472227"/>
                <a:ext cx="411480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apezoid 9">
                <a:extLst>
                  <a:ext uri="{FF2B5EF4-FFF2-40B4-BE49-F238E27FC236}">
                    <a16:creationId xmlns:a16="http://schemas.microsoft.com/office/drawing/2014/main" id="{C2E2E582-E620-4BC9-8403-DC3369A4AB46}"/>
                  </a:ext>
                </a:extLst>
              </p:cNvPr>
              <p:cNvSpPr/>
              <p:nvPr/>
            </p:nvSpPr>
            <p:spPr>
              <a:xfrm>
                <a:off x="4318362" y="3544764"/>
                <a:ext cx="384048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10">
                <a:extLst>
                  <a:ext uri="{FF2B5EF4-FFF2-40B4-BE49-F238E27FC236}">
                    <a16:creationId xmlns:a16="http://schemas.microsoft.com/office/drawing/2014/main" id="{E71A7408-5A37-453E-BE3D-4B946EC04FA4}"/>
                  </a:ext>
                </a:extLst>
              </p:cNvPr>
              <p:cNvSpPr/>
              <p:nvPr/>
            </p:nvSpPr>
            <p:spPr>
              <a:xfrm>
                <a:off x="4455522" y="2633788"/>
                <a:ext cx="356616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BF7FBD87-59D2-45D0-89DB-1FA139A48F62}"/>
                </a:ext>
              </a:extLst>
            </p:cNvPr>
            <p:cNvGrpSpPr/>
            <p:nvPr/>
          </p:nvGrpSpPr>
          <p:grpSpPr>
            <a:xfrm>
              <a:off x="5090160" y="2633788"/>
              <a:ext cx="2011680" cy="3691211"/>
              <a:chOff x="9526087" y="1889481"/>
              <a:chExt cx="2011680" cy="3691211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51508C86-F633-4FAF-A3EE-682D1576DD25}"/>
                  </a:ext>
                </a:extLst>
              </p:cNvPr>
              <p:cNvSpPr/>
              <p:nvPr/>
            </p:nvSpPr>
            <p:spPr>
              <a:xfrm>
                <a:off x="9526087" y="5027573"/>
                <a:ext cx="2011680" cy="5531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A61945AE-9103-44E1-BD72-881C92B9DB37}"/>
                  </a:ext>
                </a:extLst>
              </p:cNvPr>
              <p:cNvSpPr/>
              <p:nvPr/>
            </p:nvSpPr>
            <p:spPr>
              <a:xfrm>
                <a:off x="9617527" y="4110721"/>
                <a:ext cx="1828800" cy="5531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27C88D0B-D4F4-4195-B0D0-0303D846CA33}"/>
                  </a:ext>
                </a:extLst>
              </p:cNvPr>
              <p:cNvSpPr/>
              <p:nvPr/>
            </p:nvSpPr>
            <p:spPr>
              <a:xfrm>
                <a:off x="9708967" y="3183258"/>
                <a:ext cx="1645920" cy="55312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1E824B8D-5AD3-44E3-B02B-559E809646AC}"/>
                  </a:ext>
                </a:extLst>
              </p:cNvPr>
              <p:cNvSpPr/>
              <p:nvPr/>
            </p:nvSpPr>
            <p:spPr>
              <a:xfrm>
                <a:off x="9800407" y="2255795"/>
                <a:ext cx="1463040" cy="5531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15">
                <a:extLst>
                  <a:ext uri="{FF2B5EF4-FFF2-40B4-BE49-F238E27FC236}">
                    <a16:creationId xmlns:a16="http://schemas.microsoft.com/office/drawing/2014/main" id="{93255E41-2840-4DC7-A425-D882069D79C3}"/>
                  </a:ext>
                </a:extLst>
              </p:cNvPr>
              <p:cNvSpPr/>
              <p:nvPr/>
            </p:nvSpPr>
            <p:spPr>
              <a:xfrm>
                <a:off x="9526087" y="4653230"/>
                <a:ext cx="2011680" cy="374343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6">
                <a:extLst>
                  <a:ext uri="{FF2B5EF4-FFF2-40B4-BE49-F238E27FC236}">
                    <a16:creationId xmlns:a16="http://schemas.microsoft.com/office/drawing/2014/main" id="{892FF59C-D904-4D5E-8EEC-740BDA8F867E}"/>
                  </a:ext>
                </a:extLst>
              </p:cNvPr>
              <p:cNvSpPr/>
              <p:nvPr/>
            </p:nvSpPr>
            <p:spPr>
              <a:xfrm>
                <a:off x="9617527" y="3736378"/>
                <a:ext cx="1828800" cy="374343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apezoid 17">
                <a:extLst>
                  <a:ext uri="{FF2B5EF4-FFF2-40B4-BE49-F238E27FC236}">
                    <a16:creationId xmlns:a16="http://schemas.microsoft.com/office/drawing/2014/main" id="{0538D925-0EE6-4FD5-927F-73938CAAD2BE}"/>
                  </a:ext>
                </a:extLst>
              </p:cNvPr>
              <p:cNvSpPr/>
              <p:nvPr/>
            </p:nvSpPr>
            <p:spPr>
              <a:xfrm>
                <a:off x="9708967" y="2808915"/>
                <a:ext cx="1645920" cy="374343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18">
                <a:extLst>
                  <a:ext uri="{FF2B5EF4-FFF2-40B4-BE49-F238E27FC236}">
                    <a16:creationId xmlns:a16="http://schemas.microsoft.com/office/drawing/2014/main" id="{D6DC8295-79F0-49AD-9440-80A077540FA6}"/>
                  </a:ext>
                </a:extLst>
              </p:cNvPr>
              <p:cNvSpPr/>
              <p:nvPr/>
            </p:nvSpPr>
            <p:spPr>
              <a:xfrm>
                <a:off x="9800407" y="1889481"/>
                <a:ext cx="1463040" cy="374343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84">
            <a:extLst>
              <a:ext uri="{FF2B5EF4-FFF2-40B4-BE49-F238E27FC236}">
                <a16:creationId xmlns:a16="http://schemas.microsoft.com/office/drawing/2014/main" id="{E873B857-BF9E-40D2-A18D-F9F752303B6F}"/>
              </a:ext>
            </a:extLst>
          </p:cNvPr>
          <p:cNvSpPr/>
          <p:nvPr/>
        </p:nvSpPr>
        <p:spPr>
          <a:xfrm>
            <a:off x="4660516" y="3075027"/>
            <a:ext cx="2733863" cy="276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4B514D-19F7-43F1-BCB8-07923553E6A1}"/>
              </a:ext>
            </a:extLst>
          </p:cNvPr>
          <p:cNvSpPr txBox="1"/>
          <p:nvPr/>
        </p:nvSpPr>
        <p:spPr>
          <a:xfrm>
            <a:off x="5246020" y="3457980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01 CONTENTS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B2CB43-602E-49DF-97B6-6BB7FE936B21}"/>
              </a:ext>
            </a:extLst>
          </p:cNvPr>
          <p:cNvSpPr txBox="1"/>
          <p:nvPr/>
        </p:nvSpPr>
        <p:spPr>
          <a:xfrm>
            <a:off x="5246020" y="4265728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02 CONTENTS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0A8370-33D8-4209-A873-5E49C7445601}"/>
              </a:ext>
            </a:extLst>
          </p:cNvPr>
          <p:cNvSpPr txBox="1"/>
          <p:nvPr/>
        </p:nvSpPr>
        <p:spPr>
          <a:xfrm>
            <a:off x="5246020" y="5096517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03 CONTENTS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C03B93-6910-4D1F-AC8B-C0D53F2BEA3B}"/>
              </a:ext>
            </a:extLst>
          </p:cNvPr>
          <p:cNvSpPr txBox="1"/>
          <p:nvPr/>
        </p:nvSpPr>
        <p:spPr>
          <a:xfrm>
            <a:off x="5246020" y="5920959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04 CONTENTS</a:t>
            </a:r>
          </a:p>
        </p:txBody>
      </p:sp>
      <p:sp>
        <p:nvSpPr>
          <p:cNvPr id="36" name="Oval 43">
            <a:extLst>
              <a:ext uri="{FF2B5EF4-FFF2-40B4-BE49-F238E27FC236}">
                <a16:creationId xmlns:a16="http://schemas.microsoft.com/office/drawing/2014/main" id="{A98BE17D-627D-4B84-AC99-E73873A457F3}"/>
              </a:ext>
            </a:extLst>
          </p:cNvPr>
          <p:cNvSpPr/>
          <p:nvPr/>
        </p:nvSpPr>
        <p:spPr>
          <a:xfrm>
            <a:off x="895528" y="2937942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55">
            <a:extLst>
              <a:ext uri="{FF2B5EF4-FFF2-40B4-BE49-F238E27FC236}">
                <a16:creationId xmlns:a16="http://schemas.microsoft.com/office/drawing/2014/main" id="{B82E51E5-31D2-4338-8F77-4474AA61100E}"/>
              </a:ext>
            </a:extLst>
          </p:cNvPr>
          <p:cNvSpPr/>
          <p:nvPr/>
        </p:nvSpPr>
        <p:spPr>
          <a:xfrm>
            <a:off x="895528" y="3745690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986531D2-8402-4301-88A0-19221F905B98}"/>
              </a:ext>
            </a:extLst>
          </p:cNvPr>
          <p:cNvSpPr/>
          <p:nvPr/>
        </p:nvSpPr>
        <p:spPr>
          <a:xfrm>
            <a:off x="895528" y="540092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55">
            <a:extLst>
              <a:ext uri="{FF2B5EF4-FFF2-40B4-BE49-F238E27FC236}">
                <a16:creationId xmlns:a16="http://schemas.microsoft.com/office/drawing/2014/main" id="{1CBB775F-7C33-460B-A88E-228328E02191}"/>
              </a:ext>
            </a:extLst>
          </p:cNvPr>
          <p:cNvSpPr/>
          <p:nvPr/>
        </p:nvSpPr>
        <p:spPr>
          <a:xfrm>
            <a:off x="895528" y="4576479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3F6C27-5B7B-423C-998C-EEC5A6E667F9}"/>
              </a:ext>
            </a:extLst>
          </p:cNvPr>
          <p:cNvSpPr txBox="1"/>
          <p:nvPr/>
        </p:nvSpPr>
        <p:spPr>
          <a:xfrm>
            <a:off x="1537099" y="3052066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D229D8B2-FCE7-4AF9-9272-D5C5687BF7E0}"/>
              </a:ext>
            </a:extLst>
          </p:cNvPr>
          <p:cNvCxnSpPr>
            <a:cxnSpLocks/>
          </p:cNvCxnSpPr>
          <p:nvPr/>
        </p:nvCxnSpPr>
        <p:spPr>
          <a:xfrm>
            <a:off x="3586377" y="3221343"/>
            <a:ext cx="115962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DBFE0C41-362F-4635-B6C6-8162987EFF02}"/>
              </a:ext>
            </a:extLst>
          </p:cNvPr>
          <p:cNvCxnSpPr>
            <a:cxnSpLocks/>
          </p:cNvCxnSpPr>
          <p:nvPr/>
        </p:nvCxnSpPr>
        <p:spPr>
          <a:xfrm>
            <a:off x="7356000" y="3221343"/>
            <a:ext cx="10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2C646A2-47EF-467C-ADFD-36358707F8BA}"/>
              </a:ext>
            </a:extLst>
          </p:cNvPr>
          <p:cNvSpPr txBox="1"/>
          <p:nvPr/>
        </p:nvSpPr>
        <p:spPr>
          <a:xfrm>
            <a:off x="8514648" y="2990511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087981-5791-40F0-8A6B-134D3BA7F8D5}"/>
              </a:ext>
            </a:extLst>
          </p:cNvPr>
          <p:cNvSpPr txBox="1"/>
          <p:nvPr/>
        </p:nvSpPr>
        <p:spPr>
          <a:xfrm>
            <a:off x="8514648" y="3798259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ED0893-890F-447D-8562-E1ADBD0B952E}"/>
              </a:ext>
            </a:extLst>
          </p:cNvPr>
          <p:cNvSpPr txBox="1"/>
          <p:nvPr/>
        </p:nvSpPr>
        <p:spPr>
          <a:xfrm>
            <a:off x="8514648" y="4629048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1CA41B-C418-4E01-8510-3E4F1250FD82}"/>
              </a:ext>
            </a:extLst>
          </p:cNvPr>
          <p:cNvSpPr txBox="1"/>
          <p:nvPr/>
        </p:nvSpPr>
        <p:spPr>
          <a:xfrm>
            <a:off x="8514648" y="5453490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7156A9-2C6C-4EB4-830A-68400E0F5871}"/>
              </a:ext>
            </a:extLst>
          </p:cNvPr>
          <p:cNvSpPr txBox="1"/>
          <p:nvPr/>
        </p:nvSpPr>
        <p:spPr>
          <a:xfrm>
            <a:off x="1552330" y="3859814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70831058-4B74-4314-9E85-C04D5989B633}"/>
              </a:ext>
            </a:extLst>
          </p:cNvPr>
          <p:cNvCxnSpPr>
            <a:cxnSpLocks/>
          </p:cNvCxnSpPr>
          <p:nvPr/>
        </p:nvCxnSpPr>
        <p:spPr>
          <a:xfrm>
            <a:off x="3601608" y="4029091"/>
            <a:ext cx="114439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E33416FE-13F9-4F9D-82A1-31A1985BFEC4}"/>
              </a:ext>
            </a:extLst>
          </p:cNvPr>
          <p:cNvCxnSpPr>
            <a:cxnSpLocks/>
          </p:cNvCxnSpPr>
          <p:nvPr/>
        </p:nvCxnSpPr>
        <p:spPr>
          <a:xfrm flipV="1">
            <a:off x="7536000" y="4029091"/>
            <a:ext cx="879231" cy="275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3CF6B9F-7BB5-491B-B4AC-791E7B958FB7}"/>
              </a:ext>
            </a:extLst>
          </p:cNvPr>
          <p:cNvSpPr txBox="1"/>
          <p:nvPr/>
        </p:nvSpPr>
        <p:spPr>
          <a:xfrm>
            <a:off x="1567561" y="4690603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7C2C6D9-3A2F-40E5-A32E-A9B670980442}"/>
              </a:ext>
            </a:extLst>
          </p:cNvPr>
          <p:cNvCxnSpPr>
            <a:cxnSpLocks/>
          </p:cNvCxnSpPr>
          <p:nvPr/>
        </p:nvCxnSpPr>
        <p:spPr>
          <a:xfrm flipV="1">
            <a:off x="3616839" y="4855780"/>
            <a:ext cx="945636" cy="4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80EF8591-D95D-4178-8168-69123F0B5B48}"/>
              </a:ext>
            </a:extLst>
          </p:cNvPr>
          <p:cNvCxnSpPr>
            <a:cxnSpLocks/>
          </p:cNvCxnSpPr>
          <p:nvPr/>
        </p:nvCxnSpPr>
        <p:spPr>
          <a:xfrm>
            <a:off x="7536000" y="4855780"/>
            <a:ext cx="894462" cy="4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D674FE-60EE-4F73-8A43-F17BE0677710}"/>
              </a:ext>
            </a:extLst>
          </p:cNvPr>
          <p:cNvSpPr txBox="1"/>
          <p:nvPr/>
        </p:nvSpPr>
        <p:spPr>
          <a:xfrm>
            <a:off x="1537099" y="5515045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78F69E67-F579-4445-A309-F648F9937AD4}"/>
              </a:ext>
            </a:extLst>
          </p:cNvPr>
          <p:cNvCxnSpPr>
            <a:cxnSpLocks/>
          </p:cNvCxnSpPr>
          <p:nvPr/>
        </p:nvCxnSpPr>
        <p:spPr>
          <a:xfrm>
            <a:off x="3586377" y="5684322"/>
            <a:ext cx="9094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CE9A36AF-6723-4D8A-80F1-E9CD2A9065AD}"/>
              </a:ext>
            </a:extLst>
          </p:cNvPr>
          <p:cNvCxnSpPr>
            <a:cxnSpLocks/>
          </p:cNvCxnSpPr>
          <p:nvPr/>
        </p:nvCxnSpPr>
        <p:spPr>
          <a:xfrm>
            <a:off x="7658100" y="5684322"/>
            <a:ext cx="741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2E5CDB30-BCBB-4706-84D1-1FEBDA1BCF03}"/>
              </a:ext>
            </a:extLst>
          </p:cNvPr>
          <p:cNvSpPr/>
          <p:nvPr/>
        </p:nvSpPr>
        <p:spPr>
          <a:xfrm>
            <a:off x="1040521" y="4743412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395F8790-D648-4034-9A53-E46ACF10BB25}"/>
              </a:ext>
            </a:extLst>
          </p:cNvPr>
          <p:cNvSpPr/>
          <p:nvPr/>
        </p:nvSpPr>
        <p:spPr>
          <a:xfrm>
            <a:off x="1026534" y="3105580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 Same Side Corner Rectangle 36">
            <a:extLst>
              <a:ext uri="{FF2B5EF4-FFF2-40B4-BE49-F238E27FC236}">
                <a16:creationId xmlns:a16="http://schemas.microsoft.com/office/drawing/2014/main" id="{40953081-CE3E-4633-8571-1E6CECE3FCC3}"/>
              </a:ext>
            </a:extLst>
          </p:cNvPr>
          <p:cNvSpPr/>
          <p:nvPr/>
        </p:nvSpPr>
        <p:spPr>
          <a:xfrm>
            <a:off x="1025290" y="3889993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3AE2404A-7B91-4F59-9B60-16DBCE31CBD3}"/>
              </a:ext>
            </a:extLst>
          </p:cNvPr>
          <p:cNvSpPr/>
          <p:nvPr/>
        </p:nvSpPr>
        <p:spPr>
          <a:xfrm>
            <a:off x="1026512" y="5520404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Freeform: Shape 118">
            <a:extLst>
              <a:ext uri="{FF2B5EF4-FFF2-40B4-BE49-F238E27FC236}">
                <a16:creationId xmlns:a16="http://schemas.microsoft.com/office/drawing/2014/main" id="{AC2E075E-FCE6-4EE3-92FB-F228E7C1E2D6}"/>
              </a:ext>
            </a:extLst>
          </p:cNvPr>
          <p:cNvSpPr/>
          <p:nvPr/>
        </p:nvSpPr>
        <p:spPr>
          <a:xfrm>
            <a:off x="5798919" y="1330363"/>
            <a:ext cx="625105" cy="1889641"/>
          </a:xfrm>
          <a:custGeom>
            <a:avLst/>
            <a:gdLst>
              <a:gd name="connsiteX0" fmla="*/ 540340 w 931652"/>
              <a:gd name="connsiteY0" fmla="*/ 2187708 h 2816304"/>
              <a:gd name="connsiteX1" fmla="*/ 478401 w 931652"/>
              <a:gd name="connsiteY1" fmla="*/ 2223640 h 2816304"/>
              <a:gd name="connsiteX2" fmla="*/ 473610 w 931652"/>
              <a:gd name="connsiteY2" fmla="*/ 2234933 h 2816304"/>
              <a:gd name="connsiteX3" fmla="*/ 485587 w 931652"/>
              <a:gd name="connsiteY3" fmla="*/ 2235617 h 2816304"/>
              <a:gd name="connsiteX4" fmla="*/ 517412 w 931652"/>
              <a:gd name="connsiteY4" fmla="*/ 2218849 h 2816304"/>
              <a:gd name="connsiteX5" fmla="*/ 531443 w 931652"/>
              <a:gd name="connsiteY5" fmla="*/ 2214742 h 2816304"/>
              <a:gd name="connsiteX6" fmla="*/ 532469 w 931652"/>
              <a:gd name="connsiteY6" fmla="*/ 2230141 h 2816304"/>
              <a:gd name="connsiteX7" fmla="*/ 511595 w 931652"/>
              <a:gd name="connsiteY7" fmla="*/ 2376947 h 2816304"/>
              <a:gd name="connsiteX8" fmla="*/ 517070 w 931652"/>
              <a:gd name="connsiteY8" fmla="*/ 2389267 h 2816304"/>
              <a:gd name="connsiteX9" fmla="*/ 531443 w 931652"/>
              <a:gd name="connsiteY9" fmla="*/ 2380369 h 2816304"/>
              <a:gd name="connsiteX10" fmla="*/ 552317 w 931652"/>
              <a:gd name="connsiteY10" fmla="*/ 2201396 h 2816304"/>
              <a:gd name="connsiteX11" fmla="*/ 540340 w 931652"/>
              <a:gd name="connsiteY11" fmla="*/ 2187708 h 2816304"/>
              <a:gd name="connsiteX12" fmla="*/ 135513 w 931652"/>
              <a:gd name="connsiteY12" fmla="*/ 0 h 2816304"/>
              <a:gd name="connsiteX13" fmla="*/ 149201 w 931652"/>
              <a:gd name="connsiteY13" fmla="*/ 0 h 2816304"/>
              <a:gd name="connsiteX14" fmla="*/ 163232 w 931652"/>
              <a:gd name="connsiteY14" fmla="*/ 17452 h 2816304"/>
              <a:gd name="connsiteX15" fmla="*/ 161863 w 931652"/>
              <a:gd name="connsiteY15" fmla="*/ 65361 h 2816304"/>
              <a:gd name="connsiteX16" fmla="*/ 127300 w 931652"/>
              <a:gd name="connsiteY16" fmla="*/ 99581 h 2816304"/>
              <a:gd name="connsiteX17" fmla="*/ 122167 w 931652"/>
              <a:gd name="connsiteY17" fmla="*/ 103688 h 2816304"/>
              <a:gd name="connsiteX18" fmla="*/ 157414 w 931652"/>
              <a:gd name="connsiteY18" fmla="*/ 113269 h 2816304"/>
              <a:gd name="connsiteX19" fmla="*/ 191977 w 931652"/>
              <a:gd name="connsiteY19" fmla="*/ 164258 h 2816304"/>
              <a:gd name="connsiteX20" fmla="*/ 196425 w 931652"/>
              <a:gd name="connsiteY20" fmla="*/ 190265 h 2816304"/>
              <a:gd name="connsiteX21" fmla="*/ 192661 w 931652"/>
              <a:gd name="connsiteY21" fmla="*/ 213194 h 2816304"/>
              <a:gd name="connsiteX22" fmla="*/ 163232 w 931652"/>
              <a:gd name="connsiteY22" fmla="*/ 224143 h 2816304"/>
              <a:gd name="connsiteX23" fmla="*/ 152281 w 931652"/>
              <a:gd name="connsiteY23" fmla="*/ 230987 h 2816304"/>
              <a:gd name="connsiteX24" fmla="*/ 144410 w 931652"/>
              <a:gd name="connsiteY24" fmla="*/ 256995 h 2816304"/>
              <a:gd name="connsiteX25" fmla="*/ 143042 w 931652"/>
              <a:gd name="connsiteY25" fmla="*/ 287451 h 2816304"/>
              <a:gd name="connsiteX26" fmla="*/ 172813 w 931652"/>
              <a:gd name="connsiteY26" fmla="*/ 369923 h 2816304"/>
              <a:gd name="connsiteX27" fmla="*/ 172129 w 931652"/>
              <a:gd name="connsiteY27" fmla="*/ 416121 h 2816304"/>
              <a:gd name="connsiteX28" fmla="*/ 179999 w 931652"/>
              <a:gd name="connsiteY28" fmla="*/ 514675 h 2816304"/>
              <a:gd name="connsiteX29" fmla="*/ 213536 w 931652"/>
              <a:gd name="connsiteY29" fmla="*/ 697069 h 2816304"/>
              <a:gd name="connsiteX30" fmla="*/ 223802 w 931652"/>
              <a:gd name="connsiteY30" fmla="*/ 709388 h 2816304"/>
              <a:gd name="connsiteX31" fmla="*/ 304219 w 931652"/>
              <a:gd name="connsiteY31" fmla="*/ 712811 h 2816304"/>
              <a:gd name="connsiteX32" fmla="*/ 331253 w 931652"/>
              <a:gd name="connsiteY32" fmla="*/ 691595 h 2816304"/>
              <a:gd name="connsiteX33" fmla="*/ 322698 w 931652"/>
              <a:gd name="connsiteY33" fmla="*/ 670036 h 2816304"/>
              <a:gd name="connsiteX34" fmla="*/ 279239 w 931652"/>
              <a:gd name="connsiteY34" fmla="*/ 618704 h 2816304"/>
              <a:gd name="connsiteX35" fmla="*/ 340151 w 931652"/>
              <a:gd name="connsiteY35" fmla="*/ 658400 h 2816304"/>
              <a:gd name="connsiteX36" fmla="*/ 397641 w 931652"/>
              <a:gd name="connsiteY36" fmla="*/ 659428 h 2816304"/>
              <a:gd name="connsiteX37" fmla="*/ 409618 w 931652"/>
              <a:gd name="connsiteY37" fmla="*/ 626575 h 2816304"/>
              <a:gd name="connsiteX38" fmla="*/ 411671 w 931652"/>
              <a:gd name="connsiteY38" fmla="*/ 599199 h 2816304"/>
              <a:gd name="connsiteX39" fmla="*/ 414409 w 931652"/>
              <a:gd name="connsiteY39" fmla="*/ 568401 h 2816304"/>
              <a:gd name="connsiteX40" fmla="*/ 419200 w 931652"/>
              <a:gd name="connsiteY40" fmla="*/ 572508 h 2816304"/>
              <a:gd name="connsiteX41" fmla="*/ 433915 w 931652"/>
              <a:gd name="connsiteY41" fmla="*/ 640949 h 2816304"/>
              <a:gd name="connsiteX42" fmla="*/ 485930 w 931652"/>
              <a:gd name="connsiteY42" fmla="*/ 661139 h 2816304"/>
              <a:gd name="connsiteX43" fmla="*/ 537260 w 931652"/>
              <a:gd name="connsiteY43" fmla="*/ 621442 h 2816304"/>
              <a:gd name="connsiteX44" fmla="*/ 555055 w 931652"/>
              <a:gd name="connsiteY44" fmla="*/ 613914 h 2816304"/>
              <a:gd name="connsiteX45" fmla="*/ 513306 w 931652"/>
              <a:gd name="connsiteY45" fmla="*/ 667983 h 2816304"/>
              <a:gd name="connsiteX46" fmla="*/ 515359 w 931652"/>
              <a:gd name="connsiteY46" fmla="*/ 700149 h 2816304"/>
              <a:gd name="connsiteX47" fmla="*/ 542393 w 931652"/>
              <a:gd name="connsiteY47" fmla="*/ 703913 h 2816304"/>
              <a:gd name="connsiteX48" fmla="*/ 628971 w 931652"/>
              <a:gd name="connsiteY48" fmla="*/ 682012 h 2816304"/>
              <a:gd name="connsiteX49" fmla="*/ 547869 w 931652"/>
              <a:gd name="connsiteY49" fmla="*/ 723762 h 2816304"/>
              <a:gd name="connsiteX50" fmla="*/ 533496 w 931652"/>
              <a:gd name="connsiteY50" fmla="*/ 737107 h 2816304"/>
              <a:gd name="connsiteX51" fmla="*/ 552659 w 931652"/>
              <a:gd name="connsiteY51" fmla="*/ 757297 h 2816304"/>
              <a:gd name="connsiteX52" fmla="*/ 616309 w 931652"/>
              <a:gd name="connsiteY52" fmla="*/ 764483 h 2816304"/>
              <a:gd name="connsiteX53" fmla="*/ 599541 w 931652"/>
              <a:gd name="connsiteY53" fmla="*/ 769616 h 2816304"/>
              <a:gd name="connsiteX54" fmla="*/ 546842 w 931652"/>
              <a:gd name="connsiteY54" fmla="*/ 775434 h 2816304"/>
              <a:gd name="connsiteX55" fmla="*/ 528705 w 931652"/>
              <a:gd name="connsiteY55" fmla="*/ 802811 h 2816304"/>
              <a:gd name="connsiteX56" fmla="*/ 533496 w 931652"/>
              <a:gd name="connsiteY56" fmla="*/ 820948 h 2816304"/>
              <a:gd name="connsiteX57" fmla="*/ 534865 w 931652"/>
              <a:gd name="connsiteY57" fmla="*/ 832239 h 2816304"/>
              <a:gd name="connsiteX58" fmla="*/ 533496 w 931652"/>
              <a:gd name="connsiteY58" fmla="*/ 884597 h 2816304"/>
              <a:gd name="connsiteX59" fmla="*/ 533496 w 931652"/>
              <a:gd name="connsiteY59" fmla="*/ 937296 h 2816304"/>
              <a:gd name="connsiteX60" fmla="*/ 533496 w 931652"/>
              <a:gd name="connsiteY60" fmla="*/ 954064 h 2816304"/>
              <a:gd name="connsiteX61" fmla="*/ 565321 w 931652"/>
              <a:gd name="connsiteY61" fmla="*/ 1035167 h 2816304"/>
              <a:gd name="connsiteX62" fmla="*/ 598857 w 931652"/>
              <a:gd name="connsiteY62" fmla="*/ 1060831 h 2816304"/>
              <a:gd name="connsiteX63" fmla="*/ 613914 w 931652"/>
              <a:gd name="connsiteY63" fmla="*/ 1068019 h 2816304"/>
              <a:gd name="connsiteX64" fmla="*/ 617678 w 931652"/>
              <a:gd name="connsiteY64" fmla="*/ 1076916 h 2816304"/>
              <a:gd name="connsiteX65" fmla="*/ 608781 w 931652"/>
              <a:gd name="connsiteY65" fmla="*/ 1078969 h 2816304"/>
              <a:gd name="connsiteX66" fmla="*/ 527678 w 931652"/>
              <a:gd name="connsiteY66" fmla="*/ 1034824 h 2816304"/>
              <a:gd name="connsiteX67" fmla="*/ 508857 w 931652"/>
              <a:gd name="connsiteY67" fmla="*/ 998550 h 2816304"/>
              <a:gd name="connsiteX68" fmla="*/ 490036 w 931652"/>
              <a:gd name="connsiteY68" fmla="*/ 978703 h 2816304"/>
              <a:gd name="connsiteX69" fmla="*/ 490036 w 931652"/>
              <a:gd name="connsiteY69" fmla="*/ 1006079 h 2816304"/>
              <a:gd name="connsiteX70" fmla="*/ 479085 w 931652"/>
              <a:gd name="connsiteY70" fmla="*/ 1021136 h 2816304"/>
              <a:gd name="connsiteX71" fmla="*/ 351444 w 931652"/>
              <a:gd name="connsiteY71" fmla="*/ 934558 h 2816304"/>
              <a:gd name="connsiteX72" fmla="*/ 349048 w 931652"/>
              <a:gd name="connsiteY72" fmla="*/ 930110 h 2816304"/>
              <a:gd name="connsiteX73" fmla="*/ 301482 w 931652"/>
              <a:gd name="connsiteY73" fmla="*/ 882543 h 2816304"/>
              <a:gd name="connsiteX74" fmla="*/ 299429 w 931652"/>
              <a:gd name="connsiteY74" fmla="*/ 861670 h 2816304"/>
              <a:gd name="connsiteX75" fmla="*/ 312775 w 931652"/>
              <a:gd name="connsiteY75" fmla="*/ 838741 h 2816304"/>
              <a:gd name="connsiteX76" fmla="*/ 319619 w 931652"/>
              <a:gd name="connsiteY76" fmla="*/ 789123 h 2816304"/>
              <a:gd name="connsiteX77" fmla="*/ 262813 w 931652"/>
              <a:gd name="connsiteY77" fmla="*/ 777487 h 2816304"/>
              <a:gd name="connsiteX78" fmla="*/ 252547 w 931652"/>
              <a:gd name="connsiteY78" fmla="*/ 791518 h 2816304"/>
              <a:gd name="connsiteX79" fmla="*/ 264866 w 931652"/>
              <a:gd name="connsiteY79" fmla="*/ 862695 h 2816304"/>
              <a:gd name="connsiteX80" fmla="*/ 272737 w 931652"/>
              <a:gd name="connsiteY80" fmla="*/ 877753 h 2816304"/>
              <a:gd name="connsiteX81" fmla="*/ 330569 w 931652"/>
              <a:gd name="connsiteY81" fmla="*/ 939691 h 2816304"/>
              <a:gd name="connsiteX82" fmla="*/ 377109 w 931652"/>
              <a:gd name="connsiteY82" fmla="*/ 996498 h 2816304"/>
              <a:gd name="connsiteX83" fmla="*/ 439048 w 931652"/>
              <a:gd name="connsiteY83" fmla="*/ 1030033 h 2816304"/>
              <a:gd name="connsiteX84" fmla="*/ 473610 w 931652"/>
              <a:gd name="connsiteY84" fmla="*/ 1036536 h 2816304"/>
              <a:gd name="connsiteX85" fmla="*/ 438363 w 931652"/>
              <a:gd name="connsiteY85" fmla="*/ 1062542 h 2816304"/>
              <a:gd name="connsiteX86" fmla="*/ 431519 w 931652"/>
              <a:gd name="connsiteY86" fmla="*/ 1076231 h 2816304"/>
              <a:gd name="connsiteX87" fmla="*/ 447603 w 931652"/>
              <a:gd name="connsiteY87" fmla="*/ 1073152 h 2816304"/>
              <a:gd name="connsiteX88" fmla="*/ 493116 w 931652"/>
              <a:gd name="connsiteY88" fmla="*/ 1050908 h 2816304"/>
              <a:gd name="connsiteX89" fmla="*/ 515701 w 931652"/>
              <a:gd name="connsiteY89" fmla="*/ 1048512 h 2816304"/>
              <a:gd name="connsiteX90" fmla="*/ 509199 w 931652"/>
              <a:gd name="connsiteY90" fmla="*/ 1069730 h 2816304"/>
              <a:gd name="connsiteX91" fmla="*/ 484219 w 931652"/>
              <a:gd name="connsiteY91" fmla="*/ 1122087 h 2816304"/>
              <a:gd name="connsiteX92" fmla="*/ 485930 w 931652"/>
              <a:gd name="connsiteY92" fmla="*/ 1134063 h 2816304"/>
              <a:gd name="connsiteX93" fmla="*/ 494143 w 931652"/>
              <a:gd name="connsiteY93" fmla="*/ 1129957 h 2816304"/>
              <a:gd name="connsiteX94" fmla="*/ 530416 w 931652"/>
              <a:gd name="connsiteY94" fmla="*/ 1090603 h 2816304"/>
              <a:gd name="connsiteX95" fmla="*/ 562583 w 931652"/>
              <a:gd name="connsiteY95" fmla="*/ 1082733 h 2816304"/>
              <a:gd name="connsiteX96" fmla="*/ 584142 w 931652"/>
              <a:gd name="connsiteY96" fmla="*/ 1087867 h 2816304"/>
              <a:gd name="connsiteX97" fmla="*/ 654294 w 931652"/>
              <a:gd name="connsiteY97" fmla="*/ 1149463 h 2816304"/>
              <a:gd name="connsiteX98" fmla="*/ 661822 w 931652"/>
              <a:gd name="connsiteY98" fmla="*/ 1184367 h 2816304"/>
              <a:gd name="connsiteX99" fmla="*/ 711784 w 931652"/>
              <a:gd name="connsiteY99" fmla="*/ 1264785 h 2816304"/>
              <a:gd name="connsiteX100" fmla="*/ 726499 w 931652"/>
              <a:gd name="connsiteY100" fmla="*/ 1291820 h 2816304"/>
              <a:gd name="connsiteX101" fmla="*/ 695358 w 931652"/>
              <a:gd name="connsiteY101" fmla="*/ 1386952 h 2816304"/>
              <a:gd name="connsiteX102" fmla="*/ 697069 w 931652"/>
              <a:gd name="connsiteY102" fmla="*/ 1397560 h 2816304"/>
              <a:gd name="connsiteX103" fmla="*/ 707335 w 931652"/>
              <a:gd name="connsiteY103" fmla="*/ 1394138 h 2816304"/>
              <a:gd name="connsiteX104" fmla="*/ 718628 w 931652"/>
              <a:gd name="connsiteY104" fmla="*/ 1364024 h 2816304"/>
              <a:gd name="connsiteX105" fmla="*/ 747031 w 931652"/>
              <a:gd name="connsiteY105" fmla="*/ 1288055 h 2816304"/>
              <a:gd name="connsiteX106" fmla="*/ 792544 w 931652"/>
              <a:gd name="connsiteY106" fmla="*/ 1220984 h 2816304"/>
              <a:gd name="connsiteX107" fmla="*/ 814445 w 931652"/>
              <a:gd name="connsiteY107" fmla="*/ 1216192 h 2816304"/>
              <a:gd name="connsiteX108" fmla="*/ 905814 w 931652"/>
              <a:gd name="connsiteY108" fmla="*/ 1266154 h 2816304"/>
              <a:gd name="connsiteX109" fmla="*/ 924293 w 931652"/>
              <a:gd name="connsiteY109" fmla="*/ 1316459 h 2816304"/>
              <a:gd name="connsiteX110" fmla="*/ 904103 w 931652"/>
              <a:gd name="connsiteY110" fmla="*/ 1341097 h 2816304"/>
              <a:gd name="connsiteX111" fmla="*/ 898285 w 931652"/>
              <a:gd name="connsiteY111" fmla="*/ 1354100 h 2816304"/>
              <a:gd name="connsiteX112" fmla="*/ 911289 w 931652"/>
              <a:gd name="connsiteY112" fmla="*/ 1371896 h 2816304"/>
              <a:gd name="connsiteX113" fmla="*/ 918133 w 931652"/>
              <a:gd name="connsiteY113" fmla="*/ 1398245 h 2816304"/>
              <a:gd name="connsiteX114" fmla="*/ 855167 w 931652"/>
              <a:gd name="connsiteY114" fmla="*/ 1491324 h 2816304"/>
              <a:gd name="connsiteX115" fmla="*/ 831555 w 931652"/>
              <a:gd name="connsiteY115" fmla="*/ 1507749 h 2816304"/>
              <a:gd name="connsiteX116" fmla="*/ 818894 w 931652"/>
              <a:gd name="connsiteY116" fmla="*/ 1508092 h 2816304"/>
              <a:gd name="connsiteX117" fmla="*/ 821289 w 931652"/>
              <a:gd name="connsiteY117" fmla="*/ 1497141 h 2816304"/>
              <a:gd name="connsiteX118" fmla="*/ 835320 w 931652"/>
              <a:gd name="connsiteY118" fmla="*/ 1471476 h 2816304"/>
              <a:gd name="connsiteX119" fmla="*/ 835320 w 931652"/>
              <a:gd name="connsiteY119" fmla="*/ 1440677 h 2816304"/>
              <a:gd name="connsiteX120" fmla="*/ 826765 w 931652"/>
              <a:gd name="connsiteY120" fmla="*/ 1437255 h 2816304"/>
              <a:gd name="connsiteX121" fmla="*/ 824711 w 931652"/>
              <a:gd name="connsiteY121" fmla="*/ 1443073 h 2816304"/>
              <a:gd name="connsiteX122" fmla="*/ 815472 w 931652"/>
              <a:gd name="connsiteY122" fmla="*/ 1480715 h 2816304"/>
              <a:gd name="connsiteX123" fmla="*/ 774407 w 931652"/>
              <a:gd name="connsiteY123" fmla="*/ 1553605 h 2816304"/>
              <a:gd name="connsiteX124" fmla="*/ 774750 w 931652"/>
              <a:gd name="connsiteY124" fmla="*/ 1566951 h 2816304"/>
              <a:gd name="connsiteX125" fmla="*/ 786042 w 931652"/>
              <a:gd name="connsiteY125" fmla="*/ 1559764 h 2816304"/>
              <a:gd name="connsiteX126" fmla="*/ 808286 w 931652"/>
              <a:gd name="connsiteY126" fmla="*/ 1528966 h 2816304"/>
              <a:gd name="connsiteX127" fmla="*/ 784673 w 931652"/>
              <a:gd name="connsiteY127" fmla="*/ 1646342 h 2816304"/>
              <a:gd name="connsiteX128" fmla="*/ 734712 w 931652"/>
              <a:gd name="connsiteY128" fmla="*/ 1691855 h 2816304"/>
              <a:gd name="connsiteX129" fmla="*/ 717944 w 931652"/>
              <a:gd name="connsiteY129" fmla="*/ 1681589 h 2816304"/>
              <a:gd name="connsiteX130" fmla="*/ 689883 w 931652"/>
              <a:gd name="connsiteY130" fmla="*/ 1470107 h 2816304"/>
              <a:gd name="connsiteX131" fmla="*/ 682697 w 931652"/>
              <a:gd name="connsiteY131" fmla="*/ 1452997 h 2816304"/>
              <a:gd name="connsiteX132" fmla="*/ 683039 w 931652"/>
              <a:gd name="connsiteY132" fmla="*/ 1470792 h 2816304"/>
              <a:gd name="connsiteX133" fmla="*/ 674142 w 931652"/>
              <a:gd name="connsiteY133" fmla="*/ 1480715 h 2816304"/>
              <a:gd name="connsiteX134" fmla="*/ 667640 w 931652"/>
              <a:gd name="connsiteY134" fmla="*/ 1489613 h 2816304"/>
              <a:gd name="connsiteX135" fmla="*/ 679959 w 931652"/>
              <a:gd name="connsiteY135" fmla="*/ 1510145 h 2816304"/>
              <a:gd name="connsiteX136" fmla="*/ 682012 w 931652"/>
              <a:gd name="connsiteY136" fmla="*/ 1523833 h 2816304"/>
              <a:gd name="connsiteX137" fmla="*/ 682697 w 931652"/>
              <a:gd name="connsiteY137" fmla="*/ 1546418 h 2816304"/>
              <a:gd name="connsiteX138" fmla="*/ 685092 w 931652"/>
              <a:gd name="connsiteY138" fmla="*/ 1556000 h 2816304"/>
              <a:gd name="connsiteX139" fmla="*/ 696727 w 931652"/>
              <a:gd name="connsiteY139" fmla="*/ 1640525 h 2816304"/>
              <a:gd name="connsiteX140" fmla="*/ 745662 w 931652"/>
              <a:gd name="connsiteY140" fmla="*/ 1973489 h 2816304"/>
              <a:gd name="connsiteX141" fmla="*/ 719655 w 931652"/>
              <a:gd name="connsiteY141" fmla="*/ 2008393 h 2816304"/>
              <a:gd name="connsiteX142" fmla="*/ 706993 w 931652"/>
              <a:gd name="connsiteY142" fmla="*/ 1995047 h 2816304"/>
              <a:gd name="connsiteX143" fmla="*/ 699465 w 931652"/>
              <a:gd name="connsiteY143" fmla="*/ 1905390 h 2816304"/>
              <a:gd name="connsiteX144" fmla="*/ 692963 w 931652"/>
              <a:gd name="connsiteY144" fmla="*/ 1896151 h 2816304"/>
              <a:gd name="connsiteX145" fmla="*/ 689541 w 931652"/>
              <a:gd name="connsiteY145" fmla="*/ 1907101 h 2816304"/>
              <a:gd name="connsiteX146" fmla="*/ 691252 w 931652"/>
              <a:gd name="connsiteY146" fmla="*/ 1966987 h 2816304"/>
              <a:gd name="connsiteX147" fmla="*/ 677564 w 931652"/>
              <a:gd name="connsiteY147" fmla="*/ 1994021 h 2816304"/>
              <a:gd name="connsiteX148" fmla="*/ 650872 w 931652"/>
              <a:gd name="connsiteY148" fmla="*/ 2012158 h 2816304"/>
              <a:gd name="connsiteX149" fmla="*/ 646081 w 931652"/>
              <a:gd name="connsiteY149" fmla="*/ 2024819 h 2816304"/>
              <a:gd name="connsiteX150" fmla="*/ 658400 w 931652"/>
              <a:gd name="connsiteY150" fmla="*/ 2024477 h 2816304"/>
              <a:gd name="connsiteX151" fmla="*/ 678248 w 931652"/>
              <a:gd name="connsiteY151" fmla="*/ 2011474 h 2816304"/>
              <a:gd name="connsiteX152" fmla="*/ 689541 w 931652"/>
              <a:gd name="connsiteY152" fmla="*/ 2015922 h 2816304"/>
              <a:gd name="connsiteX153" fmla="*/ 663876 w 931652"/>
              <a:gd name="connsiteY153" fmla="*/ 2048089 h 2816304"/>
              <a:gd name="connsiteX154" fmla="*/ 648476 w 931652"/>
              <a:gd name="connsiteY154" fmla="*/ 2053564 h 2816304"/>
              <a:gd name="connsiteX155" fmla="*/ 660796 w 931652"/>
              <a:gd name="connsiteY155" fmla="*/ 2063830 h 2816304"/>
              <a:gd name="connsiteX156" fmla="*/ 684750 w 931652"/>
              <a:gd name="connsiteY156" fmla="*/ 2093602 h 2816304"/>
              <a:gd name="connsiteX157" fmla="*/ 689883 w 931652"/>
              <a:gd name="connsiteY157" fmla="*/ 2370787 h 2816304"/>
              <a:gd name="connsiteX158" fmla="*/ 708020 w 931652"/>
              <a:gd name="connsiteY158" fmla="*/ 2388582 h 2816304"/>
              <a:gd name="connsiteX159" fmla="*/ 783305 w 931652"/>
              <a:gd name="connsiteY159" fmla="*/ 2387555 h 2816304"/>
              <a:gd name="connsiteX160" fmla="*/ 800757 w 931652"/>
              <a:gd name="connsiteY160" fmla="*/ 2404323 h 2816304"/>
              <a:gd name="connsiteX161" fmla="*/ 803495 w 931652"/>
              <a:gd name="connsiteY161" fmla="*/ 2556946 h 2816304"/>
              <a:gd name="connsiteX162" fmla="*/ 845928 w 931652"/>
              <a:gd name="connsiteY162" fmla="*/ 2560368 h 2816304"/>
              <a:gd name="connsiteX163" fmla="*/ 862012 w 931652"/>
              <a:gd name="connsiteY163" fmla="*/ 2576795 h 2816304"/>
              <a:gd name="connsiteX164" fmla="*/ 862012 w 931652"/>
              <a:gd name="connsiteY164" fmla="*/ 2790671 h 2816304"/>
              <a:gd name="connsiteX165" fmla="*/ 862659 w 931652"/>
              <a:gd name="connsiteY165" fmla="*/ 2814914 h 2816304"/>
              <a:gd name="connsiteX166" fmla="*/ 863168 w 931652"/>
              <a:gd name="connsiteY166" fmla="*/ 2816304 h 2816304"/>
              <a:gd name="connsiteX167" fmla="*/ 1349 w 931652"/>
              <a:gd name="connsiteY167" fmla="*/ 2816304 h 2816304"/>
              <a:gd name="connsiteX168" fmla="*/ 0 w 931652"/>
              <a:gd name="connsiteY168" fmla="*/ 2580216 h 2816304"/>
              <a:gd name="connsiteX169" fmla="*/ 16084 w 931652"/>
              <a:gd name="connsiteY169" fmla="*/ 2563790 h 2816304"/>
              <a:gd name="connsiteX170" fmla="*/ 93080 w 931652"/>
              <a:gd name="connsiteY170" fmla="*/ 2564132 h 2816304"/>
              <a:gd name="connsiteX171" fmla="*/ 108137 w 931652"/>
              <a:gd name="connsiteY171" fmla="*/ 2548391 h 2816304"/>
              <a:gd name="connsiteX172" fmla="*/ 106768 w 931652"/>
              <a:gd name="connsiteY172" fmla="*/ 2409798 h 2816304"/>
              <a:gd name="connsiteX173" fmla="*/ 124905 w 931652"/>
              <a:gd name="connsiteY173" fmla="*/ 2392004 h 2816304"/>
              <a:gd name="connsiteX174" fmla="*/ 154334 w 931652"/>
              <a:gd name="connsiteY174" fmla="*/ 2389608 h 2816304"/>
              <a:gd name="connsiteX175" fmla="*/ 184106 w 931652"/>
              <a:gd name="connsiteY175" fmla="*/ 2359152 h 2816304"/>
              <a:gd name="connsiteX176" fmla="*/ 178288 w 931652"/>
              <a:gd name="connsiteY176" fmla="*/ 2343753 h 2816304"/>
              <a:gd name="connsiteX177" fmla="*/ 170418 w 931652"/>
              <a:gd name="connsiteY177" fmla="*/ 2336225 h 2816304"/>
              <a:gd name="connsiteX178" fmla="*/ 164600 w 931652"/>
              <a:gd name="connsiteY178" fmla="*/ 2311244 h 2816304"/>
              <a:gd name="connsiteX179" fmla="*/ 160494 w 931652"/>
              <a:gd name="connsiteY179" fmla="*/ 2159305 h 2816304"/>
              <a:gd name="connsiteX180" fmla="*/ 216273 w 931652"/>
              <a:gd name="connsiteY180" fmla="*/ 2061777 h 2816304"/>
              <a:gd name="connsiteX181" fmla="*/ 245360 w 931652"/>
              <a:gd name="connsiteY181" fmla="*/ 2041245 h 2816304"/>
              <a:gd name="connsiteX182" fmla="*/ 250836 w 931652"/>
              <a:gd name="connsiteY182" fmla="*/ 2014895 h 2816304"/>
              <a:gd name="connsiteX183" fmla="*/ 252547 w 931652"/>
              <a:gd name="connsiteY183" fmla="*/ 2007367 h 2816304"/>
              <a:gd name="connsiteX184" fmla="*/ 251862 w 931652"/>
              <a:gd name="connsiteY184" fmla="*/ 1993679 h 2816304"/>
              <a:gd name="connsiteX185" fmla="*/ 241254 w 931652"/>
              <a:gd name="connsiteY185" fmla="*/ 2003603 h 2816304"/>
              <a:gd name="connsiteX186" fmla="*/ 188897 w 931652"/>
              <a:gd name="connsiteY186" fmla="*/ 2063488 h 2816304"/>
              <a:gd name="connsiteX187" fmla="*/ 175551 w 931652"/>
              <a:gd name="connsiteY187" fmla="*/ 2056986 h 2816304"/>
              <a:gd name="connsiteX188" fmla="*/ 178973 w 931652"/>
              <a:gd name="connsiteY188" fmla="*/ 2007709 h 2816304"/>
              <a:gd name="connsiteX189" fmla="*/ 182395 w 931652"/>
              <a:gd name="connsiteY189" fmla="*/ 1921132 h 2816304"/>
              <a:gd name="connsiteX190" fmla="*/ 185817 w 931652"/>
              <a:gd name="connsiteY190" fmla="*/ 1841398 h 2816304"/>
              <a:gd name="connsiteX191" fmla="*/ 202927 w 931652"/>
              <a:gd name="connsiteY191" fmla="*/ 1773299 h 2816304"/>
              <a:gd name="connsiteX192" fmla="*/ 249809 w 931652"/>
              <a:gd name="connsiteY192" fmla="*/ 1636076 h 2816304"/>
              <a:gd name="connsiteX193" fmla="*/ 249125 w 931652"/>
              <a:gd name="connsiteY193" fmla="*/ 1624441 h 2816304"/>
              <a:gd name="connsiteX194" fmla="*/ 239885 w 931652"/>
              <a:gd name="connsiteY194" fmla="*/ 1629916 h 2816304"/>
              <a:gd name="connsiteX195" fmla="*/ 235094 w 931652"/>
              <a:gd name="connsiteY195" fmla="*/ 1639156 h 2816304"/>
              <a:gd name="connsiteX196" fmla="*/ 199163 w 931652"/>
              <a:gd name="connsiteY196" fmla="*/ 1740448 h 2816304"/>
              <a:gd name="connsiteX197" fmla="*/ 177262 w 931652"/>
              <a:gd name="connsiteY197" fmla="*/ 1815733 h 2816304"/>
              <a:gd name="connsiteX198" fmla="*/ 166311 w 931652"/>
              <a:gd name="connsiteY198" fmla="*/ 1795201 h 2816304"/>
              <a:gd name="connsiteX199" fmla="*/ 157756 w 931652"/>
              <a:gd name="connsiteY199" fmla="*/ 1750030 h 2816304"/>
              <a:gd name="connsiteX200" fmla="*/ 155703 w 931652"/>
              <a:gd name="connsiteY200" fmla="*/ 1665505 h 2816304"/>
              <a:gd name="connsiteX201" fmla="*/ 191292 w 931652"/>
              <a:gd name="connsiteY201" fmla="*/ 1561133 h 2816304"/>
              <a:gd name="connsiteX202" fmla="*/ 191977 w 931652"/>
              <a:gd name="connsiteY202" fmla="*/ 1548472 h 2816304"/>
              <a:gd name="connsiteX203" fmla="*/ 178973 w 931652"/>
              <a:gd name="connsiteY203" fmla="*/ 1551552 h 2816304"/>
              <a:gd name="connsiteX204" fmla="*/ 163574 w 931652"/>
              <a:gd name="connsiteY204" fmla="*/ 1556000 h 2816304"/>
              <a:gd name="connsiteX205" fmla="*/ 127300 w 931652"/>
              <a:gd name="connsiteY205" fmla="*/ 1500221 h 2816304"/>
              <a:gd name="connsiteX206" fmla="*/ 185475 w 931652"/>
              <a:gd name="connsiteY206" fmla="*/ 1355469 h 2816304"/>
              <a:gd name="connsiteX207" fmla="*/ 214904 w 931652"/>
              <a:gd name="connsiteY207" fmla="*/ 1311326 h 2816304"/>
              <a:gd name="connsiteX208" fmla="*/ 216615 w 931652"/>
              <a:gd name="connsiteY208" fmla="*/ 1296611 h 2816304"/>
              <a:gd name="connsiteX209" fmla="*/ 202927 w 931652"/>
              <a:gd name="connsiteY209" fmla="*/ 1302769 h 2816304"/>
              <a:gd name="connsiteX210" fmla="*/ 182737 w 931652"/>
              <a:gd name="connsiteY210" fmla="*/ 1298322 h 2816304"/>
              <a:gd name="connsiteX211" fmla="*/ 150912 w 931652"/>
              <a:gd name="connsiteY211" fmla="*/ 1242199 h 2816304"/>
              <a:gd name="connsiteX212" fmla="*/ 152281 w 931652"/>
              <a:gd name="connsiteY212" fmla="*/ 1217561 h 2816304"/>
              <a:gd name="connsiteX213" fmla="*/ 173840 w 931652"/>
              <a:gd name="connsiteY213" fmla="*/ 1190185 h 2816304"/>
              <a:gd name="connsiteX214" fmla="*/ 147148 w 931652"/>
              <a:gd name="connsiteY214" fmla="*/ 1206610 h 2816304"/>
              <a:gd name="connsiteX215" fmla="*/ 138251 w 931652"/>
              <a:gd name="connsiteY215" fmla="*/ 1209348 h 2816304"/>
              <a:gd name="connsiteX216" fmla="*/ 136882 w 931652"/>
              <a:gd name="connsiteY216" fmla="*/ 1201477 h 2816304"/>
              <a:gd name="connsiteX217" fmla="*/ 164943 w 931652"/>
              <a:gd name="connsiteY217" fmla="*/ 1137827 h 2816304"/>
              <a:gd name="connsiteX218" fmla="*/ 187528 w 931652"/>
              <a:gd name="connsiteY218" fmla="*/ 1104976 h 2816304"/>
              <a:gd name="connsiteX219" fmla="*/ 147148 w 931652"/>
              <a:gd name="connsiteY219" fmla="*/ 1137486 h 2816304"/>
              <a:gd name="connsiteX220" fmla="*/ 143726 w 931652"/>
              <a:gd name="connsiteY220" fmla="*/ 1127220 h 2816304"/>
              <a:gd name="connsiteX221" fmla="*/ 140646 w 931652"/>
              <a:gd name="connsiteY221" fmla="*/ 1097789 h 2816304"/>
              <a:gd name="connsiteX222" fmla="*/ 115323 w 931652"/>
              <a:gd name="connsiteY222" fmla="*/ 1076573 h 2816304"/>
              <a:gd name="connsiteX223" fmla="*/ 109505 w 931652"/>
              <a:gd name="connsiteY223" fmla="*/ 1060148 h 2816304"/>
              <a:gd name="connsiteX224" fmla="*/ 144410 w 931652"/>
              <a:gd name="connsiteY224" fmla="*/ 1013607 h 2816304"/>
              <a:gd name="connsiteX225" fmla="*/ 175209 w 931652"/>
              <a:gd name="connsiteY225" fmla="*/ 984520 h 2816304"/>
              <a:gd name="connsiteX226" fmla="*/ 135855 w 931652"/>
              <a:gd name="connsiteY226" fmla="*/ 1004711 h 2816304"/>
              <a:gd name="connsiteX227" fmla="*/ 72890 w 931652"/>
              <a:gd name="connsiteY227" fmla="*/ 971174 h 2816304"/>
              <a:gd name="connsiteX228" fmla="*/ 119087 w 931652"/>
              <a:gd name="connsiteY228" fmla="*/ 805547 h 2816304"/>
              <a:gd name="connsiteX229" fmla="*/ 125589 w 931652"/>
              <a:gd name="connsiteY229" fmla="*/ 883571 h 2816304"/>
              <a:gd name="connsiteX230" fmla="*/ 124220 w 931652"/>
              <a:gd name="connsiteY230" fmla="*/ 911974 h 2816304"/>
              <a:gd name="connsiteX231" fmla="*/ 158783 w 931652"/>
              <a:gd name="connsiteY231" fmla="*/ 922923 h 2816304"/>
              <a:gd name="connsiteX232" fmla="*/ 198478 w 931652"/>
              <a:gd name="connsiteY232" fmla="*/ 871936 h 2816304"/>
              <a:gd name="connsiteX233" fmla="*/ 202243 w 931652"/>
              <a:gd name="connsiteY233" fmla="*/ 849007 h 2816304"/>
              <a:gd name="connsiteX234" fmla="*/ 173840 w 931652"/>
              <a:gd name="connsiteY234" fmla="*/ 885623 h 2816304"/>
              <a:gd name="connsiteX235" fmla="*/ 152965 w 931652"/>
              <a:gd name="connsiteY235" fmla="*/ 910263 h 2816304"/>
              <a:gd name="connsiteX236" fmla="*/ 136882 w 931652"/>
              <a:gd name="connsiteY236" fmla="*/ 903418 h 2816304"/>
              <a:gd name="connsiteX237" fmla="*/ 138251 w 931652"/>
              <a:gd name="connsiteY237" fmla="*/ 884940 h 2816304"/>
              <a:gd name="connsiteX238" fmla="*/ 136882 w 931652"/>
              <a:gd name="connsiteY238" fmla="*/ 820605 h 2816304"/>
              <a:gd name="connsiteX239" fmla="*/ 121825 w 931652"/>
              <a:gd name="connsiteY239" fmla="*/ 748743 h 2816304"/>
              <a:gd name="connsiteX240" fmla="*/ 112928 w 931652"/>
              <a:gd name="connsiteY240" fmla="*/ 700149 h 2816304"/>
              <a:gd name="connsiteX241" fmla="*/ 98213 w 931652"/>
              <a:gd name="connsiteY241" fmla="*/ 499276 h 2816304"/>
              <a:gd name="connsiteX242" fmla="*/ 96502 w 931652"/>
              <a:gd name="connsiteY242" fmla="*/ 487640 h 2816304"/>
              <a:gd name="connsiteX243" fmla="*/ 82129 w 931652"/>
              <a:gd name="connsiteY243" fmla="*/ 437680 h 2816304"/>
              <a:gd name="connsiteX244" fmla="*/ 73574 w 931652"/>
              <a:gd name="connsiteY244" fmla="*/ 379163 h 2816304"/>
              <a:gd name="connsiteX245" fmla="*/ 67414 w 931652"/>
              <a:gd name="connsiteY245" fmla="*/ 331253 h 2816304"/>
              <a:gd name="connsiteX246" fmla="*/ 66046 w 931652"/>
              <a:gd name="connsiteY246" fmla="*/ 326462 h 2816304"/>
              <a:gd name="connsiteX247" fmla="*/ 73232 w 931652"/>
              <a:gd name="connsiteY247" fmla="*/ 302508 h 2816304"/>
              <a:gd name="connsiteX248" fmla="*/ 57491 w 931652"/>
              <a:gd name="connsiteY248" fmla="*/ 289847 h 2816304"/>
              <a:gd name="connsiteX249" fmla="*/ 71179 w 931652"/>
              <a:gd name="connsiteY249" fmla="*/ 273764 h 2816304"/>
              <a:gd name="connsiteX250" fmla="*/ 50647 w 931652"/>
              <a:gd name="connsiteY250" fmla="*/ 247755 h 2816304"/>
              <a:gd name="connsiteX251" fmla="*/ 25666 w 931652"/>
              <a:gd name="connsiteY251" fmla="*/ 213194 h 2816304"/>
              <a:gd name="connsiteX252" fmla="*/ 23612 w 931652"/>
              <a:gd name="connsiteY252" fmla="*/ 183079 h 2816304"/>
              <a:gd name="connsiteX253" fmla="*/ 27377 w 931652"/>
              <a:gd name="connsiteY253" fmla="*/ 165627 h 2816304"/>
              <a:gd name="connsiteX254" fmla="*/ 50989 w 931652"/>
              <a:gd name="connsiteY254" fmla="*/ 114638 h 2816304"/>
              <a:gd name="connsiteX255" fmla="*/ 91027 w 931652"/>
              <a:gd name="connsiteY255" fmla="*/ 101977 h 2816304"/>
              <a:gd name="connsiteX256" fmla="*/ 71863 w 931652"/>
              <a:gd name="connsiteY256" fmla="*/ 48593 h 2816304"/>
              <a:gd name="connsiteX257" fmla="*/ 80418 w 931652"/>
              <a:gd name="connsiteY257" fmla="*/ 20532 h 2816304"/>
              <a:gd name="connsiteX258" fmla="*/ 96160 w 931652"/>
              <a:gd name="connsiteY258" fmla="*/ 23270 h 2816304"/>
              <a:gd name="connsiteX259" fmla="*/ 135513 w 931652"/>
              <a:gd name="connsiteY259" fmla="*/ 0 h 281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931652" h="2816304">
                <a:moveTo>
                  <a:pt x="540340" y="2187708"/>
                </a:moveTo>
                <a:cubicBezTo>
                  <a:pt x="520150" y="2201054"/>
                  <a:pt x="498933" y="2211320"/>
                  <a:pt x="478401" y="2223640"/>
                </a:cubicBezTo>
                <a:cubicBezTo>
                  <a:pt x="474295" y="2226035"/>
                  <a:pt x="470873" y="2229799"/>
                  <a:pt x="473610" y="2234933"/>
                </a:cubicBezTo>
                <a:cubicBezTo>
                  <a:pt x="476690" y="2240750"/>
                  <a:pt x="481823" y="2237328"/>
                  <a:pt x="485587" y="2235617"/>
                </a:cubicBezTo>
                <a:cubicBezTo>
                  <a:pt x="496538" y="2230141"/>
                  <a:pt x="506804" y="2224324"/>
                  <a:pt x="517412" y="2218849"/>
                </a:cubicBezTo>
                <a:cubicBezTo>
                  <a:pt x="521861" y="2216453"/>
                  <a:pt x="526652" y="2211662"/>
                  <a:pt x="531443" y="2214742"/>
                </a:cubicBezTo>
                <a:cubicBezTo>
                  <a:pt x="537260" y="2218506"/>
                  <a:pt x="533496" y="2225008"/>
                  <a:pt x="532469" y="2230141"/>
                </a:cubicBezTo>
                <a:cubicBezTo>
                  <a:pt x="523914" y="2278734"/>
                  <a:pt x="515359" y="2327671"/>
                  <a:pt x="511595" y="2376947"/>
                </a:cubicBezTo>
                <a:cubicBezTo>
                  <a:pt x="511253" y="2381738"/>
                  <a:pt x="506462" y="2389267"/>
                  <a:pt x="517070" y="2389267"/>
                </a:cubicBezTo>
                <a:cubicBezTo>
                  <a:pt x="523572" y="2389267"/>
                  <a:pt x="530416" y="2391319"/>
                  <a:pt x="531443" y="2380369"/>
                </a:cubicBezTo>
                <a:cubicBezTo>
                  <a:pt x="537945" y="2321168"/>
                  <a:pt x="545131" y="2261624"/>
                  <a:pt x="552317" y="2201396"/>
                </a:cubicBezTo>
                <a:cubicBezTo>
                  <a:pt x="551633" y="2194210"/>
                  <a:pt x="551633" y="2180180"/>
                  <a:pt x="540340" y="2187708"/>
                </a:cubicBezTo>
                <a:close/>
                <a:moveTo>
                  <a:pt x="135513" y="0"/>
                </a:moveTo>
                <a:cubicBezTo>
                  <a:pt x="139962" y="0"/>
                  <a:pt x="144753" y="0"/>
                  <a:pt x="149201" y="0"/>
                </a:cubicBezTo>
                <a:cubicBezTo>
                  <a:pt x="153308" y="6160"/>
                  <a:pt x="163916" y="6502"/>
                  <a:pt x="163232" y="17452"/>
                </a:cubicBezTo>
                <a:cubicBezTo>
                  <a:pt x="162205" y="33536"/>
                  <a:pt x="163232" y="49620"/>
                  <a:pt x="161863" y="65361"/>
                </a:cubicBezTo>
                <a:cubicBezTo>
                  <a:pt x="159467" y="90000"/>
                  <a:pt x="151597" y="97187"/>
                  <a:pt x="127300" y="99581"/>
                </a:cubicBezTo>
                <a:cubicBezTo>
                  <a:pt x="125247" y="99923"/>
                  <a:pt x="122509" y="99239"/>
                  <a:pt x="122167" y="103688"/>
                </a:cubicBezTo>
                <a:cubicBezTo>
                  <a:pt x="133118" y="109505"/>
                  <a:pt x="145437" y="110532"/>
                  <a:pt x="157414" y="113269"/>
                </a:cubicBezTo>
                <a:cubicBezTo>
                  <a:pt x="192319" y="121140"/>
                  <a:pt x="198478" y="130037"/>
                  <a:pt x="191977" y="164258"/>
                </a:cubicBezTo>
                <a:cubicBezTo>
                  <a:pt x="190266" y="173839"/>
                  <a:pt x="187870" y="181710"/>
                  <a:pt x="196425" y="190265"/>
                </a:cubicBezTo>
                <a:cubicBezTo>
                  <a:pt x="203269" y="197110"/>
                  <a:pt x="198821" y="206349"/>
                  <a:pt x="192661" y="213194"/>
                </a:cubicBezTo>
                <a:cubicBezTo>
                  <a:pt x="184790" y="222090"/>
                  <a:pt x="174524" y="224828"/>
                  <a:pt x="163232" y="224143"/>
                </a:cubicBezTo>
                <a:cubicBezTo>
                  <a:pt x="158098" y="223801"/>
                  <a:pt x="152281" y="222775"/>
                  <a:pt x="152281" y="230987"/>
                </a:cubicBezTo>
                <a:cubicBezTo>
                  <a:pt x="152281" y="240569"/>
                  <a:pt x="146121" y="248098"/>
                  <a:pt x="144410" y="256995"/>
                </a:cubicBezTo>
                <a:cubicBezTo>
                  <a:pt x="142699" y="266919"/>
                  <a:pt x="134144" y="276501"/>
                  <a:pt x="143042" y="287451"/>
                </a:cubicBezTo>
                <a:cubicBezTo>
                  <a:pt x="162889" y="311405"/>
                  <a:pt x="176577" y="337413"/>
                  <a:pt x="172813" y="369923"/>
                </a:cubicBezTo>
                <a:cubicBezTo>
                  <a:pt x="171102" y="385322"/>
                  <a:pt x="172129" y="400721"/>
                  <a:pt x="172129" y="416121"/>
                </a:cubicBezTo>
                <a:cubicBezTo>
                  <a:pt x="172813" y="448971"/>
                  <a:pt x="171102" y="482850"/>
                  <a:pt x="179999" y="514675"/>
                </a:cubicBezTo>
                <a:cubicBezTo>
                  <a:pt x="197110" y="574560"/>
                  <a:pt x="210798" y="634788"/>
                  <a:pt x="213536" y="697069"/>
                </a:cubicBezTo>
                <a:cubicBezTo>
                  <a:pt x="213878" y="704598"/>
                  <a:pt x="215589" y="709046"/>
                  <a:pt x="223802" y="709388"/>
                </a:cubicBezTo>
                <a:cubicBezTo>
                  <a:pt x="250836" y="710416"/>
                  <a:pt x="277528" y="712468"/>
                  <a:pt x="304219" y="712811"/>
                </a:cubicBezTo>
                <a:cubicBezTo>
                  <a:pt x="317908" y="713152"/>
                  <a:pt x="324752" y="701175"/>
                  <a:pt x="331253" y="691595"/>
                </a:cubicBezTo>
                <a:cubicBezTo>
                  <a:pt x="338098" y="681671"/>
                  <a:pt x="327831" y="676194"/>
                  <a:pt x="322698" y="670036"/>
                </a:cubicBezTo>
                <a:cubicBezTo>
                  <a:pt x="308668" y="652583"/>
                  <a:pt x="293611" y="635815"/>
                  <a:pt x="279239" y="618704"/>
                </a:cubicBezTo>
                <a:cubicBezTo>
                  <a:pt x="302508" y="627944"/>
                  <a:pt x="322356" y="642317"/>
                  <a:pt x="340151" y="658400"/>
                </a:cubicBezTo>
                <a:cubicBezTo>
                  <a:pt x="360341" y="676537"/>
                  <a:pt x="379162" y="665244"/>
                  <a:pt x="397641" y="659428"/>
                </a:cubicBezTo>
                <a:cubicBezTo>
                  <a:pt x="412698" y="654636"/>
                  <a:pt x="407565" y="638211"/>
                  <a:pt x="409618" y="626575"/>
                </a:cubicBezTo>
                <a:cubicBezTo>
                  <a:pt x="411329" y="617678"/>
                  <a:pt x="410987" y="608438"/>
                  <a:pt x="411671" y="599199"/>
                </a:cubicBezTo>
                <a:cubicBezTo>
                  <a:pt x="412356" y="589275"/>
                  <a:pt x="413382" y="579694"/>
                  <a:pt x="414409" y="568401"/>
                </a:cubicBezTo>
                <a:cubicBezTo>
                  <a:pt x="417831" y="571138"/>
                  <a:pt x="418858" y="571823"/>
                  <a:pt x="419200" y="572508"/>
                </a:cubicBezTo>
                <a:cubicBezTo>
                  <a:pt x="423991" y="595434"/>
                  <a:pt x="429124" y="618020"/>
                  <a:pt x="433915" y="640949"/>
                </a:cubicBezTo>
                <a:cubicBezTo>
                  <a:pt x="439390" y="665928"/>
                  <a:pt x="465397" y="676194"/>
                  <a:pt x="485930" y="661139"/>
                </a:cubicBezTo>
                <a:cubicBezTo>
                  <a:pt x="503382" y="648476"/>
                  <a:pt x="520150" y="634446"/>
                  <a:pt x="537260" y="621442"/>
                </a:cubicBezTo>
                <a:cubicBezTo>
                  <a:pt x="541709" y="617678"/>
                  <a:pt x="545473" y="612203"/>
                  <a:pt x="555055" y="613914"/>
                </a:cubicBezTo>
                <a:cubicBezTo>
                  <a:pt x="540340" y="633078"/>
                  <a:pt x="526994" y="650871"/>
                  <a:pt x="513306" y="667983"/>
                </a:cubicBezTo>
                <a:cubicBezTo>
                  <a:pt x="500987" y="683382"/>
                  <a:pt x="501329" y="686803"/>
                  <a:pt x="515359" y="700149"/>
                </a:cubicBezTo>
                <a:cubicBezTo>
                  <a:pt x="523914" y="708019"/>
                  <a:pt x="532812" y="706309"/>
                  <a:pt x="542393" y="703913"/>
                </a:cubicBezTo>
                <a:cubicBezTo>
                  <a:pt x="571138" y="696728"/>
                  <a:pt x="600226" y="689199"/>
                  <a:pt x="628971" y="682012"/>
                </a:cubicBezTo>
                <a:cubicBezTo>
                  <a:pt x="602621" y="697754"/>
                  <a:pt x="574903" y="710416"/>
                  <a:pt x="547869" y="723762"/>
                </a:cubicBezTo>
                <a:cubicBezTo>
                  <a:pt x="542051" y="726499"/>
                  <a:pt x="531100" y="725815"/>
                  <a:pt x="533496" y="737107"/>
                </a:cubicBezTo>
                <a:cubicBezTo>
                  <a:pt x="535549" y="747373"/>
                  <a:pt x="538971" y="756270"/>
                  <a:pt x="552659" y="757297"/>
                </a:cubicBezTo>
                <a:cubicBezTo>
                  <a:pt x="573534" y="758667"/>
                  <a:pt x="594066" y="761745"/>
                  <a:pt x="616309" y="764483"/>
                </a:cubicBezTo>
                <a:cubicBezTo>
                  <a:pt x="610834" y="770301"/>
                  <a:pt x="605016" y="768932"/>
                  <a:pt x="599541" y="769616"/>
                </a:cubicBezTo>
                <a:cubicBezTo>
                  <a:pt x="582089" y="771328"/>
                  <a:pt x="564294" y="772354"/>
                  <a:pt x="546842" y="775434"/>
                </a:cubicBezTo>
                <a:cubicBezTo>
                  <a:pt x="525283" y="779540"/>
                  <a:pt x="524599" y="780910"/>
                  <a:pt x="528705" y="802811"/>
                </a:cubicBezTo>
                <a:cubicBezTo>
                  <a:pt x="529732" y="808971"/>
                  <a:pt x="531785" y="815130"/>
                  <a:pt x="533496" y="820948"/>
                </a:cubicBezTo>
                <a:cubicBezTo>
                  <a:pt x="534865" y="824712"/>
                  <a:pt x="537602" y="829161"/>
                  <a:pt x="534865" y="832239"/>
                </a:cubicBezTo>
                <a:cubicBezTo>
                  <a:pt x="518439" y="849692"/>
                  <a:pt x="527678" y="866803"/>
                  <a:pt x="533496" y="884597"/>
                </a:cubicBezTo>
                <a:cubicBezTo>
                  <a:pt x="539313" y="902050"/>
                  <a:pt x="544789" y="919845"/>
                  <a:pt x="533496" y="937296"/>
                </a:cubicBezTo>
                <a:cubicBezTo>
                  <a:pt x="530074" y="942771"/>
                  <a:pt x="531785" y="948589"/>
                  <a:pt x="533496" y="954064"/>
                </a:cubicBezTo>
                <a:cubicBezTo>
                  <a:pt x="542393" y="981783"/>
                  <a:pt x="551291" y="1009502"/>
                  <a:pt x="565321" y="1035167"/>
                </a:cubicBezTo>
                <a:cubicBezTo>
                  <a:pt x="572849" y="1049197"/>
                  <a:pt x="582773" y="1058779"/>
                  <a:pt x="598857" y="1060831"/>
                </a:cubicBezTo>
                <a:cubicBezTo>
                  <a:pt x="604674" y="1061516"/>
                  <a:pt x="610149" y="1063228"/>
                  <a:pt x="613914" y="1068019"/>
                </a:cubicBezTo>
                <a:cubicBezTo>
                  <a:pt x="615967" y="1070413"/>
                  <a:pt x="619047" y="1073152"/>
                  <a:pt x="617678" y="1076916"/>
                </a:cubicBezTo>
                <a:cubicBezTo>
                  <a:pt x="615967" y="1081023"/>
                  <a:pt x="611861" y="1079311"/>
                  <a:pt x="608781" y="1078969"/>
                </a:cubicBezTo>
                <a:cubicBezTo>
                  <a:pt x="575245" y="1076231"/>
                  <a:pt x="547184" y="1063911"/>
                  <a:pt x="527678" y="1034824"/>
                </a:cubicBezTo>
                <a:cubicBezTo>
                  <a:pt x="520150" y="1023531"/>
                  <a:pt x="515017" y="1010527"/>
                  <a:pt x="508857" y="998550"/>
                </a:cubicBezTo>
                <a:cubicBezTo>
                  <a:pt x="504409" y="989995"/>
                  <a:pt x="500987" y="974255"/>
                  <a:pt x="490036" y="978703"/>
                </a:cubicBezTo>
                <a:cubicBezTo>
                  <a:pt x="479085" y="982810"/>
                  <a:pt x="485930" y="996839"/>
                  <a:pt x="490036" y="1006079"/>
                </a:cubicBezTo>
                <a:cubicBezTo>
                  <a:pt x="495169" y="1018399"/>
                  <a:pt x="490378" y="1021136"/>
                  <a:pt x="479085" y="1021136"/>
                </a:cubicBezTo>
                <a:cubicBezTo>
                  <a:pt x="419884" y="1021479"/>
                  <a:pt x="374713" y="991022"/>
                  <a:pt x="351444" y="934558"/>
                </a:cubicBezTo>
                <a:cubicBezTo>
                  <a:pt x="350759" y="932847"/>
                  <a:pt x="350417" y="930795"/>
                  <a:pt x="349048" y="930110"/>
                </a:cubicBezTo>
                <a:cubicBezTo>
                  <a:pt x="327831" y="919501"/>
                  <a:pt x="318934" y="896575"/>
                  <a:pt x="301482" y="882543"/>
                </a:cubicBezTo>
                <a:cubicBezTo>
                  <a:pt x="293953" y="876384"/>
                  <a:pt x="294295" y="869883"/>
                  <a:pt x="299429" y="861670"/>
                </a:cubicBezTo>
                <a:cubicBezTo>
                  <a:pt x="303877" y="854140"/>
                  <a:pt x="313459" y="849007"/>
                  <a:pt x="312775" y="838741"/>
                </a:cubicBezTo>
                <a:cubicBezTo>
                  <a:pt x="312090" y="821632"/>
                  <a:pt x="316197" y="805206"/>
                  <a:pt x="319619" y="789123"/>
                </a:cubicBezTo>
                <a:cubicBezTo>
                  <a:pt x="300455" y="783305"/>
                  <a:pt x="282318" y="777145"/>
                  <a:pt x="262813" y="777487"/>
                </a:cubicBezTo>
                <a:cubicBezTo>
                  <a:pt x="251520" y="777487"/>
                  <a:pt x="246729" y="779199"/>
                  <a:pt x="252547" y="791518"/>
                </a:cubicBezTo>
                <a:cubicBezTo>
                  <a:pt x="263497" y="814104"/>
                  <a:pt x="270341" y="837372"/>
                  <a:pt x="264866" y="862695"/>
                </a:cubicBezTo>
                <a:cubicBezTo>
                  <a:pt x="263497" y="869883"/>
                  <a:pt x="266919" y="873647"/>
                  <a:pt x="272737" y="877753"/>
                </a:cubicBezTo>
                <a:cubicBezTo>
                  <a:pt x="296007" y="894520"/>
                  <a:pt x="315170" y="915053"/>
                  <a:pt x="330569" y="939691"/>
                </a:cubicBezTo>
                <a:cubicBezTo>
                  <a:pt x="343915" y="960567"/>
                  <a:pt x="359657" y="979388"/>
                  <a:pt x="377109" y="996498"/>
                </a:cubicBezTo>
                <a:cubicBezTo>
                  <a:pt x="394561" y="1013265"/>
                  <a:pt x="414067" y="1025928"/>
                  <a:pt x="439048" y="1030033"/>
                </a:cubicBezTo>
                <a:cubicBezTo>
                  <a:pt x="450340" y="1031744"/>
                  <a:pt x="462318" y="1030375"/>
                  <a:pt x="473610" y="1036536"/>
                </a:cubicBezTo>
                <a:cubicBezTo>
                  <a:pt x="461291" y="1045775"/>
                  <a:pt x="449656" y="1053987"/>
                  <a:pt x="438363" y="1062542"/>
                </a:cubicBezTo>
                <a:cubicBezTo>
                  <a:pt x="434257" y="1065964"/>
                  <a:pt x="427070" y="1070413"/>
                  <a:pt x="431519" y="1076231"/>
                </a:cubicBezTo>
                <a:cubicBezTo>
                  <a:pt x="436652" y="1083075"/>
                  <a:pt x="443154" y="1076916"/>
                  <a:pt x="447603" y="1073152"/>
                </a:cubicBezTo>
                <a:cubicBezTo>
                  <a:pt x="460607" y="1061516"/>
                  <a:pt x="476690" y="1055357"/>
                  <a:pt x="493116" y="1050908"/>
                </a:cubicBezTo>
                <a:cubicBezTo>
                  <a:pt x="500644" y="1048855"/>
                  <a:pt x="510568" y="1042352"/>
                  <a:pt x="515701" y="1048512"/>
                </a:cubicBezTo>
                <a:cubicBezTo>
                  <a:pt x="520834" y="1054672"/>
                  <a:pt x="512279" y="1062886"/>
                  <a:pt x="509199" y="1069730"/>
                </a:cubicBezTo>
                <a:cubicBezTo>
                  <a:pt x="500987" y="1087182"/>
                  <a:pt x="492432" y="1104634"/>
                  <a:pt x="484219" y="1122087"/>
                </a:cubicBezTo>
                <a:cubicBezTo>
                  <a:pt x="482165" y="1126193"/>
                  <a:pt x="480796" y="1130983"/>
                  <a:pt x="485930" y="1134063"/>
                </a:cubicBezTo>
                <a:cubicBezTo>
                  <a:pt x="490036" y="1136459"/>
                  <a:pt x="492432" y="1132695"/>
                  <a:pt x="494143" y="1129957"/>
                </a:cubicBezTo>
                <a:cubicBezTo>
                  <a:pt x="504409" y="1115243"/>
                  <a:pt x="506804" y="1093342"/>
                  <a:pt x="530416" y="1090603"/>
                </a:cubicBezTo>
                <a:cubicBezTo>
                  <a:pt x="536576" y="1069045"/>
                  <a:pt x="548895" y="1076231"/>
                  <a:pt x="562583" y="1082733"/>
                </a:cubicBezTo>
                <a:cubicBezTo>
                  <a:pt x="569085" y="1086156"/>
                  <a:pt x="576956" y="1086497"/>
                  <a:pt x="584142" y="1087867"/>
                </a:cubicBezTo>
                <a:cubicBezTo>
                  <a:pt x="619731" y="1094710"/>
                  <a:pt x="649845" y="1106687"/>
                  <a:pt x="654294" y="1149463"/>
                </a:cubicBezTo>
                <a:cubicBezTo>
                  <a:pt x="655663" y="1161097"/>
                  <a:pt x="661138" y="1172732"/>
                  <a:pt x="661822" y="1184367"/>
                </a:cubicBezTo>
                <a:cubicBezTo>
                  <a:pt x="663876" y="1220642"/>
                  <a:pt x="680644" y="1246648"/>
                  <a:pt x="711784" y="1264785"/>
                </a:cubicBezTo>
                <a:cubicBezTo>
                  <a:pt x="720681" y="1270261"/>
                  <a:pt x="734712" y="1280184"/>
                  <a:pt x="726499" y="1291820"/>
                </a:cubicBezTo>
                <a:cubicBezTo>
                  <a:pt x="706309" y="1320906"/>
                  <a:pt x="714180" y="1358207"/>
                  <a:pt x="695358" y="1386952"/>
                </a:cubicBezTo>
                <a:cubicBezTo>
                  <a:pt x="692963" y="1390375"/>
                  <a:pt x="692621" y="1394822"/>
                  <a:pt x="697069" y="1397560"/>
                </a:cubicBezTo>
                <a:cubicBezTo>
                  <a:pt x="701176" y="1399955"/>
                  <a:pt x="704940" y="1397560"/>
                  <a:pt x="707335" y="1394138"/>
                </a:cubicBezTo>
                <a:cubicBezTo>
                  <a:pt x="714180" y="1385242"/>
                  <a:pt x="716917" y="1374632"/>
                  <a:pt x="718628" y="1364024"/>
                </a:cubicBezTo>
                <a:cubicBezTo>
                  <a:pt x="723077" y="1336991"/>
                  <a:pt x="730605" y="1310641"/>
                  <a:pt x="747031" y="1288055"/>
                </a:cubicBezTo>
                <a:cubicBezTo>
                  <a:pt x="762772" y="1266154"/>
                  <a:pt x="769617" y="1238777"/>
                  <a:pt x="792544" y="1220984"/>
                </a:cubicBezTo>
                <a:cubicBezTo>
                  <a:pt x="800757" y="1214481"/>
                  <a:pt x="805890" y="1211402"/>
                  <a:pt x="814445" y="1216192"/>
                </a:cubicBezTo>
                <a:cubicBezTo>
                  <a:pt x="844901" y="1232618"/>
                  <a:pt x="875700" y="1249043"/>
                  <a:pt x="905814" y="1266154"/>
                </a:cubicBezTo>
                <a:cubicBezTo>
                  <a:pt x="935927" y="1283264"/>
                  <a:pt x="936270" y="1283948"/>
                  <a:pt x="924293" y="1316459"/>
                </a:cubicBezTo>
                <a:cubicBezTo>
                  <a:pt x="920528" y="1326381"/>
                  <a:pt x="918133" y="1340412"/>
                  <a:pt x="904103" y="1341097"/>
                </a:cubicBezTo>
                <a:cubicBezTo>
                  <a:pt x="890414" y="1341782"/>
                  <a:pt x="892468" y="1346230"/>
                  <a:pt x="898285" y="1354100"/>
                </a:cubicBezTo>
                <a:cubicBezTo>
                  <a:pt x="902734" y="1359918"/>
                  <a:pt x="907525" y="1365393"/>
                  <a:pt x="911289" y="1371896"/>
                </a:cubicBezTo>
                <a:cubicBezTo>
                  <a:pt x="916080" y="1379765"/>
                  <a:pt x="923950" y="1386952"/>
                  <a:pt x="918133" y="1398245"/>
                </a:cubicBezTo>
                <a:cubicBezTo>
                  <a:pt x="900681" y="1431780"/>
                  <a:pt x="881859" y="1464291"/>
                  <a:pt x="855167" y="1491324"/>
                </a:cubicBezTo>
                <a:cubicBezTo>
                  <a:pt x="848666" y="1498511"/>
                  <a:pt x="841137" y="1504670"/>
                  <a:pt x="831555" y="1507749"/>
                </a:cubicBezTo>
                <a:cubicBezTo>
                  <a:pt x="827449" y="1509118"/>
                  <a:pt x="822316" y="1512198"/>
                  <a:pt x="818894" y="1508092"/>
                </a:cubicBezTo>
                <a:cubicBezTo>
                  <a:pt x="815814" y="1504670"/>
                  <a:pt x="819578" y="1500563"/>
                  <a:pt x="821289" y="1497141"/>
                </a:cubicBezTo>
                <a:cubicBezTo>
                  <a:pt x="825738" y="1488244"/>
                  <a:pt x="830529" y="1479689"/>
                  <a:pt x="835320" y="1471476"/>
                </a:cubicBezTo>
                <a:cubicBezTo>
                  <a:pt x="841137" y="1461210"/>
                  <a:pt x="841479" y="1450944"/>
                  <a:pt x="835320" y="1440677"/>
                </a:cubicBezTo>
                <a:cubicBezTo>
                  <a:pt x="833609" y="1437255"/>
                  <a:pt x="830529" y="1435887"/>
                  <a:pt x="826765" y="1437255"/>
                </a:cubicBezTo>
                <a:cubicBezTo>
                  <a:pt x="824369" y="1438282"/>
                  <a:pt x="823685" y="1441020"/>
                  <a:pt x="824711" y="1443073"/>
                </a:cubicBezTo>
                <a:cubicBezTo>
                  <a:pt x="832582" y="1458472"/>
                  <a:pt x="821974" y="1469080"/>
                  <a:pt x="815472" y="1480715"/>
                </a:cubicBezTo>
                <a:cubicBezTo>
                  <a:pt x="802126" y="1505012"/>
                  <a:pt x="787753" y="1529308"/>
                  <a:pt x="774407" y="1553605"/>
                </a:cubicBezTo>
                <a:cubicBezTo>
                  <a:pt x="772012" y="1557711"/>
                  <a:pt x="768248" y="1563530"/>
                  <a:pt x="774750" y="1566951"/>
                </a:cubicBezTo>
                <a:cubicBezTo>
                  <a:pt x="780909" y="1570373"/>
                  <a:pt x="783647" y="1563871"/>
                  <a:pt x="786042" y="1559764"/>
                </a:cubicBezTo>
                <a:cubicBezTo>
                  <a:pt x="791517" y="1550184"/>
                  <a:pt x="796651" y="1540259"/>
                  <a:pt x="808286" y="1528966"/>
                </a:cubicBezTo>
                <a:cubicBezTo>
                  <a:pt x="802126" y="1571742"/>
                  <a:pt x="797335" y="1609726"/>
                  <a:pt x="784673" y="1646342"/>
                </a:cubicBezTo>
                <a:cubicBezTo>
                  <a:pt x="775776" y="1671665"/>
                  <a:pt x="760035" y="1684669"/>
                  <a:pt x="734712" y="1691855"/>
                </a:cubicBezTo>
                <a:cubicBezTo>
                  <a:pt x="721366" y="1695619"/>
                  <a:pt x="719655" y="1693224"/>
                  <a:pt x="717944" y="1681589"/>
                </a:cubicBezTo>
                <a:cubicBezTo>
                  <a:pt x="708362" y="1611095"/>
                  <a:pt x="691594" y="1541628"/>
                  <a:pt x="689883" y="1470107"/>
                </a:cubicBezTo>
                <a:cubicBezTo>
                  <a:pt x="689883" y="1463947"/>
                  <a:pt x="692278" y="1451628"/>
                  <a:pt x="682697" y="1452997"/>
                </a:cubicBezTo>
                <a:cubicBezTo>
                  <a:pt x="675853" y="1454024"/>
                  <a:pt x="683039" y="1464632"/>
                  <a:pt x="683039" y="1470792"/>
                </a:cubicBezTo>
                <a:cubicBezTo>
                  <a:pt x="683039" y="1475582"/>
                  <a:pt x="690567" y="1488244"/>
                  <a:pt x="674142" y="1480715"/>
                </a:cubicBezTo>
                <a:cubicBezTo>
                  <a:pt x="667298" y="1477293"/>
                  <a:pt x="665244" y="1484137"/>
                  <a:pt x="667640" y="1489613"/>
                </a:cubicBezTo>
                <a:cubicBezTo>
                  <a:pt x="671062" y="1496799"/>
                  <a:pt x="675853" y="1503301"/>
                  <a:pt x="679959" y="1510145"/>
                </a:cubicBezTo>
                <a:cubicBezTo>
                  <a:pt x="682697" y="1514251"/>
                  <a:pt x="686119" y="1518016"/>
                  <a:pt x="682012" y="1523833"/>
                </a:cubicBezTo>
                <a:cubicBezTo>
                  <a:pt x="676537" y="1531019"/>
                  <a:pt x="662165" y="1539232"/>
                  <a:pt x="682697" y="1546418"/>
                </a:cubicBezTo>
                <a:cubicBezTo>
                  <a:pt x="684408" y="1547103"/>
                  <a:pt x="684750" y="1552578"/>
                  <a:pt x="685092" y="1556000"/>
                </a:cubicBezTo>
                <a:cubicBezTo>
                  <a:pt x="688856" y="1584061"/>
                  <a:pt x="692621" y="1612464"/>
                  <a:pt x="696727" y="1640525"/>
                </a:cubicBezTo>
                <a:cubicBezTo>
                  <a:pt x="713153" y="1751399"/>
                  <a:pt x="736081" y="1861588"/>
                  <a:pt x="745662" y="1973489"/>
                </a:cubicBezTo>
                <a:cubicBezTo>
                  <a:pt x="748400" y="2002576"/>
                  <a:pt x="745662" y="2006682"/>
                  <a:pt x="719655" y="2008393"/>
                </a:cubicBezTo>
                <a:cubicBezTo>
                  <a:pt x="709046" y="2009078"/>
                  <a:pt x="705282" y="2006341"/>
                  <a:pt x="706993" y="1995047"/>
                </a:cubicBezTo>
                <a:cubicBezTo>
                  <a:pt x="711784" y="1964591"/>
                  <a:pt x="703571" y="1935162"/>
                  <a:pt x="699465" y="1905390"/>
                </a:cubicBezTo>
                <a:cubicBezTo>
                  <a:pt x="698780" y="1901626"/>
                  <a:pt x="698438" y="1896835"/>
                  <a:pt x="692963" y="1896151"/>
                </a:cubicBezTo>
                <a:cubicBezTo>
                  <a:pt x="689541" y="1899230"/>
                  <a:pt x="689541" y="1903337"/>
                  <a:pt x="689541" y="1907101"/>
                </a:cubicBezTo>
                <a:cubicBezTo>
                  <a:pt x="689883" y="1926949"/>
                  <a:pt x="689883" y="1947139"/>
                  <a:pt x="691252" y="1966987"/>
                </a:cubicBezTo>
                <a:cubicBezTo>
                  <a:pt x="691936" y="1979306"/>
                  <a:pt x="687830" y="1987519"/>
                  <a:pt x="677564" y="1994021"/>
                </a:cubicBezTo>
                <a:cubicBezTo>
                  <a:pt x="668666" y="1999496"/>
                  <a:pt x="659427" y="2005656"/>
                  <a:pt x="650872" y="2012158"/>
                </a:cubicBezTo>
                <a:cubicBezTo>
                  <a:pt x="646765" y="2015238"/>
                  <a:pt x="641632" y="2019002"/>
                  <a:pt x="646081" y="2024819"/>
                </a:cubicBezTo>
                <a:cubicBezTo>
                  <a:pt x="649845" y="2029610"/>
                  <a:pt x="654636" y="2026530"/>
                  <a:pt x="658400" y="2024477"/>
                </a:cubicBezTo>
                <a:cubicBezTo>
                  <a:pt x="665244" y="2020713"/>
                  <a:pt x="671746" y="2015922"/>
                  <a:pt x="678248" y="2011474"/>
                </a:cubicBezTo>
                <a:cubicBezTo>
                  <a:pt x="684066" y="2007709"/>
                  <a:pt x="687488" y="2009078"/>
                  <a:pt x="689541" y="2015922"/>
                </a:cubicBezTo>
                <a:cubicBezTo>
                  <a:pt x="695700" y="2037481"/>
                  <a:pt x="685092" y="2051169"/>
                  <a:pt x="663876" y="2048089"/>
                </a:cubicBezTo>
                <a:cubicBezTo>
                  <a:pt x="657374" y="2047062"/>
                  <a:pt x="650187" y="2045694"/>
                  <a:pt x="648476" y="2053564"/>
                </a:cubicBezTo>
                <a:cubicBezTo>
                  <a:pt x="646765" y="2061777"/>
                  <a:pt x="654294" y="2063488"/>
                  <a:pt x="660796" y="2063830"/>
                </a:cubicBezTo>
                <a:cubicBezTo>
                  <a:pt x="679617" y="2065199"/>
                  <a:pt x="684066" y="2075809"/>
                  <a:pt x="684750" y="2093602"/>
                </a:cubicBezTo>
                <a:cubicBezTo>
                  <a:pt x="687145" y="2185997"/>
                  <a:pt x="689883" y="2278392"/>
                  <a:pt x="689883" y="2370787"/>
                </a:cubicBezTo>
                <a:cubicBezTo>
                  <a:pt x="689883" y="2385160"/>
                  <a:pt x="693989" y="2389267"/>
                  <a:pt x="708020" y="2388582"/>
                </a:cubicBezTo>
                <a:cubicBezTo>
                  <a:pt x="733001" y="2387213"/>
                  <a:pt x="758324" y="2388582"/>
                  <a:pt x="783305" y="2387555"/>
                </a:cubicBezTo>
                <a:cubicBezTo>
                  <a:pt x="795966" y="2387213"/>
                  <a:pt x="801099" y="2390293"/>
                  <a:pt x="800757" y="2404323"/>
                </a:cubicBezTo>
                <a:cubicBezTo>
                  <a:pt x="799730" y="2441281"/>
                  <a:pt x="794940" y="2547706"/>
                  <a:pt x="803495" y="2556946"/>
                </a:cubicBezTo>
                <a:cubicBezTo>
                  <a:pt x="812734" y="2567212"/>
                  <a:pt x="831555" y="2560710"/>
                  <a:pt x="845928" y="2560368"/>
                </a:cubicBezTo>
                <a:cubicBezTo>
                  <a:pt x="858932" y="2560026"/>
                  <a:pt x="862012" y="2564132"/>
                  <a:pt x="862012" y="2576795"/>
                </a:cubicBezTo>
                <a:cubicBezTo>
                  <a:pt x="861327" y="2647972"/>
                  <a:pt x="862012" y="2719493"/>
                  <a:pt x="862012" y="2790671"/>
                </a:cubicBezTo>
                <a:cubicBezTo>
                  <a:pt x="862012" y="2801194"/>
                  <a:pt x="862012" y="2809043"/>
                  <a:pt x="862659" y="2814914"/>
                </a:cubicBezTo>
                <a:lnTo>
                  <a:pt x="863168" y="2816304"/>
                </a:lnTo>
                <a:lnTo>
                  <a:pt x="1349" y="2816304"/>
                </a:lnTo>
                <a:lnTo>
                  <a:pt x="0" y="2580216"/>
                </a:lnTo>
                <a:cubicBezTo>
                  <a:pt x="0" y="2567897"/>
                  <a:pt x="2738" y="2563106"/>
                  <a:pt x="16084" y="2563790"/>
                </a:cubicBezTo>
                <a:cubicBezTo>
                  <a:pt x="41749" y="2564817"/>
                  <a:pt x="67414" y="2563106"/>
                  <a:pt x="93080" y="2564132"/>
                </a:cubicBezTo>
                <a:cubicBezTo>
                  <a:pt x="105399" y="2564474"/>
                  <a:pt x="108479" y="2560026"/>
                  <a:pt x="108137" y="2548391"/>
                </a:cubicBezTo>
                <a:cubicBezTo>
                  <a:pt x="107110" y="2502193"/>
                  <a:pt x="107794" y="2455996"/>
                  <a:pt x="106768" y="2409798"/>
                </a:cubicBezTo>
                <a:cubicBezTo>
                  <a:pt x="106426" y="2395085"/>
                  <a:pt x="110874" y="2390977"/>
                  <a:pt x="124905" y="2392004"/>
                </a:cubicBezTo>
                <a:cubicBezTo>
                  <a:pt x="134829" y="2392688"/>
                  <a:pt x="148175" y="2397137"/>
                  <a:pt x="154334" y="2389608"/>
                </a:cubicBezTo>
                <a:cubicBezTo>
                  <a:pt x="163574" y="2378316"/>
                  <a:pt x="175209" y="2370103"/>
                  <a:pt x="184106" y="2359152"/>
                </a:cubicBezTo>
                <a:cubicBezTo>
                  <a:pt x="190608" y="2350597"/>
                  <a:pt x="198821" y="2342042"/>
                  <a:pt x="178288" y="2343753"/>
                </a:cubicBezTo>
                <a:cubicBezTo>
                  <a:pt x="173498" y="2344438"/>
                  <a:pt x="171444" y="2339989"/>
                  <a:pt x="170418" y="2336225"/>
                </a:cubicBezTo>
                <a:cubicBezTo>
                  <a:pt x="168365" y="2328012"/>
                  <a:pt x="165627" y="2319799"/>
                  <a:pt x="164600" y="2311244"/>
                </a:cubicBezTo>
                <a:cubicBezTo>
                  <a:pt x="158098" y="2260940"/>
                  <a:pt x="157756" y="2209951"/>
                  <a:pt x="160494" y="2159305"/>
                </a:cubicBezTo>
                <a:cubicBezTo>
                  <a:pt x="162547" y="2117899"/>
                  <a:pt x="177604" y="2082994"/>
                  <a:pt x="216273" y="2061777"/>
                </a:cubicBezTo>
                <a:cubicBezTo>
                  <a:pt x="226539" y="2055960"/>
                  <a:pt x="238174" y="2051169"/>
                  <a:pt x="245360" y="2041245"/>
                </a:cubicBezTo>
                <a:cubicBezTo>
                  <a:pt x="250836" y="2033716"/>
                  <a:pt x="271368" y="2028241"/>
                  <a:pt x="250836" y="2014895"/>
                </a:cubicBezTo>
                <a:cubicBezTo>
                  <a:pt x="250151" y="2014553"/>
                  <a:pt x="251520" y="2009762"/>
                  <a:pt x="252547" y="2007367"/>
                </a:cubicBezTo>
                <a:cubicBezTo>
                  <a:pt x="254258" y="2002576"/>
                  <a:pt x="257680" y="1996074"/>
                  <a:pt x="251862" y="1993679"/>
                </a:cubicBezTo>
                <a:cubicBezTo>
                  <a:pt x="244334" y="1990257"/>
                  <a:pt x="242965" y="1998812"/>
                  <a:pt x="241254" y="2003603"/>
                </a:cubicBezTo>
                <a:cubicBezTo>
                  <a:pt x="232014" y="2030979"/>
                  <a:pt x="213193" y="2049116"/>
                  <a:pt x="188897" y="2063488"/>
                </a:cubicBezTo>
                <a:cubicBezTo>
                  <a:pt x="178973" y="2069306"/>
                  <a:pt x="175893" y="2067595"/>
                  <a:pt x="175551" y="2056986"/>
                </a:cubicBezTo>
                <a:cubicBezTo>
                  <a:pt x="174866" y="2040561"/>
                  <a:pt x="174182" y="2023450"/>
                  <a:pt x="178973" y="2007709"/>
                </a:cubicBezTo>
                <a:cubicBezTo>
                  <a:pt x="187528" y="1978965"/>
                  <a:pt x="186501" y="1949534"/>
                  <a:pt x="182395" y="1921132"/>
                </a:cubicBezTo>
                <a:cubicBezTo>
                  <a:pt x="178631" y="1893755"/>
                  <a:pt x="179999" y="1867748"/>
                  <a:pt x="185817" y="1841398"/>
                </a:cubicBezTo>
                <a:cubicBezTo>
                  <a:pt x="190950" y="1818470"/>
                  <a:pt x="196767" y="1795885"/>
                  <a:pt x="202927" y="1773299"/>
                </a:cubicBezTo>
                <a:cubicBezTo>
                  <a:pt x="215589" y="1726760"/>
                  <a:pt x="233726" y="1681589"/>
                  <a:pt x="249809" y="1636076"/>
                </a:cubicBezTo>
                <a:cubicBezTo>
                  <a:pt x="251178" y="1631969"/>
                  <a:pt x="255627" y="1627178"/>
                  <a:pt x="249125" y="1624441"/>
                </a:cubicBezTo>
                <a:cubicBezTo>
                  <a:pt x="245018" y="1622388"/>
                  <a:pt x="241938" y="1626495"/>
                  <a:pt x="239885" y="1629916"/>
                </a:cubicBezTo>
                <a:cubicBezTo>
                  <a:pt x="237832" y="1632996"/>
                  <a:pt x="236463" y="1636076"/>
                  <a:pt x="235094" y="1639156"/>
                </a:cubicBezTo>
                <a:cubicBezTo>
                  <a:pt x="221406" y="1672349"/>
                  <a:pt x="208060" y="1705543"/>
                  <a:pt x="199163" y="1740448"/>
                </a:cubicBezTo>
                <a:cubicBezTo>
                  <a:pt x="192661" y="1765429"/>
                  <a:pt x="181368" y="1789042"/>
                  <a:pt x="177262" y="1815733"/>
                </a:cubicBezTo>
                <a:cubicBezTo>
                  <a:pt x="168365" y="1809915"/>
                  <a:pt x="168365" y="1802045"/>
                  <a:pt x="166311" y="1795201"/>
                </a:cubicBezTo>
                <a:cubicBezTo>
                  <a:pt x="162205" y="1780486"/>
                  <a:pt x="161863" y="1765087"/>
                  <a:pt x="157756" y="1750030"/>
                </a:cubicBezTo>
                <a:cubicBezTo>
                  <a:pt x="150228" y="1722311"/>
                  <a:pt x="149201" y="1693909"/>
                  <a:pt x="155703" y="1665505"/>
                </a:cubicBezTo>
                <a:cubicBezTo>
                  <a:pt x="163916" y="1629232"/>
                  <a:pt x="185475" y="1598091"/>
                  <a:pt x="191292" y="1561133"/>
                </a:cubicBezTo>
                <a:cubicBezTo>
                  <a:pt x="191977" y="1556686"/>
                  <a:pt x="196425" y="1551894"/>
                  <a:pt x="191977" y="1548472"/>
                </a:cubicBezTo>
                <a:cubicBezTo>
                  <a:pt x="187528" y="1544707"/>
                  <a:pt x="182053" y="1546761"/>
                  <a:pt x="178973" y="1551552"/>
                </a:cubicBezTo>
                <a:cubicBezTo>
                  <a:pt x="174866" y="1557711"/>
                  <a:pt x="169049" y="1556686"/>
                  <a:pt x="163574" y="1556000"/>
                </a:cubicBezTo>
                <a:cubicBezTo>
                  <a:pt x="138251" y="1553263"/>
                  <a:pt x="121141" y="1528282"/>
                  <a:pt x="127300" y="1500221"/>
                </a:cubicBezTo>
                <a:cubicBezTo>
                  <a:pt x="138593" y="1448890"/>
                  <a:pt x="153308" y="1398586"/>
                  <a:pt x="185475" y="1355469"/>
                </a:cubicBezTo>
                <a:cubicBezTo>
                  <a:pt x="195741" y="1341097"/>
                  <a:pt x="205323" y="1326039"/>
                  <a:pt x="214904" y="1311326"/>
                </a:cubicBezTo>
                <a:cubicBezTo>
                  <a:pt x="217984" y="1306876"/>
                  <a:pt x="223117" y="1301402"/>
                  <a:pt x="216615" y="1296611"/>
                </a:cubicBezTo>
                <a:cubicBezTo>
                  <a:pt x="210113" y="1291820"/>
                  <a:pt x="206691" y="1298663"/>
                  <a:pt x="202927" y="1302769"/>
                </a:cubicBezTo>
                <a:cubicBezTo>
                  <a:pt x="191977" y="1314747"/>
                  <a:pt x="188555" y="1314404"/>
                  <a:pt x="182737" y="1298322"/>
                </a:cubicBezTo>
                <a:cubicBezTo>
                  <a:pt x="175551" y="1277789"/>
                  <a:pt x="163574" y="1259652"/>
                  <a:pt x="150912" y="1242199"/>
                </a:cubicBezTo>
                <a:cubicBezTo>
                  <a:pt x="143384" y="1232275"/>
                  <a:pt x="144068" y="1226116"/>
                  <a:pt x="152281" y="1217561"/>
                </a:cubicBezTo>
                <a:cubicBezTo>
                  <a:pt x="159809" y="1210033"/>
                  <a:pt x="170076" y="1204215"/>
                  <a:pt x="173840" y="1190185"/>
                </a:cubicBezTo>
                <a:cubicBezTo>
                  <a:pt x="161178" y="1191895"/>
                  <a:pt x="155361" y="1201477"/>
                  <a:pt x="147148" y="1206610"/>
                </a:cubicBezTo>
                <a:cubicBezTo>
                  <a:pt x="144410" y="1208322"/>
                  <a:pt x="141673" y="1212086"/>
                  <a:pt x="138251" y="1209348"/>
                </a:cubicBezTo>
                <a:cubicBezTo>
                  <a:pt x="136540" y="1207979"/>
                  <a:pt x="135855" y="1203530"/>
                  <a:pt x="136882" y="1201477"/>
                </a:cubicBezTo>
                <a:cubicBezTo>
                  <a:pt x="146464" y="1180604"/>
                  <a:pt x="143726" y="1154595"/>
                  <a:pt x="164943" y="1137827"/>
                </a:cubicBezTo>
                <a:cubicBezTo>
                  <a:pt x="174182" y="1130642"/>
                  <a:pt x="182395" y="1120376"/>
                  <a:pt x="187528" y="1104976"/>
                </a:cubicBezTo>
                <a:cubicBezTo>
                  <a:pt x="169049" y="1113873"/>
                  <a:pt x="160494" y="1129273"/>
                  <a:pt x="147148" y="1137486"/>
                </a:cubicBezTo>
                <a:cubicBezTo>
                  <a:pt x="142357" y="1134063"/>
                  <a:pt x="143042" y="1130300"/>
                  <a:pt x="143726" y="1127220"/>
                </a:cubicBezTo>
                <a:cubicBezTo>
                  <a:pt x="146464" y="1116954"/>
                  <a:pt x="150912" y="1107371"/>
                  <a:pt x="140646" y="1097789"/>
                </a:cubicBezTo>
                <a:cubicBezTo>
                  <a:pt x="132433" y="1090262"/>
                  <a:pt x="128669" y="1078626"/>
                  <a:pt x="115323" y="1076573"/>
                </a:cubicBezTo>
                <a:cubicBezTo>
                  <a:pt x="105741" y="1074863"/>
                  <a:pt x="107110" y="1066991"/>
                  <a:pt x="109505" y="1060148"/>
                </a:cubicBezTo>
                <a:cubicBezTo>
                  <a:pt x="116350" y="1041326"/>
                  <a:pt x="124905" y="1023874"/>
                  <a:pt x="144410" y="1013607"/>
                </a:cubicBezTo>
                <a:cubicBezTo>
                  <a:pt x="155361" y="1007791"/>
                  <a:pt x="167338" y="1001973"/>
                  <a:pt x="175209" y="984520"/>
                </a:cubicBezTo>
                <a:cubicBezTo>
                  <a:pt x="159467" y="992734"/>
                  <a:pt x="147832" y="998893"/>
                  <a:pt x="135855" y="1004711"/>
                </a:cubicBezTo>
                <a:cubicBezTo>
                  <a:pt x="101977" y="1021479"/>
                  <a:pt x="79049" y="1009159"/>
                  <a:pt x="72890" y="971174"/>
                </a:cubicBezTo>
                <a:cubicBezTo>
                  <a:pt x="62624" y="908894"/>
                  <a:pt x="92053" y="857563"/>
                  <a:pt x="119087" y="805547"/>
                </a:cubicBezTo>
                <a:cubicBezTo>
                  <a:pt x="129353" y="831214"/>
                  <a:pt x="133460" y="857220"/>
                  <a:pt x="125589" y="883571"/>
                </a:cubicBezTo>
                <a:cubicBezTo>
                  <a:pt x="122852" y="893152"/>
                  <a:pt x="121483" y="902391"/>
                  <a:pt x="124220" y="911974"/>
                </a:cubicBezTo>
                <a:cubicBezTo>
                  <a:pt x="129696" y="931136"/>
                  <a:pt x="143726" y="936270"/>
                  <a:pt x="158783" y="922923"/>
                </a:cubicBezTo>
                <a:cubicBezTo>
                  <a:pt x="174866" y="908552"/>
                  <a:pt x="188555" y="891441"/>
                  <a:pt x="198478" y="871936"/>
                </a:cubicBezTo>
                <a:cubicBezTo>
                  <a:pt x="201558" y="865434"/>
                  <a:pt x="206007" y="858931"/>
                  <a:pt x="202243" y="849007"/>
                </a:cubicBezTo>
                <a:cubicBezTo>
                  <a:pt x="190266" y="860300"/>
                  <a:pt x="181710" y="872963"/>
                  <a:pt x="173840" y="885623"/>
                </a:cubicBezTo>
                <a:cubicBezTo>
                  <a:pt x="168022" y="895205"/>
                  <a:pt x="161521" y="903418"/>
                  <a:pt x="152965" y="910263"/>
                </a:cubicBezTo>
                <a:cubicBezTo>
                  <a:pt x="143726" y="917107"/>
                  <a:pt x="137908" y="914711"/>
                  <a:pt x="136882" y="903418"/>
                </a:cubicBezTo>
                <a:cubicBezTo>
                  <a:pt x="136197" y="897601"/>
                  <a:pt x="136540" y="890757"/>
                  <a:pt x="138251" y="884940"/>
                </a:cubicBezTo>
                <a:cubicBezTo>
                  <a:pt x="144410" y="863038"/>
                  <a:pt x="140646" y="842163"/>
                  <a:pt x="136882" y="820605"/>
                </a:cubicBezTo>
                <a:cubicBezTo>
                  <a:pt x="132433" y="796308"/>
                  <a:pt x="121825" y="773724"/>
                  <a:pt x="121825" y="748743"/>
                </a:cubicBezTo>
                <a:cubicBezTo>
                  <a:pt x="121825" y="731975"/>
                  <a:pt x="117034" y="716232"/>
                  <a:pt x="112928" y="700149"/>
                </a:cubicBezTo>
                <a:cubicBezTo>
                  <a:pt x="96160" y="634103"/>
                  <a:pt x="85893" y="567375"/>
                  <a:pt x="98213" y="499276"/>
                </a:cubicBezTo>
                <a:cubicBezTo>
                  <a:pt x="99239" y="494828"/>
                  <a:pt x="97186" y="491405"/>
                  <a:pt x="96502" y="487640"/>
                </a:cubicBezTo>
                <a:cubicBezTo>
                  <a:pt x="93764" y="469847"/>
                  <a:pt x="79734" y="452393"/>
                  <a:pt x="82129" y="437680"/>
                </a:cubicBezTo>
                <a:cubicBezTo>
                  <a:pt x="85551" y="415778"/>
                  <a:pt x="80760" y="398667"/>
                  <a:pt x="73574" y="379163"/>
                </a:cubicBezTo>
                <a:cubicBezTo>
                  <a:pt x="68441" y="364447"/>
                  <a:pt x="56464" y="348706"/>
                  <a:pt x="67414" y="331253"/>
                </a:cubicBezTo>
                <a:cubicBezTo>
                  <a:pt x="68099" y="330227"/>
                  <a:pt x="67072" y="327489"/>
                  <a:pt x="66046" y="326462"/>
                </a:cubicBezTo>
                <a:cubicBezTo>
                  <a:pt x="56464" y="315170"/>
                  <a:pt x="61939" y="307984"/>
                  <a:pt x="73232" y="302508"/>
                </a:cubicBezTo>
                <a:cubicBezTo>
                  <a:pt x="67072" y="298059"/>
                  <a:pt x="58175" y="299086"/>
                  <a:pt x="57491" y="289847"/>
                </a:cubicBezTo>
                <a:cubicBezTo>
                  <a:pt x="57148" y="281291"/>
                  <a:pt x="65703" y="279238"/>
                  <a:pt x="71179" y="273764"/>
                </a:cubicBezTo>
                <a:cubicBezTo>
                  <a:pt x="60570" y="266577"/>
                  <a:pt x="52358" y="258706"/>
                  <a:pt x="50647" y="247755"/>
                </a:cubicBezTo>
                <a:cubicBezTo>
                  <a:pt x="47909" y="231672"/>
                  <a:pt x="41407" y="221064"/>
                  <a:pt x="25666" y="213194"/>
                </a:cubicBezTo>
                <a:cubicBezTo>
                  <a:pt x="10266" y="205664"/>
                  <a:pt x="10266" y="192661"/>
                  <a:pt x="23612" y="183079"/>
                </a:cubicBezTo>
                <a:cubicBezTo>
                  <a:pt x="31141" y="177604"/>
                  <a:pt x="30457" y="172813"/>
                  <a:pt x="27377" y="165627"/>
                </a:cubicBezTo>
                <a:cubicBezTo>
                  <a:pt x="15742" y="137908"/>
                  <a:pt x="22244" y="124562"/>
                  <a:pt x="50989" y="114638"/>
                </a:cubicBezTo>
                <a:cubicBezTo>
                  <a:pt x="63650" y="110190"/>
                  <a:pt x="76312" y="106425"/>
                  <a:pt x="91027" y="101977"/>
                </a:cubicBezTo>
                <a:cubicBezTo>
                  <a:pt x="58859" y="88289"/>
                  <a:pt x="55095" y="77680"/>
                  <a:pt x="71863" y="48593"/>
                </a:cubicBezTo>
                <a:cubicBezTo>
                  <a:pt x="77338" y="39696"/>
                  <a:pt x="79392" y="30115"/>
                  <a:pt x="80418" y="20532"/>
                </a:cubicBezTo>
                <a:cubicBezTo>
                  <a:pt x="86920" y="18479"/>
                  <a:pt x="90000" y="30456"/>
                  <a:pt x="96160" y="23270"/>
                </a:cubicBezTo>
                <a:cubicBezTo>
                  <a:pt x="106768" y="10951"/>
                  <a:pt x="122509" y="7871"/>
                  <a:pt x="135513" y="0"/>
                </a:cubicBezTo>
                <a:close/>
              </a:path>
            </a:pathLst>
          </a:custGeom>
          <a:solidFill>
            <a:schemeClr val="accent5"/>
          </a:solidFill>
          <a:ln w="34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A14C8214-F2FA-4A6F-B47D-D643F57A7F13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6A48B3-A32D-494F-BD75-E34F245F4B89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4712FD-F2B1-49B4-88BF-BD2289AE73C6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49F3C3-02FC-45DF-B3D3-E7A86D1E8F14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8D619F-D9F4-4F18-A664-E0C841B7339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A67029-0B2E-45E7-A6EB-B32A8F371EB9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8607028-ECD4-4C58-B54A-259F845C76A6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19DED-CEC3-43C4-A5EC-02517FE3642C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770CFF-382C-4F13-B0D7-8CBF8086772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46CBE5-91E7-41A1-90A4-493E17C26D1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EFA2A196-BF1A-47BA-89DE-3CDC091C7255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9EDB21-86B0-4988-9492-B8EDF0463E37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F7EE29-7AA8-424C-947E-E5B94D8D3D1F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BDA7BB-BB27-430C-B7ED-BB754E249D09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10026A4-19CA-4E39-B11B-A9CDCE0C4895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92DCC2-0A4E-457C-8AC8-C7595596DF9E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308395-FA10-4C61-B72E-466A15D61D1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FA6D5E-EE96-443C-BD78-3542E3A9540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0D8A5FD-4B89-4D1E-B31F-799DA641BC78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8663F2-2434-46BB-BBFE-2F629971E0A5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1D7C00-BD58-498A-9AC2-4C5D53DDB36F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B9F974-0319-42A3-9CF8-CBA1F82A728A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5619DA6-E48B-44C3-912A-9F4B54723FF4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710192-DCFA-4EF5-B8CD-8F39F6DCEC5E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9DB8B5-A9EC-4F31-90A0-DE60F17EAB8D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78D5ED-A8FC-4729-81AD-435269FEC080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1436CD-122D-43E6-A6D7-1AD7DF251308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6D98E0-33D3-46FB-85F6-4759C4D2CD9E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2996CE-4049-407A-818B-DB7FF50C98DC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47B12C-748B-4D84-8FD8-7E97AEAB71C8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C41B0B-5637-412A-8489-B35685B727BB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58E0AB68-C3A7-4938-9C50-E27B7F78145F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2F6ECEEC-E5F3-49C8-BD2F-2344F2FD4F5D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CDABE087-A6A1-4ED3-97D9-0526BEF7E15F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D6B685A2-2C65-452B-BFDD-5650FE8D7064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A0746363-37F6-4DEE-B25C-5AAEB3A3D418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aphic 1">
            <a:extLst>
              <a:ext uri="{FF2B5EF4-FFF2-40B4-BE49-F238E27FC236}">
                <a16:creationId xmlns:a16="http://schemas.microsoft.com/office/drawing/2014/main" id="{19DC8482-B2B4-41C0-A4C8-C1C59113CF09}"/>
              </a:ext>
            </a:extLst>
          </p:cNvPr>
          <p:cNvGrpSpPr/>
          <p:nvPr/>
        </p:nvGrpSpPr>
        <p:grpSpPr>
          <a:xfrm>
            <a:off x="8610310" y="2931648"/>
            <a:ext cx="2862438" cy="2168629"/>
            <a:chOff x="161210" y="335870"/>
            <a:chExt cx="4030666" cy="3053698"/>
          </a:xfrm>
        </p:grpSpPr>
        <p:sp>
          <p:nvSpPr>
            <p:cNvPr id="40" name="Freeform: Shape 123">
              <a:extLst>
                <a:ext uri="{FF2B5EF4-FFF2-40B4-BE49-F238E27FC236}">
                  <a16:creationId xmlns:a16="http://schemas.microsoft.com/office/drawing/2014/main" id="{75F0BF1A-9F19-4032-8C6F-28E81B2654D9}"/>
                </a:ext>
              </a:extLst>
            </p:cNvPr>
            <p:cNvSpPr/>
            <p:nvPr/>
          </p:nvSpPr>
          <p:spPr>
            <a:xfrm>
              <a:off x="645296" y="521368"/>
              <a:ext cx="2812611" cy="2430319"/>
            </a:xfrm>
            <a:custGeom>
              <a:avLst/>
              <a:gdLst>
                <a:gd name="connsiteX0" fmla="*/ 18189 w 2812611"/>
                <a:gd name="connsiteY0" fmla="*/ 2179686 h 2430319"/>
                <a:gd name="connsiteX1" fmla="*/ 106778 w 2812611"/>
                <a:gd name="connsiteY1" fmla="*/ 2296232 h 2430319"/>
                <a:gd name="connsiteX2" fmla="*/ 1193758 w 2812611"/>
                <a:gd name="connsiteY2" fmla="*/ 2427936 h 2430319"/>
                <a:gd name="connsiteX3" fmla="*/ 2132191 w 2812611"/>
                <a:gd name="connsiteY3" fmla="*/ 2339684 h 2430319"/>
                <a:gd name="connsiteX4" fmla="*/ 2809574 w 2812611"/>
                <a:gd name="connsiteY4" fmla="*/ 2166549 h 2430319"/>
                <a:gd name="connsiteX5" fmla="*/ 2770164 w 2812611"/>
                <a:gd name="connsiteY5" fmla="*/ 1566975 h 2430319"/>
                <a:gd name="connsiteX6" fmla="*/ 2756691 w 2812611"/>
                <a:gd name="connsiteY6" fmla="*/ 757214 h 2430319"/>
                <a:gd name="connsiteX7" fmla="*/ 2781280 w 2812611"/>
                <a:gd name="connsiteY7" fmla="*/ 0 h 2430319"/>
                <a:gd name="connsiteX8" fmla="*/ 0 w 2812611"/>
                <a:gd name="connsiteY8" fmla="*/ 162356 h 2430319"/>
                <a:gd name="connsiteX9" fmla="*/ 71747 w 2812611"/>
                <a:gd name="connsiteY9" fmla="*/ 1036454 h 2430319"/>
                <a:gd name="connsiteX10" fmla="*/ 43452 w 2812611"/>
                <a:gd name="connsiteY10" fmla="*/ 1786258 h 2430319"/>
                <a:gd name="connsiteX11" fmla="*/ 18189 w 2812611"/>
                <a:gd name="connsiteY11" fmla="*/ 2179686 h 243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2611" h="2430319">
                  <a:moveTo>
                    <a:pt x="18189" y="2179686"/>
                  </a:moveTo>
                  <a:cubicBezTo>
                    <a:pt x="8084" y="2248064"/>
                    <a:pt x="34694" y="2248738"/>
                    <a:pt x="106778" y="2296232"/>
                  </a:cubicBezTo>
                  <a:cubicBezTo>
                    <a:pt x="165051" y="2334295"/>
                    <a:pt x="827277" y="2448146"/>
                    <a:pt x="1193758" y="2427936"/>
                  </a:cubicBezTo>
                  <a:cubicBezTo>
                    <a:pt x="1584491" y="2406378"/>
                    <a:pt x="1987350" y="2379431"/>
                    <a:pt x="2132191" y="2339684"/>
                  </a:cubicBezTo>
                  <a:cubicBezTo>
                    <a:pt x="2255474" y="2306000"/>
                    <a:pt x="2793406" y="2166212"/>
                    <a:pt x="2809574" y="2166549"/>
                  </a:cubicBezTo>
                  <a:cubicBezTo>
                    <a:pt x="2825743" y="2167222"/>
                    <a:pt x="2772185" y="1681164"/>
                    <a:pt x="2770164" y="1566975"/>
                  </a:cubicBezTo>
                  <a:cubicBezTo>
                    <a:pt x="2768143" y="1452787"/>
                    <a:pt x="2752649" y="901381"/>
                    <a:pt x="2756691" y="757214"/>
                  </a:cubicBezTo>
                  <a:cubicBezTo>
                    <a:pt x="2760733" y="613047"/>
                    <a:pt x="2781280" y="0"/>
                    <a:pt x="2781280" y="0"/>
                  </a:cubicBezTo>
                  <a:lnTo>
                    <a:pt x="0" y="162356"/>
                  </a:lnTo>
                  <a:cubicBezTo>
                    <a:pt x="0" y="162356"/>
                    <a:pt x="71747" y="840077"/>
                    <a:pt x="71747" y="1036454"/>
                  </a:cubicBezTo>
                  <a:cubicBezTo>
                    <a:pt x="71747" y="1232831"/>
                    <a:pt x="59620" y="1646469"/>
                    <a:pt x="43452" y="1786258"/>
                  </a:cubicBezTo>
                  <a:cubicBezTo>
                    <a:pt x="27284" y="1926046"/>
                    <a:pt x="18189" y="2179686"/>
                    <a:pt x="18189" y="2179686"/>
                  </a:cubicBezTo>
                  <a:close/>
                </a:path>
              </a:pathLst>
            </a:custGeom>
            <a:solidFill>
              <a:srgbClr val="FFFFFF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24">
              <a:extLst>
                <a:ext uri="{FF2B5EF4-FFF2-40B4-BE49-F238E27FC236}">
                  <a16:creationId xmlns:a16="http://schemas.microsoft.com/office/drawing/2014/main" id="{C0E895EA-C8C5-4B1C-AED4-67A58B430781}"/>
                </a:ext>
              </a:extLst>
            </p:cNvPr>
            <p:cNvSpPr/>
            <p:nvPr/>
          </p:nvSpPr>
          <p:spPr>
            <a:xfrm>
              <a:off x="162637" y="2223752"/>
              <a:ext cx="4021155" cy="1165816"/>
            </a:xfrm>
            <a:custGeom>
              <a:avLst/>
              <a:gdLst>
                <a:gd name="connsiteX0" fmla="*/ 566532 w 4021155"/>
                <a:gd name="connsiteY0" fmla="*/ 0 h 1165816"/>
                <a:gd name="connsiteX1" fmla="*/ 308851 w 4021155"/>
                <a:gd name="connsiteY1" fmla="*/ 107788 h 1165816"/>
                <a:gd name="connsiteX2" fmla="*/ 12432 w 4021155"/>
                <a:gd name="connsiteY2" fmla="*/ 441259 h 1165816"/>
                <a:gd name="connsiteX3" fmla="*/ 151210 w 4021155"/>
                <a:gd name="connsiteY3" fmla="*/ 948876 h 1165816"/>
                <a:gd name="connsiteX4" fmla="*/ 1060002 w 4021155"/>
                <a:gd name="connsiteY4" fmla="*/ 1162095 h 1165816"/>
                <a:gd name="connsiteX5" fmla="*/ 2062435 w 4021155"/>
                <a:gd name="connsiteY5" fmla="*/ 995359 h 1165816"/>
                <a:gd name="connsiteX6" fmla="*/ 3155140 w 4021155"/>
                <a:gd name="connsiteY6" fmla="*/ 728246 h 1165816"/>
                <a:gd name="connsiteX7" fmla="*/ 3815345 w 4021155"/>
                <a:gd name="connsiteY7" fmla="*/ 481680 h 1165816"/>
                <a:gd name="connsiteX8" fmla="*/ 4006669 w 4021155"/>
                <a:gd name="connsiteY8" fmla="*/ 323365 h 1165816"/>
                <a:gd name="connsiteX9" fmla="*/ 3902249 w 4021155"/>
                <a:gd name="connsiteY9" fmla="*/ 203788 h 1165816"/>
                <a:gd name="connsiteX10" fmla="*/ 3515895 w 4021155"/>
                <a:gd name="connsiteY10" fmla="*/ 183241 h 1165816"/>
                <a:gd name="connsiteX11" fmla="*/ 2903858 w 4021155"/>
                <a:gd name="connsiteY11" fmla="*/ 95662 h 1165816"/>
                <a:gd name="connsiteX12" fmla="*/ 566532 w 4021155"/>
                <a:gd name="connsiteY12" fmla="*/ 0 h 116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1155" h="1165816">
                  <a:moveTo>
                    <a:pt x="566532" y="0"/>
                  </a:moveTo>
                  <a:cubicBezTo>
                    <a:pt x="566532" y="0"/>
                    <a:pt x="396429" y="53221"/>
                    <a:pt x="308851" y="107788"/>
                  </a:cubicBezTo>
                  <a:cubicBezTo>
                    <a:pt x="221272" y="162356"/>
                    <a:pt x="34664" y="319997"/>
                    <a:pt x="12432" y="441259"/>
                  </a:cubicBezTo>
                  <a:cubicBezTo>
                    <a:pt x="-24283" y="641678"/>
                    <a:pt x="19843" y="848498"/>
                    <a:pt x="151210" y="948876"/>
                  </a:cubicBezTo>
                  <a:cubicBezTo>
                    <a:pt x="271461" y="1040833"/>
                    <a:pt x="687121" y="1191400"/>
                    <a:pt x="1060002" y="1162095"/>
                  </a:cubicBezTo>
                  <a:cubicBezTo>
                    <a:pt x="1312294" y="1142558"/>
                    <a:pt x="1937130" y="1022306"/>
                    <a:pt x="2062435" y="995359"/>
                  </a:cubicBezTo>
                  <a:cubicBezTo>
                    <a:pt x="2128792" y="980875"/>
                    <a:pt x="3032868" y="758898"/>
                    <a:pt x="3155140" y="728246"/>
                  </a:cubicBezTo>
                  <a:cubicBezTo>
                    <a:pt x="3326255" y="685131"/>
                    <a:pt x="3678251" y="582058"/>
                    <a:pt x="3815345" y="481680"/>
                  </a:cubicBezTo>
                  <a:cubicBezTo>
                    <a:pt x="3910334" y="411954"/>
                    <a:pt x="3974333" y="398144"/>
                    <a:pt x="4006669" y="323365"/>
                  </a:cubicBezTo>
                  <a:cubicBezTo>
                    <a:pt x="4054837" y="212545"/>
                    <a:pt x="3973322" y="190988"/>
                    <a:pt x="3902249" y="203788"/>
                  </a:cubicBezTo>
                  <a:cubicBezTo>
                    <a:pt x="3868565" y="209851"/>
                    <a:pt x="3582926" y="186609"/>
                    <a:pt x="3515895" y="183241"/>
                  </a:cubicBezTo>
                  <a:cubicBezTo>
                    <a:pt x="3448864" y="179872"/>
                    <a:pt x="3232613" y="89262"/>
                    <a:pt x="2903858" y="95662"/>
                  </a:cubicBezTo>
                  <a:cubicBezTo>
                    <a:pt x="2739144" y="99031"/>
                    <a:pt x="566532" y="0"/>
                    <a:pt x="5665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25">
              <a:extLst>
                <a:ext uri="{FF2B5EF4-FFF2-40B4-BE49-F238E27FC236}">
                  <a16:creationId xmlns:a16="http://schemas.microsoft.com/office/drawing/2014/main" id="{531ECDB6-CF96-4030-A6F4-ED36C0CADD44}"/>
                </a:ext>
              </a:extLst>
            </p:cNvPr>
            <p:cNvSpPr/>
            <p:nvPr/>
          </p:nvSpPr>
          <p:spPr>
            <a:xfrm>
              <a:off x="1309206" y="603893"/>
              <a:ext cx="519405" cy="2335498"/>
            </a:xfrm>
            <a:custGeom>
              <a:avLst/>
              <a:gdLst>
                <a:gd name="connsiteX0" fmla="*/ 0 w 519405"/>
                <a:gd name="connsiteY0" fmla="*/ 29305 h 2335498"/>
                <a:gd name="connsiteX1" fmla="*/ 28631 w 519405"/>
                <a:gd name="connsiteY1" fmla="*/ 2309032 h 2335498"/>
                <a:gd name="connsiteX2" fmla="*/ 519406 w 519405"/>
                <a:gd name="connsiteY2" fmla="*/ 2333621 h 2335498"/>
                <a:gd name="connsiteX3" fmla="*/ 501217 w 519405"/>
                <a:gd name="connsiteY3" fmla="*/ 0 h 2335498"/>
                <a:gd name="connsiteX4" fmla="*/ 0 w 519405"/>
                <a:gd name="connsiteY4" fmla="*/ 29305 h 23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405" h="2335498">
                  <a:moveTo>
                    <a:pt x="0" y="29305"/>
                  </a:moveTo>
                  <a:lnTo>
                    <a:pt x="28631" y="2309032"/>
                  </a:lnTo>
                  <a:cubicBezTo>
                    <a:pt x="201093" y="2328231"/>
                    <a:pt x="380291" y="2340358"/>
                    <a:pt x="519406" y="2333621"/>
                  </a:cubicBezTo>
                  <a:lnTo>
                    <a:pt x="501217" y="0"/>
                  </a:lnTo>
                  <a:lnTo>
                    <a:pt x="0" y="29305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26">
              <a:extLst>
                <a:ext uri="{FF2B5EF4-FFF2-40B4-BE49-F238E27FC236}">
                  <a16:creationId xmlns:a16="http://schemas.microsoft.com/office/drawing/2014/main" id="{02039738-BD00-406B-B284-7A6F9FB66D50}"/>
                </a:ext>
              </a:extLst>
            </p:cNvPr>
            <p:cNvSpPr/>
            <p:nvPr/>
          </p:nvSpPr>
          <p:spPr>
            <a:xfrm>
              <a:off x="645296" y="657788"/>
              <a:ext cx="269808" cy="2191474"/>
            </a:xfrm>
            <a:custGeom>
              <a:avLst/>
              <a:gdLst>
                <a:gd name="connsiteX0" fmla="*/ 0 w 269808"/>
                <a:gd name="connsiteY0" fmla="*/ 14484 h 2191474"/>
                <a:gd name="connsiteX1" fmla="*/ 71747 w 269808"/>
                <a:gd name="connsiteY1" fmla="*/ 888581 h 2191474"/>
                <a:gd name="connsiteX2" fmla="*/ 43452 w 269808"/>
                <a:gd name="connsiteY2" fmla="*/ 1638385 h 2191474"/>
                <a:gd name="connsiteX3" fmla="*/ 18189 w 269808"/>
                <a:gd name="connsiteY3" fmla="*/ 2031139 h 2191474"/>
                <a:gd name="connsiteX4" fmla="*/ 106778 w 269808"/>
                <a:gd name="connsiteY4" fmla="*/ 2147686 h 2191474"/>
                <a:gd name="connsiteX5" fmla="*/ 269808 w 269808"/>
                <a:gd name="connsiteY5" fmla="*/ 2191475 h 2191474"/>
                <a:gd name="connsiteX6" fmla="*/ 248924 w 269808"/>
                <a:gd name="connsiteY6" fmla="*/ 0 h 2191474"/>
                <a:gd name="connsiteX7" fmla="*/ 0 w 269808"/>
                <a:gd name="connsiteY7" fmla="*/ 14484 h 21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08" h="2191474">
                  <a:moveTo>
                    <a:pt x="0" y="14484"/>
                  </a:moveTo>
                  <a:cubicBezTo>
                    <a:pt x="0" y="14484"/>
                    <a:pt x="71747" y="692204"/>
                    <a:pt x="71747" y="888581"/>
                  </a:cubicBezTo>
                  <a:cubicBezTo>
                    <a:pt x="71747" y="1084959"/>
                    <a:pt x="59620" y="1498597"/>
                    <a:pt x="43452" y="1638385"/>
                  </a:cubicBezTo>
                  <a:cubicBezTo>
                    <a:pt x="27284" y="1778173"/>
                    <a:pt x="18189" y="2031139"/>
                    <a:pt x="18189" y="2031139"/>
                  </a:cubicBezTo>
                  <a:cubicBezTo>
                    <a:pt x="8084" y="2099518"/>
                    <a:pt x="34694" y="2100191"/>
                    <a:pt x="106778" y="2147686"/>
                  </a:cubicBezTo>
                  <a:cubicBezTo>
                    <a:pt x="122609" y="2158128"/>
                    <a:pt x="182904" y="2173959"/>
                    <a:pt x="269808" y="2191475"/>
                  </a:cubicBezTo>
                  <a:lnTo>
                    <a:pt x="248924" y="0"/>
                  </a:lnTo>
                  <a:lnTo>
                    <a:pt x="0" y="14484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27">
              <a:extLst>
                <a:ext uri="{FF2B5EF4-FFF2-40B4-BE49-F238E27FC236}">
                  <a16:creationId xmlns:a16="http://schemas.microsoft.com/office/drawing/2014/main" id="{FF70776F-9D1E-4C30-AEEB-BD2A757C2AB8}"/>
                </a:ext>
              </a:extLst>
            </p:cNvPr>
            <p:cNvSpPr/>
            <p:nvPr/>
          </p:nvSpPr>
          <p:spPr>
            <a:xfrm>
              <a:off x="894220" y="633198"/>
              <a:ext cx="443280" cy="2279726"/>
            </a:xfrm>
            <a:custGeom>
              <a:avLst/>
              <a:gdLst>
                <a:gd name="connsiteX0" fmla="*/ 0 w 443280"/>
                <a:gd name="connsiteY0" fmla="*/ 24252 h 2279726"/>
                <a:gd name="connsiteX1" fmla="*/ 20884 w 443280"/>
                <a:gd name="connsiteY1" fmla="*/ 2215727 h 2279726"/>
                <a:gd name="connsiteX2" fmla="*/ 443280 w 443280"/>
                <a:gd name="connsiteY2" fmla="*/ 2279727 h 2279726"/>
                <a:gd name="connsiteX3" fmla="*/ 414649 w 443280"/>
                <a:gd name="connsiteY3" fmla="*/ 0 h 2279726"/>
                <a:gd name="connsiteX4" fmla="*/ 0 w 443280"/>
                <a:gd name="connsiteY4" fmla="*/ 24252 h 22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80" h="2279726">
                  <a:moveTo>
                    <a:pt x="0" y="24252"/>
                  </a:moveTo>
                  <a:lnTo>
                    <a:pt x="20884" y="2215727"/>
                  </a:lnTo>
                  <a:cubicBezTo>
                    <a:pt x="131367" y="2237622"/>
                    <a:pt x="284292" y="2261874"/>
                    <a:pt x="443280" y="2279727"/>
                  </a:cubicBezTo>
                  <a:lnTo>
                    <a:pt x="414649" y="0"/>
                  </a:lnTo>
                  <a:lnTo>
                    <a:pt x="0" y="24252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28">
              <a:extLst>
                <a:ext uri="{FF2B5EF4-FFF2-40B4-BE49-F238E27FC236}">
                  <a16:creationId xmlns:a16="http://schemas.microsoft.com/office/drawing/2014/main" id="{36F5548B-59FE-4DB5-9143-3381DC1B6860}"/>
                </a:ext>
              </a:extLst>
            </p:cNvPr>
            <p:cNvSpPr/>
            <p:nvPr/>
          </p:nvSpPr>
          <p:spPr>
            <a:xfrm>
              <a:off x="1810085" y="578630"/>
              <a:ext cx="459785" cy="2358883"/>
            </a:xfrm>
            <a:custGeom>
              <a:avLst/>
              <a:gdLst>
                <a:gd name="connsiteX0" fmla="*/ 0 w 459785"/>
                <a:gd name="connsiteY0" fmla="*/ 25263 h 2358883"/>
                <a:gd name="connsiteX1" fmla="*/ 18189 w 459785"/>
                <a:gd name="connsiteY1" fmla="*/ 2358884 h 2358883"/>
                <a:gd name="connsiteX2" fmla="*/ 28968 w 459785"/>
                <a:gd name="connsiteY2" fmla="*/ 2358210 h 2358883"/>
                <a:gd name="connsiteX3" fmla="*/ 459785 w 459785"/>
                <a:gd name="connsiteY3" fmla="*/ 2331263 h 2358883"/>
                <a:gd name="connsiteX4" fmla="*/ 428122 w 459785"/>
                <a:gd name="connsiteY4" fmla="*/ 0 h 2358883"/>
                <a:gd name="connsiteX5" fmla="*/ 0 w 459785"/>
                <a:gd name="connsiteY5" fmla="*/ 25263 h 235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85" h="2358883">
                  <a:moveTo>
                    <a:pt x="0" y="25263"/>
                  </a:moveTo>
                  <a:lnTo>
                    <a:pt x="18189" y="2358884"/>
                  </a:lnTo>
                  <a:cubicBezTo>
                    <a:pt x="21895" y="2358547"/>
                    <a:pt x="25263" y="2358547"/>
                    <a:pt x="28968" y="2358210"/>
                  </a:cubicBezTo>
                  <a:cubicBezTo>
                    <a:pt x="175493" y="2350126"/>
                    <a:pt x="324039" y="2341368"/>
                    <a:pt x="459785" y="2331263"/>
                  </a:cubicBezTo>
                  <a:lnTo>
                    <a:pt x="428122" y="0"/>
                  </a:lnTo>
                  <a:lnTo>
                    <a:pt x="0" y="25263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29">
              <a:extLst>
                <a:ext uri="{FF2B5EF4-FFF2-40B4-BE49-F238E27FC236}">
                  <a16:creationId xmlns:a16="http://schemas.microsoft.com/office/drawing/2014/main" id="{36F5EE52-820B-4FF7-8F00-0D3F60F599EE}"/>
                </a:ext>
              </a:extLst>
            </p:cNvPr>
            <p:cNvSpPr/>
            <p:nvPr/>
          </p:nvSpPr>
          <p:spPr>
            <a:xfrm>
              <a:off x="3142621" y="509578"/>
              <a:ext cx="315509" cy="2239979"/>
            </a:xfrm>
            <a:custGeom>
              <a:avLst/>
              <a:gdLst>
                <a:gd name="connsiteX0" fmla="*/ 272840 w 315509"/>
                <a:gd name="connsiteY0" fmla="*/ 1566975 h 2239979"/>
                <a:gd name="connsiteX1" fmla="*/ 259366 w 315509"/>
                <a:gd name="connsiteY1" fmla="*/ 757214 h 2239979"/>
                <a:gd name="connsiteX2" fmla="*/ 283955 w 315509"/>
                <a:gd name="connsiteY2" fmla="*/ 0 h 2239979"/>
                <a:gd name="connsiteX3" fmla="*/ 0 w 315509"/>
                <a:gd name="connsiteY3" fmla="*/ 16505 h 2239979"/>
                <a:gd name="connsiteX4" fmla="*/ 14147 w 315509"/>
                <a:gd name="connsiteY4" fmla="*/ 2239980 h 2239979"/>
                <a:gd name="connsiteX5" fmla="*/ 312587 w 315509"/>
                <a:gd name="connsiteY5" fmla="*/ 2166549 h 2239979"/>
                <a:gd name="connsiteX6" fmla="*/ 272840 w 315509"/>
                <a:gd name="connsiteY6" fmla="*/ 1566975 h 22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09" h="2239979">
                  <a:moveTo>
                    <a:pt x="272840" y="1566975"/>
                  </a:moveTo>
                  <a:cubicBezTo>
                    <a:pt x="270819" y="1453124"/>
                    <a:pt x="255324" y="901381"/>
                    <a:pt x="259366" y="757214"/>
                  </a:cubicBezTo>
                  <a:cubicBezTo>
                    <a:pt x="263408" y="613047"/>
                    <a:pt x="283955" y="0"/>
                    <a:pt x="283955" y="0"/>
                  </a:cubicBezTo>
                  <a:lnTo>
                    <a:pt x="0" y="16505"/>
                  </a:lnTo>
                  <a:lnTo>
                    <a:pt x="14147" y="2239980"/>
                  </a:lnTo>
                  <a:cubicBezTo>
                    <a:pt x="166062" y="2200906"/>
                    <a:pt x="304503" y="2166212"/>
                    <a:pt x="312587" y="2166549"/>
                  </a:cubicBezTo>
                  <a:cubicBezTo>
                    <a:pt x="328418" y="2166886"/>
                    <a:pt x="274861" y="1680827"/>
                    <a:pt x="272840" y="1566975"/>
                  </a:cubicBez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30">
              <a:extLst>
                <a:ext uri="{FF2B5EF4-FFF2-40B4-BE49-F238E27FC236}">
                  <a16:creationId xmlns:a16="http://schemas.microsoft.com/office/drawing/2014/main" id="{16E2DA49-2C2D-4C5E-9E3B-17699BC82267}"/>
                </a:ext>
              </a:extLst>
            </p:cNvPr>
            <p:cNvSpPr/>
            <p:nvPr/>
          </p:nvSpPr>
          <p:spPr>
            <a:xfrm>
              <a:off x="2238208" y="546631"/>
              <a:ext cx="528837" cy="2360231"/>
            </a:xfrm>
            <a:custGeom>
              <a:avLst/>
              <a:gdLst>
                <a:gd name="connsiteX0" fmla="*/ 0 w 528837"/>
                <a:gd name="connsiteY0" fmla="*/ 28968 h 2360231"/>
                <a:gd name="connsiteX1" fmla="*/ 31663 w 528837"/>
                <a:gd name="connsiteY1" fmla="*/ 2360231 h 2360231"/>
                <a:gd name="connsiteX2" fmla="*/ 528837 w 528837"/>
                <a:gd name="connsiteY2" fmla="*/ 2301621 h 2360231"/>
                <a:gd name="connsiteX3" fmla="*/ 498185 w 528837"/>
                <a:gd name="connsiteY3" fmla="*/ 0 h 2360231"/>
                <a:gd name="connsiteX4" fmla="*/ 0 w 528837"/>
                <a:gd name="connsiteY4" fmla="*/ 28968 h 236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837" h="2360231">
                  <a:moveTo>
                    <a:pt x="0" y="28968"/>
                  </a:moveTo>
                  <a:lnTo>
                    <a:pt x="31663" y="2360231"/>
                  </a:lnTo>
                  <a:cubicBezTo>
                    <a:pt x="249261" y="2344063"/>
                    <a:pt x="434522" y="2325200"/>
                    <a:pt x="528837" y="2301621"/>
                  </a:cubicBezTo>
                  <a:lnTo>
                    <a:pt x="498185" y="0"/>
                  </a:lnTo>
                  <a:lnTo>
                    <a:pt x="0" y="28968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31">
              <a:extLst>
                <a:ext uri="{FF2B5EF4-FFF2-40B4-BE49-F238E27FC236}">
                  <a16:creationId xmlns:a16="http://schemas.microsoft.com/office/drawing/2014/main" id="{56AD65D4-51F2-428C-94A0-5820AC3E216B}"/>
                </a:ext>
              </a:extLst>
            </p:cNvPr>
            <p:cNvSpPr/>
            <p:nvPr/>
          </p:nvSpPr>
          <p:spPr>
            <a:xfrm>
              <a:off x="2736056" y="526084"/>
              <a:ext cx="420038" cy="2325536"/>
            </a:xfrm>
            <a:custGeom>
              <a:avLst/>
              <a:gdLst>
                <a:gd name="connsiteX0" fmla="*/ 0 w 420038"/>
                <a:gd name="connsiteY0" fmla="*/ 23916 h 2325536"/>
                <a:gd name="connsiteX1" fmla="*/ 30652 w 420038"/>
                <a:gd name="connsiteY1" fmla="*/ 2325537 h 2325536"/>
                <a:gd name="connsiteX2" fmla="*/ 41094 w 420038"/>
                <a:gd name="connsiteY2" fmla="*/ 2322842 h 2325536"/>
                <a:gd name="connsiteX3" fmla="*/ 420038 w 420038"/>
                <a:gd name="connsiteY3" fmla="*/ 2223474 h 2325536"/>
                <a:gd name="connsiteX4" fmla="*/ 405891 w 420038"/>
                <a:gd name="connsiteY4" fmla="*/ 0 h 2325536"/>
                <a:gd name="connsiteX5" fmla="*/ 0 w 420038"/>
                <a:gd name="connsiteY5" fmla="*/ 23916 h 23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038" h="2325536">
                  <a:moveTo>
                    <a:pt x="0" y="23916"/>
                  </a:moveTo>
                  <a:lnTo>
                    <a:pt x="30652" y="2325537"/>
                  </a:lnTo>
                  <a:cubicBezTo>
                    <a:pt x="34357" y="2324526"/>
                    <a:pt x="37726" y="2323853"/>
                    <a:pt x="41094" y="2322842"/>
                  </a:cubicBezTo>
                  <a:cubicBezTo>
                    <a:pt x="102736" y="2306000"/>
                    <a:pt x="268124" y="2262548"/>
                    <a:pt x="420038" y="2223474"/>
                  </a:cubicBezTo>
                  <a:lnTo>
                    <a:pt x="405891" y="0"/>
                  </a:lnTo>
                  <a:lnTo>
                    <a:pt x="0" y="23916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32">
              <a:extLst>
                <a:ext uri="{FF2B5EF4-FFF2-40B4-BE49-F238E27FC236}">
                  <a16:creationId xmlns:a16="http://schemas.microsoft.com/office/drawing/2014/main" id="{D5A514D8-858B-409D-999E-985ED1529523}"/>
                </a:ext>
              </a:extLst>
            </p:cNvPr>
            <p:cNvSpPr/>
            <p:nvPr/>
          </p:nvSpPr>
          <p:spPr>
            <a:xfrm>
              <a:off x="655402" y="2018954"/>
              <a:ext cx="2831506" cy="932319"/>
            </a:xfrm>
            <a:custGeom>
              <a:avLst/>
              <a:gdLst>
                <a:gd name="connsiteX0" fmla="*/ 47157 w 2805869"/>
                <a:gd name="connsiteY0" fmla="*/ 82862 h 932319"/>
                <a:gd name="connsiteX1" fmla="*/ 428122 w 2805869"/>
                <a:gd name="connsiteY1" fmla="*/ 254650 h 932319"/>
                <a:gd name="connsiteX2" fmla="*/ 1626259 w 2805869"/>
                <a:gd name="connsiteY2" fmla="*/ 269134 h 932319"/>
                <a:gd name="connsiteX3" fmla="*/ 2263895 w 2805869"/>
                <a:gd name="connsiteY3" fmla="*/ 170777 h 932319"/>
                <a:gd name="connsiteX4" fmla="*/ 2758712 w 2805869"/>
                <a:gd name="connsiteY4" fmla="*/ 0 h 932319"/>
                <a:gd name="connsiteX5" fmla="*/ 2805869 w 2805869"/>
                <a:gd name="connsiteY5" fmla="*/ 648752 h 932319"/>
                <a:gd name="connsiteX6" fmla="*/ 1983982 w 2805869"/>
                <a:gd name="connsiteY6" fmla="*/ 847150 h 932319"/>
                <a:gd name="connsiteX7" fmla="*/ 1124032 w 2805869"/>
                <a:gd name="connsiteY7" fmla="*/ 930013 h 932319"/>
                <a:gd name="connsiteX8" fmla="*/ 321681 w 2805869"/>
                <a:gd name="connsiteY8" fmla="*/ 868708 h 932319"/>
                <a:gd name="connsiteX9" fmla="*/ 0 w 2805869"/>
                <a:gd name="connsiteY9" fmla="*/ 719488 h 932319"/>
                <a:gd name="connsiteX10" fmla="*/ 47157 w 2805869"/>
                <a:gd name="connsiteY10" fmla="*/ 82862 h 932319"/>
                <a:gd name="connsiteX0" fmla="*/ 47157 w 2831506"/>
                <a:gd name="connsiteY0" fmla="*/ 82862 h 932319"/>
                <a:gd name="connsiteX1" fmla="*/ 428122 w 2831506"/>
                <a:gd name="connsiteY1" fmla="*/ 254650 h 932319"/>
                <a:gd name="connsiteX2" fmla="*/ 1626259 w 2831506"/>
                <a:gd name="connsiteY2" fmla="*/ 269134 h 932319"/>
                <a:gd name="connsiteX3" fmla="*/ 2263895 w 2831506"/>
                <a:gd name="connsiteY3" fmla="*/ 170777 h 932319"/>
                <a:gd name="connsiteX4" fmla="*/ 2758712 w 2831506"/>
                <a:gd name="connsiteY4" fmla="*/ 0 h 932319"/>
                <a:gd name="connsiteX5" fmla="*/ 2831506 w 2831506"/>
                <a:gd name="connsiteY5" fmla="*/ 631661 h 932319"/>
                <a:gd name="connsiteX6" fmla="*/ 1983982 w 2831506"/>
                <a:gd name="connsiteY6" fmla="*/ 847150 h 932319"/>
                <a:gd name="connsiteX7" fmla="*/ 1124032 w 2831506"/>
                <a:gd name="connsiteY7" fmla="*/ 930013 h 932319"/>
                <a:gd name="connsiteX8" fmla="*/ 321681 w 2831506"/>
                <a:gd name="connsiteY8" fmla="*/ 868708 h 932319"/>
                <a:gd name="connsiteX9" fmla="*/ 0 w 2831506"/>
                <a:gd name="connsiteY9" fmla="*/ 719488 h 932319"/>
                <a:gd name="connsiteX10" fmla="*/ 47157 w 2831506"/>
                <a:gd name="connsiteY10" fmla="*/ 82862 h 93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1506" h="932319">
                  <a:moveTo>
                    <a:pt x="47157" y="82862"/>
                  </a:moveTo>
                  <a:cubicBezTo>
                    <a:pt x="47157" y="82862"/>
                    <a:pt x="148883" y="222651"/>
                    <a:pt x="428122" y="254650"/>
                  </a:cubicBezTo>
                  <a:cubicBezTo>
                    <a:pt x="868371" y="304839"/>
                    <a:pt x="1440324" y="284966"/>
                    <a:pt x="1626259" y="269134"/>
                  </a:cubicBezTo>
                  <a:cubicBezTo>
                    <a:pt x="1812194" y="253303"/>
                    <a:pt x="2129160" y="204124"/>
                    <a:pt x="2263895" y="170777"/>
                  </a:cubicBezTo>
                  <a:cubicBezTo>
                    <a:pt x="2398631" y="137430"/>
                    <a:pt x="2698417" y="55915"/>
                    <a:pt x="2758712" y="0"/>
                  </a:cubicBezTo>
                  <a:cubicBezTo>
                    <a:pt x="2783975" y="266777"/>
                    <a:pt x="2831506" y="631661"/>
                    <a:pt x="2831506" y="631661"/>
                  </a:cubicBezTo>
                  <a:cubicBezTo>
                    <a:pt x="2831506" y="631661"/>
                    <a:pt x="2268561" y="797425"/>
                    <a:pt x="1983982" y="847150"/>
                  </a:cubicBezTo>
                  <a:cubicBezTo>
                    <a:pt x="1699403" y="896875"/>
                    <a:pt x="1235189" y="921592"/>
                    <a:pt x="1124032" y="930013"/>
                  </a:cubicBezTo>
                  <a:cubicBezTo>
                    <a:pt x="946518" y="943486"/>
                    <a:pt x="444628" y="894644"/>
                    <a:pt x="321681" y="868708"/>
                  </a:cubicBezTo>
                  <a:cubicBezTo>
                    <a:pt x="137430" y="830308"/>
                    <a:pt x="26947" y="759909"/>
                    <a:pt x="0" y="719488"/>
                  </a:cubicBezTo>
                  <a:cubicBezTo>
                    <a:pt x="3368" y="521090"/>
                    <a:pt x="47157" y="82862"/>
                    <a:pt x="47157" y="82862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141E9E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33">
              <a:extLst>
                <a:ext uri="{FF2B5EF4-FFF2-40B4-BE49-F238E27FC236}">
                  <a16:creationId xmlns:a16="http://schemas.microsoft.com/office/drawing/2014/main" id="{F63A2691-8E14-4980-9746-B9DCE2AE84C1}"/>
                </a:ext>
              </a:extLst>
            </p:cNvPr>
            <p:cNvSpPr/>
            <p:nvPr/>
          </p:nvSpPr>
          <p:spPr>
            <a:xfrm>
              <a:off x="645211" y="335870"/>
              <a:ext cx="2781443" cy="534738"/>
            </a:xfrm>
            <a:custGeom>
              <a:avLst/>
              <a:gdLst>
                <a:gd name="connsiteX0" fmla="*/ 2781365 w 2781443"/>
                <a:gd name="connsiteY0" fmla="*/ 186172 h 534738"/>
                <a:gd name="connsiteX1" fmla="*/ 1375736 w 2781443"/>
                <a:gd name="connsiteY1" fmla="*/ 12699 h 534738"/>
                <a:gd name="connsiteX2" fmla="*/ 85 w 2781443"/>
                <a:gd name="connsiteY2" fmla="*/ 348528 h 534738"/>
                <a:gd name="connsiteX3" fmla="*/ 5475 w 2781443"/>
                <a:gd name="connsiteY3" fmla="*/ 368065 h 534738"/>
                <a:gd name="connsiteX4" fmla="*/ 1405715 w 2781443"/>
                <a:gd name="connsiteY4" fmla="*/ 522000 h 534738"/>
                <a:gd name="connsiteX5" fmla="*/ 2781365 w 2781443"/>
                <a:gd name="connsiteY5" fmla="*/ 186172 h 5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443" h="534738">
                  <a:moveTo>
                    <a:pt x="2781365" y="186172"/>
                  </a:moveTo>
                  <a:cubicBezTo>
                    <a:pt x="2772944" y="45373"/>
                    <a:pt x="2143729" y="-32100"/>
                    <a:pt x="1375736" y="12699"/>
                  </a:cubicBezTo>
                  <a:cubicBezTo>
                    <a:pt x="607743" y="57499"/>
                    <a:pt x="-8336" y="208066"/>
                    <a:pt x="85" y="348528"/>
                  </a:cubicBezTo>
                  <a:cubicBezTo>
                    <a:pt x="422" y="355265"/>
                    <a:pt x="2106" y="361665"/>
                    <a:pt x="5475" y="368065"/>
                  </a:cubicBezTo>
                  <a:cubicBezTo>
                    <a:pt x="68127" y="496400"/>
                    <a:pt x="673763" y="564779"/>
                    <a:pt x="1405715" y="522000"/>
                  </a:cubicBezTo>
                  <a:cubicBezTo>
                    <a:pt x="2173708" y="477200"/>
                    <a:pt x="2789449" y="326633"/>
                    <a:pt x="2781365" y="186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34">
              <a:extLst>
                <a:ext uri="{FF2B5EF4-FFF2-40B4-BE49-F238E27FC236}">
                  <a16:creationId xmlns:a16="http://schemas.microsoft.com/office/drawing/2014/main" id="{353604E4-8744-40D3-A162-FECCFCD805D1}"/>
                </a:ext>
              </a:extLst>
            </p:cNvPr>
            <p:cNvSpPr/>
            <p:nvPr/>
          </p:nvSpPr>
          <p:spPr>
            <a:xfrm>
              <a:off x="1444952" y="2323324"/>
              <a:ext cx="573636" cy="551753"/>
            </a:xfrm>
            <a:custGeom>
              <a:avLst/>
              <a:gdLst>
                <a:gd name="connsiteX0" fmla="*/ 0 w 573636"/>
                <a:gd name="connsiteY0" fmla="*/ 217057 h 551753"/>
                <a:gd name="connsiteX1" fmla="*/ 196714 w 573636"/>
                <a:gd name="connsiteY1" fmla="*/ 193142 h 551753"/>
                <a:gd name="connsiteX2" fmla="*/ 211535 w 573636"/>
                <a:gd name="connsiteY2" fmla="*/ 182026 h 551753"/>
                <a:gd name="connsiteX3" fmla="*/ 277892 w 573636"/>
                <a:gd name="connsiteY3" fmla="*/ 7543 h 551753"/>
                <a:gd name="connsiteX4" fmla="*/ 286987 w 573636"/>
                <a:gd name="connsiteY4" fmla="*/ 5859 h 551753"/>
                <a:gd name="connsiteX5" fmla="*/ 372881 w 573636"/>
                <a:gd name="connsiteY5" fmla="*/ 185394 h 551753"/>
                <a:gd name="connsiteX6" fmla="*/ 573637 w 573636"/>
                <a:gd name="connsiteY6" fmla="*/ 197520 h 551753"/>
                <a:gd name="connsiteX7" fmla="*/ 562858 w 573636"/>
                <a:gd name="connsiteY7" fmla="*/ 211331 h 551753"/>
                <a:gd name="connsiteX8" fmla="*/ 439238 w 573636"/>
                <a:gd name="connsiteY8" fmla="*/ 325519 h 551753"/>
                <a:gd name="connsiteX9" fmla="*/ 430480 w 573636"/>
                <a:gd name="connsiteY9" fmla="*/ 357519 h 551753"/>
                <a:gd name="connsiteX10" fmla="*/ 479322 w 573636"/>
                <a:gd name="connsiteY10" fmla="*/ 539412 h 551753"/>
                <a:gd name="connsiteX11" fmla="*/ 460459 w 573636"/>
                <a:gd name="connsiteY11" fmla="*/ 541096 h 551753"/>
                <a:gd name="connsiteX12" fmla="*/ 318987 w 573636"/>
                <a:gd name="connsiteY12" fmla="*/ 460255 h 551753"/>
                <a:gd name="connsiteX13" fmla="*/ 278566 w 573636"/>
                <a:gd name="connsiteY13" fmla="*/ 461265 h 551753"/>
                <a:gd name="connsiteX14" fmla="*/ 133051 w 573636"/>
                <a:gd name="connsiteY14" fmla="*/ 548844 h 551753"/>
                <a:gd name="connsiteX15" fmla="*/ 122273 w 573636"/>
                <a:gd name="connsiteY15" fmla="*/ 542443 h 551753"/>
                <a:gd name="connsiteX16" fmla="*/ 156293 w 573636"/>
                <a:gd name="connsiteY16" fmla="*/ 369645 h 551753"/>
                <a:gd name="connsiteX17" fmla="*/ 143493 w 573636"/>
                <a:gd name="connsiteY17" fmla="*/ 334614 h 551753"/>
                <a:gd name="connsiteX18" fmla="*/ 0 w 573636"/>
                <a:gd name="connsiteY18" fmla="*/ 217057 h 5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3636" h="551753">
                  <a:moveTo>
                    <a:pt x="0" y="217057"/>
                  </a:moveTo>
                  <a:cubicBezTo>
                    <a:pt x="39410" y="212341"/>
                    <a:pt x="168420" y="196173"/>
                    <a:pt x="196714" y="193142"/>
                  </a:cubicBezTo>
                  <a:cubicBezTo>
                    <a:pt x="204461" y="192468"/>
                    <a:pt x="208840" y="189436"/>
                    <a:pt x="211535" y="182026"/>
                  </a:cubicBezTo>
                  <a:cubicBezTo>
                    <a:pt x="233429" y="123753"/>
                    <a:pt x="255661" y="65816"/>
                    <a:pt x="277892" y="7543"/>
                  </a:cubicBezTo>
                  <a:cubicBezTo>
                    <a:pt x="279913" y="806"/>
                    <a:pt x="281934" y="-4583"/>
                    <a:pt x="286987" y="5859"/>
                  </a:cubicBezTo>
                  <a:cubicBezTo>
                    <a:pt x="294397" y="21690"/>
                    <a:pt x="366481" y="182363"/>
                    <a:pt x="372881" y="185394"/>
                  </a:cubicBezTo>
                  <a:cubicBezTo>
                    <a:pt x="439575" y="189436"/>
                    <a:pt x="506269" y="193478"/>
                    <a:pt x="573637" y="197520"/>
                  </a:cubicBezTo>
                  <a:cubicBezTo>
                    <a:pt x="571953" y="205268"/>
                    <a:pt x="566563" y="207962"/>
                    <a:pt x="562858" y="211331"/>
                  </a:cubicBezTo>
                  <a:cubicBezTo>
                    <a:pt x="521764" y="249394"/>
                    <a:pt x="481006" y="288130"/>
                    <a:pt x="439238" y="325519"/>
                  </a:cubicBezTo>
                  <a:cubicBezTo>
                    <a:pt x="428459" y="335287"/>
                    <a:pt x="426438" y="344045"/>
                    <a:pt x="430480" y="357519"/>
                  </a:cubicBezTo>
                  <a:cubicBezTo>
                    <a:pt x="447322" y="417813"/>
                    <a:pt x="463154" y="478781"/>
                    <a:pt x="479322" y="539412"/>
                  </a:cubicBezTo>
                  <a:cubicBezTo>
                    <a:pt x="473596" y="548170"/>
                    <a:pt x="466859" y="545138"/>
                    <a:pt x="460459" y="541096"/>
                  </a:cubicBezTo>
                  <a:cubicBezTo>
                    <a:pt x="414649" y="511454"/>
                    <a:pt x="365807" y="487876"/>
                    <a:pt x="318987" y="460255"/>
                  </a:cubicBezTo>
                  <a:cubicBezTo>
                    <a:pt x="304839" y="451834"/>
                    <a:pt x="292713" y="451834"/>
                    <a:pt x="278566" y="461265"/>
                  </a:cubicBezTo>
                  <a:cubicBezTo>
                    <a:pt x="231408" y="492591"/>
                    <a:pt x="177851" y="513812"/>
                    <a:pt x="133051" y="548844"/>
                  </a:cubicBezTo>
                  <a:cubicBezTo>
                    <a:pt x="125641" y="554570"/>
                    <a:pt x="121599" y="551538"/>
                    <a:pt x="122273" y="542443"/>
                  </a:cubicBezTo>
                  <a:cubicBezTo>
                    <a:pt x="122609" y="534696"/>
                    <a:pt x="145514" y="419497"/>
                    <a:pt x="156293" y="369645"/>
                  </a:cubicBezTo>
                  <a:cubicBezTo>
                    <a:pt x="159662" y="354487"/>
                    <a:pt x="158651" y="343708"/>
                    <a:pt x="143493" y="334614"/>
                  </a:cubicBezTo>
                  <a:cubicBezTo>
                    <a:pt x="132715" y="328551"/>
                    <a:pt x="24252" y="237604"/>
                    <a:pt x="0" y="217057"/>
                  </a:cubicBezTo>
                  <a:close/>
                </a:path>
              </a:pathLst>
            </a:custGeom>
            <a:solidFill>
              <a:srgbClr val="EEEEEE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35">
              <a:extLst>
                <a:ext uri="{FF2B5EF4-FFF2-40B4-BE49-F238E27FC236}">
                  <a16:creationId xmlns:a16="http://schemas.microsoft.com/office/drawing/2014/main" id="{A7DA7F5E-230E-4611-AB0D-42A565C0D333}"/>
                </a:ext>
              </a:extLst>
            </p:cNvPr>
            <p:cNvSpPr/>
            <p:nvPr/>
          </p:nvSpPr>
          <p:spPr>
            <a:xfrm>
              <a:off x="2206882" y="2267878"/>
              <a:ext cx="562858" cy="568387"/>
            </a:xfrm>
            <a:custGeom>
              <a:avLst/>
              <a:gdLst>
                <a:gd name="connsiteX0" fmla="*/ 257345 w 562858"/>
                <a:gd name="connsiteY0" fmla="*/ 0 h 568387"/>
                <a:gd name="connsiteX1" fmla="*/ 358397 w 562858"/>
                <a:gd name="connsiteY1" fmla="*/ 171788 h 568387"/>
                <a:gd name="connsiteX2" fmla="*/ 562858 w 562858"/>
                <a:gd name="connsiteY2" fmla="*/ 167409 h 568387"/>
                <a:gd name="connsiteX3" fmla="*/ 441596 w 562858"/>
                <a:gd name="connsiteY3" fmla="*/ 309218 h 568387"/>
                <a:gd name="connsiteX4" fmla="*/ 436544 w 562858"/>
                <a:gd name="connsiteY4" fmla="*/ 338860 h 568387"/>
                <a:gd name="connsiteX5" fmla="*/ 503911 w 562858"/>
                <a:gd name="connsiteY5" fmla="*/ 512669 h 568387"/>
                <a:gd name="connsiteX6" fmla="*/ 487406 w 562858"/>
                <a:gd name="connsiteY6" fmla="*/ 509974 h 568387"/>
                <a:gd name="connsiteX7" fmla="*/ 336839 w 562858"/>
                <a:gd name="connsiteY7" fmla="*/ 452712 h 568387"/>
                <a:gd name="connsiteX8" fmla="*/ 295408 w 562858"/>
                <a:gd name="connsiteY8" fmla="*/ 458775 h 568387"/>
                <a:gd name="connsiteX9" fmla="*/ 167746 w 562858"/>
                <a:gd name="connsiteY9" fmla="*/ 564879 h 568387"/>
                <a:gd name="connsiteX10" fmla="*/ 144841 w 562858"/>
                <a:gd name="connsiteY10" fmla="*/ 551743 h 568387"/>
                <a:gd name="connsiteX11" fmla="*/ 159325 w 562858"/>
                <a:gd name="connsiteY11" fmla="*/ 380965 h 568387"/>
                <a:gd name="connsiteX12" fmla="*/ 143494 w 562858"/>
                <a:gd name="connsiteY12" fmla="*/ 349976 h 568387"/>
                <a:gd name="connsiteX13" fmla="*/ 0 w 562858"/>
                <a:gd name="connsiteY13" fmla="*/ 245556 h 568387"/>
                <a:gd name="connsiteX14" fmla="*/ 16168 w 562858"/>
                <a:gd name="connsiteY14" fmla="*/ 237808 h 568387"/>
                <a:gd name="connsiteX15" fmla="*/ 189977 w 562858"/>
                <a:gd name="connsiteY15" fmla="*/ 199746 h 568387"/>
                <a:gd name="connsiteX16" fmla="*/ 203451 w 562858"/>
                <a:gd name="connsiteY16" fmla="*/ 182904 h 568387"/>
                <a:gd name="connsiteX17" fmla="*/ 248587 w 562858"/>
                <a:gd name="connsiteY17" fmla="*/ 15831 h 568387"/>
                <a:gd name="connsiteX18" fmla="*/ 257345 w 562858"/>
                <a:gd name="connsiteY18" fmla="*/ 0 h 5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858" h="568387">
                  <a:moveTo>
                    <a:pt x="257345" y="0"/>
                  </a:moveTo>
                  <a:cubicBezTo>
                    <a:pt x="289345" y="58273"/>
                    <a:pt x="323702" y="115199"/>
                    <a:pt x="358397" y="171788"/>
                  </a:cubicBezTo>
                  <a:cubicBezTo>
                    <a:pt x="381302" y="178188"/>
                    <a:pt x="516711" y="166399"/>
                    <a:pt x="562858" y="167409"/>
                  </a:cubicBezTo>
                  <a:cubicBezTo>
                    <a:pt x="561511" y="175830"/>
                    <a:pt x="478648" y="268461"/>
                    <a:pt x="441596" y="309218"/>
                  </a:cubicBezTo>
                  <a:cubicBezTo>
                    <a:pt x="432501" y="319324"/>
                    <a:pt x="432164" y="327071"/>
                    <a:pt x="436544" y="338860"/>
                  </a:cubicBezTo>
                  <a:cubicBezTo>
                    <a:pt x="459449" y="396460"/>
                    <a:pt x="481343" y="454733"/>
                    <a:pt x="503911" y="512669"/>
                  </a:cubicBezTo>
                  <a:cubicBezTo>
                    <a:pt x="497175" y="516374"/>
                    <a:pt x="492795" y="509638"/>
                    <a:pt x="487406" y="509974"/>
                  </a:cubicBezTo>
                  <a:cubicBezTo>
                    <a:pt x="475954" y="511659"/>
                    <a:pt x="376249" y="470564"/>
                    <a:pt x="336839" y="452712"/>
                  </a:cubicBezTo>
                  <a:cubicBezTo>
                    <a:pt x="320671" y="445301"/>
                    <a:pt x="308545" y="447996"/>
                    <a:pt x="295408" y="458775"/>
                  </a:cubicBezTo>
                  <a:cubicBezTo>
                    <a:pt x="257345" y="490775"/>
                    <a:pt x="172462" y="561848"/>
                    <a:pt x="167746" y="564879"/>
                  </a:cubicBezTo>
                  <a:cubicBezTo>
                    <a:pt x="154272" y="572626"/>
                    <a:pt x="144841" y="567237"/>
                    <a:pt x="144841" y="551743"/>
                  </a:cubicBezTo>
                  <a:cubicBezTo>
                    <a:pt x="144841" y="517385"/>
                    <a:pt x="157978" y="403870"/>
                    <a:pt x="159325" y="380965"/>
                  </a:cubicBezTo>
                  <a:cubicBezTo>
                    <a:pt x="159999" y="366818"/>
                    <a:pt x="154946" y="357386"/>
                    <a:pt x="143494" y="349976"/>
                  </a:cubicBezTo>
                  <a:cubicBezTo>
                    <a:pt x="113852" y="330776"/>
                    <a:pt x="8758" y="251956"/>
                    <a:pt x="0" y="245556"/>
                  </a:cubicBezTo>
                  <a:cubicBezTo>
                    <a:pt x="3705" y="238482"/>
                    <a:pt x="11453" y="241851"/>
                    <a:pt x="16168" y="237808"/>
                  </a:cubicBezTo>
                  <a:cubicBezTo>
                    <a:pt x="74105" y="225009"/>
                    <a:pt x="132041" y="212209"/>
                    <a:pt x="189977" y="199746"/>
                  </a:cubicBezTo>
                  <a:cubicBezTo>
                    <a:pt x="200082" y="197725"/>
                    <a:pt x="201430" y="190314"/>
                    <a:pt x="203451" y="182904"/>
                  </a:cubicBezTo>
                  <a:cubicBezTo>
                    <a:pt x="218609" y="127325"/>
                    <a:pt x="233429" y="71410"/>
                    <a:pt x="248587" y="15831"/>
                  </a:cubicBezTo>
                  <a:cubicBezTo>
                    <a:pt x="250271" y="10779"/>
                    <a:pt x="248250" y="2358"/>
                    <a:pt x="257345" y="0"/>
                  </a:cubicBezTo>
                  <a:close/>
                </a:path>
              </a:pathLst>
            </a:custGeom>
            <a:solidFill>
              <a:srgbClr val="E4E4E4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36">
              <a:extLst>
                <a:ext uri="{FF2B5EF4-FFF2-40B4-BE49-F238E27FC236}">
                  <a16:creationId xmlns:a16="http://schemas.microsoft.com/office/drawing/2014/main" id="{5A0C0BAF-DC79-45E1-B963-16C97124C89E}"/>
                </a:ext>
              </a:extLst>
            </p:cNvPr>
            <p:cNvSpPr/>
            <p:nvPr/>
          </p:nvSpPr>
          <p:spPr>
            <a:xfrm>
              <a:off x="2945907" y="2132457"/>
              <a:ext cx="514353" cy="545363"/>
            </a:xfrm>
            <a:custGeom>
              <a:avLst/>
              <a:gdLst>
                <a:gd name="connsiteX0" fmla="*/ 492795 w 514353"/>
                <a:gd name="connsiteY0" fmla="*/ 182242 h 545363"/>
                <a:gd name="connsiteX1" fmla="*/ 429133 w 514353"/>
                <a:gd name="connsiteY1" fmla="*/ 275209 h 545363"/>
                <a:gd name="connsiteX2" fmla="*/ 428459 w 514353"/>
                <a:gd name="connsiteY2" fmla="*/ 299462 h 545363"/>
                <a:gd name="connsiteX3" fmla="*/ 505595 w 514353"/>
                <a:gd name="connsiteY3" fmla="*/ 442955 h 545363"/>
                <a:gd name="connsiteX4" fmla="*/ 514353 w 514353"/>
                <a:gd name="connsiteY4" fmla="*/ 460808 h 545363"/>
                <a:gd name="connsiteX5" fmla="*/ 336165 w 514353"/>
                <a:gd name="connsiteY5" fmla="*/ 409608 h 545363"/>
                <a:gd name="connsiteX6" fmla="*/ 317976 w 514353"/>
                <a:gd name="connsiteY6" fmla="*/ 412303 h 545363"/>
                <a:gd name="connsiteX7" fmla="*/ 191998 w 514353"/>
                <a:gd name="connsiteY7" fmla="*/ 545354 h 545363"/>
                <a:gd name="connsiteX8" fmla="*/ 185935 w 514353"/>
                <a:gd name="connsiteY8" fmla="*/ 532218 h 545363"/>
                <a:gd name="connsiteX9" fmla="*/ 179872 w 514353"/>
                <a:gd name="connsiteY9" fmla="*/ 365819 h 545363"/>
                <a:gd name="connsiteX10" fmla="*/ 165725 w 514353"/>
                <a:gd name="connsiteY10" fmla="*/ 344261 h 545363"/>
                <a:gd name="connsiteX11" fmla="*/ 0 w 514353"/>
                <a:gd name="connsiteY11" fmla="*/ 264094 h 545363"/>
                <a:gd name="connsiteX12" fmla="*/ 171788 w 514353"/>
                <a:gd name="connsiteY12" fmla="*/ 200768 h 545363"/>
                <a:gd name="connsiteX13" fmla="*/ 189640 w 514353"/>
                <a:gd name="connsiteY13" fmla="*/ 153274 h 545363"/>
                <a:gd name="connsiteX14" fmla="*/ 195367 w 514353"/>
                <a:gd name="connsiteY14" fmla="*/ 114874 h 545363"/>
                <a:gd name="connsiteX15" fmla="*/ 210187 w 514353"/>
                <a:gd name="connsiteY15" fmla="*/ 14159 h 545363"/>
                <a:gd name="connsiteX16" fmla="*/ 216251 w 514353"/>
                <a:gd name="connsiteY16" fmla="*/ 349 h 545363"/>
                <a:gd name="connsiteX17" fmla="*/ 231745 w 514353"/>
                <a:gd name="connsiteY17" fmla="*/ 8096 h 545363"/>
                <a:gd name="connsiteX18" fmla="*/ 270482 w 514353"/>
                <a:gd name="connsiteY18" fmla="*/ 56938 h 545363"/>
                <a:gd name="connsiteX19" fmla="*/ 324039 w 514353"/>
                <a:gd name="connsiteY19" fmla="*/ 126327 h 545363"/>
                <a:gd name="connsiteX20" fmla="*/ 367828 w 514353"/>
                <a:gd name="connsiteY20" fmla="*/ 142832 h 545363"/>
                <a:gd name="connsiteX21" fmla="*/ 462143 w 514353"/>
                <a:gd name="connsiteY21" fmla="*/ 125990 h 545363"/>
                <a:gd name="connsiteX22" fmla="*/ 487743 w 514353"/>
                <a:gd name="connsiteY22" fmla="*/ 120263 h 545363"/>
                <a:gd name="connsiteX23" fmla="*/ 492795 w 514353"/>
                <a:gd name="connsiteY23" fmla="*/ 182242 h 54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4353" h="545363">
                  <a:moveTo>
                    <a:pt x="492795" y="182242"/>
                  </a:moveTo>
                  <a:cubicBezTo>
                    <a:pt x="471575" y="213231"/>
                    <a:pt x="451027" y="244557"/>
                    <a:pt x="429133" y="275209"/>
                  </a:cubicBezTo>
                  <a:cubicBezTo>
                    <a:pt x="423070" y="283967"/>
                    <a:pt x="423743" y="290704"/>
                    <a:pt x="428459" y="299462"/>
                  </a:cubicBezTo>
                  <a:cubicBezTo>
                    <a:pt x="454396" y="347293"/>
                    <a:pt x="479996" y="395124"/>
                    <a:pt x="505595" y="442955"/>
                  </a:cubicBezTo>
                  <a:cubicBezTo>
                    <a:pt x="508290" y="447671"/>
                    <a:pt x="510648" y="452723"/>
                    <a:pt x="514353" y="460808"/>
                  </a:cubicBezTo>
                  <a:cubicBezTo>
                    <a:pt x="488080" y="453397"/>
                    <a:pt x="371197" y="420050"/>
                    <a:pt x="336165" y="409608"/>
                  </a:cubicBezTo>
                  <a:cubicBezTo>
                    <a:pt x="329429" y="407587"/>
                    <a:pt x="323702" y="405903"/>
                    <a:pt x="317976" y="412303"/>
                  </a:cubicBezTo>
                  <a:cubicBezTo>
                    <a:pt x="276208" y="456766"/>
                    <a:pt x="234103" y="500891"/>
                    <a:pt x="191998" y="545354"/>
                  </a:cubicBezTo>
                  <a:cubicBezTo>
                    <a:pt x="180209" y="545691"/>
                    <a:pt x="185935" y="536596"/>
                    <a:pt x="185935" y="532218"/>
                  </a:cubicBezTo>
                  <a:cubicBezTo>
                    <a:pt x="183577" y="476639"/>
                    <a:pt x="181219" y="421397"/>
                    <a:pt x="179872" y="365819"/>
                  </a:cubicBezTo>
                  <a:cubicBezTo>
                    <a:pt x="179535" y="354703"/>
                    <a:pt x="175830" y="348977"/>
                    <a:pt x="165725" y="344261"/>
                  </a:cubicBezTo>
                  <a:cubicBezTo>
                    <a:pt x="114525" y="320682"/>
                    <a:pt x="5389" y="267125"/>
                    <a:pt x="0" y="264094"/>
                  </a:cubicBezTo>
                  <a:cubicBezTo>
                    <a:pt x="58273" y="242536"/>
                    <a:pt x="114862" y="221652"/>
                    <a:pt x="171788" y="200768"/>
                  </a:cubicBezTo>
                  <a:cubicBezTo>
                    <a:pt x="193009" y="190999"/>
                    <a:pt x="185935" y="169442"/>
                    <a:pt x="189640" y="153274"/>
                  </a:cubicBezTo>
                  <a:cubicBezTo>
                    <a:pt x="192672" y="140811"/>
                    <a:pt x="195367" y="114874"/>
                    <a:pt x="195367" y="114874"/>
                  </a:cubicBezTo>
                  <a:cubicBezTo>
                    <a:pt x="200756" y="81190"/>
                    <a:pt x="204461" y="47506"/>
                    <a:pt x="210187" y="14159"/>
                  </a:cubicBezTo>
                  <a:cubicBezTo>
                    <a:pt x="211198" y="9106"/>
                    <a:pt x="208166" y="2033"/>
                    <a:pt x="216251" y="349"/>
                  </a:cubicBezTo>
                  <a:cubicBezTo>
                    <a:pt x="223324" y="-1336"/>
                    <a:pt x="227703" y="3380"/>
                    <a:pt x="231745" y="8096"/>
                  </a:cubicBezTo>
                  <a:cubicBezTo>
                    <a:pt x="245219" y="23927"/>
                    <a:pt x="257682" y="40433"/>
                    <a:pt x="270482" y="56938"/>
                  </a:cubicBezTo>
                  <a:cubicBezTo>
                    <a:pt x="288334" y="79843"/>
                    <a:pt x="306860" y="102411"/>
                    <a:pt x="324039" y="126327"/>
                  </a:cubicBezTo>
                  <a:cubicBezTo>
                    <a:pt x="335492" y="142495"/>
                    <a:pt x="349302" y="146537"/>
                    <a:pt x="367828" y="142832"/>
                  </a:cubicBezTo>
                  <a:cubicBezTo>
                    <a:pt x="399154" y="136432"/>
                    <a:pt x="430817" y="131379"/>
                    <a:pt x="462143" y="125990"/>
                  </a:cubicBezTo>
                  <a:cubicBezTo>
                    <a:pt x="469217" y="124642"/>
                    <a:pt x="479322" y="120937"/>
                    <a:pt x="487743" y="120263"/>
                  </a:cubicBezTo>
                  <a:cubicBezTo>
                    <a:pt x="491111" y="143505"/>
                    <a:pt x="492459" y="176515"/>
                    <a:pt x="492795" y="182242"/>
                  </a:cubicBezTo>
                  <a:close/>
                </a:path>
              </a:pathLst>
            </a:custGeom>
            <a:solidFill>
              <a:srgbClr val="DADADA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37">
              <a:extLst>
                <a:ext uri="{FF2B5EF4-FFF2-40B4-BE49-F238E27FC236}">
                  <a16:creationId xmlns:a16="http://schemas.microsoft.com/office/drawing/2014/main" id="{A19FF41D-6CB0-419D-8D44-63E6E824372C}"/>
                </a:ext>
              </a:extLst>
            </p:cNvPr>
            <p:cNvSpPr/>
            <p:nvPr/>
          </p:nvSpPr>
          <p:spPr>
            <a:xfrm>
              <a:off x="743990" y="2263270"/>
              <a:ext cx="500542" cy="556013"/>
            </a:xfrm>
            <a:custGeom>
              <a:avLst/>
              <a:gdLst>
                <a:gd name="connsiteX0" fmla="*/ 265092 w 500542"/>
                <a:gd name="connsiteY0" fmla="*/ 3597 h 556013"/>
                <a:gd name="connsiteX1" fmla="*/ 274187 w 500542"/>
                <a:gd name="connsiteY1" fmla="*/ 9997 h 556013"/>
                <a:gd name="connsiteX2" fmla="*/ 316292 w 500542"/>
                <a:gd name="connsiteY2" fmla="*/ 171006 h 556013"/>
                <a:gd name="connsiteX3" fmla="*/ 345260 w 500542"/>
                <a:gd name="connsiteY3" fmla="*/ 198964 h 556013"/>
                <a:gd name="connsiteX4" fmla="*/ 486732 w 500542"/>
                <a:gd name="connsiteY4" fmla="*/ 228943 h 556013"/>
                <a:gd name="connsiteX5" fmla="*/ 500543 w 500542"/>
                <a:gd name="connsiteY5" fmla="*/ 234669 h 556013"/>
                <a:gd name="connsiteX6" fmla="*/ 367155 w 500542"/>
                <a:gd name="connsiteY6" fmla="*/ 339426 h 556013"/>
                <a:gd name="connsiteX7" fmla="*/ 353681 w 500542"/>
                <a:gd name="connsiteY7" fmla="*/ 372099 h 556013"/>
                <a:gd name="connsiteX8" fmla="*/ 372881 w 500542"/>
                <a:gd name="connsiteY8" fmla="*/ 547592 h 556013"/>
                <a:gd name="connsiteX9" fmla="*/ 372881 w 500542"/>
                <a:gd name="connsiteY9" fmla="*/ 556013 h 556013"/>
                <a:gd name="connsiteX10" fmla="*/ 234777 w 500542"/>
                <a:gd name="connsiteY10" fmla="*/ 439130 h 556013"/>
                <a:gd name="connsiteX11" fmla="*/ 215240 w 500542"/>
                <a:gd name="connsiteY11" fmla="*/ 439467 h 556013"/>
                <a:gd name="connsiteX12" fmla="*/ 78820 w 500542"/>
                <a:gd name="connsiteY12" fmla="*/ 512224 h 556013"/>
                <a:gd name="connsiteX13" fmla="*/ 63326 w 500542"/>
                <a:gd name="connsiteY13" fmla="*/ 519972 h 556013"/>
                <a:gd name="connsiteX14" fmla="*/ 68041 w 500542"/>
                <a:gd name="connsiteY14" fmla="*/ 496393 h 556013"/>
                <a:gd name="connsiteX15" fmla="*/ 116546 w 500542"/>
                <a:gd name="connsiteY15" fmla="*/ 340773 h 556013"/>
                <a:gd name="connsiteX16" fmla="*/ 110146 w 500542"/>
                <a:gd name="connsiteY16" fmla="*/ 310795 h 556013"/>
                <a:gd name="connsiteX17" fmla="*/ 0 w 500542"/>
                <a:gd name="connsiteY17" fmla="*/ 174038 h 556013"/>
                <a:gd name="connsiteX18" fmla="*/ 166398 w 500542"/>
                <a:gd name="connsiteY18" fmla="*/ 175722 h 556013"/>
                <a:gd name="connsiteX19" fmla="*/ 185598 w 500542"/>
                <a:gd name="connsiteY19" fmla="*/ 165954 h 556013"/>
                <a:gd name="connsiteX20" fmla="*/ 265092 w 500542"/>
                <a:gd name="connsiteY20" fmla="*/ 3597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0542" h="556013">
                  <a:moveTo>
                    <a:pt x="265092" y="3597"/>
                  </a:moveTo>
                  <a:cubicBezTo>
                    <a:pt x="276545" y="-6508"/>
                    <a:pt x="273513" y="7639"/>
                    <a:pt x="274187" y="9997"/>
                  </a:cubicBezTo>
                  <a:cubicBezTo>
                    <a:pt x="283955" y="45029"/>
                    <a:pt x="312923" y="152143"/>
                    <a:pt x="316292" y="171006"/>
                  </a:cubicBezTo>
                  <a:cubicBezTo>
                    <a:pt x="319323" y="188185"/>
                    <a:pt x="327744" y="195933"/>
                    <a:pt x="345260" y="198964"/>
                  </a:cubicBezTo>
                  <a:cubicBezTo>
                    <a:pt x="392754" y="207722"/>
                    <a:pt x="439575" y="218838"/>
                    <a:pt x="486732" y="228943"/>
                  </a:cubicBezTo>
                  <a:cubicBezTo>
                    <a:pt x="491111" y="229953"/>
                    <a:pt x="495827" y="230290"/>
                    <a:pt x="500543" y="234669"/>
                  </a:cubicBezTo>
                  <a:cubicBezTo>
                    <a:pt x="486732" y="245448"/>
                    <a:pt x="398817" y="316184"/>
                    <a:pt x="367155" y="339426"/>
                  </a:cubicBezTo>
                  <a:cubicBezTo>
                    <a:pt x="355028" y="348521"/>
                    <a:pt x="351997" y="357615"/>
                    <a:pt x="353681" y="372099"/>
                  </a:cubicBezTo>
                  <a:cubicBezTo>
                    <a:pt x="360418" y="430372"/>
                    <a:pt x="366481" y="488983"/>
                    <a:pt x="372881" y="547592"/>
                  </a:cubicBezTo>
                  <a:cubicBezTo>
                    <a:pt x="373218" y="549614"/>
                    <a:pt x="372881" y="551971"/>
                    <a:pt x="372881" y="556013"/>
                  </a:cubicBezTo>
                  <a:cubicBezTo>
                    <a:pt x="350649" y="543887"/>
                    <a:pt x="262061" y="463720"/>
                    <a:pt x="234777" y="439130"/>
                  </a:cubicBezTo>
                  <a:cubicBezTo>
                    <a:pt x="227366" y="432393"/>
                    <a:pt x="221977" y="436099"/>
                    <a:pt x="215240" y="439467"/>
                  </a:cubicBezTo>
                  <a:cubicBezTo>
                    <a:pt x="169767" y="463720"/>
                    <a:pt x="124294" y="487972"/>
                    <a:pt x="78820" y="512224"/>
                  </a:cubicBezTo>
                  <a:cubicBezTo>
                    <a:pt x="74105" y="514919"/>
                    <a:pt x="69052" y="517277"/>
                    <a:pt x="63326" y="519972"/>
                  </a:cubicBezTo>
                  <a:cubicBezTo>
                    <a:pt x="61305" y="510540"/>
                    <a:pt x="65684" y="503803"/>
                    <a:pt x="68041" y="496393"/>
                  </a:cubicBezTo>
                  <a:cubicBezTo>
                    <a:pt x="83873" y="444520"/>
                    <a:pt x="99704" y="392310"/>
                    <a:pt x="116546" y="340773"/>
                  </a:cubicBezTo>
                  <a:cubicBezTo>
                    <a:pt x="120588" y="328647"/>
                    <a:pt x="118231" y="320226"/>
                    <a:pt x="110146" y="310795"/>
                  </a:cubicBezTo>
                  <a:cubicBezTo>
                    <a:pt x="76462" y="271048"/>
                    <a:pt x="1684" y="181785"/>
                    <a:pt x="0" y="174038"/>
                  </a:cubicBezTo>
                  <a:cubicBezTo>
                    <a:pt x="13137" y="174038"/>
                    <a:pt x="123620" y="175049"/>
                    <a:pt x="166398" y="175722"/>
                  </a:cubicBezTo>
                  <a:cubicBezTo>
                    <a:pt x="174819" y="175722"/>
                    <a:pt x="181219" y="175049"/>
                    <a:pt x="185598" y="165954"/>
                  </a:cubicBezTo>
                  <a:cubicBezTo>
                    <a:pt x="211872" y="112396"/>
                    <a:pt x="238482" y="58165"/>
                    <a:pt x="265092" y="3597"/>
                  </a:cubicBezTo>
                  <a:close/>
                </a:path>
              </a:pathLst>
            </a:custGeom>
            <a:solidFill>
              <a:srgbClr val="F8F8F8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38">
              <a:extLst>
                <a:ext uri="{FF2B5EF4-FFF2-40B4-BE49-F238E27FC236}">
                  <a16:creationId xmlns:a16="http://schemas.microsoft.com/office/drawing/2014/main" id="{B9D4511D-47EB-41BE-B04D-C7ECC1296829}"/>
                </a:ext>
              </a:extLst>
            </p:cNvPr>
            <p:cNvSpPr/>
            <p:nvPr/>
          </p:nvSpPr>
          <p:spPr>
            <a:xfrm>
              <a:off x="161210" y="2420215"/>
              <a:ext cx="4030666" cy="966512"/>
            </a:xfrm>
            <a:custGeom>
              <a:avLst/>
              <a:gdLst>
                <a:gd name="connsiteX0" fmla="*/ 1683233 w 4030666"/>
                <a:gd name="connsiteY0" fmla="*/ 679319 h 966512"/>
                <a:gd name="connsiteX1" fmla="*/ 262446 w 4030666"/>
                <a:gd name="connsiteY1" fmla="*/ 628457 h 966512"/>
                <a:gd name="connsiteX2" fmla="*/ 134784 w 4030666"/>
                <a:gd name="connsiteY2" fmla="*/ 61893 h 966512"/>
                <a:gd name="connsiteX3" fmla="*/ 21943 w 4030666"/>
                <a:gd name="connsiteY3" fmla="*/ 241092 h 966512"/>
                <a:gd name="connsiteX4" fmla="*/ 160721 w 4030666"/>
                <a:gd name="connsiteY4" fmla="*/ 748708 h 966512"/>
                <a:gd name="connsiteX5" fmla="*/ 1069513 w 4030666"/>
                <a:gd name="connsiteY5" fmla="*/ 961927 h 966512"/>
                <a:gd name="connsiteX6" fmla="*/ 2071945 w 4030666"/>
                <a:gd name="connsiteY6" fmla="*/ 794855 h 966512"/>
                <a:gd name="connsiteX7" fmla="*/ 3164651 w 4030666"/>
                <a:gd name="connsiteY7" fmla="*/ 527742 h 966512"/>
                <a:gd name="connsiteX8" fmla="*/ 3824856 w 4030666"/>
                <a:gd name="connsiteY8" fmla="*/ 281175 h 966512"/>
                <a:gd name="connsiteX9" fmla="*/ 4016181 w 4030666"/>
                <a:gd name="connsiteY9" fmla="*/ 122861 h 966512"/>
                <a:gd name="connsiteX10" fmla="*/ 3911760 w 4030666"/>
                <a:gd name="connsiteY10" fmla="*/ 3283 h 966512"/>
                <a:gd name="connsiteX11" fmla="*/ 3578963 w 4030666"/>
                <a:gd name="connsiteY11" fmla="*/ 106356 h 966512"/>
                <a:gd name="connsiteX12" fmla="*/ 2795813 w 4030666"/>
                <a:gd name="connsiteY12" fmla="*/ 326986 h 966512"/>
                <a:gd name="connsiteX13" fmla="*/ 1683233 w 4030666"/>
                <a:gd name="connsiteY13" fmla="*/ 679319 h 9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666" h="966512">
                  <a:moveTo>
                    <a:pt x="1683233" y="679319"/>
                  </a:moveTo>
                  <a:cubicBezTo>
                    <a:pt x="1037513" y="857170"/>
                    <a:pt x="735368" y="870981"/>
                    <a:pt x="262446" y="628457"/>
                  </a:cubicBezTo>
                  <a:cubicBezTo>
                    <a:pt x="221352" y="607572"/>
                    <a:pt x="-5678" y="439490"/>
                    <a:pt x="134784" y="61893"/>
                  </a:cubicBezTo>
                  <a:cubicBezTo>
                    <a:pt x="87964" y="109387"/>
                    <a:pt x="39122" y="175071"/>
                    <a:pt x="21943" y="241092"/>
                  </a:cubicBezTo>
                  <a:cubicBezTo>
                    <a:pt x="-37340" y="470816"/>
                    <a:pt x="28343" y="649340"/>
                    <a:pt x="160721" y="748708"/>
                  </a:cubicBezTo>
                  <a:cubicBezTo>
                    <a:pt x="329477" y="875360"/>
                    <a:pt x="696632" y="991232"/>
                    <a:pt x="1069513" y="961927"/>
                  </a:cubicBezTo>
                  <a:cubicBezTo>
                    <a:pt x="1321805" y="942054"/>
                    <a:pt x="1945968" y="819107"/>
                    <a:pt x="2071945" y="794855"/>
                  </a:cubicBezTo>
                  <a:cubicBezTo>
                    <a:pt x="2297291" y="752076"/>
                    <a:pt x="3006337" y="572541"/>
                    <a:pt x="3164651" y="527742"/>
                  </a:cubicBezTo>
                  <a:cubicBezTo>
                    <a:pt x="3334755" y="479910"/>
                    <a:pt x="3687763" y="381553"/>
                    <a:pt x="3824856" y="281175"/>
                  </a:cubicBezTo>
                  <a:cubicBezTo>
                    <a:pt x="3919844" y="211450"/>
                    <a:pt x="3983844" y="197639"/>
                    <a:pt x="4016181" y="122861"/>
                  </a:cubicBezTo>
                  <a:cubicBezTo>
                    <a:pt x="4064348" y="12041"/>
                    <a:pt x="3982833" y="-9517"/>
                    <a:pt x="3911760" y="3283"/>
                  </a:cubicBezTo>
                  <a:cubicBezTo>
                    <a:pt x="3878077" y="9346"/>
                    <a:pt x="3707973" y="69304"/>
                    <a:pt x="3578963" y="106356"/>
                  </a:cubicBezTo>
                  <a:cubicBezTo>
                    <a:pt x="3493743" y="130945"/>
                    <a:pt x="3100652" y="251197"/>
                    <a:pt x="2795813" y="326986"/>
                  </a:cubicBezTo>
                  <a:cubicBezTo>
                    <a:pt x="2562383" y="385595"/>
                    <a:pt x="2178724" y="542899"/>
                    <a:pt x="1683233" y="679319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rgbClr val="121C95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5000000" scaled="0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39">
              <a:extLst>
                <a:ext uri="{FF2B5EF4-FFF2-40B4-BE49-F238E27FC236}">
                  <a16:creationId xmlns:a16="http://schemas.microsoft.com/office/drawing/2014/main" id="{8E74C4F1-A5C4-4B5C-8B1C-5B7DF9B430B4}"/>
                </a:ext>
              </a:extLst>
            </p:cNvPr>
            <p:cNvSpPr/>
            <p:nvPr/>
          </p:nvSpPr>
          <p:spPr>
            <a:xfrm>
              <a:off x="1415310" y="2547454"/>
              <a:ext cx="2773195" cy="806729"/>
            </a:xfrm>
            <a:custGeom>
              <a:avLst/>
              <a:gdLst>
                <a:gd name="connsiteX0" fmla="*/ 0 w 2773195"/>
                <a:gd name="connsiteY0" fmla="*/ 806730 h 806729"/>
                <a:gd name="connsiteX1" fmla="*/ 828961 w 2773195"/>
                <a:gd name="connsiteY1" fmla="*/ 671994 h 806729"/>
                <a:gd name="connsiteX2" fmla="*/ 1921667 w 2773195"/>
                <a:gd name="connsiteY2" fmla="*/ 404881 h 806729"/>
                <a:gd name="connsiteX3" fmla="*/ 2581871 w 2773195"/>
                <a:gd name="connsiteY3" fmla="*/ 158314 h 806729"/>
                <a:gd name="connsiteX4" fmla="*/ 2773196 w 2773195"/>
                <a:gd name="connsiteY4" fmla="*/ 0 h 806729"/>
                <a:gd name="connsiteX5" fmla="*/ 2349452 w 2773195"/>
                <a:gd name="connsiteY5" fmla="*/ 124630 h 806729"/>
                <a:gd name="connsiteX6" fmla="*/ 1587522 w 2773195"/>
                <a:gd name="connsiteY6" fmla="*/ 341555 h 806729"/>
                <a:gd name="connsiteX7" fmla="*/ 0 w 2773195"/>
                <a:gd name="connsiteY7" fmla="*/ 806730 h 8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3195" h="806729">
                  <a:moveTo>
                    <a:pt x="0" y="806730"/>
                  </a:moveTo>
                  <a:cubicBezTo>
                    <a:pt x="252293" y="786856"/>
                    <a:pt x="702983" y="695910"/>
                    <a:pt x="828961" y="671994"/>
                  </a:cubicBezTo>
                  <a:cubicBezTo>
                    <a:pt x="1054306" y="629216"/>
                    <a:pt x="1763352" y="449680"/>
                    <a:pt x="1921667" y="404881"/>
                  </a:cubicBezTo>
                  <a:cubicBezTo>
                    <a:pt x="2091770" y="357049"/>
                    <a:pt x="2431304" y="237472"/>
                    <a:pt x="2581871" y="158314"/>
                  </a:cubicBezTo>
                  <a:cubicBezTo>
                    <a:pt x="2713912" y="88926"/>
                    <a:pt x="2740859" y="74778"/>
                    <a:pt x="2773196" y="0"/>
                  </a:cubicBezTo>
                  <a:cubicBezTo>
                    <a:pt x="2610503" y="62652"/>
                    <a:pt x="2478462" y="87915"/>
                    <a:pt x="2349452" y="124630"/>
                  </a:cubicBezTo>
                  <a:cubicBezTo>
                    <a:pt x="2264232" y="149220"/>
                    <a:pt x="1890341" y="257682"/>
                    <a:pt x="1587522" y="341555"/>
                  </a:cubicBezTo>
                  <a:cubicBezTo>
                    <a:pt x="721509" y="581047"/>
                    <a:pt x="944833" y="618100"/>
                    <a:pt x="0" y="806730"/>
                  </a:cubicBezTo>
                  <a:close/>
                </a:path>
              </a:pathLst>
            </a:custGeom>
            <a:gradFill>
              <a:gsLst>
                <a:gs pos="38900">
                  <a:srgbClr val="1925B8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50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080BFC8-8EA2-48A7-BADC-132F2A6D5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42083069-B412-4F0B-B867-376D78F8847D}"/>
              </a:ext>
            </a:extLst>
          </p:cNvPr>
          <p:cNvSpPr/>
          <p:nvPr/>
        </p:nvSpPr>
        <p:spPr>
          <a:xfrm>
            <a:off x="6103676" y="928689"/>
            <a:ext cx="5276849" cy="5000622"/>
          </a:xfrm>
          <a:prstGeom prst="rect">
            <a:avLst/>
          </a:prstGeom>
          <a:solidFill>
            <a:schemeClr val="accent2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E5EF12B8-89E0-428F-B266-4880C9A6AD73}"/>
              </a:ext>
            </a:extLst>
          </p:cNvPr>
          <p:cNvGrpSpPr/>
          <p:nvPr/>
        </p:nvGrpSpPr>
        <p:grpSpPr>
          <a:xfrm>
            <a:off x="7052336" y="1440643"/>
            <a:ext cx="4025238" cy="1743181"/>
            <a:chOff x="7157111" y="1431118"/>
            <a:chExt cx="4025238" cy="1743181"/>
          </a:xfrm>
        </p:grpSpPr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D53FC624-B6AE-4B59-AE6C-945D456E6EF3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17BD97-4B4B-4757-A995-0C84BD8861D3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D6BC9E-EAB0-4391-9A3A-9AF52F5FB536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53F8C93-CA60-4928-9732-63A400B1C423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80FCD-243B-4780-916D-1730C1898532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A9D17F1F-1149-4DAF-BEAD-B4B5EEB03CBD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85115F27-9ECE-4AFA-A22A-80DE95A85367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EF7E21-BFE3-4D7A-B659-EA91F111EDFA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EE13C5-3D58-4F7E-8802-282D0A6DBC48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0A5D695-BD2D-40F6-818B-99B18464D889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93BFF1-E9D9-45D3-B7AD-1713D7600023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C6902E-EAAF-4820-B6ED-11E685F22B43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7356B41-8B2E-493A-A6E6-BC73A9B76656}"/>
              </a:ext>
            </a:extLst>
          </p:cNvPr>
          <p:cNvSpPr txBox="1"/>
          <p:nvPr/>
        </p:nvSpPr>
        <p:spPr>
          <a:xfrm>
            <a:off x="6608501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3F754-86F6-465D-90B4-04835BE15B6A}"/>
              </a:ext>
            </a:extLst>
          </p:cNvPr>
          <p:cNvSpPr txBox="1"/>
          <p:nvPr/>
        </p:nvSpPr>
        <p:spPr>
          <a:xfrm>
            <a:off x="6608501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D9E2BD-DEDA-4228-85E6-5D3E1CA98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424C8CC0-7D42-4A29-A842-09AB0B4B82D8}"/>
              </a:ext>
            </a:extLst>
          </p:cNvPr>
          <p:cNvSpPr/>
          <p:nvPr/>
        </p:nvSpPr>
        <p:spPr>
          <a:xfrm>
            <a:off x="827314" y="2290260"/>
            <a:ext cx="10537372" cy="2926194"/>
          </a:xfrm>
          <a:custGeom>
            <a:avLst/>
            <a:gdLst>
              <a:gd name="connsiteX0" fmla="*/ 0 w 10389326"/>
              <a:gd name="connsiteY0" fmla="*/ 2360023 h 2926080"/>
              <a:gd name="connsiteX1" fmla="*/ 1018903 w 10389326"/>
              <a:gd name="connsiteY1" fmla="*/ 2926080 h 2926080"/>
              <a:gd name="connsiteX2" fmla="*/ 2029097 w 10389326"/>
              <a:gd name="connsiteY2" fmla="*/ 1689463 h 2926080"/>
              <a:gd name="connsiteX3" fmla="*/ 2595154 w 10389326"/>
              <a:gd name="connsiteY3" fmla="*/ 2203269 h 2926080"/>
              <a:gd name="connsiteX4" fmla="*/ 3875314 w 10389326"/>
              <a:gd name="connsiteY4" fmla="*/ 600892 h 2926080"/>
              <a:gd name="connsiteX5" fmla="*/ 5094514 w 10389326"/>
              <a:gd name="connsiteY5" fmla="*/ 2473235 h 2926080"/>
              <a:gd name="connsiteX6" fmla="*/ 5416731 w 10389326"/>
              <a:gd name="connsiteY6" fmla="*/ 1611086 h 2926080"/>
              <a:gd name="connsiteX7" fmla="*/ 5895703 w 10389326"/>
              <a:gd name="connsiteY7" fmla="*/ 1959429 h 2926080"/>
              <a:gd name="connsiteX8" fmla="*/ 6435634 w 10389326"/>
              <a:gd name="connsiteY8" fmla="*/ 905692 h 2926080"/>
              <a:gd name="connsiteX9" fmla="*/ 6696891 w 10389326"/>
              <a:gd name="connsiteY9" fmla="*/ 1062446 h 2926080"/>
              <a:gd name="connsiteX10" fmla="*/ 7350034 w 10389326"/>
              <a:gd name="connsiteY10" fmla="*/ 0 h 2926080"/>
              <a:gd name="connsiteX11" fmla="*/ 7750629 w 10389326"/>
              <a:gd name="connsiteY11" fmla="*/ 583475 h 2926080"/>
              <a:gd name="connsiteX12" fmla="*/ 7889966 w 10389326"/>
              <a:gd name="connsiteY12" fmla="*/ 426720 h 2926080"/>
              <a:gd name="connsiteX13" fmla="*/ 8325394 w 10389326"/>
              <a:gd name="connsiteY13" fmla="*/ 1254035 h 2926080"/>
              <a:gd name="connsiteX14" fmla="*/ 8473440 w 10389326"/>
              <a:gd name="connsiteY14" fmla="*/ 1088572 h 2926080"/>
              <a:gd name="connsiteX15" fmla="*/ 9013371 w 10389326"/>
              <a:gd name="connsiteY15" fmla="*/ 2586446 h 2926080"/>
              <a:gd name="connsiteX16" fmla="*/ 10389326 w 1038932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110"/>
              <a:gd name="connsiteX1" fmla="*/ 1140823 w 10511246"/>
              <a:gd name="connsiteY1" fmla="*/ 2926080 h 2926110"/>
              <a:gd name="connsiteX2" fmla="*/ 2151017 w 10511246"/>
              <a:gd name="connsiteY2" fmla="*/ 1689463 h 2926110"/>
              <a:gd name="connsiteX3" fmla="*/ 2717074 w 10511246"/>
              <a:gd name="connsiteY3" fmla="*/ 2203269 h 2926110"/>
              <a:gd name="connsiteX4" fmla="*/ 3997234 w 10511246"/>
              <a:gd name="connsiteY4" fmla="*/ 600892 h 2926110"/>
              <a:gd name="connsiteX5" fmla="*/ 5216434 w 10511246"/>
              <a:gd name="connsiteY5" fmla="*/ 2473235 h 2926110"/>
              <a:gd name="connsiteX6" fmla="*/ 5538651 w 10511246"/>
              <a:gd name="connsiteY6" fmla="*/ 1611086 h 2926110"/>
              <a:gd name="connsiteX7" fmla="*/ 6017623 w 10511246"/>
              <a:gd name="connsiteY7" fmla="*/ 1959429 h 2926110"/>
              <a:gd name="connsiteX8" fmla="*/ 6557554 w 10511246"/>
              <a:gd name="connsiteY8" fmla="*/ 905692 h 2926110"/>
              <a:gd name="connsiteX9" fmla="*/ 6818811 w 10511246"/>
              <a:gd name="connsiteY9" fmla="*/ 1062446 h 2926110"/>
              <a:gd name="connsiteX10" fmla="*/ 7471954 w 10511246"/>
              <a:gd name="connsiteY10" fmla="*/ 0 h 2926110"/>
              <a:gd name="connsiteX11" fmla="*/ 7872549 w 10511246"/>
              <a:gd name="connsiteY11" fmla="*/ 583475 h 2926110"/>
              <a:gd name="connsiteX12" fmla="*/ 8011886 w 10511246"/>
              <a:gd name="connsiteY12" fmla="*/ 426720 h 2926110"/>
              <a:gd name="connsiteX13" fmla="*/ 8447314 w 10511246"/>
              <a:gd name="connsiteY13" fmla="*/ 1254035 h 2926110"/>
              <a:gd name="connsiteX14" fmla="*/ 8595360 w 10511246"/>
              <a:gd name="connsiteY14" fmla="*/ 1088572 h 2926110"/>
              <a:gd name="connsiteX15" fmla="*/ 9135291 w 10511246"/>
              <a:gd name="connsiteY15" fmla="*/ 2586446 h 2926110"/>
              <a:gd name="connsiteX16" fmla="*/ 10511246 w 10511246"/>
              <a:gd name="connsiteY16" fmla="*/ 1262743 h 2926110"/>
              <a:gd name="connsiteX0" fmla="*/ 0 w 10511246"/>
              <a:gd name="connsiteY0" fmla="*/ 2368731 h 2926110"/>
              <a:gd name="connsiteX1" fmla="*/ 1140823 w 10511246"/>
              <a:gd name="connsiteY1" fmla="*/ 2926080 h 2926110"/>
              <a:gd name="connsiteX2" fmla="*/ 2151017 w 10511246"/>
              <a:gd name="connsiteY2" fmla="*/ 1689463 h 2926110"/>
              <a:gd name="connsiteX3" fmla="*/ 2717074 w 10511246"/>
              <a:gd name="connsiteY3" fmla="*/ 2203269 h 2926110"/>
              <a:gd name="connsiteX4" fmla="*/ 3997234 w 10511246"/>
              <a:gd name="connsiteY4" fmla="*/ 600892 h 2926110"/>
              <a:gd name="connsiteX5" fmla="*/ 5216434 w 10511246"/>
              <a:gd name="connsiteY5" fmla="*/ 2473235 h 2926110"/>
              <a:gd name="connsiteX6" fmla="*/ 5538651 w 10511246"/>
              <a:gd name="connsiteY6" fmla="*/ 1611086 h 2926110"/>
              <a:gd name="connsiteX7" fmla="*/ 6017623 w 10511246"/>
              <a:gd name="connsiteY7" fmla="*/ 1959429 h 2926110"/>
              <a:gd name="connsiteX8" fmla="*/ 6557554 w 10511246"/>
              <a:gd name="connsiteY8" fmla="*/ 905692 h 2926110"/>
              <a:gd name="connsiteX9" fmla="*/ 6818811 w 10511246"/>
              <a:gd name="connsiteY9" fmla="*/ 1062446 h 2926110"/>
              <a:gd name="connsiteX10" fmla="*/ 7471954 w 10511246"/>
              <a:gd name="connsiteY10" fmla="*/ 0 h 2926110"/>
              <a:gd name="connsiteX11" fmla="*/ 7872549 w 10511246"/>
              <a:gd name="connsiteY11" fmla="*/ 583475 h 2926110"/>
              <a:gd name="connsiteX12" fmla="*/ 8011886 w 10511246"/>
              <a:gd name="connsiteY12" fmla="*/ 426720 h 2926110"/>
              <a:gd name="connsiteX13" fmla="*/ 8447314 w 10511246"/>
              <a:gd name="connsiteY13" fmla="*/ 1254035 h 2926110"/>
              <a:gd name="connsiteX14" fmla="*/ 8595360 w 10511246"/>
              <a:gd name="connsiteY14" fmla="*/ 1088572 h 2926110"/>
              <a:gd name="connsiteX15" fmla="*/ 9135291 w 10511246"/>
              <a:gd name="connsiteY15" fmla="*/ 2586446 h 2926110"/>
              <a:gd name="connsiteX16" fmla="*/ 10511246 w 10511246"/>
              <a:gd name="connsiteY16" fmla="*/ 1262743 h 292611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9135291 w 10511246"/>
              <a:gd name="connsiteY14" fmla="*/ 2586540 h 2926194"/>
              <a:gd name="connsiteX15" fmla="*/ 10511246 w 10511246"/>
              <a:gd name="connsiteY15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86058 w 10511246"/>
              <a:gd name="connsiteY12" fmla="*/ 339728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213668 w 10554789"/>
              <a:gd name="connsiteY13" fmla="*/ 1976940 h 2926194"/>
              <a:gd name="connsiteX14" fmla="*/ 10554789 w 10554789"/>
              <a:gd name="connsiteY14" fmla="*/ 1175752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19955"/>
              <a:gd name="connsiteY0" fmla="*/ 2368825 h 2926194"/>
              <a:gd name="connsiteX1" fmla="*/ 1140823 w 10519955"/>
              <a:gd name="connsiteY1" fmla="*/ 2926174 h 2926194"/>
              <a:gd name="connsiteX2" fmla="*/ 2151017 w 10519955"/>
              <a:gd name="connsiteY2" fmla="*/ 1689557 h 2926194"/>
              <a:gd name="connsiteX3" fmla="*/ 2717074 w 10519955"/>
              <a:gd name="connsiteY3" fmla="*/ 2203363 h 2926194"/>
              <a:gd name="connsiteX4" fmla="*/ 3997234 w 10519955"/>
              <a:gd name="connsiteY4" fmla="*/ 600986 h 2926194"/>
              <a:gd name="connsiteX5" fmla="*/ 5216434 w 10519955"/>
              <a:gd name="connsiteY5" fmla="*/ 2473329 h 2926194"/>
              <a:gd name="connsiteX6" fmla="*/ 5538651 w 10519955"/>
              <a:gd name="connsiteY6" fmla="*/ 1611180 h 2926194"/>
              <a:gd name="connsiteX7" fmla="*/ 6017623 w 10519955"/>
              <a:gd name="connsiteY7" fmla="*/ 1959523 h 2926194"/>
              <a:gd name="connsiteX8" fmla="*/ 6557554 w 10519955"/>
              <a:gd name="connsiteY8" fmla="*/ 905786 h 2926194"/>
              <a:gd name="connsiteX9" fmla="*/ 6818811 w 10519955"/>
              <a:gd name="connsiteY9" fmla="*/ 1062540 h 2926194"/>
              <a:gd name="connsiteX10" fmla="*/ 7471954 w 10519955"/>
              <a:gd name="connsiteY10" fmla="*/ 94 h 2926194"/>
              <a:gd name="connsiteX11" fmla="*/ 7881258 w 10519955"/>
              <a:gd name="connsiteY11" fmla="*/ 722907 h 2926194"/>
              <a:gd name="connsiteX12" fmla="*/ 8168641 w 10519955"/>
              <a:gd name="connsiteY12" fmla="*/ 418105 h 2926194"/>
              <a:gd name="connsiteX13" fmla="*/ 9213668 w 10519955"/>
              <a:gd name="connsiteY13" fmla="*/ 1976940 h 2926194"/>
              <a:gd name="connsiteX14" fmla="*/ 10519955 w 10519955"/>
              <a:gd name="connsiteY14" fmla="*/ 1027706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538651 w 10537372"/>
              <a:gd name="connsiteY6" fmla="*/ 1611180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538651 w 10537372"/>
              <a:gd name="connsiteY6" fmla="*/ 1611180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712822 w 10537372"/>
              <a:gd name="connsiteY6" fmla="*/ 1706975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712822 w 10537372"/>
              <a:gd name="connsiteY6" fmla="*/ 1706975 h 2926194"/>
              <a:gd name="connsiteX7" fmla="*/ 6017623 w 10537372"/>
              <a:gd name="connsiteY7" fmla="*/ 1959523 h 2926194"/>
              <a:gd name="connsiteX8" fmla="*/ 6514011 w 10537372"/>
              <a:gd name="connsiteY8" fmla="*/ 827409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37372" h="2926194">
                <a:moveTo>
                  <a:pt x="0" y="2368825"/>
                </a:moveTo>
                <a:cubicBezTo>
                  <a:pt x="388983" y="2554608"/>
                  <a:pt x="1004389" y="2923271"/>
                  <a:pt x="1140823" y="2926174"/>
                </a:cubicBezTo>
                <a:cubicBezTo>
                  <a:pt x="1268548" y="2931980"/>
                  <a:pt x="1988458" y="1701169"/>
                  <a:pt x="2151017" y="1689557"/>
                </a:cubicBezTo>
                <a:cubicBezTo>
                  <a:pt x="2296160" y="1686655"/>
                  <a:pt x="2589348" y="2197557"/>
                  <a:pt x="2717074" y="2203363"/>
                </a:cubicBezTo>
                <a:cubicBezTo>
                  <a:pt x="2830285" y="2209169"/>
                  <a:pt x="3840480" y="595180"/>
                  <a:pt x="3997234" y="600986"/>
                </a:cubicBezTo>
                <a:cubicBezTo>
                  <a:pt x="4168502" y="606792"/>
                  <a:pt x="5071291" y="2450107"/>
                  <a:pt x="5216434" y="2473329"/>
                </a:cubicBezTo>
                <a:cubicBezTo>
                  <a:pt x="5349966" y="2464620"/>
                  <a:pt x="5631543" y="1680849"/>
                  <a:pt x="5712822" y="1706975"/>
                </a:cubicBezTo>
                <a:cubicBezTo>
                  <a:pt x="5811519" y="1701169"/>
                  <a:pt x="5927635" y="1947912"/>
                  <a:pt x="6017623" y="1959523"/>
                </a:cubicBezTo>
                <a:cubicBezTo>
                  <a:pt x="6145349" y="1947911"/>
                  <a:pt x="6421120" y="830313"/>
                  <a:pt x="6514011" y="827409"/>
                </a:cubicBezTo>
                <a:cubicBezTo>
                  <a:pt x="6592389" y="818700"/>
                  <a:pt x="6723017" y="1079958"/>
                  <a:pt x="6818811" y="1062540"/>
                </a:cubicBezTo>
                <a:cubicBezTo>
                  <a:pt x="6949440" y="1048025"/>
                  <a:pt x="7341326" y="-11517"/>
                  <a:pt x="7471954" y="94"/>
                </a:cubicBezTo>
                <a:cubicBezTo>
                  <a:pt x="7622903" y="-5711"/>
                  <a:pt x="7782561" y="746130"/>
                  <a:pt x="7881258" y="722907"/>
                </a:cubicBezTo>
                <a:cubicBezTo>
                  <a:pt x="7962538" y="749032"/>
                  <a:pt x="8087361" y="409397"/>
                  <a:pt x="8168641" y="418105"/>
                </a:cubicBezTo>
                <a:cubicBezTo>
                  <a:pt x="8283304" y="403591"/>
                  <a:pt x="9055462" y="1969683"/>
                  <a:pt x="9213668" y="1976940"/>
                </a:cubicBezTo>
                <a:cubicBezTo>
                  <a:pt x="9358811" y="1979842"/>
                  <a:pt x="10409647" y="972551"/>
                  <a:pt x="10537372" y="897077"/>
                </a:cubicBezTo>
              </a:path>
            </a:pathLst>
          </a:custGeom>
          <a:noFill/>
          <a:ln w="20320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775B534-5869-47FC-8FA9-455AA9D1296A}"/>
              </a:ext>
            </a:extLst>
          </p:cNvPr>
          <p:cNvSpPr>
            <a:spLocks noChangeAspect="1"/>
          </p:cNvSpPr>
          <p:nvPr/>
        </p:nvSpPr>
        <p:spPr>
          <a:xfrm>
            <a:off x="1638384" y="4868369"/>
            <a:ext cx="669996" cy="6699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2A7B549-C014-4925-A09A-1FA9CB3CCD40}"/>
              </a:ext>
            </a:extLst>
          </p:cNvPr>
          <p:cNvSpPr/>
          <p:nvPr/>
        </p:nvSpPr>
        <p:spPr>
          <a:xfrm>
            <a:off x="4456560" y="2571177"/>
            <a:ext cx="666306" cy="6663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FF1829A-8645-4F5B-9F30-461F0A7780C4}"/>
              </a:ext>
            </a:extLst>
          </p:cNvPr>
          <p:cNvSpPr/>
          <p:nvPr/>
        </p:nvSpPr>
        <p:spPr>
          <a:xfrm>
            <a:off x="5668116" y="4413040"/>
            <a:ext cx="666306" cy="6663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0251054-FE71-46B7-9B40-E067DD539254}"/>
              </a:ext>
            </a:extLst>
          </p:cNvPr>
          <p:cNvSpPr/>
          <p:nvPr/>
        </p:nvSpPr>
        <p:spPr>
          <a:xfrm>
            <a:off x="7959535" y="1969307"/>
            <a:ext cx="666306" cy="6663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77982D2-FA66-464A-8B96-720070D73864}"/>
              </a:ext>
            </a:extLst>
          </p:cNvPr>
          <p:cNvSpPr/>
          <p:nvPr/>
        </p:nvSpPr>
        <p:spPr>
          <a:xfrm>
            <a:off x="9723021" y="3939402"/>
            <a:ext cx="666306" cy="6663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79A61-DF53-4747-90C9-6B2317659EF8}"/>
              </a:ext>
            </a:extLst>
          </p:cNvPr>
          <p:cNvSpPr txBox="1"/>
          <p:nvPr/>
        </p:nvSpPr>
        <p:spPr>
          <a:xfrm>
            <a:off x="4232466" y="1745713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B9E9F76-0CF2-4448-A9C5-AEA20E3DB803}"/>
              </a:ext>
            </a:extLst>
          </p:cNvPr>
          <p:cNvSpPr/>
          <p:nvPr/>
        </p:nvSpPr>
        <p:spPr>
          <a:xfrm flipH="1">
            <a:off x="9880779" y="4127863"/>
            <a:ext cx="350790" cy="2893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id="{3E2CB3D0-0D7D-42FE-9C57-AE32F2F70C89}"/>
              </a:ext>
            </a:extLst>
          </p:cNvPr>
          <p:cNvSpPr/>
          <p:nvPr/>
        </p:nvSpPr>
        <p:spPr>
          <a:xfrm rot="18805991">
            <a:off x="1799950" y="5045510"/>
            <a:ext cx="345494" cy="34188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E8B569AD-4EC1-4465-8DBB-AB4B18313D52}"/>
              </a:ext>
            </a:extLst>
          </p:cNvPr>
          <p:cNvSpPr>
            <a:spLocks noChangeAspect="1"/>
          </p:cNvSpPr>
          <p:nvPr/>
        </p:nvSpPr>
        <p:spPr>
          <a:xfrm rot="9900000">
            <a:off x="4641504" y="2763371"/>
            <a:ext cx="343954" cy="2921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F2DF21-2D83-4B56-9D17-C03F27C9AB48}"/>
              </a:ext>
            </a:extLst>
          </p:cNvPr>
          <p:cNvSpPr/>
          <p:nvPr/>
        </p:nvSpPr>
        <p:spPr>
          <a:xfrm>
            <a:off x="8138553" y="2163083"/>
            <a:ext cx="310230" cy="2382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BF3629D0-D71F-46E9-B245-36F231AF91C9}"/>
              </a:ext>
            </a:extLst>
          </p:cNvPr>
          <p:cNvSpPr/>
          <p:nvPr/>
        </p:nvSpPr>
        <p:spPr>
          <a:xfrm>
            <a:off x="5849511" y="4642712"/>
            <a:ext cx="304768" cy="22348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BBB23-8ADD-46C2-A98B-4EEE5BADB0A0}"/>
              </a:ext>
            </a:extLst>
          </p:cNvPr>
          <p:cNvSpPr txBox="1"/>
          <p:nvPr/>
        </p:nvSpPr>
        <p:spPr>
          <a:xfrm>
            <a:off x="1230715" y="4009427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C1C8DE-9AD5-4E6A-9561-E4B5B892AD37}"/>
              </a:ext>
            </a:extLst>
          </p:cNvPr>
          <p:cNvSpPr txBox="1"/>
          <p:nvPr/>
        </p:nvSpPr>
        <p:spPr>
          <a:xfrm>
            <a:off x="7720730" y="2945928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68388-4DE9-4316-A28B-54B04B7D28FA}"/>
              </a:ext>
            </a:extLst>
          </p:cNvPr>
          <p:cNvSpPr txBox="1"/>
          <p:nvPr/>
        </p:nvSpPr>
        <p:spPr>
          <a:xfrm>
            <a:off x="5096158" y="5080885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FEAE3-FC38-4F07-A7C8-123A9BC113A5}"/>
              </a:ext>
            </a:extLst>
          </p:cNvPr>
          <p:cNvSpPr txBox="1"/>
          <p:nvPr/>
        </p:nvSpPr>
        <p:spPr>
          <a:xfrm>
            <a:off x="9577199" y="2974959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2D01325C-2C29-401A-9071-F3946B27ED30}"/>
              </a:ext>
            </a:extLst>
          </p:cNvPr>
          <p:cNvGrpSpPr/>
          <p:nvPr/>
        </p:nvGrpSpPr>
        <p:grpSpPr>
          <a:xfrm>
            <a:off x="1893963" y="1766981"/>
            <a:ext cx="2395361" cy="860967"/>
            <a:chOff x="186703" y="2121142"/>
            <a:chExt cx="2395361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6AE1D3-0EA0-4C56-B739-56A24DAB2609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C3EC87-F5B7-4294-B53C-1D8EB61CCBE1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D0F232EE-9A28-42AD-9053-3946A67B7173}"/>
              </a:ext>
            </a:extLst>
          </p:cNvPr>
          <p:cNvGrpSpPr/>
          <p:nvPr/>
        </p:nvGrpSpPr>
        <p:grpSpPr>
          <a:xfrm>
            <a:off x="366899" y="3095903"/>
            <a:ext cx="2395361" cy="860967"/>
            <a:chOff x="186703" y="2121142"/>
            <a:chExt cx="2395361" cy="8609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ABF386-A1FF-4172-A7C4-F2F91924D39D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9ABE64-7EA5-4F10-96BA-129106333714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91017844-6279-4B15-810F-E5FC73C24B1F}"/>
              </a:ext>
            </a:extLst>
          </p:cNvPr>
          <p:cNvGrpSpPr/>
          <p:nvPr/>
        </p:nvGrpSpPr>
        <p:grpSpPr>
          <a:xfrm>
            <a:off x="6155922" y="5065900"/>
            <a:ext cx="2395361" cy="860967"/>
            <a:chOff x="186703" y="2121142"/>
            <a:chExt cx="2395361" cy="8609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1774FA-7B35-44F6-8279-53F72545BF7C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832487-F820-45CE-9B46-9B41A2159FC2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E9E53D70-1E68-4BE8-8EED-D095B78AC457}"/>
              </a:ext>
            </a:extLst>
          </p:cNvPr>
          <p:cNvGrpSpPr/>
          <p:nvPr/>
        </p:nvGrpSpPr>
        <p:grpSpPr>
          <a:xfrm>
            <a:off x="7267565" y="3671430"/>
            <a:ext cx="2395361" cy="860967"/>
            <a:chOff x="186703" y="2121142"/>
            <a:chExt cx="2395361" cy="8609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CDA80-49AA-4220-B5B0-BACEC6A4529B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65DA4D-5ACA-406A-8714-D5C7074F8C41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2394C089-7BC7-48DD-91D9-513C3D9A4763}"/>
              </a:ext>
            </a:extLst>
          </p:cNvPr>
          <p:cNvGrpSpPr/>
          <p:nvPr/>
        </p:nvGrpSpPr>
        <p:grpSpPr>
          <a:xfrm>
            <a:off x="9191646" y="4765784"/>
            <a:ext cx="2395361" cy="860967"/>
            <a:chOff x="186703" y="2121142"/>
            <a:chExt cx="2395361" cy="8609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571077-348B-4AEE-8DC9-49E72858E906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266D8-2EF3-4F5E-B6CF-A83D9AF7CD67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7">
            <a:extLst>
              <a:ext uri="{FF2B5EF4-FFF2-40B4-BE49-F238E27FC236}">
                <a16:creationId xmlns:a16="http://schemas.microsoft.com/office/drawing/2014/main" id="{AFB15E57-2508-48BB-B2ED-293DD518E7CC}"/>
              </a:ext>
            </a:extLst>
          </p:cNvPr>
          <p:cNvSpPr/>
          <p:nvPr/>
        </p:nvSpPr>
        <p:spPr>
          <a:xfrm>
            <a:off x="4205861" y="2160455"/>
            <a:ext cx="3802281" cy="3802281"/>
          </a:xfrm>
          <a:prstGeom prst="donut">
            <a:avLst>
              <a:gd name="adj" fmla="val 106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C329795-2D73-418C-B93D-4A91D60CC523}"/>
              </a:ext>
            </a:extLst>
          </p:cNvPr>
          <p:cNvSpPr>
            <a:spLocks/>
          </p:cNvSpPr>
          <p:nvPr/>
        </p:nvSpPr>
        <p:spPr bwMode="auto">
          <a:xfrm rot="9000000">
            <a:off x="3780666" y="3047610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C53EDC9B-D6FE-4D8F-B9C2-071F249EAC97}"/>
              </a:ext>
            </a:extLst>
          </p:cNvPr>
          <p:cNvSpPr/>
          <p:nvPr/>
        </p:nvSpPr>
        <p:spPr>
          <a:xfrm>
            <a:off x="4004236" y="3383237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7CA381-D6E7-4D59-9BC5-0C2FCD93C47F}"/>
              </a:ext>
            </a:extLst>
          </p:cNvPr>
          <p:cNvSpPr>
            <a:spLocks/>
          </p:cNvSpPr>
          <p:nvPr/>
        </p:nvSpPr>
        <p:spPr bwMode="auto">
          <a:xfrm rot="19651413">
            <a:off x="6301881" y="3179059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B902715C-6580-44C1-8D49-BF3732F8C3AC}"/>
              </a:ext>
            </a:extLst>
          </p:cNvPr>
          <p:cNvSpPr/>
          <p:nvPr/>
        </p:nvSpPr>
        <p:spPr>
          <a:xfrm>
            <a:off x="6922588" y="3383236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43D52E9-D6B9-4026-A240-478F7E982141}"/>
              </a:ext>
            </a:extLst>
          </p:cNvPr>
          <p:cNvSpPr/>
          <p:nvPr/>
        </p:nvSpPr>
        <p:spPr>
          <a:xfrm>
            <a:off x="5745441" y="3664423"/>
            <a:ext cx="746227" cy="746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F64CD430-685A-4426-A5AF-F3F95AE6A0A9}"/>
              </a:ext>
            </a:extLst>
          </p:cNvPr>
          <p:cNvSpPr/>
          <p:nvPr/>
        </p:nvSpPr>
        <p:spPr>
          <a:xfrm>
            <a:off x="5792061" y="3722886"/>
            <a:ext cx="629880" cy="6298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rc 18">
            <a:extLst>
              <a:ext uri="{FF2B5EF4-FFF2-40B4-BE49-F238E27FC236}">
                <a16:creationId xmlns:a16="http://schemas.microsoft.com/office/drawing/2014/main" id="{EC828E47-3610-4E0E-B2AC-C06294DA4969}"/>
              </a:ext>
            </a:extLst>
          </p:cNvPr>
          <p:cNvSpPr/>
          <p:nvPr/>
        </p:nvSpPr>
        <p:spPr>
          <a:xfrm>
            <a:off x="4412517" y="2367111"/>
            <a:ext cx="3388968" cy="3388968"/>
          </a:xfrm>
          <a:prstGeom prst="arc">
            <a:avLst>
              <a:gd name="adj1" fmla="val 12892233"/>
              <a:gd name="adj2" fmla="val 19400100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Arc 22">
            <a:extLst>
              <a:ext uri="{FF2B5EF4-FFF2-40B4-BE49-F238E27FC236}">
                <a16:creationId xmlns:a16="http://schemas.microsoft.com/office/drawing/2014/main" id="{B363D8C3-D3D7-4FF3-8D77-D8A2E7A07214}"/>
              </a:ext>
            </a:extLst>
          </p:cNvPr>
          <p:cNvSpPr/>
          <p:nvPr/>
        </p:nvSpPr>
        <p:spPr>
          <a:xfrm>
            <a:off x="4412517" y="2367111"/>
            <a:ext cx="3388968" cy="3388968"/>
          </a:xfrm>
          <a:prstGeom prst="arc">
            <a:avLst>
              <a:gd name="adj1" fmla="val 1796886"/>
              <a:gd name="adj2" fmla="val 8875638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6E0C375-5D68-4877-9483-96479BA43BE1}"/>
              </a:ext>
            </a:extLst>
          </p:cNvPr>
          <p:cNvSpPr/>
          <p:nvPr/>
        </p:nvSpPr>
        <p:spPr>
          <a:xfrm rot="2700000">
            <a:off x="7438378" y="3575233"/>
            <a:ext cx="342187" cy="6134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32D430D-0DCA-4BF3-9737-88A0BA44144C}"/>
              </a:ext>
            </a:extLst>
          </p:cNvPr>
          <p:cNvSpPr/>
          <p:nvPr/>
        </p:nvSpPr>
        <p:spPr>
          <a:xfrm>
            <a:off x="4427547" y="3664423"/>
            <a:ext cx="423955" cy="39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E07BD-F741-4761-86ED-2339C02532D5}"/>
              </a:ext>
            </a:extLst>
          </p:cNvPr>
          <p:cNvSpPr txBox="1"/>
          <p:nvPr/>
        </p:nvSpPr>
        <p:spPr>
          <a:xfrm>
            <a:off x="4085994" y="41624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8E20A-75F6-4AB1-9BEF-F18A6AF6629E}"/>
              </a:ext>
            </a:extLst>
          </p:cNvPr>
          <p:cNvSpPr txBox="1"/>
          <p:nvPr/>
        </p:nvSpPr>
        <p:spPr>
          <a:xfrm>
            <a:off x="7004346" y="41624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6D97988A-16FF-4C72-9DC9-5A8FC49A90E8}"/>
              </a:ext>
            </a:extLst>
          </p:cNvPr>
          <p:cNvGrpSpPr/>
          <p:nvPr/>
        </p:nvGrpSpPr>
        <p:grpSpPr>
          <a:xfrm>
            <a:off x="5576581" y="2756467"/>
            <a:ext cx="1060840" cy="687580"/>
            <a:chOff x="3233965" y="1954419"/>
            <a:chExt cx="1446171" cy="6603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A78471-C04F-48F6-B7BE-4A32FFF798B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6F25BA-F7B7-4742-9C3C-943B2E392EA3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A224EE62-0F3D-41E1-9DFE-57C697F8BA91}"/>
              </a:ext>
            </a:extLst>
          </p:cNvPr>
          <p:cNvGrpSpPr/>
          <p:nvPr/>
        </p:nvGrpSpPr>
        <p:grpSpPr>
          <a:xfrm>
            <a:off x="5576581" y="4679717"/>
            <a:ext cx="1060840" cy="687580"/>
            <a:chOff x="3233965" y="1954419"/>
            <a:chExt cx="1446171" cy="660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128651-A5CB-4601-AC3B-E2B0BB03BF2E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4EC6B4-A98F-49C4-923F-02968381E7FD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3">
            <a:extLst>
              <a:ext uri="{FF2B5EF4-FFF2-40B4-BE49-F238E27FC236}">
                <a16:creationId xmlns:a16="http://schemas.microsoft.com/office/drawing/2014/main" id="{1F9F974E-4F4E-4882-9DAF-F1AD57DFB638}"/>
              </a:ext>
            </a:extLst>
          </p:cNvPr>
          <p:cNvSpPr/>
          <p:nvPr/>
        </p:nvSpPr>
        <p:spPr>
          <a:xfrm>
            <a:off x="421357" y="3444789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FB21D402-7345-47EA-ADA2-E488118AA9E1}"/>
              </a:ext>
            </a:extLst>
          </p:cNvPr>
          <p:cNvSpPr/>
          <p:nvPr/>
        </p:nvSpPr>
        <p:spPr>
          <a:xfrm>
            <a:off x="8579241" y="3461118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3C78598-E15D-4975-9920-16300761A5A1}"/>
              </a:ext>
            </a:extLst>
          </p:cNvPr>
          <p:cNvGrpSpPr/>
          <p:nvPr/>
        </p:nvGrpSpPr>
        <p:grpSpPr>
          <a:xfrm>
            <a:off x="885078" y="1857997"/>
            <a:ext cx="10421844" cy="4344145"/>
            <a:chOff x="885078" y="1857997"/>
            <a:chExt cx="10421844" cy="4344145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E7977F8-AD78-4544-B22A-EC50460120E3}"/>
                </a:ext>
              </a:extLst>
            </p:cNvPr>
            <p:cNvGrpSpPr/>
            <p:nvPr/>
          </p:nvGrpSpPr>
          <p:grpSpPr>
            <a:xfrm>
              <a:off x="8426602" y="1857997"/>
              <a:ext cx="2880320" cy="897285"/>
              <a:chOff x="7498060" y="1767048"/>
              <a:chExt cx="2880320" cy="89728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F81F68-B8D6-4619-AAC3-4A2E7769AA2A}"/>
                  </a:ext>
                </a:extLst>
              </p:cNvPr>
              <p:cNvSpPr txBox="1"/>
              <p:nvPr/>
            </p:nvSpPr>
            <p:spPr>
              <a:xfrm>
                <a:off x="7498060" y="1767048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978FBA-6945-4722-BAC7-C801F31C1B87}"/>
                  </a:ext>
                </a:extLst>
              </p:cNvPr>
              <p:cNvSpPr txBox="1"/>
              <p:nvPr/>
            </p:nvSpPr>
            <p:spPr>
              <a:xfrm>
                <a:off x="7498060" y="2018002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88862247-5384-4D17-91C1-016B45BFCD94}"/>
                </a:ext>
              </a:extLst>
            </p:cNvPr>
            <p:cNvGrpSpPr/>
            <p:nvPr/>
          </p:nvGrpSpPr>
          <p:grpSpPr>
            <a:xfrm>
              <a:off x="885078" y="1857997"/>
              <a:ext cx="2880320" cy="897285"/>
              <a:chOff x="2154610" y="1611671"/>
              <a:chExt cx="2880320" cy="89728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C9AB9C-84AD-41BB-8AFE-EF705B8E2AED}"/>
                  </a:ext>
                </a:extLst>
              </p:cNvPr>
              <p:cNvSpPr txBox="1"/>
              <p:nvPr/>
            </p:nvSpPr>
            <p:spPr>
              <a:xfrm>
                <a:off x="2154610" y="1611671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769B76-9CB7-4683-8524-4407ED9425BE}"/>
                  </a:ext>
                </a:extLst>
              </p:cNvPr>
              <p:cNvSpPr txBox="1"/>
              <p:nvPr/>
            </p:nvSpPr>
            <p:spPr>
              <a:xfrm>
                <a:off x="2154610" y="1862625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D038BA1-ECB1-44EA-AB59-BEE734F20D59}"/>
                </a:ext>
              </a:extLst>
            </p:cNvPr>
            <p:cNvGrpSpPr/>
            <p:nvPr/>
          </p:nvGrpSpPr>
          <p:grpSpPr>
            <a:xfrm>
              <a:off x="8426602" y="5304857"/>
              <a:ext cx="2880320" cy="897285"/>
              <a:chOff x="6926868" y="5036925"/>
              <a:chExt cx="2880320" cy="89728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3561BA-AD5F-4511-A3F4-4A9281A0E236}"/>
                  </a:ext>
                </a:extLst>
              </p:cNvPr>
              <p:cNvSpPr txBox="1"/>
              <p:nvPr/>
            </p:nvSpPr>
            <p:spPr>
              <a:xfrm>
                <a:off x="6926868" y="5036925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2821FD-6803-4C2D-8447-EFF36C82D573}"/>
                  </a:ext>
                </a:extLst>
              </p:cNvPr>
              <p:cNvSpPr txBox="1"/>
              <p:nvPr/>
            </p:nvSpPr>
            <p:spPr>
              <a:xfrm>
                <a:off x="6926868" y="5287879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93D682FC-4FD0-48BD-B378-A6A975596000}"/>
                </a:ext>
              </a:extLst>
            </p:cNvPr>
            <p:cNvGrpSpPr/>
            <p:nvPr/>
          </p:nvGrpSpPr>
          <p:grpSpPr>
            <a:xfrm>
              <a:off x="885078" y="5304857"/>
              <a:ext cx="2880320" cy="897285"/>
              <a:chOff x="2316968" y="5213907"/>
              <a:chExt cx="2880320" cy="89728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AFAF3A-3C9D-4D8C-9B6B-617ACD3E5E09}"/>
                  </a:ext>
                </a:extLst>
              </p:cNvPr>
              <p:cNvSpPr txBox="1"/>
              <p:nvPr/>
            </p:nvSpPr>
            <p:spPr>
              <a:xfrm>
                <a:off x="2316968" y="5213907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8B20F9-BB51-4E98-9A6A-FBB09771A795}"/>
                  </a:ext>
                </a:extLst>
              </p:cNvPr>
              <p:cNvSpPr txBox="1"/>
              <p:nvPr/>
            </p:nvSpPr>
            <p:spPr>
              <a:xfrm>
                <a:off x="2316968" y="5464861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64EE5DE9-084C-4940-957A-866FC053FC2B}"/>
              </a:ext>
            </a:extLst>
          </p:cNvPr>
          <p:cNvSpPr/>
          <p:nvPr/>
        </p:nvSpPr>
        <p:spPr>
          <a:xfrm>
            <a:off x="0" y="0"/>
            <a:ext cx="12192000" cy="13620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711B656-553B-4A57-9B58-94E6C1F77459}"/>
              </a:ext>
            </a:extLst>
          </p:cNvPr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70E66-1B7A-4792-B231-9C80BF44FB29}"/>
              </a:ext>
            </a:extLst>
          </p:cNvPr>
          <p:cNvSpPr txBox="1"/>
          <p:nvPr/>
        </p:nvSpPr>
        <p:spPr>
          <a:xfrm flipH="1">
            <a:off x="0" y="2079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spc="-150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INDEPENDENCE DAY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06C8085-9C30-4A45-905C-F4766846B8A4}"/>
              </a:ext>
            </a:extLst>
          </p:cNvPr>
          <p:cNvGrpSpPr/>
          <p:nvPr/>
        </p:nvGrpSpPr>
        <p:grpSpPr>
          <a:xfrm>
            <a:off x="574146" y="5554715"/>
            <a:ext cx="11043708" cy="1006371"/>
            <a:chOff x="4822352" y="1916832"/>
            <a:chExt cx="3422056" cy="1006371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09403602-CB8A-4C3B-8992-30E40C9C5CC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7A736-6FBE-45B8-B9C2-5A5E5D1AC8D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D135B5-6FA9-4DB2-986D-2B8B11C96B31}"/>
              </a:ext>
            </a:extLst>
          </p:cNvPr>
          <p:cNvGrpSpPr/>
          <p:nvPr/>
        </p:nvGrpSpPr>
        <p:grpSpPr>
          <a:xfrm>
            <a:off x="-1" y="-22421"/>
            <a:ext cx="3451025" cy="6880421"/>
            <a:chOff x="-1" y="-22421"/>
            <a:chExt cx="3451025" cy="6880421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9F3AC20-07F0-493B-8367-B414BB5E627D}"/>
                </a:ext>
              </a:extLst>
            </p:cNvPr>
            <p:cNvSpPr/>
            <p:nvPr/>
          </p:nvSpPr>
          <p:spPr>
            <a:xfrm>
              <a:off x="11465" y="-22421"/>
              <a:ext cx="3439559" cy="6857999"/>
            </a:xfrm>
            <a:custGeom>
              <a:avLst/>
              <a:gdLst>
                <a:gd name="connsiteX0" fmla="*/ 93931 w 3439559"/>
                <a:gd name="connsiteY0" fmla="*/ 3157224 h 6857999"/>
                <a:gd name="connsiteX1" fmla="*/ 6395 w 3439559"/>
                <a:gd name="connsiteY1" fmla="*/ 3339847 h 6857999"/>
                <a:gd name="connsiteX2" fmla="*/ 93931 w 3439559"/>
                <a:gd name="connsiteY2" fmla="*/ 3157224 h 6857999"/>
                <a:gd name="connsiteX3" fmla="*/ 710961 w 3439559"/>
                <a:gd name="connsiteY3" fmla="*/ 43918 h 6857999"/>
                <a:gd name="connsiteX4" fmla="*/ 711475 w 3439559"/>
                <a:gd name="connsiteY4" fmla="*/ 45199 h 6857999"/>
                <a:gd name="connsiteX5" fmla="*/ 720937 w 3439559"/>
                <a:gd name="connsiteY5" fmla="*/ 56868 h 6857999"/>
                <a:gd name="connsiteX6" fmla="*/ 959586 w 3439559"/>
                <a:gd name="connsiteY6" fmla="*/ 39331 h 6857999"/>
                <a:gd name="connsiteX7" fmla="*/ 989209 w 3439559"/>
                <a:gd name="connsiteY7" fmla="*/ 83520 h 6857999"/>
                <a:gd name="connsiteX8" fmla="*/ 1034864 w 3439559"/>
                <a:gd name="connsiteY8" fmla="*/ 142246 h 6857999"/>
                <a:gd name="connsiteX9" fmla="*/ 989209 w 3439559"/>
                <a:gd name="connsiteY9" fmla="*/ 83520 h 6857999"/>
                <a:gd name="connsiteX10" fmla="*/ 1673188 w 3439559"/>
                <a:gd name="connsiteY10" fmla="*/ 34887 h 6857999"/>
                <a:gd name="connsiteX11" fmla="*/ 1673188 w 3439559"/>
                <a:gd name="connsiteY11" fmla="*/ 34887 h 6857999"/>
                <a:gd name="connsiteX12" fmla="*/ 1682521 w 3439559"/>
                <a:gd name="connsiteY12" fmla="*/ 44769 h 6857999"/>
                <a:gd name="connsiteX13" fmla="*/ 2164277 w 3439559"/>
                <a:gd name="connsiteY13" fmla="*/ 0 h 6857999"/>
                <a:gd name="connsiteX14" fmla="*/ 2220191 w 3439559"/>
                <a:gd name="connsiteY14" fmla="*/ 4883 h 6857999"/>
                <a:gd name="connsiteX15" fmla="*/ 2241156 w 3439559"/>
                <a:gd name="connsiteY15" fmla="*/ 6719 h 6857999"/>
                <a:gd name="connsiteX16" fmla="*/ 2245493 w 3439559"/>
                <a:gd name="connsiteY16" fmla="*/ 7098 h 6857999"/>
                <a:gd name="connsiteX17" fmla="*/ 2294273 w 3439559"/>
                <a:gd name="connsiteY17" fmla="*/ 11368 h 6857999"/>
                <a:gd name="connsiteX18" fmla="*/ 2319882 w 3439559"/>
                <a:gd name="connsiteY18" fmla="*/ 13610 h 6857999"/>
                <a:gd name="connsiteX19" fmla="*/ 2375796 w 3439559"/>
                <a:gd name="connsiteY19" fmla="*/ 18493 h 6857999"/>
                <a:gd name="connsiteX20" fmla="*/ 2716153 w 3439559"/>
                <a:gd name="connsiteY20" fmla="*/ 415025 h 6857999"/>
                <a:gd name="connsiteX21" fmla="*/ 2948246 w 3439559"/>
                <a:gd name="connsiteY21" fmla="*/ 758618 h 6857999"/>
                <a:gd name="connsiteX22" fmla="*/ 2763697 w 3439559"/>
                <a:gd name="connsiteY22" fmla="*/ 1430394 h 6857999"/>
                <a:gd name="connsiteX23" fmla="*/ 2564198 w 3439559"/>
                <a:gd name="connsiteY23" fmla="*/ 1561158 h 6857999"/>
                <a:gd name="connsiteX24" fmla="*/ 2197103 w 3439559"/>
                <a:gd name="connsiteY24" fmla="*/ 1830470 h 6857999"/>
                <a:gd name="connsiteX25" fmla="*/ 1741778 w 3439559"/>
                <a:gd name="connsiteY25" fmla="*/ 2460636 h 6857999"/>
                <a:gd name="connsiteX26" fmla="*/ 1699089 w 3439559"/>
                <a:gd name="connsiteY26" fmla="*/ 3248690 h 6857999"/>
                <a:gd name="connsiteX27" fmla="*/ 2093693 w 3439559"/>
                <a:gd name="connsiteY27" fmla="*/ 4106170 h 6857999"/>
                <a:gd name="connsiteX28" fmla="*/ 2981535 w 3439559"/>
                <a:gd name="connsiteY28" fmla="*/ 5364497 h 6857999"/>
                <a:gd name="connsiteX29" fmla="*/ 3346164 w 3439559"/>
                <a:gd name="connsiteY29" fmla="*/ 6315987 h 6857999"/>
                <a:gd name="connsiteX30" fmla="*/ 3439017 w 3439559"/>
                <a:gd name="connsiteY30" fmla="*/ 6849062 h 6857999"/>
                <a:gd name="connsiteX31" fmla="*/ 3165853 w 3439559"/>
                <a:gd name="connsiteY31" fmla="*/ 6850603 h 6857999"/>
                <a:gd name="connsiteX32" fmla="*/ 3301279 w 3439559"/>
                <a:gd name="connsiteY32" fmla="*/ 6852723 h 6857999"/>
                <a:gd name="connsiteX33" fmla="*/ 3422408 w 3439559"/>
                <a:gd name="connsiteY33" fmla="*/ 6849504 h 6857999"/>
                <a:gd name="connsiteX34" fmla="*/ 3422408 w 3439559"/>
                <a:gd name="connsiteY34" fmla="*/ 6857999 h 6857999"/>
                <a:gd name="connsiteX35" fmla="*/ 0 w 3439559"/>
                <a:gd name="connsiteY35" fmla="*/ 6857999 h 6857999"/>
                <a:gd name="connsiteX36" fmla="*/ 0 w 3439559"/>
                <a:gd name="connsiteY36" fmla="*/ 4298733 h 6857999"/>
                <a:gd name="connsiteX37" fmla="*/ 0 w 3439559"/>
                <a:gd name="connsiteY37" fmla="*/ 22870 h 6857999"/>
                <a:gd name="connsiteX38" fmla="*/ 225992 w 3439559"/>
                <a:gd name="connsiteY38" fmla="*/ 22870 h 6857999"/>
                <a:gd name="connsiteX39" fmla="*/ 225851 w 3439559"/>
                <a:gd name="connsiteY39" fmla="*/ 22655 h 6857999"/>
                <a:gd name="connsiteX40" fmla="*/ 464494 w 3439559"/>
                <a:gd name="connsiteY40" fmla="*/ 22655 h 6857999"/>
                <a:gd name="connsiteX41" fmla="*/ 464652 w 3439559"/>
                <a:gd name="connsiteY41" fmla="*/ 22870 h 6857999"/>
                <a:gd name="connsiteX42" fmla="*/ 464651 w 3439559"/>
                <a:gd name="connsiteY42" fmla="*/ 22870 h 6857999"/>
                <a:gd name="connsiteX43" fmla="*/ 725638 w 3439559"/>
                <a:gd name="connsiteY43" fmla="*/ 379656 h 6857999"/>
                <a:gd name="connsiteX44" fmla="*/ 464652 w 3439559"/>
                <a:gd name="connsiteY44" fmla="*/ 22870 h 6857999"/>
                <a:gd name="connsiteX45" fmla="*/ 709888 w 3439559"/>
                <a:gd name="connsiteY45" fmla="*/ 22870 h 6857999"/>
                <a:gd name="connsiteX46" fmla="*/ 709723 w 3439559"/>
                <a:gd name="connsiteY46" fmla="*/ 23316 h 6857999"/>
                <a:gd name="connsiteX47" fmla="*/ 709888 w 3439559"/>
                <a:gd name="connsiteY47" fmla="*/ 22870 h 6857999"/>
                <a:gd name="connsiteX48" fmla="*/ 709888 w 3439559"/>
                <a:gd name="connsiteY48" fmla="*/ 22870 h 6857999"/>
                <a:gd name="connsiteX49" fmla="*/ 709996 w 3439559"/>
                <a:gd name="connsiteY49" fmla="*/ 22578 h 6857999"/>
                <a:gd name="connsiteX50" fmla="*/ 948407 w 3439559"/>
                <a:gd name="connsiteY50" fmla="*/ 22655 h 6857999"/>
                <a:gd name="connsiteX51" fmla="*/ 948551 w 3439559"/>
                <a:gd name="connsiteY51" fmla="*/ 22870 h 6857999"/>
                <a:gd name="connsiteX52" fmla="*/ 1186495 w 3439559"/>
                <a:gd name="connsiteY52" fmla="*/ 22870 h 6857999"/>
                <a:gd name="connsiteX53" fmla="*/ 1186280 w 3439559"/>
                <a:gd name="connsiteY53" fmla="*/ 22578 h 6857999"/>
                <a:gd name="connsiteX54" fmla="*/ 1424999 w 3439559"/>
                <a:gd name="connsiteY54" fmla="*/ 22655 h 6857999"/>
                <a:gd name="connsiteX55" fmla="*/ 1425167 w 3439559"/>
                <a:gd name="connsiteY55" fmla="*/ 22870 h 6857999"/>
                <a:gd name="connsiteX56" fmla="*/ 1425166 w 3439559"/>
                <a:gd name="connsiteY56" fmla="*/ 22870 h 6857999"/>
                <a:gd name="connsiteX57" fmla="*/ 1618516 w 3439559"/>
                <a:gd name="connsiteY57" fmla="*/ 271431 h 6857999"/>
                <a:gd name="connsiteX58" fmla="*/ 1808970 w 3439559"/>
                <a:gd name="connsiteY58" fmla="*/ 521593 h 6857999"/>
                <a:gd name="connsiteX59" fmla="*/ 1618517 w 3439559"/>
                <a:gd name="connsiteY59" fmla="*/ 271431 h 6857999"/>
                <a:gd name="connsiteX60" fmla="*/ 1425167 w 3439559"/>
                <a:gd name="connsiteY60" fmla="*/ 22870 h 6857999"/>
                <a:gd name="connsiteX61" fmla="*/ 1670054 w 3439559"/>
                <a:gd name="connsiteY61" fmla="*/ 22870 h 6857999"/>
                <a:gd name="connsiteX62" fmla="*/ 1671259 w 3439559"/>
                <a:gd name="connsiteY62" fmla="*/ 27491 h 6857999"/>
                <a:gd name="connsiteX63" fmla="*/ 1670054 w 3439559"/>
                <a:gd name="connsiteY63" fmla="*/ 22870 h 6857999"/>
                <a:gd name="connsiteX64" fmla="*/ 1670054 w 3439559"/>
                <a:gd name="connsiteY64" fmla="*/ 22870 h 6857999"/>
                <a:gd name="connsiteX65" fmla="*/ 1670038 w 3439559"/>
                <a:gd name="connsiteY65" fmla="*/ 22808 h 6857999"/>
                <a:gd name="connsiteX66" fmla="*/ 1902285 w 3439559"/>
                <a:gd name="connsiteY66" fmla="*/ 22654 h 6857999"/>
                <a:gd name="connsiteX67" fmla="*/ 1902462 w 3439559"/>
                <a:gd name="connsiteY67" fmla="*/ 22870 h 6857999"/>
                <a:gd name="connsiteX68" fmla="*/ 1902462 w 3439559"/>
                <a:gd name="connsiteY68" fmla="*/ 22870 h 6857999"/>
                <a:gd name="connsiteX69" fmla="*/ 2147151 w 3439559"/>
                <a:gd name="connsiteY69" fmla="*/ 321854 h 6857999"/>
                <a:gd name="connsiteX70" fmla="*/ 2378030 w 3439559"/>
                <a:gd name="connsiteY70" fmla="*/ 627699 h 6857999"/>
                <a:gd name="connsiteX71" fmla="*/ 2147151 w 3439559"/>
                <a:gd name="connsiteY71" fmla="*/ 321854 h 6857999"/>
                <a:gd name="connsiteX72" fmla="*/ 1902462 w 3439559"/>
                <a:gd name="connsiteY72" fmla="*/ 22870 h 6857999"/>
                <a:gd name="connsiteX73" fmla="*/ 2148394 w 3439559"/>
                <a:gd name="connsiteY73" fmla="*/ 22870 h 6857999"/>
                <a:gd name="connsiteX74" fmla="*/ 2148885 w 3439559"/>
                <a:gd name="connsiteY74" fmla="*/ 17591 h 6857999"/>
                <a:gd name="connsiteX75" fmla="*/ 2164277 w 3439559"/>
                <a:gd name="connsiteY75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439559" h="6857999">
                  <a:moveTo>
                    <a:pt x="93931" y="3157224"/>
                  </a:moveTo>
                  <a:cubicBezTo>
                    <a:pt x="56713" y="3215786"/>
                    <a:pt x="28048" y="3276814"/>
                    <a:pt x="6395" y="3339847"/>
                  </a:cubicBezTo>
                  <a:cubicBezTo>
                    <a:pt x="28048" y="3276814"/>
                    <a:pt x="56713" y="3215787"/>
                    <a:pt x="93931" y="3157224"/>
                  </a:cubicBezTo>
                  <a:close/>
                  <a:moveTo>
                    <a:pt x="710961" y="43918"/>
                  </a:moveTo>
                  <a:lnTo>
                    <a:pt x="711475" y="45199"/>
                  </a:lnTo>
                  <a:cubicBezTo>
                    <a:pt x="714429" y="49189"/>
                    <a:pt x="718106" y="52996"/>
                    <a:pt x="720937" y="56868"/>
                  </a:cubicBezTo>
                  <a:close/>
                  <a:moveTo>
                    <a:pt x="959586" y="39331"/>
                  </a:moveTo>
                  <a:lnTo>
                    <a:pt x="989209" y="83520"/>
                  </a:lnTo>
                  <a:cubicBezTo>
                    <a:pt x="1004196" y="103198"/>
                    <a:pt x="1019993" y="122520"/>
                    <a:pt x="1034864" y="142246"/>
                  </a:cubicBezTo>
                  <a:cubicBezTo>
                    <a:pt x="1019993" y="122520"/>
                    <a:pt x="1004196" y="103198"/>
                    <a:pt x="989209" y="83520"/>
                  </a:cubicBezTo>
                  <a:close/>
                  <a:moveTo>
                    <a:pt x="1673188" y="34887"/>
                  </a:moveTo>
                  <a:lnTo>
                    <a:pt x="1673188" y="34887"/>
                  </a:lnTo>
                  <a:cubicBezTo>
                    <a:pt x="1675991" y="38316"/>
                    <a:pt x="1679824" y="41379"/>
                    <a:pt x="1682521" y="44769"/>
                  </a:cubicBezTo>
                  <a:close/>
                  <a:moveTo>
                    <a:pt x="2164277" y="0"/>
                  </a:moveTo>
                  <a:cubicBezTo>
                    <a:pt x="2184601" y="1772"/>
                    <a:pt x="2202901" y="3371"/>
                    <a:pt x="2220191" y="4883"/>
                  </a:cubicBezTo>
                  <a:lnTo>
                    <a:pt x="2241156" y="6719"/>
                  </a:lnTo>
                  <a:lnTo>
                    <a:pt x="2245493" y="7098"/>
                  </a:lnTo>
                  <a:lnTo>
                    <a:pt x="2294273" y="11368"/>
                  </a:lnTo>
                  <a:lnTo>
                    <a:pt x="2319882" y="13610"/>
                  </a:lnTo>
                  <a:cubicBezTo>
                    <a:pt x="2337172" y="15122"/>
                    <a:pt x="2355472" y="16721"/>
                    <a:pt x="2375796" y="18493"/>
                  </a:cubicBezTo>
                  <a:cubicBezTo>
                    <a:pt x="2489377" y="150568"/>
                    <a:pt x="2604036" y="282180"/>
                    <a:pt x="2716153" y="415025"/>
                  </a:cubicBezTo>
                  <a:cubicBezTo>
                    <a:pt x="2807696" y="523597"/>
                    <a:pt x="2889684" y="636253"/>
                    <a:pt x="2948246" y="758618"/>
                  </a:cubicBezTo>
                  <a:cubicBezTo>
                    <a:pt x="3070149" y="1013443"/>
                    <a:pt x="3007426" y="1236752"/>
                    <a:pt x="2763697" y="1430394"/>
                  </a:cubicBezTo>
                  <a:cubicBezTo>
                    <a:pt x="2702437" y="1479016"/>
                    <a:pt x="2636862" y="1523632"/>
                    <a:pt x="2564198" y="1561158"/>
                  </a:cubicBezTo>
                  <a:cubicBezTo>
                    <a:pt x="2421876" y="1634670"/>
                    <a:pt x="2306060" y="1729680"/>
                    <a:pt x="2197103" y="1830470"/>
                  </a:cubicBezTo>
                  <a:cubicBezTo>
                    <a:pt x="1994291" y="2018101"/>
                    <a:pt x="1834245" y="2224613"/>
                    <a:pt x="1741778" y="2460636"/>
                  </a:cubicBezTo>
                  <a:cubicBezTo>
                    <a:pt x="1640064" y="2720315"/>
                    <a:pt x="1634901" y="2983461"/>
                    <a:pt x="1699089" y="3248690"/>
                  </a:cubicBezTo>
                  <a:cubicBezTo>
                    <a:pt x="1772215" y="3550826"/>
                    <a:pt x="1921242" y="3831773"/>
                    <a:pt x="2093693" y="4106170"/>
                  </a:cubicBezTo>
                  <a:cubicBezTo>
                    <a:pt x="2367936" y="4542308"/>
                    <a:pt x="2734570" y="4909866"/>
                    <a:pt x="2981535" y="5364497"/>
                  </a:cubicBezTo>
                  <a:cubicBezTo>
                    <a:pt x="3144123" y="5663861"/>
                    <a:pt x="3267105" y="5984645"/>
                    <a:pt x="3346164" y="6315987"/>
                  </a:cubicBezTo>
                  <a:cubicBezTo>
                    <a:pt x="3370206" y="6416622"/>
                    <a:pt x="3446723" y="6748889"/>
                    <a:pt x="3439017" y="6849062"/>
                  </a:cubicBezTo>
                  <a:cubicBezTo>
                    <a:pt x="3346473" y="6856768"/>
                    <a:pt x="3255315" y="6850603"/>
                    <a:pt x="3165853" y="6850603"/>
                  </a:cubicBezTo>
                  <a:cubicBezTo>
                    <a:pt x="3210584" y="6850603"/>
                    <a:pt x="3255739" y="6852144"/>
                    <a:pt x="3301279" y="6852723"/>
                  </a:cubicBezTo>
                  <a:lnTo>
                    <a:pt x="3422408" y="6849504"/>
                  </a:lnTo>
                  <a:lnTo>
                    <a:pt x="3422408" y="6857999"/>
                  </a:lnTo>
                  <a:lnTo>
                    <a:pt x="0" y="6857999"/>
                  </a:lnTo>
                  <a:lnTo>
                    <a:pt x="0" y="4298733"/>
                  </a:lnTo>
                  <a:lnTo>
                    <a:pt x="0" y="22870"/>
                  </a:lnTo>
                  <a:lnTo>
                    <a:pt x="225992" y="22870"/>
                  </a:lnTo>
                  <a:lnTo>
                    <a:pt x="225851" y="22655"/>
                  </a:lnTo>
                  <a:cubicBezTo>
                    <a:pt x="305451" y="22655"/>
                    <a:pt x="384895" y="22655"/>
                    <a:pt x="464494" y="22655"/>
                  </a:cubicBezTo>
                  <a:lnTo>
                    <a:pt x="464652" y="22870"/>
                  </a:lnTo>
                  <a:lnTo>
                    <a:pt x="464651" y="22870"/>
                  </a:lnTo>
                  <a:lnTo>
                    <a:pt x="725638" y="379656"/>
                  </a:lnTo>
                  <a:lnTo>
                    <a:pt x="464652" y="22870"/>
                  </a:lnTo>
                  <a:lnTo>
                    <a:pt x="709888" y="22870"/>
                  </a:lnTo>
                  <a:lnTo>
                    <a:pt x="709723" y="23316"/>
                  </a:lnTo>
                  <a:lnTo>
                    <a:pt x="709888" y="22870"/>
                  </a:lnTo>
                  <a:lnTo>
                    <a:pt x="709888" y="22870"/>
                  </a:lnTo>
                  <a:lnTo>
                    <a:pt x="709996" y="22578"/>
                  </a:lnTo>
                  <a:cubicBezTo>
                    <a:pt x="789363" y="22655"/>
                    <a:pt x="868885" y="22655"/>
                    <a:pt x="948407" y="22655"/>
                  </a:cubicBezTo>
                  <a:lnTo>
                    <a:pt x="948551" y="22870"/>
                  </a:lnTo>
                  <a:lnTo>
                    <a:pt x="1186495" y="22870"/>
                  </a:lnTo>
                  <a:lnTo>
                    <a:pt x="1186280" y="22578"/>
                  </a:lnTo>
                  <a:cubicBezTo>
                    <a:pt x="1265956" y="22655"/>
                    <a:pt x="1345478" y="22655"/>
                    <a:pt x="1424999" y="22655"/>
                  </a:cubicBezTo>
                  <a:lnTo>
                    <a:pt x="1425167" y="22870"/>
                  </a:lnTo>
                  <a:lnTo>
                    <a:pt x="1425166" y="22870"/>
                  </a:lnTo>
                  <a:lnTo>
                    <a:pt x="1618516" y="271431"/>
                  </a:lnTo>
                  <a:cubicBezTo>
                    <a:pt x="1683446" y="354150"/>
                    <a:pt x="1747865" y="437101"/>
                    <a:pt x="1808970" y="521593"/>
                  </a:cubicBezTo>
                  <a:cubicBezTo>
                    <a:pt x="1747865" y="437101"/>
                    <a:pt x="1683446" y="354150"/>
                    <a:pt x="1618517" y="271431"/>
                  </a:cubicBezTo>
                  <a:lnTo>
                    <a:pt x="1425167" y="22870"/>
                  </a:lnTo>
                  <a:lnTo>
                    <a:pt x="1670054" y="22870"/>
                  </a:lnTo>
                  <a:lnTo>
                    <a:pt x="1671259" y="27491"/>
                  </a:lnTo>
                  <a:lnTo>
                    <a:pt x="1670054" y="22870"/>
                  </a:lnTo>
                  <a:lnTo>
                    <a:pt x="1670054" y="22870"/>
                  </a:lnTo>
                  <a:lnTo>
                    <a:pt x="1670038" y="22808"/>
                  </a:lnTo>
                  <a:cubicBezTo>
                    <a:pt x="1747479" y="22654"/>
                    <a:pt x="1824844" y="22654"/>
                    <a:pt x="1902285" y="22654"/>
                  </a:cubicBezTo>
                  <a:lnTo>
                    <a:pt x="1902462" y="22870"/>
                  </a:lnTo>
                  <a:lnTo>
                    <a:pt x="1902462" y="22870"/>
                  </a:lnTo>
                  <a:lnTo>
                    <a:pt x="2147151" y="321854"/>
                  </a:lnTo>
                  <a:cubicBezTo>
                    <a:pt x="2228426" y="421747"/>
                    <a:pt x="2307370" y="522749"/>
                    <a:pt x="2378030" y="627699"/>
                  </a:cubicBezTo>
                  <a:cubicBezTo>
                    <a:pt x="2307370" y="522749"/>
                    <a:pt x="2228426" y="421747"/>
                    <a:pt x="2147151" y="321854"/>
                  </a:cubicBezTo>
                  <a:lnTo>
                    <a:pt x="1902462" y="22870"/>
                  </a:lnTo>
                  <a:lnTo>
                    <a:pt x="2148394" y="22870"/>
                  </a:lnTo>
                  <a:lnTo>
                    <a:pt x="2148885" y="17591"/>
                  </a:lnTo>
                  <a:cubicBezTo>
                    <a:pt x="2151303" y="12666"/>
                    <a:pt x="2156090" y="6916"/>
                    <a:pt x="21642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D3FAC70-94F1-42F3-9963-9EB8D6F2C8D9}"/>
                </a:ext>
              </a:extLst>
            </p:cNvPr>
            <p:cNvSpPr/>
            <p:nvPr/>
          </p:nvSpPr>
          <p:spPr>
            <a:xfrm>
              <a:off x="-1" y="-21189"/>
              <a:ext cx="3451024" cy="6856767"/>
            </a:xfrm>
            <a:custGeom>
              <a:avLst/>
              <a:gdLst>
                <a:gd name="connsiteX0" fmla="*/ 11619 w 3451024"/>
                <a:gd name="connsiteY0" fmla="*/ 4635930 h 6856767"/>
                <a:gd name="connsiteX1" fmla="*/ 55156 w 3451024"/>
                <a:gd name="connsiteY1" fmla="*/ 4684321 h 6856767"/>
                <a:gd name="connsiteX2" fmla="*/ 387422 w 3451024"/>
                <a:gd name="connsiteY2" fmla="*/ 5089483 h 6856767"/>
                <a:gd name="connsiteX3" fmla="*/ 402756 w 3451024"/>
                <a:gd name="connsiteY3" fmla="*/ 5111444 h 6856767"/>
                <a:gd name="connsiteX4" fmla="*/ 140765 w 3451024"/>
                <a:gd name="connsiteY4" fmla="*/ 5079003 h 6856767"/>
                <a:gd name="connsiteX5" fmla="*/ 82048 w 3451024"/>
                <a:gd name="connsiteY5" fmla="*/ 5010885 h 6856767"/>
                <a:gd name="connsiteX6" fmla="*/ 11696 w 3451024"/>
                <a:gd name="connsiteY6" fmla="*/ 4915721 h 6856767"/>
                <a:gd name="connsiteX7" fmla="*/ 11619 w 3451024"/>
                <a:gd name="connsiteY7" fmla="*/ 4635930 h 6856767"/>
                <a:gd name="connsiteX8" fmla="*/ 11619 w 3451024"/>
                <a:gd name="connsiteY8" fmla="*/ 3800796 h 6856767"/>
                <a:gd name="connsiteX9" fmla="*/ 91989 w 3451024"/>
                <a:gd name="connsiteY9" fmla="*/ 4006228 h 6856767"/>
                <a:gd name="connsiteX10" fmla="*/ 474496 w 3451024"/>
                <a:gd name="connsiteY10" fmla="*/ 4593011 h 6856767"/>
                <a:gd name="connsiteX11" fmla="*/ 909632 w 3451024"/>
                <a:gd name="connsiteY11" fmla="*/ 5149511 h 6856767"/>
                <a:gd name="connsiteX12" fmla="*/ 926969 w 3451024"/>
                <a:gd name="connsiteY12" fmla="*/ 5176249 h 6856767"/>
                <a:gd name="connsiteX13" fmla="*/ 665441 w 3451024"/>
                <a:gd name="connsiteY13" fmla="*/ 5142961 h 6856767"/>
                <a:gd name="connsiteX14" fmla="*/ 618899 w 3451024"/>
                <a:gd name="connsiteY14" fmla="*/ 5089406 h 6856767"/>
                <a:gd name="connsiteX15" fmla="*/ 135063 w 3451024"/>
                <a:gd name="connsiteY15" fmla="*/ 4482435 h 6856767"/>
                <a:gd name="connsiteX16" fmla="*/ 30960 w 3451024"/>
                <a:gd name="connsiteY16" fmla="*/ 4338186 h 6856767"/>
                <a:gd name="connsiteX17" fmla="*/ 11465 w 3451024"/>
                <a:gd name="connsiteY17" fmla="*/ 4298733 h 6856767"/>
                <a:gd name="connsiteX18" fmla="*/ 11619 w 3451024"/>
                <a:gd name="connsiteY18" fmla="*/ 3800796 h 6856767"/>
                <a:gd name="connsiteX19" fmla="*/ 0 w 3451024"/>
                <a:gd name="connsiteY19" fmla="*/ 1569807 h 6856767"/>
                <a:gd name="connsiteX20" fmla="*/ 103556 w 3451024"/>
                <a:gd name="connsiteY20" fmla="*/ 2092227 h 6856767"/>
                <a:gd name="connsiteX21" fmla="*/ 14794 w 3451024"/>
                <a:gd name="connsiteY21" fmla="*/ 2580576 h 6856767"/>
                <a:gd name="connsiteX22" fmla="*/ 11619 w 3451024"/>
                <a:gd name="connsiteY22" fmla="*/ 751761 h 6856767"/>
                <a:gd name="connsiteX23" fmla="*/ 95456 w 3451024"/>
                <a:gd name="connsiteY23" fmla="*/ 880676 h 6856767"/>
                <a:gd name="connsiteX24" fmla="*/ 408612 w 3451024"/>
                <a:gd name="connsiteY24" fmla="*/ 1544900 h 6856767"/>
                <a:gd name="connsiteX25" fmla="*/ 468331 w 3451024"/>
                <a:gd name="connsiteY25" fmla="*/ 2100551 h 6856767"/>
                <a:gd name="connsiteX26" fmla="*/ 119266 w 3451024"/>
                <a:gd name="connsiteY26" fmla="*/ 2832432 h 6856767"/>
                <a:gd name="connsiteX27" fmla="*/ 11619 w 3451024"/>
                <a:gd name="connsiteY27" fmla="*/ 2940465 h 6856767"/>
                <a:gd name="connsiteX28" fmla="*/ 11619 w 3451024"/>
                <a:gd name="connsiteY28" fmla="*/ 2799606 h 6856767"/>
                <a:gd name="connsiteX29" fmla="*/ 104163 w 3451024"/>
                <a:gd name="connsiteY29" fmla="*/ 2639946 h 6856767"/>
                <a:gd name="connsiteX30" fmla="*/ 241863 w 3451024"/>
                <a:gd name="connsiteY30" fmla="*/ 2222995 h 6856767"/>
                <a:gd name="connsiteX31" fmla="*/ 147007 w 3451024"/>
                <a:gd name="connsiteY31" fmla="*/ 1490961 h 6856767"/>
                <a:gd name="connsiteX32" fmla="*/ 27570 w 3451024"/>
                <a:gd name="connsiteY32" fmla="*/ 1215023 h 6856767"/>
                <a:gd name="connsiteX33" fmla="*/ 11619 w 3451024"/>
                <a:gd name="connsiteY33" fmla="*/ 1169405 h 6856767"/>
                <a:gd name="connsiteX34" fmla="*/ 11619 w 3451024"/>
                <a:gd name="connsiteY34" fmla="*/ 751761 h 6856767"/>
                <a:gd name="connsiteX35" fmla="*/ 11619 w 3451024"/>
                <a:gd name="connsiteY35" fmla="*/ 52938 h 6856767"/>
                <a:gd name="connsiteX36" fmla="*/ 227453 w 3451024"/>
                <a:gd name="connsiteY36" fmla="*/ 349219 h 6856767"/>
                <a:gd name="connsiteX37" fmla="*/ 672530 w 3451024"/>
                <a:gd name="connsiteY37" fmla="*/ 1037947 h 6856767"/>
                <a:gd name="connsiteX38" fmla="*/ 874186 w 3451024"/>
                <a:gd name="connsiteY38" fmla="*/ 1570020 h 6856767"/>
                <a:gd name="connsiteX39" fmla="*/ 584378 w 3451024"/>
                <a:gd name="connsiteY39" fmla="*/ 2576836 h 6856767"/>
                <a:gd name="connsiteX40" fmla="*/ 95148 w 3451024"/>
                <a:gd name="connsiteY40" fmla="*/ 2991861 h 6856767"/>
                <a:gd name="connsiteX41" fmla="*/ 11619 w 3451024"/>
                <a:gd name="connsiteY41" fmla="*/ 3046417 h 6856767"/>
                <a:gd name="connsiteX42" fmla="*/ 11619 w 3451024"/>
                <a:gd name="connsiteY42" fmla="*/ 3016211 h 6856767"/>
                <a:gd name="connsiteX43" fmla="*/ 126664 w 3451024"/>
                <a:gd name="connsiteY43" fmla="*/ 2915036 h 6856767"/>
                <a:gd name="connsiteX44" fmla="*/ 625063 w 3451024"/>
                <a:gd name="connsiteY44" fmla="*/ 2229004 h 6856767"/>
                <a:gd name="connsiteX45" fmla="*/ 674996 w 3451024"/>
                <a:gd name="connsiteY45" fmla="*/ 1966089 h 6856767"/>
                <a:gd name="connsiteX46" fmla="*/ 554172 w 3451024"/>
                <a:gd name="connsiteY46" fmla="*/ 1316120 h 6856767"/>
                <a:gd name="connsiteX47" fmla="*/ 175903 w 3451024"/>
                <a:gd name="connsiteY47" fmla="*/ 636870 h 6856767"/>
                <a:gd name="connsiteX48" fmla="*/ 25489 w 3451024"/>
                <a:gd name="connsiteY48" fmla="*/ 420496 h 6856767"/>
                <a:gd name="connsiteX49" fmla="*/ 11619 w 3451024"/>
                <a:gd name="connsiteY49" fmla="*/ 389982 h 6856767"/>
                <a:gd name="connsiteX50" fmla="*/ 11619 w 3451024"/>
                <a:gd name="connsiteY50" fmla="*/ 52938 h 6856767"/>
                <a:gd name="connsiteX51" fmla="*/ 237316 w 3451024"/>
                <a:gd name="connsiteY51" fmla="*/ 22655 h 6856767"/>
                <a:gd name="connsiteX52" fmla="*/ 475959 w 3451024"/>
                <a:gd name="connsiteY52" fmla="*/ 22655 h 6856767"/>
                <a:gd name="connsiteX53" fmla="*/ 737103 w 3451024"/>
                <a:gd name="connsiteY53" fmla="*/ 379656 h 6856767"/>
                <a:gd name="connsiteX54" fmla="*/ 1162915 w 3451024"/>
                <a:gd name="connsiteY54" fmla="*/ 1050199 h 6856767"/>
                <a:gd name="connsiteX55" fmla="*/ 1313175 w 3451024"/>
                <a:gd name="connsiteY55" fmla="*/ 1515310 h 6856767"/>
                <a:gd name="connsiteX56" fmla="*/ 1071218 w 3451024"/>
                <a:gd name="connsiteY56" fmla="*/ 2294040 h 6856767"/>
                <a:gd name="connsiteX57" fmla="*/ 566346 w 3451024"/>
                <a:gd name="connsiteY57" fmla="*/ 2720237 h 6856767"/>
                <a:gd name="connsiteX58" fmla="*/ 105396 w 3451024"/>
                <a:gd name="connsiteY58" fmla="*/ 3157224 h 6856767"/>
                <a:gd name="connsiteX59" fmla="*/ 17860 w 3451024"/>
                <a:gd name="connsiteY59" fmla="*/ 3339847 h 6856767"/>
                <a:gd name="connsiteX60" fmla="*/ 11696 w 3451024"/>
                <a:gd name="connsiteY60" fmla="*/ 3347859 h 6856767"/>
                <a:gd name="connsiteX61" fmla="*/ 11696 w 3451024"/>
                <a:gd name="connsiteY61" fmla="*/ 3111452 h 6856767"/>
                <a:gd name="connsiteX62" fmla="*/ 430034 w 3451024"/>
                <a:gd name="connsiteY62" fmla="*/ 2789203 h 6856767"/>
                <a:gd name="connsiteX63" fmla="*/ 969427 w 3451024"/>
                <a:gd name="connsiteY63" fmla="*/ 2238559 h 6856767"/>
                <a:gd name="connsiteX64" fmla="*/ 1103890 w 3451024"/>
                <a:gd name="connsiteY64" fmla="*/ 1612555 h 6856767"/>
                <a:gd name="connsiteX65" fmla="*/ 840743 w 3451024"/>
                <a:gd name="connsiteY65" fmla="*/ 901173 h 6856767"/>
                <a:gd name="connsiteX66" fmla="*/ 317224 w 3451024"/>
                <a:gd name="connsiteY66" fmla="*/ 136621 h 6856767"/>
                <a:gd name="connsiteX67" fmla="*/ 237316 w 3451024"/>
                <a:gd name="connsiteY67" fmla="*/ 22655 h 6856767"/>
                <a:gd name="connsiteX68" fmla="*/ 1913750 w 3451024"/>
                <a:gd name="connsiteY68" fmla="*/ 22654 h 6856767"/>
                <a:gd name="connsiteX69" fmla="*/ 2389495 w 3451024"/>
                <a:gd name="connsiteY69" fmla="*/ 627699 h 6856767"/>
                <a:gd name="connsiteX70" fmla="*/ 2572889 w 3451024"/>
                <a:gd name="connsiteY70" fmla="*/ 1006045 h 6856767"/>
                <a:gd name="connsiteX71" fmla="*/ 2378553 w 3451024"/>
                <a:gd name="connsiteY71" fmla="*/ 1625501 h 6856767"/>
                <a:gd name="connsiteX72" fmla="*/ 2162565 w 3451024"/>
                <a:gd name="connsiteY72" fmla="*/ 1775066 h 6856767"/>
                <a:gd name="connsiteX73" fmla="*/ 1504120 w 3451024"/>
                <a:gd name="connsiteY73" fmla="*/ 2352372 h 6856767"/>
                <a:gd name="connsiteX74" fmla="*/ 1256615 w 3451024"/>
                <a:gd name="connsiteY74" fmla="*/ 2924976 h 6856767"/>
                <a:gd name="connsiteX75" fmla="*/ 1342533 w 3451024"/>
                <a:gd name="connsiteY75" fmla="*/ 3570167 h 6856767"/>
                <a:gd name="connsiteX76" fmla="*/ 1705545 w 3451024"/>
                <a:gd name="connsiteY76" fmla="*/ 4248801 h 6856767"/>
                <a:gd name="connsiteX77" fmla="*/ 2140527 w 3451024"/>
                <a:gd name="connsiteY77" fmla="*/ 4922657 h 6856767"/>
                <a:gd name="connsiteX78" fmla="*/ 2579747 w 3451024"/>
                <a:gd name="connsiteY78" fmla="*/ 5677807 h 6856767"/>
                <a:gd name="connsiteX79" fmla="*/ 2900686 w 3451024"/>
                <a:gd name="connsiteY79" fmla="*/ 6850602 h 6856767"/>
                <a:gd name="connsiteX80" fmla="*/ 2614345 w 3451024"/>
                <a:gd name="connsiteY80" fmla="*/ 6846904 h 6856767"/>
                <a:gd name="connsiteX81" fmla="*/ 2518102 w 3451024"/>
                <a:gd name="connsiteY81" fmla="*/ 6109399 h 6856767"/>
                <a:gd name="connsiteX82" fmla="*/ 1878536 w 3451024"/>
                <a:gd name="connsiteY82" fmla="*/ 4891911 h 6856767"/>
                <a:gd name="connsiteX83" fmla="*/ 1317567 w 3451024"/>
                <a:gd name="connsiteY83" fmla="*/ 4019943 h 6856767"/>
                <a:gd name="connsiteX84" fmla="*/ 1069985 w 3451024"/>
                <a:gd name="connsiteY84" fmla="*/ 3436243 h 6856767"/>
                <a:gd name="connsiteX85" fmla="*/ 1407260 w 3451024"/>
                <a:gd name="connsiteY85" fmla="*/ 2326095 h 6856767"/>
                <a:gd name="connsiteX86" fmla="*/ 2010841 w 3451024"/>
                <a:gd name="connsiteY86" fmla="*/ 1861215 h 6856767"/>
                <a:gd name="connsiteX87" fmla="*/ 2318681 w 3451024"/>
                <a:gd name="connsiteY87" fmla="*/ 1517468 h 6856767"/>
                <a:gd name="connsiteX88" fmla="*/ 2323535 w 3451024"/>
                <a:gd name="connsiteY88" fmla="*/ 958810 h 6856767"/>
                <a:gd name="connsiteX89" fmla="*/ 2007990 w 3451024"/>
                <a:gd name="connsiteY89" fmla="*/ 441917 h 6856767"/>
                <a:gd name="connsiteX90" fmla="*/ 1693986 w 3451024"/>
                <a:gd name="connsiteY90" fmla="*/ 44769 h 6856767"/>
                <a:gd name="connsiteX91" fmla="*/ 1681503 w 3451024"/>
                <a:gd name="connsiteY91" fmla="*/ 22808 h 6856767"/>
                <a:gd name="connsiteX92" fmla="*/ 1913750 w 3451024"/>
                <a:gd name="connsiteY92" fmla="*/ 22654 h 6856767"/>
                <a:gd name="connsiteX93" fmla="*/ 1197745 w 3451024"/>
                <a:gd name="connsiteY93" fmla="*/ 22578 h 6856767"/>
                <a:gd name="connsiteX94" fmla="*/ 1436464 w 3451024"/>
                <a:gd name="connsiteY94" fmla="*/ 22655 h 6856767"/>
                <a:gd name="connsiteX95" fmla="*/ 1820435 w 3451024"/>
                <a:gd name="connsiteY95" fmla="*/ 521593 h 6856767"/>
                <a:gd name="connsiteX96" fmla="*/ 2116331 w 3451024"/>
                <a:gd name="connsiteY96" fmla="*/ 1042571 h 6856767"/>
                <a:gd name="connsiteX97" fmla="*/ 1783526 w 3451024"/>
                <a:gd name="connsiteY97" fmla="*/ 1992596 h 6856767"/>
                <a:gd name="connsiteX98" fmla="*/ 1538487 w 3451024"/>
                <a:gd name="connsiteY98" fmla="*/ 2151486 h 6856767"/>
                <a:gd name="connsiteX99" fmla="*/ 1000558 w 3451024"/>
                <a:gd name="connsiteY99" fmla="*/ 2673002 h 6856767"/>
                <a:gd name="connsiteX100" fmla="*/ 826334 w 3451024"/>
                <a:gd name="connsiteY100" fmla="*/ 3293305 h 6856767"/>
                <a:gd name="connsiteX101" fmla="*/ 1020130 w 3451024"/>
                <a:gd name="connsiteY101" fmla="*/ 3924086 h 6856767"/>
                <a:gd name="connsiteX102" fmla="*/ 1490250 w 3451024"/>
                <a:gd name="connsiteY102" fmla="*/ 4639476 h 6856767"/>
                <a:gd name="connsiteX103" fmla="*/ 2263663 w 3451024"/>
                <a:gd name="connsiteY103" fmla="*/ 6055383 h 6856767"/>
                <a:gd name="connsiteX104" fmla="*/ 2341798 w 3451024"/>
                <a:gd name="connsiteY104" fmla="*/ 6496375 h 6856767"/>
                <a:gd name="connsiteX105" fmla="*/ 2309896 w 3451024"/>
                <a:gd name="connsiteY105" fmla="*/ 6856767 h 6856767"/>
                <a:gd name="connsiteX106" fmla="*/ 2035962 w 3451024"/>
                <a:gd name="connsiteY106" fmla="*/ 6850602 h 6856767"/>
                <a:gd name="connsiteX107" fmla="*/ 2047597 w 3451024"/>
                <a:gd name="connsiteY107" fmla="*/ 6154477 h 6856767"/>
                <a:gd name="connsiteX108" fmla="*/ 1816814 w 3451024"/>
                <a:gd name="connsiteY108" fmla="*/ 5539106 h 6856767"/>
                <a:gd name="connsiteX109" fmla="*/ 1366883 w 3451024"/>
                <a:gd name="connsiteY109" fmla="*/ 4787346 h 6856767"/>
                <a:gd name="connsiteX110" fmla="*/ 884896 w 3451024"/>
                <a:gd name="connsiteY110" fmla="*/ 4116264 h 6856767"/>
                <a:gd name="connsiteX111" fmla="*/ 648411 w 3451024"/>
                <a:gd name="connsiteY111" fmla="*/ 3579799 h 6856767"/>
                <a:gd name="connsiteX112" fmla="*/ 943228 w 3451024"/>
                <a:gd name="connsiteY112" fmla="*/ 2587470 h 6856767"/>
                <a:gd name="connsiteX113" fmla="*/ 1483084 w 3451024"/>
                <a:gd name="connsiteY113" fmla="*/ 2171982 h 6856767"/>
                <a:gd name="connsiteX114" fmla="*/ 1814271 w 3451024"/>
                <a:gd name="connsiteY114" fmla="*/ 1847962 h 6856767"/>
                <a:gd name="connsiteX115" fmla="*/ 1941414 w 3451024"/>
                <a:gd name="connsiteY115" fmla="*/ 1247617 h 6856767"/>
                <a:gd name="connsiteX116" fmla="*/ 1677496 w 3451024"/>
                <a:gd name="connsiteY116" fmla="*/ 669464 h 6856767"/>
                <a:gd name="connsiteX117" fmla="*/ 1226486 w 3451024"/>
                <a:gd name="connsiteY117" fmla="*/ 61645 h 6856767"/>
                <a:gd name="connsiteX118" fmla="*/ 1197745 w 3451024"/>
                <a:gd name="connsiteY118" fmla="*/ 22578 h 6856767"/>
                <a:gd name="connsiteX119" fmla="*/ 721461 w 3451024"/>
                <a:gd name="connsiteY119" fmla="*/ 22578 h 6856767"/>
                <a:gd name="connsiteX120" fmla="*/ 959872 w 3451024"/>
                <a:gd name="connsiteY120" fmla="*/ 22655 h 6856767"/>
                <a:gd name="connsiteX121" fmla="*/ 1046329 w 3451024"/>
                <a:gd name="connsiteY121" fmla="*/ 142246 h 6856767"/>
                <a:gd name="connsiteX122" fmla="*/ 1510901 w 3451024"/>
                <a:gd name="connsiteY122" fmla="*/ 795220 h 6856767"/>
                <a:gd name="connsiteX123" fmla="*/ 1715562 w 3451024"/>
                <a:gd name="connsiteY123" fmla="*/ 1258097 h 6856767"/>
                <a:gd name="connsiteX124" fmla="*/ 1434153 w 3451024"/>
                <a:gd name="connsiteY124" fmla="*/ 2150252 h 6856767"/>
                <a:gd name="connsiteX125" fmla="*/ 1098805 w 3451024"/>
                <a:gd name="connsiteY125" fmla="*/ 2405925 h 6856767"/>
                <a:gd name="connsiteX126" fmla="*/ 564035 w 3451024"/>
                <a:gd name="connsiteY126" fmla="*/ 2899470 h 6856767"/>
                <a:gd name="connsiteX127" fmla="*/ 410231 w 3451024"/>
                <a:gd name="connsiteY127" fmla="*/ 3503513 h 6856767"/>
                <a:gd name="connsiteX128" fmla="*/ 654190 w 3451024"/>
                <a:gd name="connsiteY128" fmla="*/ 4141153 h 6856767"/>
                <a:gd name="connsiteX129" fmla="*/ 1138797 w 3451024"/>
                <a:gd name="connsiteY129" fmla="*/ 4807920 h 6856767"/>
                <a:gd name="connsiteX130" fmla="*/ 1454111 w 3451024"/>
                <a:gd name="connsiteY130" fmla="*/ 5241978 h 6856767"/>
                <a:gd name="connsiteX131" fmla="*/ 1191811 w 3451024"/>
                <a:gd name="connsiteY131" fmla="*/ 5208381 h 6856767"/>
                <a:gd name="connsiteX132" fmla="*/ 1125774 w 3451024"/>
                <a:gd name="connsiteY132" fmla="*/ 5125777 h 6856767"/>
                <a:gd name="connsiteX133" fmla="*/ 718070 w 3451024"/>
                <a:gd name="connsiteY133" fmla="*/ 4601333 h 6856767"/>
                <a:gd name="connsiteX134" fmla="*/ 423407 w 3451024"/>
                <a:gd name="connsiteY134" fmla="*/ 4179758 h 6856767"/>
                <a:gd name="connsiteX135" fmla="*/ 200946 w 3451024"/>
                <a:gd name="connsiteY135" fmla="*/ 3648687 h 6856767"/>
                <a:gd name="connsiteX136" fmla="*/ 364767 w 3451024"/>
                <a:gd name="connsiteY136" fmla="*/ 2973213 h 6856767"/>
                <a:gd name="connsiteX137" fmla="*/ 776633 w 3451024"/>
                <a:gd name="connsiteY137" fmla="*/ 2592478 h 6856767"/>
                <a:gd name="connsiteX138" fmla="*/ 1048410 w 3451024"/>
                <a:gd name="connsiteY138" fmla="*/ 2407389 h 6856767"/>
                <a:gd name="connsiteX139" fmla="*/ 1419975 w 3451024"/>
                <a:gd name="connsiteY139" fmla="*/ 1981654 h 6856767"/>
                <a:gd name="connsiteX140" fmla="*/ 1519917 w 3451024"/>
                <a:gd name="connsiteY140" fmla="*/ 1668190 h 6856767"/>
                <a:gd name="connsiteX141" fmla="*/ 1442244 w 3451024"/>
                <a:gd name="connsiteY141" fmla="*/ 1159850 h 6856767"/>
                <a:gd name="connsiteX142" fmla="*/ 1145886 w 3451024"/>
                <a:gd name="connsiteY142" fmla="*/ 622615 h 6856767"/>
                <a:gd name="connsiteX143" fmla="*/ 732402 w 3451024"/>
                <a:gd name="connsiteY143" fmla="*/ 56868 h 6856767"/>
                <a:gd name="connsiteX144" fmla="*/ 721461 w 3451024"/>
                <a:gd name="connsiteY144" fmla="*/ 22578 h 6856767"/>
                <a:gd name="connsiteX145" fmla="*/ 2175742 w 3451024"/>
                <a:gd name="connsiteY145" fmla="*/ 0 h 6856767"/>
                <a:gd name="connsiteX146" fmla="*/ 2387261 w 3451024"/>
                <a:gd name="connsiteY146" fmla="*/ 18493 h 6856767"/>
                <a:gd name="connsiteX147" fmla="*/ 2727618 w 3451024"/>
                <a:gd name="connsiteY147" fmla="*/ 415025 h 6856767"/>
                <a:gd name="connsiteX148" fmla="*/ 2959711 w 3451024"/>
                <a:gd name="connsiteY148" fmla="*/ 758618 h 6856767"/>
                <a:gd name="connsiteX149" fmla="*/ 2775162 w 3451024"/>
                <a:gd name="connsiteY149" fmla="*/ 1430394 h 6856767"/>
                <a:gd name="connsiteX150" fmla="*/ 2575663 w 3451024"/>
                <a:gd name="connsiteY150" fmla="*/ 1561158 h 6856767"/>
                <a:gd name="connsiteX151" fmla="*/ 2208568 w 3451024"/>
                <a:gd name="connsiteY151" fmla="*/ 1830470 h 6856767"/>
                <a:gd name="connsiteX152" fmla="*/ 1753243 w 3451024"/>
                <a:gd name="connsiteY152" fmla="*/ 2460636 h 6856767"/>
                <a:gd name="connsiteX153" fmla="*/ 1710554 w 3451024"/>
                <a:gd name="connsiteY153" fmla="*/ 3248690 h 6856767"/>
                <a:gd name="connsiteX154" fmla="*/ 2105158 w 3451024"/>
                <a:gd name="connsiteY154" fmla="*/ 4106170 h 6856767"/>
                <a:gd name="connsiteX155" fmla="*/ 2993000 w 3451024"/>
                <a:gd name="connsiteY155" fmla="*/ 5364497 h 6856767"/>
                <a:gd name="connsiteX156" fmla="*/ 3357629 w 3451024"/>
                <a:gd name="connsiteY156" fmla="*/ 6315987 h 6856767"/>
                <a:gd name="connsiteX157" fmla="*/ 3450482 w 3451024"/>
                <a:gd name="connsiteY157" fmla="*/ 6849062 h 6856767"/>
                <a:gd name="connsiteX158" fmla="*/ 3177318 w 3451024"/>
                <a:gd name="connsiteY158" fmla="*/ 6850603 h 6856767"/>
                <a:gd name="connsiteX159" fmla="*/ 2225212 w 3451024"/>
                <a:gd name="connsiteY159" fmla="*/ 4645255 h 6856767"/>
                <a:gd name="connsiteX160" fmla="*/ 1703927 w 3451024"/>
                <a:gd name="connsiteY160" fmla="*/ 3837321 h 6856767"/>
                <a:gd name="connsiteX161" fmla="*/ 1483007 w 3451024"/>
                <a:gd name="connsiteY161" fmla="*/ 3246916 h 6856767"/>
                <a:gd name="connsiteX162" fmla="*/ 1819819 w 3451024"/>
                <a:gd name="connsiteY162" fmla="*/ 2120432 h 6856767"/>
                <a:gd name="connsiteX163" fmla="*/ 2490439 w 3451024"/>
                <a:gd name="connsiteY163" fmla="*/ 1581347 h 6856767"/>
                <a:gd name="connsiteX164" fmla="*/ 2800513 w 3451024"/>
                <a:gd name="connsiteY164" fmla="*/ 1163240 h 6856767"/>
                <a:gd name="connsiteX165" fmla="*/ 2735632 w 3451024"/>
                <a:gd name="connsiteY165" fmla="*/ 799073 h 6856767"/>
                <a:gd name="connsiteX166" fmla="*/ 2424633 w 3451024"/>
                <a:gd name="connsiteY166" fmla="*/ 347138 h 6856767"/>
                <a:gd name="connsiteX167" fmla="*/ 2174740 w 3451024"/>
                <a:gd name="connsiteY167" fmla="*/ 48777 h 6856767"/>
                <a:gd name="connsiteX168" fmla="*/ 2175742 w 3451024"/>
                <a:gd name="connsiteY168" fmla="*/ 0 h 685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451024" h="6856767">
                  <a:moveTo>
                    <a:pt x="11619" y="4635930"/>
                  </a:moveTo>
                  <a:cubicBezTo>
                    <a:pt x="32347" y="4648644"/>
                    <a:pt x="41671" y="4667754"/>
                    <a:pt x="55156" y="4684321"/>
                  </a:cubicBezTo>
                  <a:cubicBezTo>
                    <a:pt x="167735" y="4822483"/>
                    <a:pt x="283319" y="4947237"/>
                    <a:pt x="387422" y="5089483"/>
                  </a:cubicBezTo>
                  <a:cubicBezTo>
                    <a:pt x="392739" y="5096726"/>
                    <a:pt x="397670" y="5104123"/>
                    <a:pt x="402756" y="5111444"/>
                  </a:cubicBezTo>
                  <a:cubicBezTo>
                    <a:pt x="315374" y="5100656"/>
                    <a:pt x="228070" y="5089868"/>
                    <a:pt x="140765" y="5079003"/>
                  </a:cubicBezTo>
                  <a:cubicBezTo>
                    <a:pt x="111715" y="5061357"/>
                    <a:pt x="100773" y="5034002"/>
                    <a:pt x="82048" y="5010885"/>
                  </a:cubicBezTo>
                  <a:cubicBezTo>
                    <a:pt x="56928" y="4979986"/>
                    <a:pt x="27261" y="4951013"/>
                    <a:pt x="11696" y="4915721"/>
                  </a:cubicBezTo>
                  <a:cubicBezTo>
                    <a:pt x="11619" y="4818553"/>
                    <a:pt x="11619" y="4733252"/>
                    <a:pt x="11619" y="4635930"/>
                  </a:cubicBezTo>
                  <a:close/>
                  <a:moveTo>
                    <a:pt x="11619" y="3800796"/>
                  </a:moveTo>
                  <a:cubicBezTo>
                    <a:pt x="37818" y="3869453"/>
                    <a:pt x="59856" y="3938958"/>
                    <a:pt x="91989" y="4006228"/>
                  </a:cubicBezTo>
                  <a:cubicBezTo>
                    <a:pt x="190775" y="4213278"/>
                    <a:pt x="329553" y="4404377"/>
                    <a:pt x="474496" y="4593011"/>
                  </a:cubicBezTo>
                  <a:cubicBezTo>
                    <a:pt x="619978" y="4782338"/>
                    <a:pt x="773705" y="4955791"/>
                    <a:pt x="909632" y="5149511"/>
                  </a:cubicBezTo>
                  <a:cubicBezTo>
                    <a:pt x="915796" y="5158295"/>
                    <a:pt x="921267" y="5167311"/>
                    <a:pt x="926969" y="5176249"/>
                  </a:cubicBezTo>
                  <a:cubicBezTo>
                    <a:pt x="839511" y="5166540"/>
                    <a:pt x="752052" y="5157062"/>
                    <a:pt x="665441" y="5142961"/>
                  </a:cubicBezTo>
                  <a:cubicBezTo>
                    <a:pt x="642016" y="5129321"/>
                    <a:pt x="632769" y="5108054"/>
                    <a:pt x="618899" y="5089406"/>
                  </a:cubicBezTo>
                  <a:cubicBezTo>
                    <a:pt x="463939" y="4880045"/>
                    <a:pt x="292258" y="4690718"/>
                    <a:pt x="135063" y="4482435"/>
                  </a:cubicBezTo>
                  <a:cubicBezTo>
                    <a:pt x="99232" y="4434891"/>
                    <a:pt x="66329" y="4386038"/>
                    <a:pt x="30960" y="4338186"/>
                  </a:cubicBezTo>
                  <a:cubicBezTo>
                    <a:pt x="21713" y="4325703"/>
                    <a:pt x="18708" y="4311678"/>
                    <a:pt x="11465" y="4298733"/>
                  </a:cubicBezTo>
                  <a:cubicBezTo>
                    <a:pt x="11619" y="4132831"/>
                    <a:pt x="11619" y="3966852"/>
                    <a:pt x="11619" y="3800796"/>
                  </a:cubicBezTo>
                  <a:close/>
                  <a:moveTo>
                    <a:pt x="0" y="1569807"/>
                  </a:moveTo>
                  <a:cubicBezTo>
                    <a:pt x="34519" y="1743947"/>
                    <a:pt x="106022" y="1804517"/>
                    <a:pt x="103556" y="2092227"/>
                  </a:cubicBezTo>
                  <a:cubicBezTo>
                    <a:pt x="96159" y="2379937"/>
                    <a:pt x="44382" y="2417793"/>
                    <a:pt x="14794" y="2580576"/>
                  </a:cubicBezTo>
                  <a:close/>
                  <a:moveTo>
                    <a:pt x="11619" y="751761"/>
                  </a:moveTo>
                  <a:cubicBezTo>
                    <a:pt x="45832" y="792293"/>
                    <a:pt x="68949" y="837216"/>
                    <a:pt x="95456" y="880676"/>
                  </a:cubicBezTo>
                  <a:cubicBezTo>
                    <a:pt x="225681" y="1094661"/>
                    <a:pt x="338800" y="1313578"/>
                    <a:pt x="408612" y="1544900"/>
                  </a:cubicBezTo>
                  <a:cubicBezTo>
                    <a:pt x="463785" y="1727755"/>
                    <a:pt x="489830" y="1912689"/>
                    <a:pt x="468331" y="2100551"/>
                  </a:cubicBezTo>
                  <a:cubicBezTo>
                    <a:pt x="437663" y="2369247"/>
                    <a:pt x="315529" y="2611743"/>
                    <a:pt x="119266" y="2832432"/>
                  </a:cubicBezTo>
                  <a:cubicBezTo>
                    <a:pt x="85901" y="2869880"/>
                    <a:pt x="55387" y="2909256"/>
                    <a:pt x="11619" y="2940465"/>
                  </a:cubicBezTo>
                  <a:cubicBezTo>
                    <a:pt x="11619" y="2893537"/>
                    <a:pt x="11619" y="2846533"/>
                    <a:pt x="11619" y="2799606"/>
                  </a:cubicBezTo>
                  <a:cubicBezTo>
                    <a:pt x="36200" y="2744202"/>
                    <a:pt x="75730" y="2694039"/>
                    <a:pt x="104163" y="2639946"/>
                  </a:cubicBezTo>
                  <a:cubicBezTo>
                    <a:pt x="174516" y="2505790"/>
                    <a:pt x="220904" y="2367089"/>
                    <a:pt x="241863" y="2222995"/>
                  </a:cubicBezTo>
                  <a:cubicBezTo>
                    <a:pt x="278233" y="1973563"/>
                    <a:pt x="233618" y="1730683"/>
                    <a:pt x="147007" y="1490961"/>
                  </a:cubicBezTo>
                  <a:cubicBezTo>
                    <a:pt x="113256" y="1397415"/>
                    <a:pt x="72879" y="1305564"/>
                    <a:pt x="27570" y="1215023"/>
                  </a:cubicBezTo>
                  <a:cubicBezTo>
                    <a:pt x="20172" y="1200151"/>
                    <a:pt x="18400" y="1184277"/>
                    <a:pt x="11619" y="1169405"/>
                  </a:cubicBezTo>
                  <a:cubicBezTo>
                    <a:pt x="11619" y="1030165"/>
                    <a:pt x="11619" y="890925"/>
                    <a:pt x="11619" y="751761"/>
                  </a:cubicBezTo>
                  <a:close/>
                  <a:moveTo>
                    <a:pt x="11619" y="52938"/>
                  </a:moveTo>
                  <a:cubicBezTo>
                    <a:pt x="83589" y="151647"/>
                    <a:pt x="156176" y="250125"/>
                    <a:pt x="227453" y="349219"/>
                  </a:cubicBezTo>
                  <a:cubicBezTo>
                    <a:pt x="388886" y="573684"/>
                    <a:pt x="546004" y="799844"/>
                    <a:pt x="672530" y="1037947"/>
                  </a:cubicBezTo>
                  <a:cubicBezTo>
                    <a:pt x="763764" y="1209782"/>
                    <a:pt x="836968" y="1385856"/>
                    <a:pt x="874186" y="1570020"/>
                  </a:cubicBezTo>
                  <a:cubicBezTo>
                    <a:pt x="947929" y="1935344"/>
                    <a:pt x="853689" y="2271385"/>
                    <a:pt x="584378" y="2576836"/>
                  </a:cubicBezTo>
                  <a:cubicBezTo>
                    <a:pt x="446447" y="2733260"/>
                    <a:pt x="279004" y="2868494"/>
                    <a:pt x="95148" y="2991861"/>
                  </a:cubicBezTo>
                  <a:cubicBezTo>
                    <a:pt x="67639" y="3010354"/>
                    <a:pt x="42673" y="3031158"/>
                    <a:pt x="11619" y="3046417"/>
                  </a:cubicBezTo>
                  <a:cubicBezTo>
                    <a:pt x="11619" y="3036321"/>
                    <a:pt x="11619" y="3026304"/>
                    <a:pt x="11619" y="3016211"/>
                  </a:cubicBezTo>
                  <a:cubicBezTo>
                    <a:pt x="43828" y="2978221"/>
                    <a:pt x="87828" y="2948324"/>
                    <a:pt x="126664" y="2915036"/>
                  </a:cubicBezTo>
                  <a:cubicBezTo>
                    <a:pt x="359528" y="2715691"/>
                    <a:pt x="539454" y="2493076"/>
                    <a:pt x="625063" y="2229004"/>
                  </a:cubicBezTo>
                  <a:cubicBezTo>
                    <a:pt x="652958" y="2142856"/>
                    <a:pt x="668215" y="2055243"/>
                    <a:pt x="674996" y="1966089"/>
                  </a:cubicBezTo>
                  <a:cubicBezTo>
                    <a:pt x="692025" y="1742549"/>
                    <a:pt x="638933" y="1527716"/>
                    <a:pt x="554172" y="1316120"/>
                  </a:cubicBezTo>
                  <a:cubicBezTo>
                    <a:pt x="459315" y="1079172"/>
                    <a:pt x="321616" y="856557"/>
                    <a:pt x="175903" y="636870"/>
                  </a:cubicBezTo>
                  <a:cubicBezTo>
                    <a:pt x="127589" y="564129"/>
                    <a:pt x="77964" y="491773"/>
                    <a:pt x="25489" y="420496"/>
                  </a:cubicBezTo>
                  <a:cubicBezTo>
                    <a:pt x="18400" y="410864"/>
                    <a:pt x="18708" y="399460"/>
                    <a:pt x="11619" y="389982"/>
                  </a:cubicBezTo>
                  <a:cubicBezTo>
                    <a:pt x="11619" y="277634"/>
                    <a:pt x="11619" y="165286"/>
                    <a:pt x="11619" y="52938"/>
                  </a:cubicBezTo>
                  <a:close/>
                  <a:moveTo>
                    <a:pt x="237316" y="22655"/>
                  </a:moveTo>
                  <a:cubicBezTo>
                    <a:pt x="316916" y="22655"/>
                    <a:pt x="396360" y="22655"/>
                    <a:pt x="475959" y="22655"/>
                  </a:cubicBezTo>
                  <a:cubicBezTo>
                    <a:pt x="563033" y="141630"/>
                    <a:pt x="650338" y="260450"/>
                    <a:pt x="737103" y="379656"/>
                  </a:cubicBezTo>
                  <a:cubicBezTo>
                    <a:pt x="895299" y="596878"/>
                    <a:pt x="1048179" y="816103"/>
                    <a:pt x="1162915" y="1050199"/>
                  </a:cubicBezTo>
                  <a:cubicBezTo>
                    <a:pt x="1236581" y="1200690"/>
                    <a:pt x="1292139" y="1354802"/>
                    <a:pt x="1313175" y="1515310"/>
                  </a:cubicBezTo>
                  <a:cubicBezTo>
                    <a:pt x="1350239" y="1796874"/>
                    <a:pt x="1269253" y="2056630"/>
                    <a:pt x="1071218" y="2294040"/>
                  </a:cubicBezTo>
                  <a:cubicBezTo>
                    <a:pt x="934058" y="2458555"/>
                    <a:pt x="760066" y="2595945"/>
                    <a:pt x="566346" y="2720237"/>
                  </a:cubicBezTo>
                  <a:cubicBezTo>
                    <a:pt x="376634" y="2841986"/>
                    <a:pt x="215741" y="2983769"/>
                    <a:pt x="105396" y="3157224"/>
                  </a:cubicBezTo>
                  <a:cubicBezTo>
                    <a:pt x="68178" y="3215786"/>
                    <a:pt x="39513" y="3276814"/>
                    <a:pt x="17860" y="3339847"/>
                  </a:cubicBezTo>
                  <a:cubicBezTo>
                    <a:pt x="16859" y="3342774"/>
                    <a:pt x="13854" y="3345241"/>
                    <a:pt x="11696" y="3347859"/>
                  </a:cubicBezTo>
                  <a:cubicBezTo>
                    <a:pt x="11696" y="3269108"/>
                    <a:pt x="11696" y="3190280"/>
                    <a:pt x="11696" y="3111452"/>
                  </a:cubicBezTo>
                  <a:cubicBezTo>
                    <a:pt x="131210" y="2988239"/>
                    <a:pt x="283550" y="2891225"/>
                    <a:pt x="430034" y="2789203"/>
                  </a:cubicBezTo>
                  <a:cubicBezTo>
                    <a:pt x="654576" y="2632778"/>
                    <a:pt x="843517" y="2454163"/>
                    <a:pt x="969427" y="2238559"/>
                  </a:cubicBezTo>
                  <a:cubicBezTo>
                    <a:pt x="1085936" y="2039292"/>
                    <a:pt x="1127315" y="1830239"/>
                    <a:pt x="1103890" y="1612555"/>
                  </a:cubicBezTo>
                  <a:cubicBezTo>
                    <a:pt x="1076921" y="1361660"/>
                    <a:pt x="972124" y="1128334"/>
                    <a:pt x="840743" y="901173"/>
                  </a:cubicBezTo>
                  <a:cubicBezTo>
                    <a:pt x="688172" y="637255"/>
                    <a:pt x="500155" y="387978"/>
                    <a:pt x="317224" y="136621"/>
                  </a:cubicBezTo>
                  <a:cubicBezTo>
                    <a:pt x="289869" y="99018"/>
                    <a:pt x="259278" y="62647"/>
                    <a:pt x="237316" y="22655"/>
                  </a:cubicBezTo>
                  <a:close/>
                  <a:moveTo>
                    <a:pt x="1913750" y="22654"/>
                  </a:moveTo>
                  <a:cubicBezTo>
                    <a:pt x="2073719" y="223694"/>
                    <a:pt x="2248174" y="417798"/>
                    <a:pt x="2389495" y="627699"/>
                  </a:cubicBezTo>
                  <a:cubicBezTo>
                    <a:pt x="2470404" y="747830"/>
                    <a:pt x="2537905" y="871967"/>
                    <a:pt x="2572889" y="1006045"/>
                  </a:cubicBezTo>
                  <a:cubicBezTo>
                    <a:pt x="2632916" y="1236597"/>
                    <a:pt x="2562640" y="1441182"/>
                    <a:pt x="2378553" y="1625501"/>
                  </a:cubicBezTo>
                  <a:cubicBezTo>
                    <a:pt x="2317833" y="1686297"/>
                    <a:pt x="2236384" y="1726984"/>
                    <a:pt x="2162565" y="1775066"/>
                  </a:cubicBezTo>
                  <a:cubicBezTo>
                    <a:pt x="1906199" y="1942047"/>
                    <a:pt x="1675724" y="2126751"/>
                    <a:pt x="1504120" y="2352372"/>
                  </a:cubicBezTo>
                  <a:cubicBezTo>
                    <a:pt x="1369425" y="2529524"/>
                    <a:pt x="1283585" y="2719698"/>
                    <a:pt x="1256615" y="2924976"/>
                  </a:cubicBezTo>
                  <a:cubicBezTo>
                    <a:pt x="1227796" y="3144509"/>
                    <a:pt x="1264629" y="3359111"/>
                    <a:pt x="1342533" y="3570167"/>
                  </a:cubicBezTo>
                  <a:cubicBezTo>
                    <a:pt x="1430069" y="3807268"/>
                    <a:pt x="1560602" y="4030346"/>
                    <a:pt x="1705545" y="4248801"/>
                  </a:cubicBezTo>
                  <a:cubicBezTo>
                    <a:pt x="1850410" y="4467024"/>
                    <a:pt x="1994659" y="4709057"/>
                    <a:pt x="2140527" y="4922657"/>
                  </a:cubicBezTo>
                  <a:cubicBezTo>
                    <a:pt x="2318526" y="5183338"/>
                    <a:pt x="2437886" y="5395165"/>
                    <a:pt x="2579747" y="5677807"/>
                  </a:cubicBezTo>
                  <a:cubicBezTo>
                    <a:pt x="2749887" y="6016700"/>
                    <a:pt x="2919256" y="6465245"/>
                    <a:pt x="2900686" y="6850602"/>
                  </a:cubicBezTo>
                  <a:cubicBezTo>
                    <a:pt x="2900455" y="6855611"/>
                    <a:pt x="2639774" y="6847674"/>
                    <a:pt x="2614345" y="6846904"/>
                  </a:cubicBezTo>
                  <a:cubicBezTo>
                    <a:pt x="2694869" y="6645171"/>
                    <a:pt x="2596314" y="6312057"/>
                    <a:pt x="2518102" y="6109399"/>
                  </a:cubicBezTo>
                  <a:cubicBezTo>
                    <a:pt x="2342876" y="5655307"/>
                    <a:pt x="2168113" y="5284359"/>
                    <a:pt x="1878536" y="4891911"/>
                  </a:cubicBezTo>
                  <a:cubicBezTo>
                    <a:pt x="1697377" y="4646410"/>
                    <a:pt x="1467749" y="4278467"/>
                    <a:pt x="1317567" y="4019943"/>
                  </a:cubicBezTo>
                  <a:cubicBezTo>
                    <a:pt x="1208455" y="3832234"/>
                    <a:pt x="1118608" y="3639517"/>
                    <a:pt x="1069985" y="3436243"/>
                  </a:cubicBezTo>
                  <a:cubicBezTo>
                    <a:pt x="972278" y="3027537"/>
                    <a:pt x="1087477" y="2657898"/>
                    <a:pt x="1407260" y="2326095"/>
                  </a:cubicBezTo>
                  <a:cubicBezTo>
                    <a:pt x="1579095" y="2147787"/>
                    <a:pt x="1787995" y="1999377"/>
                    <a:pt x="2010841" y="1861215"/>
                  </a:cubicBezTo>
                  <a:cubicBezTo>
                    <a:pt x="2156323" y="1771059"/>
                    <a:pt x="2252104" y="1651005"/>
                    <a:pt x="2318681" y="1517468"/>
                  </a:cubicBezTo>
                  <a:cubicBezTo>
                    <a:pt x="2410994" y="1332378"/>
                    <a:pt x="2396276" y="1145287"/>
                    <a:pt x="2323535" y="958810"/>
                  </a:cubicBezTo>
                  <a:cubicBezTo>
                    <a:pt x="2251488" y="774260"/>
                    <a:pt x="2134825" y="606046"/>
                    <a:pt x="2007990" y="441917"/>
                  </a:cubicBezTo>
                  <a:cubicBezTo>
                    <a:pt x="1905043" y="308687"/>
                    <a:pt x="1798628" y="177152"/>
                    <a:pt x="1693986" y="44769"/>
                  </a:cubicBezTo>
                  <a:cubicBezTo>
                    <a:pt x="1688592" y="37988"/>
                    <a:pt x="1678652" y="32517"/>
                    <a:pt x="1681503" y="22808"/>
                  </a:cubicBezTo>
                  <a:cubicBezTo>
                    <a:pt x="1758944" y="22654"/>
                    <a:pt x="1836309" y="22654"/>
                    <a:pt x="1913750" y="22654"/>
                  </a:cubicBezTo>
                  <a:close/>
                  <a:moveTo>
                    <a:pt x="1197745" y="22578"/>
                  </a:moveTo>
                  <a:cubicBezTo>
                    <a:pt x="1277421" y="22655"/>
                    <a:pt x="1356943" y="22655"/>
                    <a:pt x="1436464" y="22655"/>
                  </a:cubicBezTo>
                  <a:cubicBezTo>
                    <a:pt x="1562760" y="189790"/>
                    <a:pt x="1698224" y="352609"/>
                    <a:pt x="1820435" y="521593"/>
                  </a:cubicBezTo>
                  <a:cubicBezTo>
                    <a:pt x="1940720" y="687726"/>
                    <a:pt x="2049678" y="857712"/>
                    <a:pt x="2116331" y="1042571"/>
                  </a:cubicBezTo>
                  <a:cubicBezTo>
                    <a:pt x="2249484" y="1411516"/>
                    <a:pt x="2126811" y="1726597"/>
                    <a:pt x="1783526" y="1992596"/>
                  </a:cubicBezTo>
                  <a:cubicBezTo>
                    <a:pt x="1708550" y="2050697"/>
                    <a:pt x="1617701" y="2096160"/>
                    <a:pt x="1538487" y="2151486"/>
                  </a:cubicBezTo>
                  <a:cubicBezTo>
                    <a:pt x="1322575" y="2302361"/>
                    <a:pt x="1133711" y="2470267"/>
                    <a:pt x="1000558" y="2673002"/>
                  </a:cubicBezTo>
                  <a:cubicBezTo>
                    <a:pt x="872722" y="2867646"/>
                    <a:pt x="814313" y="3074772"/>
                    <a:pt x="826334" y="3293305"/>
                  </a:cubicBezTo>
                  <a:cubicBezTo>
                    <a:pt x="838509" y="3513222"/>
                    <a:pt x="914794" y="3721505"/>
                    <a:pt x="1020130" y="3924086"/>
                  </a:cubicBezTo>
                  <a:cubicBezTo>
                    <a:pt x="1149816" y="4173362"/>
                    <a:pt x="1318337" y="4407151"/>
                    <a:pt x="1490250" y="4639476"/>
                  </a:cubicBezTo>
                  <a:cubicBezTo>
                    <a:pt x="1823055" y="5089175"/>
                    <a:pt x="2100149" y="5519611"/>
                    <a:pt x="2263663" y="6055383"/>
                  </a:cubicBezTo>
                  <a:cubicBezTo>
                    <a:pt x="2297028" y="6164648"/>
                    <a:pt x="2335402" y="6381946"/>
                    <a:pt x="2341798" y="6496375"/>
                  </a:cubicBezTo>
                  <a:cubicBezTo>
                    <a:pt x="2348502" y="6616275"/>
                    <a:pt x="2331241" y="6738794"/>
                    <a:pt x="2309896" y="6856767"/>
                  </a:cubicBezTo>
                  <a:cubicBezTo>
                    <a:pt x="2309896" y="6856767"/>
                    <a:pt x="2035962" y="6850602"/>
                    <a:pt x="2035962" y="6850602"/>
                  </a:cubicBezTo>
                  <a:cubicBezTo>
                    <a:pt x="2112401" y="6616583"/>
                    <a:pt x="2116100" y="6392657"/>
                    <a:pt x="2047597" y="6154477"/>
                  </a:cubicBezTo>
                  <a:cubicBezTo>
                    <a:pt x="1986877" y="5943343"/>
                    <a:pt x="1915985" y="5735214"/>
                    <a:pt x="1816814" y="5539106"/>
                  </a:cubicBezTo>
                  <a:cubicBezTo>
                    <a:pt x="1687745" y="5283896"/>
                    <a:pt x="1539489" y="5016819"/>
                    <a:pt x="1366883" y="4787346"/>
                  </a:cubicBezTo>
                  <a:cubicBezTo>
                    <a:pt x="1198207" y="4563113"/>
                    <a:pt x="1026603" y="4352133"/>
                    <a:pt x="884896" y="4116264"/>
                  </a:cubicBezTo>
                  <a:cubicBezTo>
                    <a:pt x="781487" y="3944043"/>
                    <a:pt x="695492" y="3767276"/>
                    <a:pt x="648411" y="3579799"/>
                  </a:cubicBezTo>
                  <a:cubicBezTo>
                    <a:pt x="556637" y="3214399"/>
                    <a:pt x="657272" y="2884368"/>
                    <a:pt x="943228" y="2587470"/>
                  </a:cubicBezTo>
                  <a:cubicBezTo>
                    <a:pt x="1096801" y="2428040"/>
                    <a:pt x="1285203" y="2296659"/>
                    <a:pt x="1483084" y="2171982"/>
                  </a:cubicBezTo>
                  <a:cubicBezTo>
                    <a:pt x="1623326" y="2083600"/>
                    <a:pt x="1728893" y="1971175"/>
                    <a:pt x="1814271" y="1847962"/>
                  </a:cubicBezTo>
                  <a:cubicBezTo>
                    <a:pt x="1944881" y="1659560"/>
                    <a:pt x="1983332" y="1458828"/>
                    <a:pt x="1941414" y="1247617"/>
                  </a:cubicBezTo>
                  <a:cubicBezTo>
                    <a:pt x="1900651" y="1041645"/>
                    <a:pt x="1798166" y="853011"/>
                    <a:pt x="1677496" y="669464"/>
                  </a:cubicBezTo>
                  <a:cubicBezTo>
                    <a:pt x="1540413" y="460874"/>
                    <a:pt x="1379212" y="263223"/>
                    <a:pt x="1226486" y="61645"/>
                  </a:cubicBezTo>
                  <a:cubicBezTo>
                    <a:pt x="1216700" y="48699"/>
                    <a:pt x="1207300" y="35599"/>
                    <a:pt x="1197745" y="22578"/>
                  </a:cubicBezTo>
                  <a:close/>
                  <a:moveTo>
                    <a:pt x="721461" y="22578"/>
                  </a:moveTo>
                  <a:cubicBezTo>
                    <a:pt x="800828" y="22655"/>
                    <a:pt x="880350" y="22655"/>
                    <a:pt x="959872" y="22655"/>
                  </a:cubicBezTo>
                  <a:cubicBezTo>
                    <a:pt x="983143" y="64959"/>
                    <a:pt x="1016586" y="102793"/>
                    <a:pt x="1046329" y="142246"/>
                  </a:cubicBezTo>
                  <a:cubicBezTo>
                    <a:pt x="1208147" y="356925"/>
                    <a:pt x="1375051" y="569291"/>
                    <a:pt x="1510901" y="795220"/>
                  </a:cubicBezTo>
                  <a:cubicBezTo>
                    <a:pt x="1600286" y="943785"/>
                    <a:pt x="1674029" y="1096433"/>
                    <a:pt x="1715562" y="1258097"/>
                  </a:cubicBezTo>
                  <a:cubicBezTo>
                    <a:pt x="1800786" y="1590132"/>
                    <a:pt x="1702077" y="1886105"/>
                    <a:pt x="1434153" y="2150252"/>
                  </a:cubicBezTo>
                  <a:cubicBezTo>
                    <a:pt x="1336215" y="2246804"/>
                    <a:pt x="1220707" y="2328253"/>
                    <a:pt x="1098805" y="2405925"/>
                  </a:cubicBezTo>
                  <a:cubicBezTo>
                    <a:pt x="881814" y="2544241"/>
                    <a:pt x="695261" y="2703979"/>
                    <a:pt x="564035" y="2899470"/>
                  </a:cubicBezTo>
                  <a:cubicBezTo>
                    <a:pt x="436815" y="3088952"/>
                    <a:pt x="386806" y="3290300"/>
                    <a:pt x="410231" y="3503513"/>
                  </a:cubicBezTo>
                  <a:cubicBezTo>
                    <a:pt x="435043" y="3729442"/>
                    <a:pt x="532133" y="3938110"/>
                    <a:pt x="654190" y="4141153"/>
                  </a:cubicBezTo>
                  <a:cubicBezTo>
                    <a:pt x="795434" y="4376174"/>
                    <a:pt x="969196" y="4585151"/>
                    <a:pt x="1138797" y="4807920"/>
                  </a:cubicBezTo>
                  <a:cubicBezTo>
                    <a:pt x="1247600" y="4950936"/>
                    <a:pt x="1356789" y="5093876"/>
                    <a:pt x="1454111" y="5241978"/>
                  </a:cubicBezTo>
                  <a:cubicBezTo>
                    <a:pt x="1366652" y="5230805"/>
                    <a:pt x="1279193" y="5219554"/>
                    <a:pt x="1191811" y="5208381"/>
                  </a:cubicBezTo>
                  <a:cubicBezTo>
                    <a:pt x="1159062" y="5186112"/>
                    <a:pt x="1145963" y="5154056"/>
                    <a:pt x="1125774" y="5125777"/>
                  </a:cubicBezTo>
                  <a:cubicBezTo>
                    <a:pt x="996397" y="4943924"/>
                    <a:pt x="853843" y="4780180"/>
                    <a:pt x="718070" y="4601333"/>
                  </a:cubicBezTo>
                  <a:cubicBezTo>
                    <a:pt x="613505" y="4463556"/>
                    <a:pt x="511174" y="4324701"/>
                    <a:pt x="423407" y="4179758"/>
                  </a:cubicBezTo>
                  <a:cubicBezTo>
                    <a:pt x="320614" y="4010157"/>
                    <a:pt x="236161" y="3835702"/>
                    <a:pt x="200946" y="3648687"/>
                  </a:cubicBezTo>
                  <a:cubicBezTo>
                    <a:pt x="155714" y="3408581"/>
                    <a:pt x="209653" y="3183653"/>
                    <a:pt x="364767" y="2973213"/>
                  </a:cubicBezTo>
                  <a:cubicBezTo>
                    <a:pt x="472646" y="2826807"/>
                    <a:pt x="617281" y="2704981"/>
                    <a:pt x="776633" y="2592478"/>
                  </a:cubicBezTo>
                  <a:cubicBezTo>
                    <a:pt x="865787" y="2529447"/>
                    <a:pt x="965652" y="2476355"/>
                    <a:pt x="1048410" y="2407389"/>
                  </a:cubicBezTo>
                  <a:cubicBezTo>
                    <a:pt x="1200750" y="2280400"/>
                    <a:pt x="1333672" y="2143473"/>
                    <a:pt x="1419975" y="1981654"/>
                  </a:cubicBezTo>
                  <a:cubicBezTo>
                    <a:pt x="1473606" y="1881173"/>
                    <a:pt x="1506817" y="1776839"/>
                    <a:pt x="1519917" y="1668190"/>
                  </a:cubicBezTo>
                  <a:cubicBezTo>
                    <a:pt x="1540953" y="1494120"/>
                    <a:pt x="1505584" y="1325752"/>
                    <a:pt x="1442244" y="1159850"/>
                  </a:cubicBezTo>
                  <a:cubicBezTo>
                    <a:pt x="1370428" y="971756"/>
                    <a:pt x="1263242" y="795529"/>
                    <a:pt x="1145886" y="622615"/>
                  </a:cubicBezTo>
                  <a:cubicBezTo>
                    <a:pt x="1015353" y="430745"/>
                    <a:pt x="870795" y="245193"/>
                    <a:pt x="732402" y="56868"/>
                  </a:cubicBezTo>
                  <a:cubicBezTo>
                    <a:pt x="724851" y="46542"/>
                    <a:pt x="711289" y="36679"/>
                    <a:pt x="721461" y="22578"/>
                  </a:cubicBezTo>
                  <a:close/>
                  <a:moveTo>
                    <a:pt x="2175742" y="0"/>
                  </a:moveTo>
                  <a:cubicBezTo>
                    <a:pt x="2257036" y="7089"/>
                    <a:pt x="2305967" y="11404"/>
                    <a:pt x="2387261" y="18493"/>
                  </a:cubicBezTo>
                  <a:cubicBezTo>
                    <a:pt x="2500842" y="150568"/>
                    <a:pt x="2615501" y="282180"/>
                    <a:pt x="2727618" y="415025"/>
                  </a:cubicBezTo>
                  <a:cubicBezTo>
                    <a:pt x="2819161" y="523597"/>
                    <a:pt x="2901149" y="636253"/>
                    <a:pt x="2959711" y="758618"/>
                  </a:cubicBezTo>
                  <a:cubicBezTo>
                    <a:pt x="3081614" y="1013443"/>
                    <a:pt x="3018891" y="1236752"/>
                    <a:pt x="2775162" y="1430394"/>
                  </a:cubicBezTo>
                  <a:cubicBezTo>
                    <a:pt x="2713902" y="1479016"/>
                    <a:pt x="2648327" y="1523632"/>
                    <a:pt x="2575663" y="1561158"/>
                  </a:cubicBezTo>
                  <a:cubicBezTo>
                    <a:pt x="2433341" y="1634670"/>
                    <a:pt x="2317525" y="1729680"/>
                    <a:pt x="2208568" y="1830470"/>
                  </a:cubicBezTo>
                  <a:cubicBezTo>
                    <a:pt x="2005756" y="2018101"/>
                    <a:pt x="1845710" y="2224613"/>
                    <a:pt x="1753243" y="2460636"/>
                  </a:cubicBezTo>
                  <a:cubicBezTo>
                    <a:pt x="1651529" y="2720315"/>
                    <a:pt x="1646366" y="2983461"/>
                    <a:pt x="1710554" y="3248690"/>
                  </a:cubicBezTo>
                  <a:cubicBezTo>
                    <a:pt x="1783680" y="3550826"/>
                    <a:pt x="1932707" y="3831773"/>
                    <a:pt x="2105158" y="4106170"/>
                  </a:cubicBezTo>
                  <a:cubicBezTo>
                    <a:pt x="2379401" y="4542308"/>
                    <a:pt x="2746035" y="4909866"/>
                    <a:pt x="2993000" y="5364497"/>
                  </a:cubicBezTo>
                  <a:cubicBezTo>
                    <a:pt x="3155588" y="5663861"/>
                    <a:pt x="3278570" y="5984645"/>
                    <a:pt x="3357629" y="6315987"/>
                  </a:cubicBezTo>
                  <a:cubicBezTo>
                    <a:pt x="3381671" y="6416622"/>
                    <a:pt x="3458188" y="6748889"/>
                    <a:pt x="3450482" y="6849062"/>
                  </a:cubicBezTo>
                  <a:cubicBezTo>
                    <a:pt x="3357938" y="6856768"/>
                    <a:pt x="3266780" y="6850603"/>
                    <a:pt x="3177318" y="6850603"/>
                  </a:cubicBezTo>
                  <a:cubicBezTo>
                    <a:pt x="3112668" y="6066710"/>
                    <a:pt x="2677686" y="5272184"/>
                    <a:pt x="2225212" y="4645255"/>
                  </a:cubicBezTo>
                  <a:cubicBezTo>
                    <a:pt x="2035962" y="4383033"/>
                    <a:pt x="1851258" y="4116033"/>
                    <a:pt x="1703927" y="3837321"/>
                  </a:cubicBezTo>
                  <a:cubicBezTo>
                    <a:pt x="1603137" y="3646684"/>
                    <a:pt x="1523153" y="3451269"/>
                    <a:pt x="1483007" y="3246916"/>
                  </a:cubicBezTo>
                  <a:cubicBezTo>
                    <a:pt x="1402329" y="2836438"/>
                    <a:pt x="1515525" y="2461020"/>
                    <a:pt x="1819819" y="2120432"/>
                  </a:cubicBezTo>
                  <a:cubicBezTo>
                    <a:pt x="2005833" y="1912303"/>
                    <a:pt x="2233688" y="1735151"/>
                    <a:pt x="2490439" y="1581347"/>
                  </a:cubicBezTo>
                  <a:cubicBezTo>
                    <a:pt x="2669749" y="1474008"/>
                    <a:pt x="2767919" y="1333380"/>
                    <a:pt x="2800513" y="1163240"/>
                  </a:cubicBezTo>
                  <a:cubicBezTo>
                    <a:pt x="2824478" y="1037870"/>
                    <a:pt x="2791267" y="916737"/>
                    <a:pt x="2735632" y="799073"/>
                  </a:cubicBezTo>
                  <a:cubicBezTo>
                    <a:pt x="2658961" y="637178"/>
                    <a:pt x="2544147" y="491156"/>
                    <a:pt x="2424633" y="347138"/>
                  </a:cubicBezTo>
                  <a:cubicBezTo>
                    <a:pt x="2341798" y="247427"/>
                    <a:pt x="2257730" y="148410"/>
                    <a:pt x="2174740" y="48777"/>
                  </a:cubicBezTo>
                  <a:cubicBezTo>
                    <a:pt x="2164646" y="36679"/>
                    <a:pt x="2142993" y="27663"/>
                    <a:pt x="2175742" y="0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03F9CC8-133D-46D4-9B3B-24722635A16E}"/>
                </a:ext>
              </a:extLst>
            </p:cNvPr>
            <p:cNvGrpSpPr/>
            <p:nvPr/>
          </p:nvGrpSpPr>
          <p:grpSpPr>
            <a:xfrm>
              <a:off x="0" y="4803997"/>
              <a:ext cx="2111117" cy="2054003"/>
              <a:chOff x="4364024" y="4825186"/>
              <a:chExt cx="2111117" cy="2054003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98F95912-CA39-4FFA-ABB4-A2587E427459}"/>
                  </a:ext>
                </a:extLst>
              </p:cNvPr>
              <p:cNvSpPr/>
              <p:nvPr/>
            </p:nvSpPr>
            <p:spPr>
              <a:xfrm rot="16200000">
                <a:off x="4392581" y="4796629"/>
                <a:ext cx="2054003" cy="2111117"/>
              </a:xfrm>
              <a:custGeom>
                <a:avLst/>
                <a:gdLst>
                  <a:gd name="connsiteX0" fmla="*/ 2629281 w 2629512"/>
                  <a:gd name="connsiteY0" fmla="*/ 2858 h 2646885"/>
                  <a:gd name="connsiteX1" fmla="*/ 0 w 2629512"/>
                  <a:gd name="connsiteY1" fmla="*/ 0 h 2646885"/>
                  <a:gd name="connsiteX2" fmla="*/ 953 w 2629512"/>
                  <a:gd name="connsiteY2" fmla="*/ 2544413 h 2646885"/>
                  <a:gd name="connsiteX3" fmla="*/ 51626 w 2629512"/>
                  <a:gd name="connsiteY3" fmla="*/ 2568702 h 2646885"/>
                  <a:gd name="connsiteX4" fmla="*/ 708470 w 2629512"/>
                  <a:gd name="connsiteY4" fmla="*/ 2645378 h 2646885"/>
                  <a:gd name="connsiteX5" fmla="*/ 1271016 w 2629512"/>
                  <a:gd name="connsiteY5" fmla="*/ 2560987 h 2646885"/>
                  <a:gd name="connsiteX6" fmla="*/ 2248376 w 2629512"/>
                  <a:gd name="connsiteY6" fmla="*/ 2168652 h 2646885"/>
                  <a:gd name="connsiteX7" fmla="*/ 2293525 w 2629512"/>
                  <a:gd name="connsiteY7" fmla="*/ 2135029 h 2646885"/>
                  <a:gd name="connsiteX8" fmla="*/ 2629281 w 2629512"/>
                  <a:gd name="connsiteY8" fmla="*/ 2858 h 2646885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48376 w 2629504"/>
                  <a:gd name="connsiteY6" fmla="*/ 2168652 h 2646884"/>
                  <a:gd name="connsiteX7" fmla="*/ 2281241 w 2629504"/>
                  <a:gd name="connsiteY7" fmla="*/ 2049043 h 2646884"/>
                  <a:gd name="connsiteX8" fmla="*/ 2629281 w 2629504"/>
                  <a:gd name="connsiteY8" fmla="*/ 2858 h 2646884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81241 w 2629504"/>
                  <a:gd name="connsiteY6" fmla="*/ 2049043 h 2646884"/>
                  <a:gd name="connsiteX7" fmla="*/ 2629281 w 2629504"/>
                  <a:gd name="connsiteY7" fmla="*/ 2858 h 2646884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81241 w 2629504"/>
                  <a:gd name="connsiteY6" fmla="*/ 2049043 h 2646884"/>
                  <a:gd name="connsiteX7" fmla="*/ 2629281 w 2629504"/>
                  <a:gd name="connsiteY7" fmla="*/ 2858 h 2646884"/>
                  <a:gd name="connsiteX0" fmla="*/ 2637734 w 2637957"/>
                  <a:gd name="connsiteY0" fmla="*/ 2858 h 2670445"/>
                  <a:gd name="connsiteX1" fmla="*/ 8453 w 2637957"/>
                  <a:gd name="connsiteY1" fmla="*/ 0 h 2670445"/>
                  <a:gd name="connsiteX2" fmla="*/ 9406 w 2637957"/>
                  <a:gd name="connsiteY2" fmla="*/ 2544413 h 2670445"/>
                  <a:gd name="connsiteX3" fmla="*/ 60079 w 2637957"/>
                  <a:gd name="connsiteY3" fmla="*/ 2568702 h 2670445"/>
                  <a:gd name="connsiteX4" fmla="*/ 643218 w 2637957"/>
                  <a:gd name="connsiteY4" fmla="*/ 2669946 h 2670445"/>
                  <a:gd name="connsiteX5" fmla="*/ 1279469 w 2637957"/>
                  <a:gd name="connsiteY5" fmla="*/ 2560987 h 2670445"/>
                  <a:gd name="connsiteX6" fmla="*/ 2289694 w 2637957"/>
                  <a:gd name="connsiteY6" fmla="*/ 2049043 h 2670445"/>
                  <a:gd name="connsiteX7" fmla="*/ 2637734 w 2637957"/>
                  <a:gd name="connsiteY7" fmla="*/ 2858 h 2670445"/>
                  <a:gd name="connsiteX0" fmla="*/ 2653266 w 2653489"/>
                  <a:gd name="connsiteY0" fmla="*/ 2858 h 2674355"/>
                  <a:gd name="connsiteX1" fmla="*/ 23985 w 2653489"/>
                  <a:gd name="connsiteY1" fmla="*/ 0 h 2674355"/>
                  <a:gd name="connsiteX2" fmla="*/ 24938 w 2653489"/>
                  <a:gd name="connsiteY2" fmla="*/ 2544413 h 2674355"/>
                  <a:gd name="connsiteX3" fmla="*/ 51042 w 2653489"/>
                  <a:gd name="connsiteY3" fmla="*/ 2642409 h 2674355"/>
                  <a:gd name="connsiteX4" fmla="*/ 658750 w 2653489"/>
                  <a:gd name="connsiteY4" fmla="*/ 2669946 h 2674355"/>
                  <a:gd name="connsiteX5" fmla="*/ 1295001 w 2653489"/>
                  <a:gd name="connsiteY5" fmla="*/ 2560987 h 2674355"/>
                  <a:gd name="connsiteX6" fmla="*/ 2305226 w 2653489"/>
                  <a:gd name="connsiteY6" fmla="*/ 2049043 h 2674355"/>
                  <a:gd name="connsiteX7" fmla="*/ 2653266 w 2653489"/>
                  <a:gd name="connsiteY7" fmla="*/ 2858 h 2674355"/>
                  <a:gd name="connsiteX0" fmla="*/ 2653266 w 2653489"/>
                  <a:gd name="connsiteY0" fmla="*/ 2858 h 2674355"/>
                  <a:gd name="connsiteX1" fmla="*/ 23985 w 2653489"/>
                  <a:gd name="connsiteY1" fmla="*/ 0 h 2674355"/>
                  <a:gd name="connsiteX2" fmla="*/ 24938 w 2653489"/>
                  <a:gd name="connsiteY2" fmla="*/ 2544413 h 2674355"/>
                  <a:gd name="connsiteX3" fmla="*/ 51043 w 2653489"/>
                  <a:gd name="connsiteY3" fmla="*/ 2642409 h 2674355"/>
                  <a:gd name="connsiteX4" fmla="*/ 658750 w 2653489"/>
                  <a:gd name="connsiteY4" fmla="*/ 2669946 h 2674355"/>
                  <a:gd name="connsiteX5" fmla="*/ 1295001 w 2653489"/>
                  <a:gd name="connsiteY5" fmla="*/ 2560987 h 2674355"/>
                  <a:gd name="connsiteX6" fmla="*/ 2305226 w 2653489"/>
                  <a:gd name="connsiteY6" fmla="*/ 2049043 h 2674355"/>
                  <a:gd name="connsiteX7" fmla="*/ 2653266 w 2653489"/>
                  <a:gd name="connsiteY7" fmla="*/ 2858 h 2674355"/>
                  <a:gd name="connsiteX0" fmla="*/ 2646969 w 2647192"/>
                  <a:gd name="connsiteY0" fmla="*/ 2858 h 2709056"/>
                  <a:gd name="connsiteX1" fmla="*/ 17688 w 2647192"/>
                  <a:gd name="connsiteY1" fmla="*/ 0 h 2709056"/>
                  <a:gd name="connsiteX2" fmla="*/ 18641 w 2647192"/>
                  <a:gd name="connsiteY2" fmla="*/ 2544413 h 2709056"/>
                  <a:gd name="connsiteX3" fmla="*/ 44746 w 2647192"/>
                  <a:gd name="connsiteY3" fmla="*/ 2642409 h 2709056"/>
                  <a:gd name="connsiteX4" fmla="*/ 566464 w 2647192"/>
                  <a:gd name="connsiteY4" fmla="*/ 2706798 h 2709056"/>
                  <a:gd name="connsiteX5" fmla="*/ 1288704 w 2647192"/>
                  <a:gd name="connsiteY5" fmla="*/ 2560987 h 2709056"/>
                  <a:gd name="connsiteX6" fmla="*/ 2298929 w 2647192"/>
                  <a:gd name="connsiteY6" fmla="*/ 2049043 h 2709056"/>
                  <a:gd name="connsiteX7" fmla="*/ 2646969 w 2647192"/>
                  <a:gd name="connsiteY7" fmla="*/ 2858 h 2709056"/>
                  <a:gd name="connsiteX0" fmla="*/ 2646969 w 2647192"/>
                  <a:gd name="connsiteY0" fmla="*/ 2858 h 2710858"/>
                  <a:gd name="connsiteX1" fmla="*/ 17688 w 2647192"/>
                  <a:gd name="connsiteY1" fmla="*/ 0 h 2710858"/>
                  <a:gd name="connsiteX2" fmla="*/ 18641 w 2647192"/>
                  <a:gd name="connsiteY2" fmla="*/ 2544413 h 2710858"/>
                  <a:gd name="connsiteX3" fmla="*/ 44746 w 2647192"/>
                  <a:gd name="connsiteY3" fmla="*/ 2642409 h 2710858"/>
                  <a:gd name="connsiteX4" fmla="*/ 566464 w 2647192"/>
                  <a:gd name="connsiteY4" fmla="*/ 2706798 h 2710858"/>
                  <a:gd name="connsiteX5" fmla="*/ 1288704 w 2647192"/>
                  <a:gd name="connsiteY5" fmla="*/ 2524135 h 2710858"/>
                  <a:gd name="connsiteX6" fmla="*/ 2298929 w 2647192"/>
                  <a:gd name="connsiteY6" fmla="*/ 2049043 h 2710858"/>
                  <a:gd name="connsiteX7" fmla="*/ 2646969 w 2647192"/>
                  <a:gd name="connsiteY7" fmla="*/ 2858 h 2710858"/>
                  <a:gd name="connsiteX0" fmla="*/ 2646969 w 2647192"/>
                  <a:gd name="connsiteY0" fmla="*/ 2858 h 2699238"/>
                  <a:gd name="connsiteX1" fmla="*/ 17688 w 2647192"/>
                  <a:gd name="connsiteY1" fmla="*/ 0 h 2699238"/>
                  <a:gd name="connsiteX2" fmla="*/ 18641 w 2647192"/>
                  <a:gd name="connsiteY2" fmla="*/ 2544413 h 2699238"/>
                  <a:gd name="connsiteX3" fmla="*/ 44746 w 2647192"/>
                  <a:gd name="connsiteY3" fmla="*/ 2642409 h 2699238"/>
                  <a:gd name="connsiteX4" fmla="*/ 566463 w 2647192"/>
                  <a:gd name="connsiteY4" fmla="*/ 2694517 h 2699238"/>
                  <a:gd name="connsiteX5" fmla="*/ 1288704 w 2647192"/>
                  <a:gd name="connsiteY5" fmla="*/ 2524135 h 2699238"/>
                  <a:gd name="connsiteX6" fmla="*/ 2298929 w 2647192"/>
                  <a:gd name="connsiteY6" fmla="*/ 2049043 h 2699238"/>
                  <a:gd name="connsiteX7" fmla="*/ 2646969 w 2647192"/>
                  <a:gd name="connsiteY7" fmla="*/ 2858 h 2699238"/>
                  <a:gd name="connsiteX0" fmla="*/ 2649664 w 2649887"/>
                  <a:gd name="connsiteY0" fmla="*/ 2858 h 2734538"/>
                  <a:gd name="connsiteX1" fmla="*/ 20383 w 2649887"/>
                  <a:gd name="connsiteY1" fmla="*/ 0 h 2734538"/>
                  <a:gd name="connsiteX2" fmla="*/ 21336 w 2649887"/>
                  <a:gd name="connsiteY2" fmla="*/ 2544413 h 2734538"/>
                  <a:gd name="connsiteX3" fmla="*/ 47441 w 2649887"/>
                  <a:gd name="connsiteY3" fmla="*/ 2642409 h 2734538"/>
                  <a:gd name="connsiteX4" fmla="*/ 606010 w 2649887"/>
                  <a:gd name="connsiteY4" fmla="*/ 2731372 h 2734538"/>
                  <a:gd name="connsiteX5" fmla="*/ 1291399 w 2649887"/>
                  <a:gd name="connsiteY5" fmla="*/ 2524135 h 2734538"/>
                  <a:gd name="connsiteX6" fmla="*/ 2301624 w 2649887"/>
                  <a:gd name="connsiteY6" fmla="*/ 2049043 h 2734538"/>
                  <a:gd name="connsiteX7" fmla="*/ 2649664 w 2649887"/>
                  <a:gd name="connsiteY7" fmla="*/ 2858 h 2734538"/>
                  <a:gd name="connsiteX0" fmla="*/ 2648765 w 2648988"/>
                  <a:gd name="connsiteY0" fmla="*/ 2858 h 2710864"/>
                  <a:gd name="connsiteX1" fmla="*/ 19484 w 2648988"/>
                  <a:gd name="connsiteY1" fmla="*/ 0 h 2710864"/>
                  <a:gd name="connsiteX2" fmla="*/ 20437 w 2648988"/>
                  <a:gd name="connsiteY2" fmla="*/ 2544413 h 2710864"/>
                  <a:gd name="connsiteX3" fmla="*/ 46542 w 2648988"/>
                  <a:gd name="connsiteY3" fmla="*/ 2642409 h 2710864"/>
                  <a:gd name="connsiteX4" fmla="*/ 592827 w 2648988"/>
                  <a:gd name="connsiteY4" fmla="*/ 2706804 h 2710864"/>
                  <a:gd name="connsiteX5" fmla="*/ 1290500 w 2648988"/>
                  <a:gd name="connsiteY5" fmla="*/ 2524135 h 2710864"/>
                  <a:gd name="connsiteX6" fmla="*/ 2300725 w 2648988"/>
                  <a:gd name="connsiteY6" fmla="*/ 2049043 h 2710864"/>
                  <a:gd name="connsiteX7" fmla="*/ 2648765 w 2648988"/>
                  <a:gd name="connsiteY7" fmla="*/ 2858 h 2710864"/>
                  <a:gd name="connsiteX0" fmla="*/ 2648765 w 2648988"/>
                  <a:gd name="connsiteY0" fmla="*/ 2858 h 2722646"/>
                  <a:gd name="connsiteX1" fmla="*/ 19484 w 2648988"/>
                  <a:gd name="connsiteY1" fmla="*/ 0 h 2722646"/>
                  <a:gd name="connsiteX2" fmla="*/ 20437 w 2648988"/>
                  <a:gd name="connsiteY2" fmla="*/ 2544413 h 2722646"/>
                  <a:gd name="connsiteX3" fmla="*/ 46542 w 2648988"/>
                  <a:gd name="connsiteY3" fmla="*/ 2642409 h 2722646"/>
                  <a:gd name="connsiteX4" fmla="*/ 592827 w 2648988"/>
                  <a:gd name="connsiteY4" fmla="*/ 2719088 h 2722646"/>
                  <a:gd name="connsiteX5" fmla="*/ 1290500 w 2648988"/>
                  <a:gd name="connsiteY5" fmla="*/ 2524135 h 2722646"/>
                  <a:gd name="connsiteX6" fmla="*/ 2300725 w 2648988"/>
                  <a:gd name="connsiteY6" fmla="*/ 2049043 h 2722646"/>
                  <a:gd name="connsiteX7" fmla="*/ 2648765 w 2648988"/>
                  <a:gd name="connsiteY7" fmla="*/ 2858 h 2722646"/>
                  <a:gd name="connsiteX0" fmla="*/ 2648765 w 2648988"/>
                  <a:gd name="connsiteY0" fmla="*/ 2858 h 2722646"/>
                  <a:gd name="connsiteX1" fmla="*/ 19484 w 2648988"/>
                  <a:gd name="connsiteY1" fmla="*/ 0 h 2722646"/>
                  <a:gd name="connsiteX2" fmla="*/ 20437 w 2648988"/>
                  <a:gd name="connsiteY2" fmla="*/ 2544413 h 2722646"/>
                  <a:gd name="connsiteX3" fmla="*/ 46542 w 2648988"/>
                  <a:gd name="connsiteY3" fmla="*/ 2642409 h 2722646"/>
                  <a:gd name="connsiteX4" fmla="*/ 592827 w 2648988"/>
                  <a:gd name="connsiteY4" fmla="*/ 2719088 h 2722646"/>
                  <a:gd name="connsiteX5" fmla="*/ 1324193 w 2648988"/>
                  <a:gd name="connsiteY5" fmla="*/ 2524135 h 2722646"/>
                  <a:gd name="connsiteX6" fmla="*/ 2300725 w 2648988"/>
                  <a:gd name="connsiteY6" fmla="*/ 2049043 h 2722646"/>
                  <a:gd name="connsiteX7" fmla="*/ 2648765 w 2648988"/>
                  <a:gd name="connsiteY7" fmla="*/ 2858 h 272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988" h="2722646">
                    <a:moveTo>
                      <a:pt x="2648765" y="2858"/>
                    </a:moveTo>
                    <a:lnTo>
                      <a:pt x="19484" y="0"/>
                    </a:lnTo>
                    <a:cubicBezTo>
                      <a:pt x="19484" y="0"/>
                      <a:pt x="20437" y="2397919"/>
                      <a:pt x="20437" y="2544413"/>
                    </a:cubicBezTo>
                    <a:cubicBezTo>
                      <a:pt x="34248" y="2558987"/>
                      <a:pt x="-48856" y="2613296"/>
                      <a:pt x="46542" y="2642409"/>
                    </a:cubicBezTo>
                    <a:cubicBezTo>
                      <a:pt x="141940" y="2671522"/>
                      <a:pt x="379885" y="2738800"/>
                      <a:pt x="592827" y="2719088"/>
                    </a:cubicBezTo>
                    <a:cubicBezTo>
                      <a:pt x="805769" y="2699376"/>
                      <a:pt x="1039543" y="2635809"/>
                      <a:pt x="1324193" y="2524135"/>
                    </a:cubicBezTo>
                    <a:cubicBezTo>
                      <a:pt x="1608843" y="2412461"/>
                      <a:pt x="1767245" y="2364841"/>
                      <a:pt x="2300725" y="2049043"/>
                    </a:cubicBezTo>
                    <a:cubicBezTo>
                      <a:pt x="2310345" y="2030469"/>
                      <a:pt x="2659052" y="70485"/>
                      <a:pt x="2648765" y="28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6A212A2-CB54-4B22-99BB-3CC2C4EC3C82}"/>
                  </a:ext>
                </a:extLst>
              </p:cNvPr>
              <p:cNvSpPr/>
              <p:nvPr/>
            </p:nvSpPr>
            <p:spPr>
              <a:xfrm rot="16200000">
                <a:off x="5738115" y="6626710"/>
                <a:ext cx="230875" cy="242395"/>
              </a:xfrm>
              <a:custGeom>
                <a:avLst/>
                <a:gdLst>
                  <a:gd name="connsiteX0" fmla="*/ 0 w 297751"/>
                  <a:gd name="connsiteY0" fmla="*/ 237172 h 312610"/>
                  <a:gd name="connsiteX1" fmla="*/ 73628 w 297751"/>
                  <a:gd name="connsiteY1" fmla="*/ 172307 h 312610"/>
                  <a:gd name="connsiteX2" fmla="*/ 77057 w 297751"/>
                  <a:gd name="connsiteY2" fmla="*/ 139065 h 312610"/>
                  <a:gd name="connsiteX3" fmla="*/ 42101 w 297751"/>
                  <a:gd name="connsiteY3" fmla="*/ 46101 h 312610"/>
                  <a:gd name="connsiteX4" fmla="*/ 238125 w 297751"/>
                  <a:gd name="connsiteY4" fmla="*/ 0 h 312610"/>
                  <a:gd name="connsiteX5" fmla="*/ 228600 w 297751"/>
                  <a:gd name="connsiteY5" fmla="*/ 37147 h 312610"/>
                  <a:gd name="connsiteX6" fmla="*/ 297752 w 297751"/>
                  <a:gd name="connsiteY6" fmla="*/ 164687 h 312610"/>
                  <a:gd name="connsiteX7" fmla="*/ 161830 w 297751"/>
                  <a:gd name="connsiteY7" fmla="*/ 312610 h 312610"/>
                  <a:gd name="connsiteX8" fmla="*/ 0 w 297751"/>
                  <a:gd name="connsiteY8" fmla="*/ 256222 h 312610"/>
                  <a:gd name="connsiteX9" fmla="*/ 0 w 297751"/>
                  <a:gd name="connsiteY9" fmla="*/ 237172 h 3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51" h="312610">
                    <a:moveTo>
                      <a:pt x="0" y="237172"/>
                    </a:moveTo>
                    <a:cubicBezTo>
                      <a:pt x="31623" y="223552"/>
                      <a:pt x="47911" y="192596"/>
                      <a:pt x="73628" y="172307"/>
                    </a:cubicBezTo>
                    <a:cubicBezTo>
                      <a:pt x="86773" y="161925"/>
                      <a:pt x="82106" y="151352"/>
                      <a:pt x="77057" y="139065"/>
                    </a:cubicBezTo>
                    <a:cubicBezTo>
                      <a:pt x="66961" y="114586"/>
                      <a:pt x="58293" y="89535"/>
                      <a:pt x="42101" y="46101"/>
                    </a:cubicBezTo>
                    <a:cubicBezTo>
                      <a:pt x="136017" y="137636"/>
                      <a:pt x="182309" y="68389"/>
                      <a:pt x="238125" y="0"/>
                    </a:cubicBezTo>
                    <a:cubicBezTo>
                      <a:pt x="232410" y="22193"/>
                      <a:pt x="230505" y="29718"/>
                      <a:pt x="228600" y="37147"/>
                    </a:cubicBezTo>
                    <a:cubicBezTo>
                      <a:pt x="205550" y="126397"/>
                      <a:pt x="205550" y="126397"/>
                      <a:pt x="297752" y="164687"/>
                    </a:cubicBezTo>
                    <a:cubicBezTo>
                      <a:pt x="206407" y="174212"/>
                      <a:pt x="158020" y="221742"/>
                      <a:pt x="161830" y="312610"/>
                    </a:cubicBezTo>
                    <a:cubicBezTo>
                      <a:pt x="103823" y="216503"/>
                      <a:pt x="104204" y="216694"/>
                      <a:pt x="0" y="256222"/>
                    </a:cubicBezTo>
                    <a:cubicBezTo>
                      <a:pt x="0" y="249841"/>
                      <a:pt x="0" y="243459"/>
                      <a:pt x="0" y="23717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11DF1CFE-B6BC-40C3-BF70-4BE24C08F4B2}"/>
                  </a:ext>
                </a:extLst>
              </p:cNvPr>
              <p:cNvSpPr/>
              <p:nvPr/>
            </p:nvSpPr>
            <p:spPr>
              <a:xfrm rot="16200000">
                <a:off x="5480811" y="6668083"/>
                <a:ext cx="142519" cy="248009"/>
              </a:xfrm>
              <a:custGeom>
                <a:avLst/>
                <a:gdLst>
                  <a:gd name="connsiteX0" fmla="*/ 0 w 183801"/>
                  <a:gd name="connsiteY0" fmla="*/ 58483 h 319849"/>
                  <a:gd name="connsiteX1" fmla="*/ 80677 w 183801"/>
                  <a:gd name="connsiteY1" fmla="*/ 51530 h 319849"/>
                  <a:gd name="connsiteX2" fmla="*/ 137827 w 183801"/>
                  <a:gd name="connsiteY2" fmla="*/ 0 h 319849"/>
                  <a:gd name="connsiteX3" fmla="*/ 106490 w 183801"/>
                  <a:gd name="connsiteY3" fmla="*/ 110585 h 319849"/>
                  <a:gd name="connsiteX4" fmla="*/ 181166 w 183801"/>
                  <a:gd name="connsiteY4" fmla="*/ 165925 h 319849"/>
                  <a:gd name="connsiteX5" fmla="*/ 180023 w 183801"/>
                  <a:gd name="connsiteY5" fmla="*/ 171640 h 319849"/>
                  <a:gd name="connsiteX6" fmla="*/ 46577 w 183801"/>
                  <a:gd name="connsiteY6" fmla="*/ 319849 h 319849"/>
                  <a:gd name="connsiteX7" fmla="*/ 0 w 183801"/>
                  <a:gd name="connsiteY7" fmla="*/ 220313 h 319849"/>
                  <a:gd name="connsiteX8" fmla="*/ 0 w 183801"/>
                  <a:gd name="connsiteY8" fmla="*/ 58483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801" h="319849">
                    <a:moveTo>
                      <a:pt x="0" y="58483"/>
                    </a:moveTo>
                    <a:cubicBezTo>
                      <a:pt x="29718" y="88487"/>
                      <a:pt x="55150" y="81439"/>
                      <a:pt x="80677" y="51530"/>
                    </a:cubicBezTo>
                    <a:cubicBezTo>
                      <a:pt x="94393" y="35528"/>
                      <a:pt x="112109" y="22860"/>
                      <a:pt x="137827" y="0"/>
                    </a:cubicBezTo>
                    <a:cubicBezTo>
                      <a:pt x="123825" y="45529"/>
                      <a:pt x="103727" y="79057"/>
                      <a:pt x="106490" y="110585"/>
                    </a:cubicBezTo>
                    <a:cubicBezTo>
                      <a:pt x="109538" y="145732"/>
                      <a:pt x="158972" y="142494"/>
                      <a:pt x="181166" y="165925"/>
                    </a:cubicBezTo>
                    <a:cubicBezTo>
                      <a:pt x="185071" y="168783"/>
                      <a:pt x="184595" y="171259"/>
                      <a:pt x="180023" y="171640"/>
                    </a:cubicBezTo>
                    <a:cubicBezTo>
                      <a:pt x="97441" y="178117"/>
                      <a:pt x="44101" y="215551"/>
                      <a:pt x="46577" y="319849"/>
                    </a:cubicBezTo>
                    <a:cubicBezTo>
                      <a:pt x="17621" y="280416"/>
                      <a:pt x="22574" y="243935"/>
                      <a:pt x="0" y="220313"/>
                    </a:cubicBezTo>
                    <a:cubicBezTo>
                      <a:pt x="0" y="166306"/>
                      <a:pt x="0" y="112395"/>
                      <a:pt x="0" y="58483"/>
                    </a:cubicBezTo>
                    <a:close/>
                  </a:path>
                </a:pathLst>
              </a:custGeom>
              <a:solidFill>
                <a:srgbClr val="FC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1714B07D-0CFE-40DC-B339-9B8C27678B52}"/>
                  </a:ext>
                </a:extLst>
              </p:cNvPr>
              <p:cNvSpPr/>
              <p:nvPr/>
            </p:nvSpPr>
            <p:spPr>
              <a:xfrm rot="16200000">
                <a:off x="4353572" y="6226744"/>
                <a:ext cx="204360" cy="179174"/>
              </a:xfrm>
              <a:custGeom>
                <a:avLst/>
                <a:gdLst>
                  <a:gd name="connsiteX0" fmla="*/ 207169 w 263556"/>
                  <a:gd name="connsiteY0" fmla="*/ 95 h 231076"/>
                  <a:gd name="connsiteX1" fmla="*/ 263557 w 263556"/>
                  <a:gd name="connsiteY1" fmla="*/ 92583 h 231076"/>
                  <a:gd name="connsiteX2" fmla="*/ 112204 w 263556"/>
                  <a:gd name="connsiteY2" fmla="*/ 231077 h 231076"/>
                  <a:gd name="connsiteX3" fmla="*/ 90964 w 263556"/>
                  <a:gd name="connsiteY3" fmla="*/ 133826 h 231076"/>
                  <a:gd name="connsiteX4" fmla="*/ 0 w 263556"/>
                  <a:gd name="connsiteY4" fmla="*/ 142589 h 231076"/>
                  <a:gd name="connsiteX5" fmla="*/ 83344 w 263556"/>
                  <a:gd name="connsiteY5" fmla="*/ 0 h 231076"/>
                  <a:gd name="connsiteX6" fmla="*/ 207169 w 263556"/>
                  <a:gd name="connsiteY6" fmla="*/ 95 h 23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56" h="231076">
                    <a:moveTo>
                      <a:pt x="207169" y="95"/>
                    </a:moveTo>
                    <a:cubicBezTo>
                      <a:pt x="178594" y="50197"/>
                      <a:pt x="224314" y="62484"/>
                      <a:pt x="263557" y="92583"/>
                    </a:cubicBezTo>
                    <a:cubicBezTo>
                      <a:pt x="167164" y="89059"/>
                      <a:pt x="132588" y="146018"/>
                      <a:pt x="112204" y="231077"/>
                    </a:cubicBezTo>
                    <a:cubicBezTo>
                      <a:pt x="96202" y="188881"/>
                      <a:pt x="114014" y="148685"/>
                      <a:pt x="90964" y="133826"/>
                    </a:cubicBezTo>
                    <a:cubicBezTo>
                      <a:pt x="68104" y="119063"/>
                      <a:pt x="34195" y="140113"/>
                      <a:pt x="0" y="142589"/>
                    </a:cubicBezTo>
                    <a:cubicBezTo>
                      <a:pt x="33623" y="95441"/>
                      <a:pt x="113157" y="78200"/>
                      <a:pt x="83344" y="0"/>
                    </a:cubicBezTo>
                    <a:cubicBezTo>
                      <a:pt x="124682" y="95"/>
                      <a:pt x="165925" y="95"/>
                      <a:pt x="207169" y="95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1981A246-61DE-47C3-AC10-7E78C20BC466}"/>
                  </a:ext>
                </a:extLst>
              </p:cNvPr>
              <p:cNvSpPr/>
              <p:nvPr/>
            </p:nvSpPr>
            <p:spPr>
              <a:xfrm rot="16200000">
                <a:off x="4353130" y="5684566"/>
                <a:ext cx="163444" cy="137224"/>
              </a:xfrm>
              <a:custGeom>
                <a:avLst/>
                <a:gdLst>
                  <a:gd name="connsiteX0" fmla="*/ 159258 w 210788"/>
                  <a:gd name="connsiteY0" fmla="*/ 0 h 176974"/>
                  <a:gd name="connsiteX1" fmla="*/ 210788 w 210788"/>
                  <a:gd name="connsiteY1" fmla="*/ 16097 h 176974"/>
                  <a:gd name="connsiteX2" fmla="*/ 88201 w 210788"/>
                  <a:gd name="connsiteY2" fmla="*/ 176974 h 176974"/>
                  <a:gd name="connsiteX3" fmla="*/ 71056 w 210788"/>
                  <a:gd name="connsiteY3" fmla="*/ 114967 h 176974"/>
                  <a:gd name="connsiteX4" fmla="*/ 0 w 210788"/>
                  <a:gd name="connsiteY4" fmla="*/ 161449 h 176974"/>
                  <a:gd name="connsiteX5" fmla="*/ 54578 w 210788"/>
                  <a:gd name="connsiteY5" fmla="*/ 0 h 176974"/>
                  <a:gd name="connsiteX6" fmla="*/ 159258 w 210788"/>
                  <a:gd name="connsiteY6" fmla="*/ 0 h 17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88" h="176974">
                    <a:moveTo>
                      <a:pt x="159258" y="0"/>
                    </a:moveTo>
                    <a:cubicBezTo>
                      <a:pt x="171545" y="12954"/>
                      <a:pt x="189738" y="4477"/>
                      <a:pt x="210788" y="16097"/>
                    </a:cubicBezTo>
                    <a:cubicBezTo>
                      <a:pt x="137636" y="47625"/>
                      <a:pt x="106489" y="106871"/>
                      <a:pt x="88201" y="176974"/>
                    </a:cubicBezTo>
                    <a:cubicBezTo>
                      <a:pt x="82677" y="157163"/>
                      <a:pt x="77248" y="137351"/>
                      <a:pt x="71056" y="114967"/>
                    </a:cubicBezTo>
                    <a:cubicBezTo>
                      <a:pt x="45910" y="131445"/>
                      <a:pt x="22955" y="146399"/>
                      <a:pt x="0" y="161449"/>
                    </a:cubicBezTo>
                    <a:cubicBezTo>
                      <a:pt x="29337" y="109633"/>
                      <a:pt x="76390" y="67151"/>
                      <a:pt x="54578" y="0"/>
                    </a:cubicBezTo>
                    <a:cubicBezTo>
                      <a:pt x="89344" y="0"/>
                      <a:pt x="124301" y="0"/>
                      <a:pt x="159258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5A134F05-9D5D-4AF4-BEB7-1842715BE29D}"/>
                  </a:ext>
                </a:extLst>
              </p:cNvPr>
              <p:cNvSpPr/>
              <p:nvPr/>
            </p:nvSpPr>
            <p:spPr>
              <a:xfrm rot="16200000">
                <a:off x="4367752" y="5414550"/>
                <a:ext cx="135525" cy="138552"/>
              </a:xfrm>
              <a:custGeom>
                <a:avLst/>
                <a:gdLst>
                  <a:gd name="connsiteX0" fmla="*/ 174784 w 174783"/>
                  <a:gd name="connsiteY0" fmla="*/ 0 h 178688"/>
                  <a:gd name="connsiteX1" fmla="*/ 98584 w 174783"/>
                  <a:gd name="connsiteY1" fmla="*/ 169069 h 178688"/>
                  <a:gd name="connsiteX2" fmla="*/ 64770 w 174783"/>
                  <a:gd name="connsiteY2" fmla="*/ 120872 h 178688"/>
                  <a:gd name="connsiteX3" fmla="*/ 0 w 174783"/>
                  <a:gd name="connsiteY3" fmla="*/ 178689 h 178688"/>
                  <a:gd name="connsiteX4" fmla="*/ 32194 w 174783"/>
                  <a:gd name="connsiteY4" fmla="*/ 16764 h 178688"/>
                  <a:gd name="connsiteX5" fmla="*/ 79438 w 174783"/>
                  <a:gd name="connsiteY5" fmla="*/ 0 h 178688"/>
                  <a:gd name="connsiteX6" fmla="*/ 174784 w 174783"/>
                  <a:gd name="connsiteY6" fmla="*/ 0 h 17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783" h="178688">
                    <a:moveTo>
                      <a:pt x="174784" y="0"/>
                    </a:moveTo>
                    <a:cubicBezTo>
                      <a:pt x="134207" y="48673"/>
                      <a:pt x="96298" y="98679"/>
                      <a:pt x="98584" y="169069"/>
                    </a:cubicBezTo>
                    <a:cubicBezTo>
                      <a:pt x="76486" y="156401"/>
                      <a:pt x="82296" y="133445"/>
                      <a:pt x="64770" y="120872"/>
                    </a:cubicBezTo>
                    <a:cubicBezTo>
                      <a:pt x="46482" y="137255"/>
                      <a:pt x="27051" y="154496"/>
                      <a:pt x="0" y="178689"/>
                    </a:cubicBezTo>
                    <a:cubicBezTo>
                      <a:pt x="18669" y="119063"/>
                      <a:pt x="81439" y="76295"/>
                      <a:pt x="32194" y="16764"/>
                    </a:cubicBezTo>
                    <a:cubicBezTo>
                      <a:pt x="48387" y="2477"/>
                      <a:pt x="68104" y="14478"/>
                      <a:pt x="79438" y="0"/>
                    </a:cubicBezTo>
                    <a:cubicBezTo>
                      <a:pt x="111252" y="0"/>
                      <a:pt x="142970" y="0"/>
                      <a:pt x="174784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1A597D6C-C8D0-45CC-8716-F968D9C5E2B7}"/>
                  </a:ext>
                </a:extLst>
              </p:cNvPr>
              <p:cNvSpPr/>
              <p:nvPr/>
            </p:nvSpPr>
            <p:spPr>
              <a:xfrm rot="16200000">
                <a:off x="5131734" y="6748597"/>
                <a:ext cx="80503" cy="148997"/>
              </a:xfrm>
              <a:custGeom>
                <a:avLst/>
                <a:gdLst>
                  <a:gd name="connsiteX0" fmla="*/ 0 w 103822"/>
                  <a:gd name="connsiteY0" fmla="*/ 46863 h 192158"/>
                  <a:gd name="connsiteX1" fmla="*/ 64389 w 103822"/>
                  <a:gd name="connsiteY1" fmla="*/ 0 h 192158"/>
                  <a:gd name="connsiteX2" fmla="*/ 65056 w 103822"/>
                  <a:gd name="connsiteY2" fmla="*/ 11811 h 192158"/>
                  <a:gd name="connsiteX3" fmla="*/ 30575 w 103822"/>
                  <a:gd name="connsiteY3" fmla="*/ 108490 h 192158"/>
                  <a:gd name="connsiteX4" fmla="*/ 103823 w 103822"/>
                  <a:gd name="connsiteY4" fmla="*/ 187547 h 192158"/>
                  <a:gd name="connsiteX5" fmla="*/ 0 w 103822"/>
                  <a:gd name="connsiteY5" fmla="*/ 189738 h 192158"/>
                  <a:gd name="connsiteX6" fmla="*/ 0 w 103822"/>
                  <a:gd name="connsiteY6" fmla="*/ 46863 h 19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" h="192158">
                    <a:moveTo>
                      <a:pt x="0" y="46863"/>
                    </a:moveTo>
                    <a:cubicBezTo>
                      <a:pt x="21050" y="31528"/>
                      <a:pt x="42005" y="16193"/>
                      <a:pt x="64389" y="0"/>
                    </a:cubicBezTo>
                    <a:cubicBezTo>
                      <a:pt x="64770" y="5906"/>
                      <a:pt x="66104" y="9239"/>
                      <a:pt x="65056" y="11811"/>
                    </a:cubicBezTo>
                    <a:cubicBezTo>
                      <a:pt x="52769" y="44101"/>
                      <a:pt x="29528" y="76772"/>
                      <a:pt x="30575" y="108490"/>
                    </a:cubicBezTo>
                    <a:cubicBezTo>
                      <a:pt x="31814" y="143161"/>
                      <a:pt x="83058" y="157734"/>
                      <a:pt x="103823" y="187547"/>
                    </a:cubicBezTo>
                    <a:cubicBezTo>
                      <a:pt x="69056" y="195834"/>
                      <a:pt x="34385" y="190595"/>
                      <a:pt x="0" y="189738"/>
                    </a:cubicBezTo>
                    <a:cubicBezTo>
                      <a:pt x="0" y="142113"/>
                      <a:pt x="0" y="94488"/>
                      <a:pt x="0" y="46863"/>
                    </a:cubicBezTo>
                    <a:close/>
                  </a:path>
                </a:pathLst>
              </a:custGeom>
              <a:solidFill>
                <a:srgbClr val="F8F9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BB66418-7674-4B09-A70E-A52B85F43533}"/>
                  </a:ext>
                </a:extLst>
              </p:cNvPr>
              <p:cNvSpPr/>
              <p:nvPr/>
            </p:nvSpPr>
            <p:spPr>
              <a:xfrm rot="16200000">
                <a:off x="4361622" y="5191725"/>
                <a:ext cx="80947" cy="71862"/>
              </a:xfrm>
              <a:custGeom>
                <a:avLst/>
                <a:gdLst>
                  <a:gd name="connsiteX0" fmla="*/ 104394 w 104394"/>
                  <a:gd name="connsiteY0" fmla="*/ 95 h 92678"/>
                  <a:gd name="connsiteX1" fmla="*/ 92964 w 104394"/>
                  <a:gd name="connsiteY1" fmla="*/ 62294 h 92678"/>
                  <a:gd name="connsiteX2" fmla="*/ 63437 w 104394"/>
                  <a:gd name="connsiteY2" fmla="*/ 23622 h 92678"/>
                  <a:gd name="connsiteX3" fmla="*/ 4763 w 104394"/>
                  <a:gd name="connsiteY3" fmla="*/ 92678 h 92678"/>
                  <a:gd name="connsiteX4" fmla="*/ 0 w 104394"/>
                  <a:gd name="connsiteY4" fmla="*/ 90583 h 92678"/>
                  <a:gd name="connsiteX5" fmla="*/ 37814 w 104394"/>
                  <a:gd name="connsiteY5" fmla="*/ 0 h 92678"/>
                  <a:gd name="connsiteX6" fmla="*/ 104394 w 104394"/>
                  <a:gd name="connsiteY6" fmla="*/ 95 h 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94" h="92678">
                    <a:moveTo>
                      <a:pt x="104394" y="95"/>
                    </a:moveTo>
                    <a:cubicBezTo>
                      <a:pt x="103442" y="20098"/>
                      <a:pt x="104204" y="40481"/>
                      <a:pt x="92964" y="62294"/>
                    </a:cubicBezTo>
                    <a:cubicBezTo>
                      <a:pt x="82772" y="48959"/>
                      <a:pt x="73914" y="37338"/>
                      <a:pt x="63437" y="23622"/>
                    </a:cubicBezTo>
                    <a:cubicBezTo>
                      <a:pt x="42577" y="48197"/>
                      <a:pt x="23717" y="70390"/>
                      <a:pt x="4763" y="92678"/>
                    </a:cubicBezTo>
                    <a:cubicBezTo>
                      <a:pt x="3143" y="92012"/>
                      <a:pt x="1619" y="91345"/>
                      <a:pt x="0" y="90583"/>
                    </a:cubicBezTo>
                    <a:cubicBezTo>
                      <a:pt x="12573" y="60389"/>
                      <a:pt x="25146" y="30194"/>
                      <a:pt x="37814" y="0"/>
                    </a:cubicBezTo>
                    <a:cubicBezTo>
                      <a:pt x="59912" y="95"/>
                      <a:pt x="82201" y="95"/>
                      <a:pt x="104394" y="95"/>
                    </a:cubicBezTo>
                    <a:close/>
                  </a:path>
                </a:pathLst>
              </a:custGeom>
              <a:solidFill>
                <a:srgbClr val="F2F4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50A42E2-5A0E-4F82-AAC2-A170EAEFB044}"/>
                  </a:ext>
                </a:extLst>
              </p:cNvPr>
              <p:cNvSpPr/>
              <p:nvPr/>
            </p:nvSpPr>
            <p:spPr>
              <a:xfrm rot="16200000">
                <a:off x="4377986" y="6017111"/>
                <a:ext cx="29679" cy="53176"/>
              </a:xfrm>
              <a:custGeom>
                <a:avLst/>
                <a:gdLst>
                  <a:gd name="connsiteX0" fmla="*/ 38100 w 38275"/>
                  <a:gd name="connsiteY0" fmla="*/ 0 h 68579"/>
                  <a:gd name="connsiteX1" fmla="*/ 9525 w 38275"/>
                  <a:gd name="connsiteY1" fmla="*/ 68580 h 68579"/>
                  <a:gd name="connsiteX2" fmla="*/ 0 w 38275"/>
                  <a:gd name="connsiteY2" fmla="*/ 0 h 68579"/>
                  <a:gd name="connsiteX3" fmla="*/ 38100 w 38275"/>
                  <a:gd name="connsiteY3" fmla="*/ 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75" h="68579">
                    <a:moveTo>
                      <a:pt x="38100" y="0"/>
                    </a:moveTo>
                    <a:cubicBezTo>
                      <a:pt x="40291" y="26003"/>
                      <a:pt x="21431" y="44768"/>
                      <a:pt x="9525" y="68580"/>
                    </a:cubicBezTo>
                    <a:cubicBezTo>
                      <a:pt x="6382" y="45720"/>
                      <a:pt x="3143" y="22860"/>
                      <a:pt x="0" y="0"/>
                    </a:cubicBezTo>
                    <a:cubicBezTo>
                      <a:pt x="12764" y="0"/>
                      <a:pt x="25432" y="0"/>
                      <a:pt x="38100" y="0"/>
                    </a:cubicBezTo>
                    <a:close/>
                  </a:path>
                </a:pathLst>
              </a:custGeom>
              <a:solidFill>
                <a:srgbClr val="EEF0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3BA7A519-5033-4810-BA75-002318A0CAEF}"/>
                  </a:ext>
                </a:extLst>
              </p:cNvPr>
              <p:cNvSpPr/>
              <p:nvPr/>
            </p:nvSpPr>
            <p:spPr>
              <a:xfrm rot="16200000">
                <a:off x="4849441" y="6822469"/>
                <a:ext cx="44831" cy="36928"/>
              </a:xfrm>
              <a:custGeom>
                <a:avLst/>
                <a:gdLst>
                  <a:gd name="connsiteX0" fmla="*/ 0 w 57816"/>
                  <a:gd name="connsiteY0" fmla="*/ 0 h 47625"/>
                  <a:gd name="connsiteX1" fmla="*/ 57817 w 57816"/>
                  <a:gd name="connsiteY1" fmla="*/ 47625 h 47625"/>
                  <a:gd name="connsiteX2" fmla="*/ 0 w 57816"/>
                  <a:gd name="connsiteY2" fmla="*/ 47625 h 47625"/>
                  <a:gd name="connsiteX3" fmla="*/ 0 w 57816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6" h="47625">
                    <a:moveTo>
                      <a:pt x="0" y="0"/>
                    </a:moveTo>
                    <a:cubicBezTo>
                      <a:pt x="16669" y="13716"/>
                      <a:pt x="33433" y="27432"/>
                      <a:pt x="57817" y="47625"/>
                    </a:cubicBezTo>
                    <a:cubicBezTo>
                      <a:pt x="32290" y="47625"/>
                      <a:pt x="16097" y="47625"/>
                      <a:pt x="0" y="47625"/>
                    </a:cubicBezTo>
                    <a:cubicBezTo>
                      <a:pt x="0" y="31718"/>
                      <a:pt x="0" y="15811"/>
                      <a:pt x="0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A8A15461-4BE0-484E-81E7-9673E6E24B79}"/>
                  </a:ext>
                </a:extLst>
              </p:cNvPr>
              <p:cNvSpPr/>
              <p:nvPr/>
            </p:nvSpPr>
            <p:spPr>
              <a:xfrm rot="16200000">
                <a:off x="4753243" y="6829593"/>
                <a:ext cx="22748" cy="44756"/>
              </a:xfrm>
              <a:custGeom>
                <a:avLst/>
                <a:gdLst>
                  <a:gd name="connsiteX0" fmla="*/ 0 w 29337"/>
                  <a:gd name="connsiteY0" fmla="*/ 10097 h 57721"/>
                  <a:gd name="connsiteX1" fmla="*/ 29337 w 29337"/>
                  <a:gd name="connsiteY1" fmla="*/ 0 h 57721"/>
                  <a:gd name="connsiteX2" fmla="*/ 0 w 29337"/>
                  <a:gd name="connsiteY2" fmla="*/ 57722 h 57721"/>
                  <a:gd name="connsiteX3" fmla="*/ 0 w 29337"/>
                  <a:gd name="connsiteY3" fmla="*/ 10097 h 57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37" h="57721">
                    <a:moveTo>
                      <a:pt x="0" y="10097"/>
                    </a:moveTo>
                    <a:cubicBezTo>
                      <a:pt x="8382" y="7239"/>
                      <a:pt x="16669" y="4381"/>
                      <a:pt x="29337" y="0"/>
                    </a:cubicBezTo>
                    <a:cubicBezTo>
                      <a:pt x="20765" y="22384"/>
                      <a:pt x="14954" y="42101"/>
                      <a:pt x="0" y="57722"/>
                    </a:cubicBezTo>
                    <a:cubicBezTo>
                      <a:pt x="0" y="41815"/>
                      <a:pt x="0" y="25908"/>
                      <a:pt x="0" y="10097"/>
                    </a:cubicBezTo>
                    <a:close/>
                  </a:path>
                </a:pathLst>
              </a:custGeom>
              <a:solidFill>
                <a:srgbClr val="C5CE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78E54B9A-8BFB-4656-9E8F-32B6A57CF2CF}"/>
                  </a:ext>
                </a:extLst>
              </p:cNvPr>
              <p:cNvSpPr/>
              <p:nvPr/>
            </p:nvSpPr>
            <p:spPr>
              <a:xfrm rot="16200000">
                <a:off x="6016921" y="6527228"/>
                <a:ext cx="237890" cy="234787"/>
              </a:xfrm>
              <a:custGeom>
                <a:avLst/>
                <a:gdLst>
                  <a:gd name="connsiteX0" fmla="*/ 46482 w 306800"/>
                  <a:gd name="connsiteY0" fmla="*/ 74962 h 302799"/>
                  <a:gd name="connsiteX1" fmla="*/ 233458 w 306800"/>
                  <a:gd name="connsiteY1" fmla="*/ 0 h 302799"/>
                  <a:gd name="connsiteX2" fmla="*/ 229267 w 306800"/>
                  <a:gd name="connsiteY2" fmla="*/ 29813 h 302799"/>
                  <a:gd name="connsiteX3" fmla="*/ 306800 w 306800"/>
                  <a:gd name="connsiteY3" fmla="*/ 142208 h 302799"/>
                  <a:gd name="connsiteX4" fmla="*/ 178403 w 306800"/>
                  <a:gd name="connsiteY4" fmla="*/ 302800 h 302799"/>
                  <a:gd name="connsiteX5" fmla="*/ 100965 w 306800"/>
                  <a:gd name="connsiteY5" fmla="*/ 233839 h 302799"/>
                  <a:gd name="connsiteX6" fmla="*/ 0 w 306800"/>
                  <a:gd name="connsiteY6" fmla="*/ 271177 h 302799"/>
                  <a:gd name="connsiteX7" fmla="*/ 20955 w 306800"/>
                  <a:gd name="connsiteY7" fmla="*/ 246031 h 302799"/>
                  <a:gd name="connsiteX8" fmla="*/ 46482 w 306800"/>
                  <a:gd name="connsiteY8" fmla="*/ 74962 h 30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800" h="302799">
                    <a:moveTo>
                      <a:pt x="46482" y="74962"/>
                    </a:moveTo>
                    <a:cubicBezTo>
                      <a:pt x="141161" y="141161"/>
                      <a:pt x="181642" y="67628"/>
                      <a:pt x="233458" y="0"/>
                    </a:cubicBezTo>
                    <a:cubicBezTo>
                      <a:pt x="230791" y="18955"/>
                      <a:pt x="230600" y="24479"/>
                      <a:pt x="229267" y="29813"/>
                    </a:cubicBezTo>
                    <a:cubicBezTo>
                      <a:pt x="205359" y="125063"/>
                      <a:pt x="205359" y="125063"/>
                      <a:pt x="306800" y="142208"/>
                    </a:cubicBezTo>
                    <a:cubicBezTo>
                      <a:pt x="226981" y="168116"/>
                      <a:pt x="162116" y="205645"/>
                      <a:pt x="178403" y="302800"/>
                    </a:cubicBezTo>
                    <a:cubicBezTo>
                      <a:pt x="170688" y="301657"/>
                      <a:pt x="148685" y="226219"/>
                      <a:pt x="100965" y="233839"/>
                    </a:cubicBezTo>
                    <a:cubicBezTo>
                      <a:pt x="69342" y="238887"/>
                      <a:pt x="39719" y="255937"/>
                      <a:pt x="0" y="271177"/>
                    </a:cubicBezTo>
                    <a:cubicBezTo>
                      <a:pt x="11430" y="257461"/>
                      <a:pt x="16002" y="251555"/>
                      <a:pt x="20955" y="246031"/>
                    </a:cubicBezTo>
                    <a:cubicBezTo>
                      <a:pt x="88297" y="171069"/>
                      <a:pt x="88297" y="171069"/>
                      <a:pt x="46482" y="7496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BA44E40B-9718-45C6-A283-DC9669A372BB}"/>
                  </a:ext>
                </a:extLst>
              </p:cNvPr>
              <p:cNvSpPr/>
              <p:nvPr/>
            </p:nvSpPr>
            <p:spPr>
              <a:xfrm rot="16200000">
                <a:off x="4383963" y="6506697"/>
                <a:ext cx="211007" cy="237594"/>
              </a:xfrm>
              <a:custGeom>
                <a:avLst/>
                <a:gdLst>
                  <a:gd name="connsiteX0" fmla="*/ 272129 w 272129"/>
                  <a:gd name="connsiteY0" fmla="*/ 185357 h 306419"/>
                  <a:gd name="connsiteX1" fmla="*/ 118681 w 272129"/>
                  <a:gd name="connsiteY1" fmla="*/ 306419 h 306419"/>
                  <a:gd name="connsiteX2" fmla="*/ 110014 w 272129"/>
                  <a:gd name="connsiteY2" fmla="*/ 263557 h 306419"/>
                  <a:gd name="connsiteX3" fmla="*/ 21907 w 272129"/>
                  <a:gd name="connsiteY3" fmla="*/ 184976 h 306419"/>
                  <a:gd name="connsiteX4" fmla="*/ 0 w 272129"/>
                  <a:gd name="connsiteY4" fmla="*/ 179737 h 306419"/>
                  <a:gd name="connsiteX5" fmla="*/ 80677 w 272129"/>
                  <a:gd name="connsiteY5" fmla="*/ 0 h 306419"/>
                  <a:gd name="connsiteX6" fmla="*/ 166211 w 272129"/>
                  <a:gd name="connsiteY6" fmla="*/ 64008 h 306419"/>
                  <a:gd name="connsiteX7" fmla="*/ 252603 w 272129"/>
                  <a:gd name="connsiteY7" fmla="*/ 7144 h 306419"/>
                  <a:gd name="connsiteX8" fmla="*/ 247555 w 272129"/>
                  <a:gd name="connsiteY8" fmla="*/ 30671 h 306419"/>
                  <a:gd name="connsiteX9" fmla="*/ 272129 w 272129"/>
                  <a:gd name="connsiteY9" fmla="*/ 185357 h 3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129" h="306419">
                    <a:moveTo>
                      <a:pt x="272129" y="185357"/>
                    </a:moveTo>
                    <a:cubicBezTo>
                      <a:pt x="172879" y="158115"/>
                      <a:pt x="144590" y="223838"/>
                      <a:pt x="118681" y="306419"/>
                    </a:cubicBezTo>
                    <a:cubicBezTo>
                      <a:pt x="114014" y="283369"/>
                      <a:pt x="111538" y="273558"/>
                      <a:pt x="110014" y="263557"/>
                    </a:cubicBezTo>
                    <a:cubicBezTo>
                      <a:pt x="98298" y="188976"/>
                      <a:pt x="98298" y="188976"/>
                      <a:pt x="21907" y="184976"/>
                    </a:cubicBezTo>
                    <a:cubicBezTo>
                      <a:pt x="16288" y="184690"/>
                      <a:pt x="10573" y="184309"/>
                      <a:pt x="0" y="179737"/>
                    </a:cubicBezTo>
                    <a:cubicBezTo>
                      <a:pt x="80677" y="145447"/>
                      <a:pt x="121729" y="93440"/>
                      <a:pt x="80677" y="0"/>
                    </a:cubicBezTo>
                    <a:cubicBezTo>
                      <a:pt x="122777" y="16669"/>
                      <a:pt x="133350" y="69628"/>
                      <a:pt x="166211" y="64008"/>
                    </a:cubicBezTo>
                    <a:cubicBezTo>
                      <a:pt x="197263" y="58674"/>
                      <a:pt x="223933" y="27146"/>
                      <a:pt x="252603" y="7144"/>
                    </a:cubicBezTo>
                    <a:cubicBezTo>
                      <a:pt x="263176" y="17621"/>
                      <a:pt x="250984" y="23908"/>
                      <a:pt x="247555" y="30671"/>
                    </a:cubicBezTo>
                    <a:cubicBezTo>
                      <a:pt x="205835" y="113729"/>
                      <a:pt x="205645" y="113633"/>
                      <a:pt x="272129" y="185357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0662BB72-C783-40CB-BFAA-84BCE0EF612B}"/>
                  </a:ext>
                </a:extLst>
              </p:cNvPr>
              <p:cNvSpPr/>
              <p:nvPr/>
            </p:nvSpPr>
            <p:spPr>
              <a:xfrm rot="16200000">
                <a:off x="4714172" y="6495767"/>
                <a:ext cx="212778" cy="226813"/>
              </a:xfrm>
              <a:custGeom>
                <a:avLst/>
                <a:gdLst>
                  <a:gd name="connsiteX0" fmla="*/ 71342 w 274415"/>
                  <a:gd name="connsiteY0" fmla="*/ 11906 h 292512"/>
                  <a:gd name="connsiteX1" fmla="*/ 163449 w 274415"/>
                  <a:gd name="connsiteY1" fmla="*/ 63056 h 292512"/>
                  <a:gd name="connsiteX2" fmla="*/ 244221 w 274415"/>
                  <a:gd name="connsiteY2" fmla="*/ 0 h 292512"/>
                  <a:gd name="connsiteX3" fmla="*/ 238887 w 274415"/>
                  <a:gd name="connsiteY3" fmla="*/ 27337 h 292512"/>
                  <a:gd name="connsiteX4" fmla="*/ 274415 w 274415"/>
                  <a:gd name="connsiteY4" fmla="*/ 162497 h 292512"/>
                  <a:gd name="connsiteX5" fmla="*/ 172593 w 274415"/>
                  <a:gd name="connsiteY5" fmla="*/ 193643 h 292512"/>
                  <a:gd name="connsiteX6" fmla="*/ 129064 w 274415"/>
                  <a:gd name="connsiteY6" fmla="*/ 292513 h 292512"/>
                  <a:gd name="connsiteX7" fmla="*/ 124968 w 274415"/>
                  <a:gd name="connsiteY7" fmla="*/ 289465 h 292512"/>
                  <a:gd name="connsiteX8" fmla="*/ 0 w 274415"/>
                  <a:gd name="connsiteY8" fmla="*/ 199168 h 292512"/>
                  <a:gd name="connsiteX9" fmla="*/ 71342 w 274415"/>
                  <a:gd name="connsiteY9" fmla="*/ 11906 h 29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415" h="292512">
                    <a:moveTo>
                      <a:pt x="71342" y="11906"/>
                    </a:moveTo>
                    <a:cubicBezTo>
                      <a:pt x="112966" y="24194"/>
                      <a:pt x="128206" y="74581"/>
                      <a:pt x="163449" y="63056"/>
                    </a:cubicBezTo>
                    <a:cubicBezTo>
                      <a:pt x="193929" y="53150"/>
                      <a:pt x="217456" y="21907"/>
                      <a:pt x="244221" y="0"/>
                    </a:cubicBezTo>
                    <a:cubicBezTo>
                      <a:pt x="251746" y="12097"/>
                      <a:pt x="242221" y="19145"/>
                      <a:pt x="238887" y="27337"/>
                    </a:cubicBezTo>
                    <a:cubicBezTo>
                      <a:pt x="204692" y="109156"/>
                      <a:pt x="204597" y="109156"/>
                      <a:pt x="274415" y="162497"/>
                    </a:cubicBezTo>
                    <a:cubicBezTo>
                      <a:pt x="242506" y="184118"/>
                      <a:pt x="195072" y="163640"/>
                      <a:pt x="172593" y="193643"/>
                    </a:cubicBezTo>
                    <a:cubicBezTo>
                      <a:pt x="151638" y="221647"/>
                      <a:pt x="143161" y="258985"/>
                      <a:pt x="129064" y="292513"/>
                    </a:cubicBezTo>
                    <a:cubicBezTo>
                      <a:pt x="126873" y="290894"/>
                      <a:pt x="125063" y="290227"/>
                      <a:pt x="124968" y="289465"/>
                    </a:cubicBezTo>
                    <a:cubicBezTo>
                      <a:pt x="121348" y="213741"/>
                      <a:pt x="90678" y="171641"/>
                      <a:pt x="0" y="199168"/>
                    </a:cubicBezTo>
                    <a:cubicBezTo>
                      <a:pt x="77152" y="153257"/>
                      <a:pt x="120491" y="100870"/>
                      <a:pt x="71342" y="11906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D222C757-681F-411A-9673-9654BF478D4F}"/>
                  </a:ext>
                </a:extLst>
              </p:cNvPr>
              <p:cNvSpPr/>
              <p:nvPr/>
            </p:nvSpPr>
            <p:spPr>
              <a:xfrm rot="16200000">
                <a:off x="5032013" y="6445435"/>
                <a:ext cx="209233" cy="238258"/>
              </a:xfrm>
              <a:custGeom>
                <a:avLst/>
                <a:gdLst>
                  <a:gd name="connsiteX0" fmla="*/ 0 w 269843"/>
                  <a:gd name="connsiteY0" fmla="*/ 227552 h 307276"/>
                  <a:gd name="connsiteX1" fmla="*/ 55626 w 269843"/>
                  <a:gd name="connsiteY1" fmla="*/ 47625 h 307276"/>
                  <a:gd name="connsiteX2" fmla="*/ 152210 w 269843"/>
                  <a:gd name="connsiteY2" fmla="*/ 74486 h 307276"/>
                  <a:gd name="connsiteX3" fmla="*/ 231839 w 269843"/>
                  <a:gd name="connsiteY3" fmla="*/ 0 h 307276"/>
                  <a:gd name="connsiteX4" fmla="*/ 212598 w 269843"/>
                  <a:gd name="connsiteY4" fmla="*/ 58483 h 307276"/>
                  <a:gd name="connsiteX5" fmla="*/ 249079 w 269843"/>
                  <a:gd name="connsiteY5" fmla="*/ 148209 h 307276"/>
                  <a:gd name="connsiteX6" fmla="*/ 269843 w 269843"/>
                  <a:gd name="connsiteY6" fmla="*/ 163163 h 307276"/>
                  <a:gd name="connsiteX7" fmla="*/ 129921 w 269843"/>
                  <a:gd name="connsiteY7" fmla="*/ 307276 h 307276"/>
                  <a:gd name="connsiteX8" fmla="*/ 90297 w 269843"/>
                  <a:gd name="connsiteY8" fmla="*/ 214027 h 307276"/>
                  <a:gd name="connsiteX9" fmla="*/ 0 w 269843"/>
                  <a:gd name="connsiteY9" fmla="*/ 227552 h 3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843" h="307276">
                    <a:moveTo>
                      <a:pt x="0" y="227552"/>
                    </a:moveTo>
                    <a:cubicBezTo>
                      <a:pt x="54388" y="178022"/>
                      <a:pt x="108966" y="131064"/>
                      <a:pt x="55626" y="47625"/>
                    </a:cubicBezTo>
                    <a:cubicBezTo>
                      <a:pt x="98012" y="42672"/>
                      <a:pt x="114491" y="101346"/>
                      <a:pt x="152210" y="74486"/>
                    </a:cubicBezTo>
                    <a:cubicBezTo>
                      <a:pt x="178594" y="55721"/>
                      <a:pt x="200120" y="30194"/>
                      <a:pt x="231839" y="0"/>
                    </a:cubicBezTo>
                    <a:cubicBezTo>
                      <a:pt x="223361" y="26575"/>
                      <a:pt x="221266" y="44577"/>
                      <a:pt x="212598" y="58483"/>
                    </a:cubicBezTo>
                    <a:cubicBezTo>
                      <a:pt x="182880" y="106490"/>
                      <a:pt x="200787" y="132874"/>
                      <a:pt x="249079" y="148209"/>
                    </a:cubicBezTo>
                    <a:cubicBezTo>
                      <a:pt x="254508" y="149923"/>
                      <a:pt x="259366" y="153352"/>
                      <a:pt x="269843" y="163163"/>
                    </a:cubicBezTo>
                    <a:cubicBezTo>
                      <a:pt x="174879" y="164592"/>
                      <a:pt x="140018" y="222980"/>
                      <a:pt x="129921" y="307276"/>
                    </a:cubicBezTo>
                    <a:cubicBezTo>
                      <a:pt x="105728" y="274034"/>
                      <a:pt x="118301" y="226028"/>
                      <a:pt x="90297" y="214027"/>
                    </a:cubicBezTo>
                    <a:cubicBezTo>
                      <a:pt x="66580" y="203740"/>
                      <a:pt x="30575" y="221932"/>
                      <a:pt x="0" y="22755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CEE1BCAD-8B61-430B-B7E9-D7A5239784D6}"/>
                  </a:ext>
                </a:extLst>
              </p:cNvPr>
              <p:cNvSpPr/>
              <p:nvPr/>
            </p:nvSpPr>
            <p:spPr>
              <a:xfrm rot="16200000">
                <a:off x="5325665" y="6390927"/>
                <a:ext cx="212926" cy="225556"/>
              </a:xfrm>
              <a:custGeom>
                <a:avLst/>
                <a:gdLst>
                  <a:gd name="connsiteX0" fmla="*/ 44863 w 274605"/>
                  <a:gd name="connsiteY0" fmla="*/ 57626 h 290893"/>
                  <a:gd name="connsiteX1" fmla="*/ 147923 w 274605"/>
                  <a:gd name="connsiteY1" fmla="*/ 74200 h 290893"/>
                  <a:gd name="connsiteX2" fmla="*/ 218122 w 274605"/>
                  <a:gd name="connsiteY2" fmla="*/ 0 h 290893"/>
                  <a:gd name="connsiteX3" fmla="*/ 215074 w 274605"/>
                  <a:gd name="connsiteY3" fmla="*/ 31337 h 290893"/>
                  <a:gd name="connsiteX4" fmla="*/ 274606 w 274605"/>
                  <a:gd name="connsiteY4" fmla="*/ 139255 h 290893"/>
                  <a:gd name="connsiteX5" fmla="*/ 172784 w 274605"/>
                  <a:gd name="connsiteY5" fmla="*/ 188881 h 290893"/>
                  <a:gd name="connsiteX6" fmla="*/ 138398 w 274605"/>
                  <a:gd name="connsiteY6" fmla="*/ 290893 h 290893"/>
                  <a:gd name="connsiteX7" fmla="*/ 88297 w 274605"/>
                  <a:gd name="connsiteY7" fmla="*/ 214598 h 290893"/>
                  <a:gd name="connsiteX8" fmla="*/ 0 w 274605"/>
                  <a:gd name="connsiteY8" fmla="*/ 236506 h 290893"/>
                  <a:gd name="connsiteX9" fmla="*/ 44863 w 274605"/>
                  <a:gd name="connsiteY9" fmla="*/ 57626 h 29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605" h="290893">
                    <a:moveTo>
                      <a:pt x="44863" y="57626"/>
                    </a:moveTo>
                    <a:cubicBezTo>
                      <a:pt x="90202" y="54007"/>
                      <a:pt x="113252" y="101917"/>
                      <a:pt x="147923" y="74200"/>
                    </a:cubicBezTo>
                    <a:cubicBezTo>
                      <a:pt x="172021" y="54959"/>
                      <a:pt x="190881" y="29242"/>
                      <a:pt x="218122" y="0"/>
                    </a:cubicBezTo>
                    <a:cubicBezTo>
                      <a:pt x="216503" y="16859"/>
                      <a:pt x="216789" y="24384"/>
                      <a:pt x="215074" y="31337"/>
                    </a:cubicBezTo>
                    <a:cubicBezTo>
                      <a:pt x="194977" y="110680"/>
                      <a:pt x="194977" y="110585"/>
                      <a:pt x="274606" y="139255"/>
                    </a:cubicBezTo>
                    <a:cubicBezTo>
                      <a:pt x="237553" y="156115"/>
                      <a:pt x="195358" y="163639"/>
                      <a:pt x="172784" y="188881"/>
                    </a:cubicBezTo>
                    <a:cubicBezTo>
                      <a:pt x="150876" y="213360"/>
                      <a:pt x="149162" y="255842"/>
                      <a:pt x="138398" y="290893"/>
                    </a:cubicBezTo>
                    <a:cubicBezTo>
                      <a:pt x="135350" y="289750"/>
                      <a:pt x="125063" y="218408"/>
                      <a:pt x="88297" y="214598"/>
                    </a:cubicBezTo>
                    <a:cubicBezTo>
                      <a:pt x="61341" y="211741"/>
                      <a:pt x="32099" y="230314"/>
                      <a:pt x="0" y="236506"/>
                    </a:cubicBezTo>
                    <a:cubicBezTo>
                      <a:pt x="46863" y="184785"/>
                      <a:pt x="113252" y="140398"/>
                      <a:pt x="44863" y="57626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C5697AFB-0FA6-42B3-BC20-025550FAA912}"/>
                  </a:ext>
                </a:extLst>
              </p:cNvPr>
              <p:cNvSpPr/>
              <p:nvPr/>
            </p:nvSpPr>
            <p:spPr>
              <a:xfrm rot="16200000">
                <a:off x="5590438" y="6299716"/>
                <a:ext cx="221271" cy="235379"/>
              </a:xfrm>
              <a:custGeom>
                <a:avLst/>
                <a:gdLst>
                  <a:gd name="connsiteX0" fmla="*/ 215456 w 285368"/>
                  <a:gd name="connsiteY0" fmla="*/ 0 h 303561"/>
                  <a:gd name="connsiteX1" fmla="*/ 212312 w 285368"/>
                  <a:gd name="connsiteY1" fmla="*/ 31337 h 303561"/>
                  <a:gd name="connsiteX2" fmla="*/ 285369 w 285368"/>
                  <a:gd name="connsiteY2" fmla="*/ 140494 h 303561"/>
                  <a:gd name="connsiteX3" fmla="*/ 153257 w 285368"/>
                  <a:gd name="connsiteY3" fmla="*/ 303562 h 303561"/>
                  <a:gd name="connsiteX4" fmla="*/ 88678 w 285368"/>
                  <a:gd name="connsiteY4" fmla="*/ 234029 h 303561"/>
                  <a:gd name="connsiteX5" fmla="*/ 0 w 285368"/>
                  <a:gd name="connsiteY5" fmla="*/ 263938 h 303561"/>
                  <a:gd name="connsiteX6" fmla="*/ 65532 w 285368"/>
                  <a:gd name="connsiteY6" fmla="*/ 185356 h 303561"/>
                  <a:gd name="connsiteX7" fmla="*/ 46863 w 285368"/>
                  <a:gd name="connsiteY7" fmla="*/ 83439 h 303561"/>
                  <a:gd name="connsiteX8" fmla="*/ 215456 w 285368"/>
                  <a:gd name="connsiteY8" fmla="*/ 0 h 30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368" h="303561">
                    <a:moveTo>
                      <a:pt x="215456" y="0"/>
                    </a:moveTo>
                    <a:cubicBezTo>
                      <a:pt x="213455" y="20193"/>
                      <a:pt x="213646" y="25908"/>
                      <a:pt x="212312" y="31337"/>
                    </a:cubicBezTo>
                    <a:cubicBezTo>
                      <a:pt x="189833" y="117824"/>
                      <a:pt x="189833" y="117824"/>
                      <a:pt x="285369" y="140494"/>
                    </a:cubicBezTo>
                    <a:cubicBezTo>
                      <a:pt x="195739" y="165544"/>
                      <a:pt x="144399" y="213265"/>
                      <a:pt x="153257" y="303562"/>
                    </a:cubicBezTo>
                    <a:cubicBezTo>
                      <a:pt x="116396" y="286321"/>
                      <a:pt x="133064" y="228886"/>
                      <a:pt x="88678" y="234029"/>
                    </a:cubicBezTo>
                    <a:cubicBezTo>
                      <a:pt x="59341" y="237363"/>
                      <a:pt x="31909" y="257270"/>
                      <a:pt x="0" y="263938"/>
                    </a:cubicBezTo>
                    <a:cubicBezTo>
                      <a:pt x="22003" y="237839"/>
                      <a:pt x="45910" y="213169"/>
                      <a:pt x="65532" y="185356"/>
                    </a:cubicBezTo>
                    <a:cubicBezTo>
                      <a:pt x="91726" y="148114"/>
                      <a:pt x="43815" y="124301"/>
                      <a:pt x="46863" y="83439"/>
                    </a:cubicBezTo>
                    <a:cubicBezTo>
                      <a:pt x="133922" y="138113"/>
                      <a:pt x="168974" y="67627"/>
                      <a:pt x="215456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F8701387-566E-494B-8119-71F9AFE08CFD}"/>
                  </a:ext>
                </a:extLst>
              </p:cNvPr>
              <p:cNvSpPr/>
              <p:nvPr/>
            </p:nvSpPr>
            <p:spPr>
              <a:xfrm rot="16200000">
                <a:off x="6058982" y="6070244"/>
                <a:ext cx="229175" cy="229987"/>
              </a:xfrm>
              <a:custGeom>
                <a:avLst/>
                <a:gdLst>
                  <a:gd name="connsiteX0" fmla="*/ 200787 w 295560"/>
                  <a:gd name="connsiteY0" fmla="*/ 0 h 296608"/>
                  <a:gd name="connsiteX1" fmla="*/ 204406 w 295560"/>
                  <a:gd name="connsiteY1" fmla="*/ 11144 h 296608"/>
                  <a:gd name="connsiteX2" fmla="*/ 295561 w 295560"/>
                  <a:gd name="connsiteY2" fmla="*/ 98108 h 296608"/>
                  <a:gd name="connsiteX3" fmla="*/ 186690 w 295560"/>
                  <a:gd name="connsiteY3" fmla="*/ 291084 h 296608"/>
                  <a:gd name="connsiteX4" fmla="*/ 92773 w 295560"/>
                  <a:gd name="connsiteY4" fmla="*/ 236887 h 296608"/>
                  <a:gd name="connsiteX5" fmla="*/ 0 w 295560"/>
                  <a:gd name="connsiteY5" fmla="*/ 296608 h 296608"/>
                  <a:gd name="connsiteX6" fmla="*/ 25336 w 295560"/>
                  <a:gd name="connsiteY6" fmla="*/ 258889 h 296608"/>
                  <a:gd name="connsiteX7" fmla="*/ 22669 w 295560"/>
                  <a:gd name="connsiteY7" fmla="*/ 111538 h 296608"/>
                  <a:gd name="connsiteX8" fmla="*/ 200787 w 295560"/>
                  <a:gd name="connsiteY8" fmla="*/ 0 h 2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560" h="296608">
                    <a:moveTo>
                      <a:pt x="200787" y="0"/>
                    </a:moveTo>
                    <a:cubicBezTo>
                      <a:pt x="203549" y="8096"/>
                      <a:pt x="204692" y="9716"/>
                      <a:pt x="204406" y="11144"/>
                    </a:cubicBezTo>
                    <a:cubicBezTo>
                      <a:pt x="187261" y="107633"/>
                      <a:pt x="187261" y="107633"/>
                      <a:pt x="295561" y="98108"/>
                    </a:cubicBezTo>
                    <a:cubicBezTo>
                      <a:pt x="222790" y="143732"/>
                      <a:pt x="148590" y="176784"/>
                      <a:pt x="186690" y="291084"/>
                    </a:cubicBezTo>
                    <a:cubicBezTo>
                      <a:pt x="148590" y="252984"/>
                      <a:pt x="139922" y="207359"/>
                      <a:pt x="92773" y="236887"/>
                    </a:cubicBezTo>
                    <a:cubicBezTo>
                      <a:pt x="65532" y="253937"/>
                      <a:pt x="38671" y="271653"/>
                      <a:pt x="0" y="296608"/>
                    </a:cubicBezTo>
                    <a:cubicBezTo>
                      <a:pt x="13621" y="276225"/>
                      <a:pt x="18955" y="267081"/>
                      <a:pt x="25336" y="258889"/>
                    </a:cubicBezTo>
                    <a:cubicBezTo>
                      <a:pt x="60960" y="213265"/>
                      <a:pt x="102775" y="168212"/>
                      <a:pt x="22669" y="111538"/>
                    </a:cubicBezTo>
                    <a:cubicBezTo>
                      <a:pt x="131350" y="145637"/>
                      <a:pt x="158686" y="63151"/>
                      <a:pt x="200787" y="0"/>
                    </a:cubicBezTo>
                    <a:close/>
                  </a:path>
                </a:pathLst>
              </a:custGeom>
              <a:solidFill>
                <a:srgbClr val="FB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7A92C3EC-47D6-4D03-B945-A98B3943DAFB}"/>
                  </a:ext>
                </a:extLst>
              </p:cNvPr>
              <p:cNvSpPr/>
              <p:nvPr/>
            </p:nvSpPr>
            <p:spPr>
              <a:xfrm rot="16200000">
                <a:off x="5842451" y="6199037"/>
                <a:ext cx="210235" cy="227920"/>
              </a:xfrm>
              <a:custGeom>
                <a:avLst/>
                <a:gdLst>
                  <a:gd name="connsiteX0" fmla="*/ 154262 w 271133"/>
                  <a:gd name="connsiteY0" fmla="*/ 293942 h 293941"/>
                  <a:gd name="connsiteX1" fmla="*/ 85301 w 271133"/>
                  <a:gd name="connsiteY1" fmla="*/ 236411 h 293941"/>
                  <a:gd name="connsiteX2" fmla="*/ 2148 w 271133"/>
                  <a:gd name="connsiteY2" fmla="*/ 279559 h 293941"/>
                  <a:gd name="connsiteX3" fmla="*/ 8910 w 271133"/>
                  <a:gd name="connsiteY3" fmla="*/ 258318 h 293941"/>
                  <a:gd name="connsiteX4" fmla="*/ 24817 w 271133"/>
                  <a:gd name="connsiteY4" fmla="*/ 95060 h 293941"/>
                  <a:gd name="connsiteX5" fmla="*/ 196553 w 271133"/>
                  <a:gd name="connsiteY5" fmla="*/ 0 h 293941"/>
                  <a:gd name="connsiteX6" fmla="*/ 196458 w 271133"/>
                  <a:gd name="connsiteY6" fmla="*/ 36957 h 293941"/>
                  <a:gd name="connsiteX7" fmla="*/ 271134 w 271133"/>
                  <a:gd name="connsiteY7" fmla="*/ 120777 h 293941"/>
                  <a:gd name="connsiteX8" fmla="*/ 154262 w 271133"/>
                  <a:gd name="connsiteY8" fmla="*/ 293942 h 2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133" h="293941">
                    <a:moveTo>
                      <a:pt x="154262" y="293942"/>
                    </a:moveTo>
                    <a:cubicBezTo>
                      <a:pt x="119781" y="280607"/>
                      <a:pt x="126639" y="225933"/>
                      <a:pt x="85301" y="236411"/>
                    </a:cubicBezTo>
                    <a:cubicBezTo>
                      <a:pt x="56059" y="243840"/>
                      <a:pt x="30151" y="264509"/>
                      <a:pt x="2148" y="279559"/>
                    </a:cubicBezTo>
                    <a:cubicBezTo>
                      <a:pt x="-4234" y="267367"/>
                      <a:pt x="5291" y="263366"/>
                      <a:pt x="8910" y="258318"/>
                    </a:cubicBezTo>
                    <a:cubicBezTo>
                      <a:pt x="64155" y="183261"/>
                      <a:pt x="64251" y="183356"/>
                      <a:pt x="24817" y="95060"/>
                    </a:cubicBezTo>
                    <a:cubicBezTo>
                      <a:pt x="117876" y="138970"/>
                      <a:pt x="155024" y="74676"/>
                      <a:pt x="196553" y="0"/>
                    </a:cubicBezTo>
                    <a:cubicBezTo>
                      <a:pt x="196553" y="22670"/>
                      <a:pt x="197505" y="30004"/>
                      <a:pt x="196458" y="36957"/>
                    </a:cubicBezTo>
                    <a:cubicBezTo>
                      <a:pt x="184742" y="115157"/>
                      <a:pt x="184742" y="115157"/>
                      <a:pt x="271134" y="120777"/>
                    </a:cubicBezTo>
                    <a:cubicBezTo>
                      <a:pt x="197029" y="155734"/>
                      <a:pt x="142641" y="204025"/>
                      <a:pt x="154262" y="29394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F400B650-92B3-4DA9-A06E-BA15DD3C92A9}"/>
                  </a:ext>
                </a:extLst>
              </p:cNvPr>
              <p:cNvSpPr/>
              <p:nvPr/>
            </p:nvSpPr>
            <p:spPr>
              <a:xfrm rot="16200000">
                <a:off x="4624734" y="6190815"/>
                <a:ext cx="206501" cy="228805"/>
              </a:xfrm>
              <a:custGeom>
                <a:avLst/>
                <a:gdLst>
                  <a:gd name="connsiteX0" fmla="*/ 78486 w 266319"/>
                  <a:gd name="connsiteY0" fmla="*/ 37338 h 295084"/>
                  <a:gd name="connsiteX1" fmla="*/ 235458 w 266319"/>
                  <a:gd name="connsiteY1" fmla="*/ 0 h 295084"/>
                  <a:gd name="connsiteX2" fmla="*/ 266319 w 266319"/>
                  <a:gd name="connsiteY2" fmla="*/ 139160 h 295084"/>
                  <a:gd name="connsiteX3" fmla="*/ 166783 w 266319"/>
                  <a:gd name="connsiteY3" fmla="*/ 190786 h 295084"/>
                  <a:gd name="connsiteX4" fmla="*/ 125063 w 266319"/>
                  <a:gd name="connsiteY4" fmla="*/ 295084 h 295084"/>
                  <a:gd name="connsiteX5" fmla="*/ 99917 w 266319"/>
                  <a:gd name="connsiteY5" fmla="*/ 207169 h 295084"/>
                  <a:gd name="connsiteX6" fmla="*/ 0 w 266319"/>
                  <a:gd name="connsiteY6" fmla="*/ 227171 h 295084"/>
                  <a:gd name="connsiteX7" fmla="*/ 78486 w 266319"/>
                  <a:gd name="connsiteY7" fmla="*/ 37338 h 29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319" h="295084">
                    <a:moveTo>
                      <a:pt x="78486" y="37338"/>
                    </a:moveTo>
                    <a:cubicBezTo>
                      <a:pt x="156496" y="121634"/>
                      <a:pt x="186499" y="35243"/>
                      <a:pt x="235458" y="0"/>
                    </a:cubicBezTo>
                    <a:cubicBezTo>
                      <a:pt x="224409" y="56769"/>
                      <a:pt x="158591" y="118586"/>
                      <a:pt x="266319" y="139160"/>
                    </a:cubicBezTo>
                    <a:cubicBezTo>
                      <a:pt x="231648" y="164211"/>
                      <a:pt x="186976" y="158972"/>
                      <a:pt x="166783" y="190786"/>
                    </a:cubicBezTo>
                    <a:cubicBezTo>
                      <a:pt x="148876" y="218980"/>
                      <a:pt x="141161" y="253460"/>
                      <a:pt x="125063" y="295084"/>
                    </a:cubicBezTo>
                    <a:cubicBezTo>
                      <a:pt x="113538" y="258223"/>
                      <a:pt x="121730" y="215741"/>
                      <a:pt x="99917" y="207169"/>
                    </a:cubicBezTo>
                    <a:cubicBezTo>
                      <a:pt x="77438" y="198311"/>
                      <a:pt x="44196" y="216979"/>
                      <a:pt x="0" y="227171"/>
                    </a:cubicBezTo>
                    <a:cubicBezTo>
                      <a:pt x="66199" y="173545"/>
                      <a:pt x="121539" y="127444"/>
                      <a:pt x="78486" y="37338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40081418-74D3-4638-825F-5376AFE5D76A}"/>
                  </a:ext>
                </a:extLst>
              </p:cNvPr>
              <p:cNvSpPr/>
              <p:nvPr/>
            </p:nvSpPr>
            <p:spPr>
              <a:xfrm rot="16200000">
                <a:off x="5626443" y="5895096"/>
                <a:ext cx="201332" cy="231464"/>
              </a:xfrm>
              <a:custGeom>
                <a:avLst/>
                <a:gdLst>
                  <a:gd name="connsiteX0" fmla="*/ 0 w 259651"/>
                  <a:gd name="connsiteY0" fmla="*/ 298513 h 298513"/>
                  <a:gd name="connsiteX1" fmla="*/ 22955 w 259651"/>
                  <a:gd name="connsiteY1" fmla="*/ 119158 h 298513"/>
                  <a:gd name="connsiteX2" fmla="*/ 191929 w 259651"/>
                  <a:gd name="connsiteY2" fmla="*/ 0 h 298513"/>
                  <a:gd name="connsiteX3" fmla="*/ 176498 w 259651"/>
                  <a:gd name="connsiteY3" fmla="*/ 105537 h 298513"/>
                  <a:gd name="connsiteX4" fmla="*/ 259652 w 259651"/>
                  <a:gd name="connsiteY4" fmla="*/ 103061 h 298513"/>
                  <a:gd name="connsiteX5" fmla="*/ 156400 w 259651"/>
                  <a:gd name="connsiteY5" fmla="*/ 279273 h 298513"/>
                  <a:gd name="connsiteX6" fmla="*/ 83915 w 259651"/>
                  <a:gd name="connsiteY6" fmla="*/ 240221 h 298513"/>
                  <a:gd name="connsiteX7" fmla="*/ 0 w 259651"/>
                  <a:gd name="connsiteY7" fmla="*/ 298513 h 2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651" h="298513">
                    <a:moveTo>
                      <a:pt x="0" y="298513"/>
                    </a:moveTo>
                    <a:cubicBezTo>
                      <a:pt x="24289" y="236411"/>
                      <a:pt x="109728" y="194596"/>
                      <a:pt x="22955" y="119158"/>
                    </a:cubicBezTo>
                    <a:cubicBezTo>
                      <a:pt x="126873" y="147733"/>
                      <a:pt x="146209" y="63246"/>
                      <a:pt x="191929" y="0"/>
                    </a:cubicBezTo>
                    <a:cubicBezTo>
                      <a:pt x="185738" y="42482"/>
                      <a:pt x="181165" y="73247"/>
                      <a:pt x="176498" y="105537"/>
                    </a:cubicBezTo>
                    <a:cubicBezTo>
                      <a:pt x="204025" y="110966"/>
                      <a:pt x="230219" y="105251"/>
                      <a:pt x="259652" y="103061"/>
                    </a:cubicBezTo>
                    <a:cubicBezTo>
                      <a:pt x="199073" y="148018"/>
                      <a:pt x="136207" y="190976"/>
                      <a:pt x="156400" y="279273"/>
                    </a:cubicBezTo>
                    <a:cubicBezTo>
                      <a:pt x="115348" y="258128"/>
                      <a:pt x="127825" y="214598"/>
                      <a:pt x="83915" y="240221"/>
                    </a:cubicBezTo>
                    <a:cubicBezTo>
                      <a:pt x="57055" y="255937"/>
                      <a:pt x="32671" y="275654"/>
                      <a:pt x="0" y="298513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4C2D425E-726C-446A-A0FE-E5767C92F812}"/>
                  </a:ext>
                </a:extLst>
              </p:cNvPr>
              <p:cNvSpPr/>
              <p:nvPr/>
            </p:nvSpPr>
            <p:spPr>
              <a:xfrm rot="16200000">
                <a:off x="4904870" y="6141702"/>
                <a:ext cx="204654" cy="230211"/>
              </a:xfrm>
              <a:custGeom>
                <a:avLst/>
                <a:gdLst>
                  <a:gd name="connsiteX0" fmla="*/ 216122 w 263937"/>
                  <a:gd name="connsiteY0" fmla="*/ 0 h 296894"/>
                  <a:gd name="connsiteX1" fmla="*/ 204502 w 263937"/>
                  <a:gd name="connsiteY1" fmla="*/ 40386 h 296894"/>
                  <a:gd name="connsiteX2" fmla="*/ 263938 w 263937"/>
                  <a:gd name="connsiteY2" fmla="*/ 138970 h 296894"/>
                  <a:gd name="connsiteX3" fmla="*/ 125540 w 263937"/>
                  <a:gd name="connsiteY3" fmla="*/ 296894 h 296894"/>
                  <a:gd name="connsiteX4" fmla="*/ 82010 w 263937"/>
                  <a:gd name="connsiteY4" fmla="*/ 218885 h 296894"/>
                  <a:gd name="connsiteX5" fmla="*/ 0 w 263937"/>
                  <a:gd name="connsiteY5" fmla="*/ 244221 h 296894"/>
                  <a:gd name="connsiteX6" fmla="*/ 50101 w 263937"/>
                  <a:gd name="connsiteY6" fmla="*/ 57626 h 296894"/>
                  <a:gd name="connsiteX7" fmla="*/ 216122 w 263937"/>
                  <a:gd name="connsiteY7" fmla="*/ 0 h 29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37" h="296894">
                    <a:moveTo>
                      <a:pt x="216122" y="0"/>
                    </a:moveTo>
                    <a:cubicBezTo>
                      <a:pt x="211265" y="17050"/>
                      <a:pt x="208407" y="28861"/>
                      <a:pt x="204502" y="40386"/>
                    </a:cubicBezTo>
                    <a:cubicBezTo>
                      <a:pt x="180880" y="110776"/>
                      <a:pt x="180880" y="110776"/>
                      <a:pt x="263938" y="138970"/>
                    </a:cubicBezTo>
                    <a:cubicBezTo>
                      <a:pt x="171259" y="156686"/>
                      <a:pt x="133350" y="213265"/>
                      <a:pt x="125540" y="296894"/>
                    </a:cubicBezTo>
                    <a:cubicBezTo>
                      <a:pt x="99441" y="268415"/>
                      <a:pt x="116110" y="222790"/>
                      <a:pt x="82010" y="218885"/>
                    </a:cubicBezTo>
                    <a:cubicBezTo>
                      <a:pt x="57340" y="216027"/>
                      <a:pt x="30099" y="236506"/>
                      <a:pt x="0" y="244221"/>
                    </a:cubicBezTo>
                    <a:cubicBezTo>
                      <a:pt x="42863" y="191262"/>
                      <a:pt x="112681" y="147733"/>
                      <a:pt x="50101" y="57626"/>
                    </a:cubicBezTo>
                    <a:cubicBezTo>
                      <a:pt x="145637" y="133255"/>
                      <a:pt x="167259" y="38576"/>
                      <a:pt x="216122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26581A63-5D16-48BA-8DF8-A0A657F29910}"/>
                  </a:ext>
                </a:extLst>
              </p:cNvPr>
              <p:cNvSpPr/>
              <p:nvPr/>
            </p:nvSpPr>
            <p:spPr>
              <a:xfrm rot="16200000">
                <a:off x="5825634" y="5158529"/>
                <a:ext cx="200816" cy="234345"/>
              </a:xfrm>
              <a:custGeom>
                <a:avLst/>
                <a:gdLst>
                  <a:gd name="connsiteX0" fmla="*/ 172688 w 258984"/>
                  <a:gd name="connsiteY0" fmla="*/ 234220 h 302228"/>
                  <a:gd name="connsiteX1" fmla="*/ 10001 w 258984"/>
                  <a:gd name="connsiteY1" fmla="*/ 302228 h 302228"/>
                  <a:gd name="connsiteX2" fmla="*/ 43815 w 258984"/>
                  <a:gd name="connsiteY2" fmla="*/ 229171 h 302228"/>
                  <a:gd name="connsiteX3" fmla="*/ 20574 w 258984"/>
                  <a:gd name="connsiteY3" fmla="*/ 169354 h 302228"/>
                  <a:gd name="connsiteX4" fmla="*/ 0 w 258984"/>
                  <a:gd name="connsiteY4" fmla="*/ 150400 h 302228"/>
                  <a:gd name="connsiteX5" fmla="*/ 153162 w 258984"/>
                  <a:gd name="connsiteY5" fmla="*/ 0 h 302228"/>
                  <a:gd name="connsiteX6" fmla="*/ 159829 w 258984"/>
                  <a:gd name="connsiteY6" fmla="*/ 75247 h 302228"/>
                  <a:gd name="connsiteX7" fmla="*/ 258985 w 258984"/>
                  <a:gd name="connsiteY7" fmla="*/ 36862 h 302228"/>
                  <a:gd name="connsiteX8" fmla="*/ 179356 w 258984"/>
                  <a:gd name="connsiteY8" fmla="*/ 124873 h 302228"/>
                  <a:gd name="connsiteX9" fmla="*/ 172688 w 258984"/>
                  <a:gd name="connsiteY9" fmla="*/ 234220 h 30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984" h="302228">
                    <a:moveTo>
                      <a:pt x="172688" y="234220"/>
                    </a:moveTo>
                    <a:cubicBezTo>
                      <a:pt x="84582" y="166688"/>
                      <a:pt x="66961" y="268224"/>
                      <a:pt x="10001" y="302228"/>
                    </a:cubicBezTo>
                    <a:cubicBezTo>
                      <a:pt x="23146" y="273367"/>
                      <a:pt x="31433" y="250031"/>
                      <a:pt x="43815" y="229171"/>
                    </a:cubicBezTo>
                    <a:cubicBezTo>
                      <a:pt x="62484" y="197644"/>
                      <a:pt x="56388" y="178689"/>
                      <a:pt x="20574" y="169354"/>
                    </a:cubicBezTo>
                    <a:cubicBezTo>
                      <a:pt x="13525" y="167545"/>
                      <a:pt x="4477" y="166973"/>
                      <a:pt x="0" y="150400"/>
                    </a:cubicBezTo>
                    <a:cubicBezTo>
                      <a:pt x="86201" y="138398"/>
                      <a:pt x="122587" y="74295"/>
                      <a:pt x="153162" y="0"/>
                    </a:cubicBezTo>
                    <a:cubicBezTo>
                      <a:pt x="155353" y="24193"/>
                      <a:pt x="157448" y="48482"/>
                      <a:pt x="159829" y="75247"/>
                    </a:cubicBezTo>
                    <a:cubicBezTo>
                      <a:pt x="193453" y="71438"/>
                      <a:pt x="218218" y="47339"/>
                      <a:pt x="258985" y="36862"/>
                    </a:cubicBezTo>
                    <a:cubicBezTo>
                      <a:pt x="228600" y="70390"/>
                      <a:pt x="203740" y="97441"/>
                      <a:pt x="179356" y="124873"/>
                    </a:cubicBezTo>
                    <a:cubicBezTo>
                      <a:pt x="149638" y="158020"/>
                      <a:pt x="183737" y="194786"/>
                      <a:pt x="172688" y="234220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926785D3-F113-46FC-A592-3BEF64757003}"/>
                  </a:ext>
                </a:extLst>
              </p:cNvPr>
              <p:cNvSpPr/>
              <p:nvPr/>
            </p:nvSpPr>
            <p:spPr>
              <a:xfrm rot="16200000">
                <a:off x="5411560" y="6014485"/>
                <a:ext cx="199116" cy="210711"/>
              </a:xfrm>
              <a:custGeom>
                <a:avLst/>
                <a:gdLst>
                  <a:gd name="connsiteX0" fmla="*/ 182594 w 256793"/>
                  <a:gd name="connsiteY0" fmla="*/ 97250 h 271748"/>
                  <a:gd name="connsiteX1" fmla="*/ 256794 w 256793"/>
                  <a:gd name="connsiteY1" fmla="*/ 97250 h 271748"/>
                  <a:gd name="connsiteX2" fmla="*/ 150876 w 256793"/>
                  <a:gd name="connsiteY2" fmla="*/ 271748 h 271748"/>
                  <a:gd name="connsiteX3" fmla="*/ 86011 w 256793"/>
                  <a:gd name="connsiteY3" fmla="*/ 220789 h 271748"/>
                  <a:gd name="connsiteX4" fmla="*/ 0 w 256793"/>
                  <a:gd name="connsiteY4" fmla="*/ 271653 h 271748"/>
                  <a:gd name="connsiteX5" fmla="*/ 38005 w 256793"/>
                  <a:gd name="connsiteY5" fmla="*/ 85344 h 271748"/>
                  <a:gd name="connsiteX6" fmla="*/ 192405 w 256793"/>
                  <a:gd name="connsiteY6" fmla="*/ 0 h 271748"/>
                  <a:gd name="connsiteX7" fmla="*/ 191548 w 256793"/>
                  <a:gd name="connsiteY7" fmla="*/ 45625 h 271748"/>
                  <a:gd name="connsiteX8" fmla="*/ 182594 w 256793"/>
                  <a:gd name="connsiteY8" fmla="*/ 97250 h 27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793" h="271748">
                    <a:moveTo>
                      <a:pt x="182594" y="97250"/>
                    </a:moveTo>
                    <a:cubicBezTo>
                      <a:pt x="210407" y="97250"/>
                      <a:pt x="233553" y="97250"/>
                      <a:pt x="256794" y="97250"/>
                    </a:cubicBezTo>
                    <a:cubicBezTo>
                      <a:pt x="191929" y="139065"/>
                      <a:pt x="139065" y="186118"/>
                      <a:pt x="150876" y="271748"/>
                    </a:cubicBezTo>
                    <a:cubicBezTo>
                      <a:pt x="111633" y="237649"/>
                      <a:pt x="132588" y="202597"/>
                      <a:pt x="86011" y="220789"/>
                    </a:cubicBezTo>
                    <a:cubicBezTo>
                      <a:pt x="58865" y="231362"/>
                      <a:pt x="35052" y="250508"/>
                      <a:pt x="0" y="271653"/>
                    </a:cubicBezTo>
                    <a:cubicBezTo>
                      <a:pt x="34957" y="209550"/>
                      <a:pt x="112109" y="165640"/>
                      <a:pt x="38005" y="85344"/>
                    </a:cubicBezTo>
                    <a:cubicBezTo>
                      <a:pt x="130969" y="122682"/>
                      <a:pt x="155162" y="51340"/>
                      <a:pt x="192405" y="0"/>
                    </a:cubicBezTo>
                    <a:cubicBezTo>
                      <a:pt x="203454" y="18288"/>
                      <a:pt x="194310" y="31718"/>
                      <a:pt x="191548" y="45625"/>
                    </a:cubicBezTo>
                    <a:cubicBezTo>
                      <a:pt x="188404" y="61150"/>
                      <a:pt x="186023" y="76676"/>
                      <a:pt x="182594" y="9725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13D67CDC-A07C-4401-BA70-6B25F7732B06}"/>
                  </a:ext>
                </a:extLst>
              </p:cNvPr>
              <p:cNvSpPr/>
              <p:nvPr/>
            </p:nvSpPr>
            <p:spPr>
              <a:xfrm rot="16200000">
                <a:off x="5991515" y="5619394"/>
                <a:ext cx="194907" cy="237594"/>
              </a:xfrm>
              <a:custGeom>
                <a:avLst/>
                <a:gdLst>
                  <a:gd name="connsiteX0" fmla="*/ 0 w 251364"/>
                  <a:gd name="connsiteY0" fmla="*/ 146113 h 306419"/>
                  <a:gd name="connsiteX1" fmla="*/ 173831 w 251364"/>
                  <a:gd name="connsiteY1" fmla="*/ 0 h 306419"/>
                  <a:gd name="connsiteX2" fmla="*/ 173831 w 251364"/>
                  <a:gd name="connsiteY2" fmla="*/ 102203 h 306419"/>
                  <a:gd name="connsiteX3" fmla="*/ 251365 w 251364"/>
                  <a:gd name="connsiteY3" fmla="*/ 80296 h 306419"/>
                  <a:gd name="connsiteX4" fmla="*/ 188119 w 251364"/>
                  <a:gd name="connsiteY4" fmla="*/ 281273 h 306419"/>
                  <a:gd name="connsiteX5" fmla="*/ 84963 w 251364"/>
                  <a:gd name="connsiteY5" fmla="*/ 246031 h 306419"/>
                  <a:gd name="connsiteX6" fmla="*/ 7239 w 251364"/>
                  <a:gd name="connsiteY6" fmla="*/ 306419 h 306419"/>
                  <a:gd name="connsiteX7" fmla="*/ 45815 w 251364"/>
                  <a:gd name="connsiteY7" fmla="*/ 238601 h 306419"/>
                  <a:gd name="connsiteX8" fmla="*/ 32480 w 251364"/>
                  <a:gd name="connsiteY8" fmla="*/ 172212 h 306419"/>
                  <a:gd name="connsiteX9" fmla="*/ 0 w 251364"/>
                  <a:gd name="connsiteY9" fmla="*/ 146113 h 3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364" h="306419">
                    <a:moveTo>
                      <a:pt x="0" y="146113"/>
                    </a:moveTo>
                    <a:cubicBezTo>
                      <a:pt x="107442" y="153734"/>
                      <a:pt x="136112" y="77914"/>
                      <a:pt x="173831" y="0"/>
                    </a:cubicBezTo>
                    <a:cubicBezTo>
                      <a:pt x="173831" y="41434"/>
                      <a:pt x="173831" y="70580"/>
                      <a:pt x="173831" y="102203"/>
                    </a:cubicBezTo>
                    <a:cubicBezTo>
                      <a:pt x="201073" y="94488"/>
                      <a:pt x="226219" y="87344"/>
                      <a:pt x="251365" y="80296"/>
                    </a:cubicBezTo>
                    <a:cubicBezTo>
                      <a:pt x="169069" y="166973"/>
                      <a:pt x="154019" y="197453"/>
                      <a:pt x="188119" y="281273"/>
                    </a:cubicBezTo>
                    <a:cubicBezTo>
                      <a:pt x="154114" y="265557"/>
                      <a:pt x="122301" y="205645"/>
                      <a:pt x="84963" y="246031"/>
                    </a:cubicBezTo>
                    <a:cubicBezTo>
                      <a:pt x="63151" y="269558"/>
                      <a:pt x="36671" y="288893"/>
                      <a:pt x="7239" y="306419"/>
                    </a:cubicBezTo>
                    <a:cubicBezTo>
                      <a:pt x="20003" y="283750"/>
                      <a:pt x="31242" y="260033"/>
                      <a:pt x="45815" y="238601"/>
                    </a:cubicBezTo>
                    <a:cubicBezTo>
                      <a:pt x="64770" y="210693"/>
                      <a:pt x="66294" y="188881"/>
                      <a:pt x="32480" y="172212"/>
                    </a:cubicBezTo>
                    <a:cubicBezTo>
                      <a:pt x="24384" y="168116"/>
                      <a:pt x="18002" y="160687"/>
                      <a:pt x="0" y="146113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C4A52871-E0E5-4710-92F3-8D062D8AA1BC}"/>
                  </a:ext>
                </a:extLst>
              </p:cNvPr>
              <p:cNvSpPr/>
              <p:nvPr/>
            </p:nvSpPr>
            <p:spPr>
              <a:xfrm rot="16200000">
                <a:off x="5822053" y="5763967"/>
                <a:ext cx="202440" cy="221864"/>
              </a:xfrm>
              <a:custGeom>
                <a:avLst/>
                <a:gdLst>
                  <a:gd name="connsiteX0" fmla="*/ 2858 w 261080"/>
                  <a:gd name="connsiteY0" fmla="*/ 118110 h 286130"/>
                  <a:gd name="connsiteX1" fmla="*/ 164974 w 261080"/>
                  <a:gd name="connsiteY1" fmla="*/ 0 h 286130"/>
                  <a:gd name="connsiteX2" fmla="*/ 169831 w 261080"/>
                  <a:gd name="connsiteY2" fmla="*/ 12763 h 286130"/>
                  <a:gd name="connsiteX3" fmla="*/ 172879 w 261080"/>
                  <a:gd name="connsiteY3" fmla="*/ 90868 h 286130"/>
                  <a:gd name="connsiteX4" fmla="*/ 261081 w 261080"/>
                  <a:gd name="connsiteY4" fmla="*/ 74867 h 286130"/>
                  <a:gd name="connsiteX5" fmla="*/ 169260 w 261080"/>
                  <a:gd name="connsiteY5" fmla="*/ 265843 h 286130"/>
                  <a:gd name="connsiteX6" fmla="*/ 1 w 261080"/>
                  <a:gd name="connsiteY6" fmla="*/ 286131 h 286130"/>
                  <a:gd name="connsiteX7" fmla="*/ 17717 w 261080"/>
                  <a:gd name="connsiteY7" fmla="*/ 248888 h 286130"/>
                  <a:gd name="connsiteX8" fmla="*/ 2858 w 261080"/>
                  <a:gd name="connsiteY8" fmla="*/ 118110 h 28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080" h="286130">
                    <a:moveTo>
                      <a:pt x="2858" y="118110"/>
                    </a:moveTo>
                    <a:cubicBezTo>
                      <a:pt x="105157" y="138017"/>
                      <a:pt x="129445" y="63436"/>
                      <a:pt x="164974" y="0"/>
                    </a:cubicBezTo>
                    <a:cubicBezTo>
                      <a:pt x="168022" y="7906"/>
                      <a:pt x="169355" y="10192"/>
                      <a:pt x="169831" y="12763"/>
                    </a:cubicBezTo>
                    <a:cubicBezTo>
                      <a:pt x="174784" y="39719"/>
                      <a:pt x="149448" y="75438"/>
                      <a:pt x="172879" y="90868"/>
                    </a:cubicBezTo>
                    <a:cubicBezTo>
                      <a:pt x="188405" y="101060"/>
                      <a:pt x="222695" y="82963"/>
                      <a:pt x="261081" y="74867"/>
                    </a:cubicBezTo>
                    <a:cubicBezTo>
                      <a:pt x="196597" y="129730"/>
                      <a:pt x="144114" y="166211"/>
                      <a:pt x="169260" y="265843"/>
                    </a:cubicBezTo>
                    <a:cubicBezTo>
                      <a:pt x="83535" y="189643"/>
                      <a:pt x="49150" y="270700"/>
                      <a:pt x="1" y="286131"/>
                    </a:cubicBezTo>
                    <a:cubicBezTo>
                      <a:pt x="-95" y="270034"/>
                      <a:pt x="10859" y="260223"/>
                      <a:pt x="17717" y="248888"/>
                    </a:cubicBezTo>
                    <a:cubicBezTo>
                      <a:pt x="56198" y="185261"/>
                      <a:pt x="56389" y="185356"/>
                      <a:pt x="2858" y="11811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265E964D-CFEA-434D-BC49-B9362EBFAAC3}"/>
                  </a:ext>
                </a:extLst>
              </p:cNvPr>
              <p:cNvSpPr/>
              <p:nvPr/>
            </p:nvSpPr>
            <p:spPr>
              <a:xfrm rot="16200000">
                <a:off x="5173559" y="6091557"/>
                <a:ext cx="189736" cy="214846"/>
              </a:xfrm>
              <a:custGeom>
                <a:avLst/>
                <a:gdLst>
                  <a:gd name="connsiteX0" fmla="*/ 36290 w 244697"/>
                  <a:gd name="connsiteY0" fmla="*/ 70390 h 277082"/>
                  <a:gd name="connsiteX1" fmla="*/ 192977 w 244697"/>
                  <a:gd name="connsiteY1" fmla="*/ 0 h 277082"/>
                  <a:gd name="connsiteX2" fmla="*/ 196787 w 244697"/>
                  <a:gd name="connsiteY2" fmla="*/ 16002 h 277082"/>
                  <a:gd name="connsiteX3" fmla="*/ 177165 w 244697"/>
                  <a:gd name="connsiteY3" fmla="*/ 92773 h 277082"/>
                  <a:gd name="connsiteX4" fmla="*/ 244697 w 244697"/>
                  <a:gd name="connsiteY4" fmla="*/ 120110 h 277082"/>
                  <a:gd name="connsiteX5" fmla="*/ 150400 w 244697"/>
                  <a:gd name="connsiteY5" fmla="*/ 277082 h 277082"/>
                  <a:gd name="connsiteX6" fmla="*/ 79248 w 244697"/>
                  <a:gd name="connsiteY6" fmla="*/ 217075 h 277082"/>
                  <a:gd name="connsiteX7" fmla="*/ 0 w 244697"/>
                  <a:gd name="connsiteY7" fmla="*/ 250222 h 277082"/>
                  <a:gd name="connsiteX8" fmla="*/ 36290 w 244697"/>
                  <a:gd name="connsiteY8" fmla="*/ 70390 h 27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697" h="277082">
                    <a:moveTo>
                      <a:pt x="36290" y="70390"/>
                    </a:moveTo>
                    <a:cubicBezTo>
                      <a:pt x="131540" y="125444"/>
                      <a:pt x="153162" y="43815"/>
                      <a:pt x="192977" y="0"/>
                    </a:cubicBezTo>
                    <a:cubicBezTo>
                      <a:pt x="201454" y="4763"/>
                      <a:pt x="198120" y="10954"/>
                      <a:pt x="196787" y="16002"/>
                    </a:cubicBezTo>
                    <a:cubicBezTo>
                      <a:pt x="189738" y="41815"/>
                      <a:pt x="172593" y="69342"/>
                      <a:pt x="177165" y="92773"/>
                    </a:cubicBezTo>
                    <a:cubicBezTo>
                      <a:pt x="183071" y="123158"/>
                      <a:pt x="226219" y="98393"/>
                      <a:pt x="244697" y="120110"/>
                    </a:cubicBezTo>
                    <a:cubicBezTo>
                      <a:pt x="151543" y="182785"/>
                      <a:pt x="150400" y="181832"/>
                      <a:pt x="150400" y="277082"/>
                    </a:cubicBezTo>
                    <a:cubicBezTo>
                      <a:pt x="123635" y="262318"/>
                      <a:pt x="110490" y="216217"/>
                      <a:pt x="79248" y="217075"/>
                    </a:cubicBezTo>
                    <a:cubicBezTo>
                      <a:pt x="53912" y="217742"/>
                      <a:pt x="29146" y="239935"/>
                      <a:pt x="0" y="250222"/>
                    </a:cubicBezTo>
                    <a:cubicBezTo>
                      <a:pt x="35528" y="196405"/>
                      <a:pt x="100870" y="150781"/>
                      <a:pt x="36290" y="7039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578826E1-5C9D-46BC-A410-B76509506B3C}"/>
                  </a:ext>
                </a:extLst>
              </p:cNvPr>
              <p:cNvSpPr/>
              <p:nvPr/>
            </p:nvSpPr>
            <p:spPr>
              <a:xfrm rot="16200000">
                <a:off x="5705767" y="5332021"/>
                <a:ext cx="195275" cy="231906"/>
              </a:xfrm>
              <a:custGeom>
                <a:avLst/>
                <a:gdLst>
                  <a:gd name="connsiteX0" fmla="*/ 168878 w 251841"/>
                  <a:gd name="connsiteY0" fmla="*/ 241935 h 299084"/>
                  <a:gd name="connsiteX1" fmla="*/ 5810 w 251841"/>
                  <a:gd name="connsiteY1" fmla="*/ 299085 h 299084"/>
                  <a:gd name="connsiteX2" fmla="*/ 30289 w 251841"/>
                  <a:gd name="connsiteY2" fmla="*/ 248602 h 299084"/>
                  <a:gd name="connsiteX3" fmla="*/ 0 w 251841"/>
                  <a:gd name="connsiteY3" fmla="*/ 145351 h 299084"/>
                  <a:gd name="connsiteX4" fmla="*/ 156019 w 251841"/>
                  <a:gd name="connsiteY4" fmla="*/ 0 h 299084"/>
                  <a:gd name="connsiteX5" fmla="*/ 156019 w 251841"/>
                  <a:gd name="connsiteY5" fmla="*/ 78772 h 299084"/>
                  <a:gd name="connsiteX6" fmla="*/ 251841 w 251841"/>
                  <a:gd name="connsiteY6" fmla="*/ 48387 h 299084"/>
                  <a:gd name="connsiteX7" fmla="*/ 168878 w 251841"/>
                  <a:gd name="connsiteY7" fmla="*/ 241935 h 29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841" h="299084">
                    <a:moveTo>
                      <a:pt x="168878" y="241935"/>
                    </a:moveTo>
                    <a:cubicBezTo>
                      <a:pt x="74009" y="168688"/>
                      <a:pt x="59150" y="275463"/>
                      <a:pt x="5810" y="299085"/>
                    </a:cubicBezTo>
                    <a:cubicBezTo>
                      <a:pt x="14383" y="281083"/>
                      <a:pt x="20383" y="263557"/>
                      <a:pt x="30289" y="248602"/>
                    </a:cubicBezTo>
                    <a:cubicBezTo>
                      <a:pt x="58293" y="206216"/>
                      <a:pt x="69533" y="169069"/>
                      <a:pt x="0" y="145351"/>
                    </a:cubicBezTo>
                    <a:cubicBezTo>
                      <a:pt x="90868" y="133255"/>
                      <a:pt x="125921" y="71247"/>
                      <a:pt x="156019" y="0"/>
                    </a:cubicBezTo>
                    <a:cubicBezTo>
                      <a:pt x="156019" y="25527"/>
                      <a:pt x="156019" y="51149"/>
                      <a:pt x="156019" y="78772"/>
                    </a:cubicBezTo>
                    <a:cubicBezTo>
                      <a:pt x="191738" y="77533"/>
                      <a:pt x="216313" y="54102"/>
                      <a:pt x="251841" y="48387"/>
                    </a:cubicBezTo>
                    <a:cubicBezTo>
                      <a:pt x="205264" y="106013"/>
                      <a:pt x="126301" y="143923"/>
                      <a:pt x="168878" y="241935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BBA894D-D74A-4DED-8099-60253869E924}"/>
                  </a:ext>
                </a:extLst>
              </p:cNvPr>
              <p:cNvSpPr/>
              <p:nvPr/>
            </p:nvSpPr>
            <p:spPr>
              <a:xfrm rot="16200000">
                <a:off x="5556061" y="5478626"/>
                <a:ext cx="186116" cy="237077"/>
              </a:xfrm>
              <a:custGeom>
                <a:avLst/>
                <a:gdLst>
                  <a:gd name="connsiteX0" fmla="*/ 3048 w 240029"/>
                  <a:gd name="connsiteY0" fmla="*/ 146209 h 305752"/>
                  <a:gd name="connsiteX1" fmla="*/ 160401 w 240029"/>
                  <a:gd name="connsiteY1" fmla="*/ 0 h 305752"/>
                  <a:gd name="connsiteX2" fmla="*/ 153734 w 240029"/>
                  <a:gd name="connsiteY2" fmla="*/ 96012 h 305752"/>
                  <a:gd name="connsiteX3" fmla="*/ 240030 w 240029"/>
                  <a:gd name="connsiteY3" fmla="*/ 79153 h 305752"/>
                  <a:gd name="connsiteX4" fmla="*/ 151924 w 240029"/>
                  <a:gd name="connsiteY4" fmla="*/ 268034 h 305752"/>
                  <a:gd name="connsiteX5" fmla="*/ 0 w 240029"/>
                  <a:gd name="connsiteY5" fmla="*/ 305753 h 305752"/>
                  <a:gd name="connsiteX6" fmla="*/ 22193 w 240029"/>
                  <a:gd name="connsiteY6" fmla="*/ 260985 h 305752"/>
                  <a:gd name="connsiteX7" fmla="*/ 3048 w 240029"/>
                  <a:gd name="connsiteY7" fmla="*/ 146209 h 3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029" h="305752">
                    <a:moveTo>
                      <a:pt x="3048" y="146209"/>
                    </a:moveTo>
                    <a:cubicBezTo>
                      <a:pt x="104966" y="150114"/>
                      <a:pt x="120301" y="68199"/>
                      <a:pt x="160401" y="0"/>
                    </a:cubicBezTo>
                    <a:cubicBezTo>
                      <a:pt x="157639" y="39243"/>
                      <a:pt x="155734" y="67246"/>
                      <a:pt x="153734" y="96012"/>
                    </a:cubicBezTo>
                    <a:cubicBezTo>
                      <a:pt x="183833" y="100775"/>
                      <a:pt x="205454" y="78200"/>
                      <a:pt x="240030" y="79153"/>
                    </a:cubicBezTo>
                    <a:cubicBezTo>
                      <a:pt x="186785" y="132207"/>
                      <a:pt x="122587" y="175832"/>
                      <a:pt x="151924" y="268034"/>
                    </a:cubicBezTo>
                    <a:cubicBezTo>
                      <a:pt x="69437" y="184118"/>
                      <a:pt x="50863" y="285845"/>
                      <a:pt x="0" y="305753"/>
                    </a:cubicBezTo>
                    <a:cubicBezTo>
                      <a:pt x="8192" y="289084"/>
                      <a:pt x="13716" y="274034"/>
                      <a:pt x="22193" y="260985"/>
                    </a:cubicBezTo>
                    <a:cubicBezTo>
                      <a:pt x="48673" y="220599"/>
                      <a:pt x="70199" y="181451"/>
                      <a:pt x="3048" y="146209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42B89026-776F-4A0A-B68C-C5F9145F02AC}"/>
                  </a:ext>
                </a:extLst>
              </p:cNvPr>
              <p:cNvSpPr/>
              <p:nvPr/>
            </p:nvSpPr>
            <p:spPr>
              <a:xfrm rot="16200000">
                <a:off x="5403660" y="5081613"/>
                <a:ext cx="179396" cy="223933"/>
              </a:xfrm>
              <a:custGeom>
                <a:avLst/>
                <a:gdLst>
                  <a:gd name="connsiteX0" fmla="*/ 147447 w 231362"/>
                  <a:gd name="connsiteY0" fmla="*/ 0 h 288798"/>
                  <a:gd name="connsiteX1" fmla="*/ 153543 w 231362"/>
                  <a:gd name="connsiteY1" fmla="*/ 77629 h 288798"/>
                  <a:gd name="connsiteX2" fmla="*/ 231362 w 231362"/>
                  <a:gd name="connsiteY2" fmla="*/ 40481 h 288798"/>
                  <a:gd name="connsiteX3" fmla="*/ 167069 w 231362"/>
                  <a:gd name="connsiteY3" fmla="*/ 234982 h 288798"/>
                  <a:gd name="connsiteX4" fmla="*/ 20955 w 231362"/>
                  <a:gd name="connsiteY4" fmla="*/ 288798 h 288798"/>
                  <a:gd name="connsiteX5" fmla="*/ 37529 w 231362"/>
                  <a:gd name="connsiteY5" fmla="*/ 241459 h 288798"/>
                  <a:gd name="connsiteX6" fmla="*/ 0 w 231362"/>
                  <a:gd name="connsiteY6" fmla="*/ 152019 h 288798"/>
                  <a:gd name="connsiteX7" fmla="*/ 147447 w 231362"/>
                  <a:gd name="connsiteY7" fmla="*/ 0 h 288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362" h="288798">
                    <a:moveTo>
                      <a:pt x="147447" y="0"/>
                    </a:moveTo>
                    <a:cubicBezTo>
                      <a:pt x="149352" y="24384"/>
                      <a:pt x="151257" y="48863"/>
                      <a:pt x="153543" y="77629"/>
                    </a:cubicBezTo>
                    <a:cubicBezTo>
                      <a:pt x="181356" y="64389"/>
                      <a:pt x="206407" y="52483"/>
                      <a:pt x="231362" y="40481"/>
                    </a:cubicBezTo>
                    <a:cubicBezTo>
                      <a:pt x="190405" y="97441"/>
                      <a:pt x="129254" y="145447"/>
                      <a:pt x="167069" y="234982"/>
                    </a:cubicBezTo>
                    <a:cubicBezTo>
                      <a:pt x="77343" y="164973"/>
                      <a:pt x="67437" y="267748"/>
                      <a:pt x="20955" y="288798"/>
                    </a:cubicBezTo>
                    <a:cubicBezTo>
                      <a:pt x="18193" y="270129"/>
                      <a:pt x="29908" y="255842"/>
                      <a:pt x="37529" y="241459"/>
                    </a:cubicBezTo>
                    <a:cubicBezTo>
                      <a:pt x="58674" y="201549"/>
                      <a:pt x="70199" y="166688"/>
                      <a:pt x="0" y="152019"/>
                    </a:cubicBezTo>
                    <a:cubicBezTo>
                      <a:pt x="87344" y="130492"/>
                      <a:pt x="120587" y="70295"/>
                      <a:pt x="147447" y="0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DEB18EDE-BF21-4C8F-98C0-D21F683E0A67}"/>
                  </a:ext>
                </a:extLst>
              </p:cNvPr>
              <p:cNvSpPr/>
              <p:nvPr/>
            </p:nvSpPr>
            <p:spPr>
              <a:xfrm rot="16200000">
                <a:off x="5394798" y="5615815"/>
                <a:ext cx="176664" cy="219574"/>
              </a:xfrm>
              <a:custGeom>
                <a:avLst/>
                <a:gdLst>
                  <a:gd name="connsiteX0" fmla="*/ 161832 w 227839"/>
                  <a:gd name="connsiteY0" fmla="*/ 2476 h 283178"/>
                  <a:gd name="connsiteX1" fmla="*/ 152688 w 227839"/>
                  <a:gd name="connsiteY1" fmla="*/ 89440 h 283178"/>
                  <a:gd name="connsiteX2" fmla="*/ 227840 w 227839"/>
                  <a:gd name="connsiteY2" fmla="*/ 72390 h 283178"/>
                  <a:gd name="connsiteX3" fmla="*/ 136876 w 227839"/>
                  <a:gd name="connsiteY3" fmla="*/ 253270 h 283178"/>
                  <a:gd name="connsiteX4" fmla="*/ 68868 w 227839"/>
                  <a:gd name="connsiteY4" fmla="*/ 225171 h 283178"/>
                  <a:gd name="connsiteX5" fmla="*/ 2 w 227839"/>
                  <a:gd name="connsiteY5" fmla="*/ 283178 h 283178"/>
                  <a:gd name="connsiteX6" fmla="*/ 22481 w 227839"/>
                  <a:gd name="connsiteY6" fmla="*/ 232124 h 283178"/>
                  <a:gd name="connsiteX7" fmla="*/ 23719 w 227839"/>
                  <a:gd name="connsiteY7" fmla="*/ 135922 h 283178"/>
                  <a:gd name="connsiteX8" fmla="*/ 30768 w 227839"/>
                  <a:gd name="connsiteY8" fmla="*/ 114014 h 283178"/>
                  <a:gd name="connsiteX9" fmla="*/ 145830 w 227839"/>
                  <a:gd name="connsiteY9" fmla="*/ 14764 h 283178"/>
                  <a:gd name="connsiteX10" fmla="*/ 155355 w 227839"/>
                  <a:gd name="connsiteY10" fmla="*/ 0 h 283178"/>
                  <a:gd name="connsiteX11" fmla="*/ 161832 w 227839"/>
                  <a:gd name="connsiteY11" fmla="*/ 2476 h 28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839" h="283178">
                    <a:moveTo>
                      <a:pt x="161832" y="2476"/>
                    </a:moveTo>
                    <a:cubicBezTo>
                      <a:pt x="158879" y="30289"/>
                      <a:pt x="156022" y="58198"/>
                      <a:pt x="152688" y="89440"/>
                    </a:cubicBezTo>
                    <a:cubicBezTo>
                      <a:pt x="180120" y="83248"/>
                      <a:pt x="203932" y="77819"/>
                      <a:pt x="227840" y="72390"/>
                    </a:cubicBezTo>
                    <a:cubicBezTo>
                      <a:pt x="172309" y="121539"/>
                      <a:pt x="122017" y="171736"/>
                      <a:pt x="136876" y="253270"/>
                    </a:cubicBezTo>
                    <a:cubicBezTo>
                      <a:pt x="102872" y="241459"/>
                      <a:pt x="106301" y="197167"/>
                      <a:pt x="68868" y="225171"/>
                    </a:cubicBezTo>
                    <a:cubicBezTo>
                      <a:pt x="46198" y="242221"/>
                      <a:pt x="25338" y="261652"/>
                      <a:pt x="2" y="283178"/>
                    </a:cubicBezTo>
                    <a:cubicBezTo>
                      <a:pt x="-189" y="259651"/>
                      <a:pt x="13623" y="246221"/>
                      <a:pt x="22481" y="232124"/>
                    </a:cubicBezTo>
                    <a:cubicBezTo>
                      <a:pt x="42960" y="199644"/>
                      <a:pt x="66010" y="169354"/>
                      <a:pt x="23719" y="135922"/>
                    </a:cubicBezTo>
                    <a:cubicBezTo>
                      <a:pt x="11908" y="126587"/>
                      <a:pt x="15528" y="112871"/>
                      <a:pt x="30768" y="114014"/>
                    </a:cubicBezTo>
                    <a:cubicBezTo>
                      <a:pt x="103062" y="119063"/>
                      <a:pt x="119826" y="62008"/>
                      <a:pt x="145830" y="14764"/>
                    </a:cubicBezTo>
                    <a:cubicBezTo>
                      <a:pt x="148687" y="9620"/>
                      <a:pt x="152211" y="4858"/>
                      <a:pt x="155355" y="0"/>
                    </a:cubicBezTo>
                    <a:cubicBezTo>
                      <a:pt x="157545" y="762"/>
                      <a:pt x="159641" y="1619"/>
                      <a:pt x="161832" y="2476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071DB2F2-3073-484D-8856-C1AD95BE132C}"/>
                  </a:ext>
                </a:extLst>
              </p:cNvPr>
              <p:cNvSpPr/>
              <p:nvPr/>
            </p:nvSpPr>
            <p:spPr>
              <a:xfrm rot="16200000">
                <a:off x="4965029" y="5802521"/>
                <a:ext cx="197120" cy="224523"/>
              </a:xfrm>
              <a:custGeom>
                <a:avLst/>
                <a:gdLst>
                  <a:gd name="connsiteX0" fmla="*/ 198215 w 254222"/>
                  <a:gd name="connsiteY0" fmla="*/ 0 h 289560"/>
                  <a:gd name="connsiteX1" fmla="*/ 172117 w 254222"/>
                  <a:gd name="connsiteY1" fmla="*/ 110966 h 289560"/>
                  <a:gd name="connsiteX2" fmla="*/ 254222 w 254222"/>
                  <a:gd name="connsiteY2" fmla="*/ 114872 h 289560"/>
                  <a:gd name="connsiteX3" fmla="*/ 134493 w 254222"/>
                  <a:gd name="connsiteY3" fmla="*/ 287369 h 289560"/>
                  <a:gd name="connsiteX4" fmla="*/ 123634 w 254222"/>
                  <a:gd name="connsiteY4" fmla="*/ 285464 h 289560"/>
                  <a:gd name="connsiteX5" fmla="*/ 38671 w 254222"/>
                  <a:gd name="connsiteY5" fmla="*/ 265557 h 289560"/>
                  <a:gd name="connsiteX6" fmla="*/ 0 w 254222"/>
                  <a:gd name="connsiteY6" fmla="*/ 289560 h 289560"/>
                  <a:gd name="connsiteX7" fmla="*/ 60579 w 254222"/>
                  <a:gd name="connsiteY7" fmla="*/ 202406 h 289560"/>
                  <a:gd name="connsiteX8" fmla="*/ 49435 w 254222"/>
                  <a:gd name="connsiteY8" fmla="*/ 111633 h 289560"/>
                  <a:gd name="connsiteX9" fmla="*/ 137065 w 254222"/>
                  <a:gd name="connsiteY9" fmla="*/ 91345 h 289560"/>
                  <a:gd name="connsiteX10" fmla="*/ 198215 w 254222"/>
                  <a:gd name="connsiteY10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222" h="289560">
                    <a:moveTo>
                      <a:pt x="198215" y="0"/>
                    </a:moveTo>
                    <a:cubicBezTo>
                      <a:pt x="187642" y="44958"/>
                      <a:pt x="180118" y="76676"/>
                      <a:pt x="172117" y="110966"/>
                    </a:cubicBezTo>
                    <a:cubicBezTo>
                      <a:pt x="195167" y="112109"/>
                      <a:pt x="216408" y="113062"/>
                      <a:pt x="254222" y="114872"/>
                    </a:cubicBezTo>
                    <a:cubicBezTo>
                      <a:pt x="173164" y="155067"/>
                      <a:pt x="132493" y="208598"/>
                      <a:pt x="134493" y="287369"/>
                    </a:cubicBezTo>
                    <a:cubicBezTo>
                      <a:pt x="128206" y="286417"/>
                      <a:pt x="124396" y="286798"/>
                      <a:pt x="123634" y="285464"/>
                    </a:cubicBezTo>
                    <a:cubicBezTo>
                      <a:pt x="92202" y="229838"/>
                      <a:pt x="92297" y="229838"/>
                      <a:pt x="38671" y="265557"/>
                    </a:cubicBezTo>
                    <a:cubicBezTo>
                      <a:pt x="30099" y="271272"/>
                      <a:pt x="21146" y="276416"/>
                      <a:pt x="0" y="289560"/>
                    </a:cubicBezTo>
                    <a:cubicBezTo>
                      <a:pt x="25432" y="252698"/>
                      <a:pt x="41243" y="226124"/>
                      <a:pt x="60579" y="202406"/>
                    </a:cubicBezTo>
                    <a:cubicBezTo>
                      <a:pt x="88678" y="168021"/>
                      <a:pt x="52006" y="145161"/>
                      <a:pt x="49435" y="111633"/>
                    </a:cubicBezTo>
                    <a:cubicBezTo>
                      <a:pt x="73438" y="94202"/>
                      <a:pt x="115157" y="132874"/>
                      <a:pt x="137065" y="91345"/>
                    </a:cubicBezTo>
                    <a:cubicBezTo>
                      <a:pt x="152019" y="62960"/>
                      <a:pt x="172688" y="37529"/>
                      <a:pt x="198215" y="0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91619A4C-1BDF-4195-957D-809848D25616}"/>
                  </a:ext>
                </a:extLst>
              </p:cNvPr>
              <p:cNvSpPr/>
              <p:nvPr/>
            </p:nvSpPr>
            <p:spPr>
              <a:xfrm rot="16200000">
                <a:off x="5187668" y="5714817"/>
                <a:ext cx="193651" cy="227772"/>
              </a:xfrm>
              <a:custGeom>
                <a:avLst/>
                <a:gdLst>
                  <a:gd name="connsiteX0" fmla="*/ 134969 w 249745"/>
                  <a:gd name="connsiteY0" fmla="*/ 273272 h 293751"/>
                  <a:gd name="connsiteX1" fmla="*/ 70009 w 249745"/>
                  <a:gd name="connsiteY1" fmla="*/ 239649 h 293751"/>
                  <a:gd name="connsiteX2" fmla="*/ 0 w 249745"/>
                  <a:gd name="connsiteY2" fmla="*/ 293751 h 293751"/>
                  <a:gd name="connsiteX3" fmla="*/ 26384 w 249745"/>
                  <a:gd name="connsiteY3" fmla="*/ 115252 h 293751"/>
                  <a:gd name="connsiteX4" fmla="*/ 181546 w 249745"/>
                  <a:gd name="connsiteY4" fmla="*/ 0 h 293751"/>
                  <a:gd name="connsiteX5" fmla="*/ 163449 w 249745"/>
                  <a:gd name="connsiteY5" fmla="*/ 101441 h 293751"/>
                  <a:gd name="connsiteX6" fmla="*/ 249746 w 249745"/>
                  <a:gd name="connsiteY6" fmla="*/ 97441 h 293751"/>
                  <a:gd name="connsiteX7" fmla="*/ 134969 w 249745"/>
                  <a:gd name="connsiteY7" fmla="*/ 273272 h 29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45" h="293751">
                    <a:moveTo>
                      <a:pt x="134969" y="273272"/>
                    </a:moveTo>
                    <a:cubicBezTo>
                      <a:pt x="102203" y="274320"/>
                      <a:pt x="115919" y="205645"/>
                      <a:pt x="70009" y="239649"/>
                    </a:cubicBezTo>
                    <a:cubicBezTo>
                      <a:pt x="48577" y="255461"/>
                      <a:pt x="27813" y="272224"/>
                      <a:pt x="0" y="293751"/>
                    </a:cubicBezTo>
                    <a:cubicBezTo>
                      <a:pt x="21622" y="232791"/>
                      <a:pt x="102679" y="188976"/>
                      <a:pt x="26384" y="115252"/>
                    </a:cubicBezTo>
                    <a:cubicBezTo>
                      <a:pt x="125825" y="140875"/>
                      <a:pt x="136684" y="55150"/>
                      <a:pt x="181546" y="0"/>
                    </a:cubicBezTo>
                    <a:cubicBezTo>
                      <a:pt x="174403" y="40005"/>
                      <a:pt x="168974" y="70485"/>
                      <a:pt x="163449" y="101441"/>
                    </a:cubicBezTo>
                    <a:cubicBezTo>
                      <a:pt x="189071" y="110204"/>
                      <a:pt x="211550" y="96107"/>
                      <a:pt x="249746" y="97441"/>
                    </a:cubicBezTo>
                    <a:cubicBezTo>
                      <a:pt x="174022" y="141637"/>
                      <a:pt x="129826" y="194881"/>
                      <a:pt x="134969" y="273272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5EDB5CF9-51E5-4FB9-BF85-12CB67D9B78D}"/>
                  </a:ext>
                </a:extLst>
              </p:cNvPr>
              <p:cNvSpPr/>
              <p:nvPr/>
            </p:nvSpPr>
            <p:spPr>
              <a:xfrm rot="16200000">
                <a:off x="5274153" y="5223674"/>
                <a:ext cx="176441" cy="219722"/>
              </a:xfrm>
              <a:custGeom>
                <a:avLst/>
                <a:gdLst>
                  <a:gd name="connsiteX0" fmla="*/ 227552 w 227552"/>
                  <a:gd name="connsiteY0" fmla="*/ 45625 h 283368"/>
                  <a:gd name="connsiteX1" fmla="*/ 149066 w 227552"/>
                  <a:gd name="connsiteY1" fmla="*/ 136588 h 283368"/>
                  <a:gd name="connsiteX2" fmla="*/ 136017 w 227552"/>
                  <a:gd name="connsiteY2" fmla="*/ 241935 h 283368"/>
                  <a:gd name="connsiteX3" fmla="*/ 9906 w 227552"/>
                  <a:gd name="connsiteY3" fmla="*/ 283369 h 283368"/>
                  <a:gd name="connsiteX4" fmla="*/ 20193 w 227552"/>
                  <a:gd name="connsiteY4" fmla="*/ 245745 h 283368"/>
                  <a:gd name="connsiteX5" fmla="*/ 0 w 227552"/>
                  <a:gd name="connsiteY5" fmla="*/ 135255 h 283368"/>
                  <a:gd name="connsiteX6" fmla="*/ 140684 w 227552"/>
                  <a:gd name="connsiteY6" fmla="*/ 0 h 283368"/>
                  <a:gd name="connsiteX7" fmla="*/ 140684 w 227552"/>
                  <a:gd name="connsiteY7" fmla="*/ 81534 h 283368"/>
                  <a:gd name="connsiteX8" fmla="*/ 227552 w 227552"/>
                  <a:gd name="connsiteY8" fmla="*/ 45625 h 28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52" h="283368">
                    <a:moveTo>
                      <a:pt x="227552" y="45625"/>
                    </a:moveTo>
                    <a:cubicBezTo>
                      <a:pt x="195834" y="81915"/>
                      <a:pt x="170021" y="107442"/>
                      <a:pt x="149066" y="136588"/>
                    </a:cubicBezTo>
                    <a:cubicBezTo>
                      <a:pt x="127445" y="166592"/>
                      <a:pt x="148209" y="204311"/>
                      <a:pt x="136017" y="241935"/>
                    </a:cubicBezTo>
                    <a:cubicBezTo>
                      <a:pt x="64484" y="168688"/>
                      <a:pt x="51530" y="264319"/>
                      <a:pt x="9906" y="283369"/>
                    </a:cubicBezTo>
                    <a:cubicBezTo>
                      <a:pt x="953" y="267557"/>
                      <a:pt x="15145" y="256984"/>
                      <a:pt x="20193" y="245745"/>
                    </a:cubicBezTo>
                    <a:cubicBezTo>
                      <a:pt x="47054" y="185928"/>
                      <a:pt x="47720" y="186118"/>
                      <a:pt x="0" y="135255"/>
                    </a:cubicBezTo>
                    <a:cubicBezTo>
                      <a:pt x="90678" y="132493"/>
                      <a:pt x="106680" y="59436"/>
                      <a:pt x="140684" y="0"/>
                    </a:cubicBezTo>
                    <a:cubicBezTo>
                      <a:pt x="140684" y="25717"/>
                      <a:pt x="140684" y="51435"/>
                      <a:pt x="140684" y="81534"/>
                    </a:cubicBezTo>
                    <a:cubicBezTo>
                      <a:pt x="168212" y="70199"/>
                      <a:pt x="191262" y="60674"/>
                      <a:pt x="227552" y="45625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129F02F-EC4F-4FE6-851A-0FB1F7CD7C2B}"/>
                  </a:ext>
                </a:extLst>
              </p:cNvPr>
              <p:cNvSpPr/>
              <p:nvPr/>
            </p:nvSpPr>
            <p:spPr>
              <a:xfrm rot="16200000">
                <a:off x="4493235" y="5908948"/>
                <a:ext cx="175926" cy="215880"/>
              </a:xfrm>
              <a:custGeom>
                <a:avLst/>
                <a:gdLst>
                  <a:gd name="connsiteX0" fmla="*/ 0 w 226885"/>
                  <a:gd name="connsiteY0" fmla="*/ 242983 h 278415"/>
                  <a:gd name="connsiteX1" fmla="*/ 55531 w 226885"/>
                  <a:gd name="connsiteY1" fmla="*/ 59531 h 278415"/>
                  <a:gd name="connsiteX2" fmla="*/ 198120 w 226885"/>
                  <a:gd name="connsiteY2" fmla="*/ 0 h 278415"/>
                  <a:gd name="connsiteX3" fmla="*/ 196215 w 226885"/>
                  <a:gd name="connsiteY3" fmla="*/ 17526 h 278415"/>
                  <a:gd name="connsiteX4" fmla="*/ 188214 w 226885"/>
                  <a:gd name="connsiteY4" fmla="*/ 39719 h 278415"/>
                  <a:gd name="connsiteX5" fmla="*/ 226886 w 226885"/>
                  <a:gd name="connsiteY5" fmla="*/ 122492 h 278415"/>
                  <a:gd name="connsiteX6" fmla="*/ 140113 w 226885"/>
                  <a:gd name="connsiteY6" fmla="*/ 181737 h 278415"/>
                  <a:gd name="connsiteX7" fmla="*/ 103918 w 226885"/>
                  <a:gd name="connsiteY7" fmla="*/ 278416 h 278415"/>
                  <a:gd name="connsiteX8" fmla="*/ 97250 w 226885"/>
                  <a:gd name="connsiteY8" fmla="*/ 272320 h 278415"/>
                  <a:gd name="connsiteX9" fmla="*/ 67342 w 226885"/>
                  <a:gd name="connsiteY9" fmla="*/ 212598 h 278415"/>
                  <a:gd name="connsiteX10" fmla="*/ 0 w 226885"/>
                  <a:gd name="connsiteY10" fmla="*/ 242983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85" h="278415">
                    <a:moveTo>
                      <a:pt x="0" y="242983"/>
                    </a:moveTo>
                    <a:cubicBezTo>
                      <a:pt x="40100" y="189167"/>
                      <a:pt x="96488" y="144113"/>
                      <a:pt x="55531" y="59531"/>
                    </a:cubicBezTo>
                    <a:cubicBezTo>
                      <a:pt x="144780" y="120015"/>
                      <a:pt x="155543" y="28480"/>
                      <a:pt x="198120" y="0"/>
                    </a:cubicBezTo>
                    <a:cubicBezTo>
                      <a:pt x="205549" y="5905"/>
                      <a:pt x="198596" y="11525"/>
                      <a:pt x="196215" y="17526"/>
                    </a:cubicBezTo>
                    <a:cubicBezTo>
                      <a:pt x="193357" y="24860"/>
                      <a:pt x="190976" y="32385"/>
                      <a:pt x="188214" y="39719"/>
                    </a:cubicBezTo>
                    <a:cubicBezTo>
                      <a:pt x="166021" y="99060"/>
                      <a:pt x="166021" y="99060"/>
                      <a:pt x="226886" y="122492"/>
                    </a:cubicBezTo>
                    <a:cubicBezTo>
                      <a:pt x="196405" y="142304"/>
                      <a:pt x="160496" y="155829"/>
                      <a:pt x="140113" y="181737"/>
                    </a:cubicBezTo>
                    <a:cubicBezTo>
                      <a:pt x="119920" y="207359"/>
                      <a:pt x="115443" y="245364"/>
                      <a:pt x="103918" y="278416"/>
                    </a:cubicBezTo>
                    <a:cubicBezTo>
                      <a:pt x="101155" y="275939"/>
                      <a:pt x="99060" y="274225"/>
                      <a:pt x="97250" y="272320"/>
                    </a:cubicBezTo>
                    <a:cubicBezTo>
                      <a:pt x="80772" y="254889"/>
                      <a:pt x="105251" y="212503"/>
                      <a:pt x="67342" y="212598"/>
                    </a:cubicBezTo>
                    <a:cubicBezTo>
                      <a:pt x="44863" y="212789"/>
                      <a:pt x="22479" y="232219"/>
                      <a:pt x="0" y="242983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D15A61F1-BE76-4EBA-B4E9-804E6C91470D}"/>
                  </a:ext>
                </a:extLst>
              </p:cNvPr>
              <p:cNvSpPr/>
              <p:nvPr/>
            </p:nvSpPr>
            <p:spPr>
              <a:xfrm rot="16200000">
                <a:off x="4740136" y="5868473"/>
                <a:ext cx="189293" cy="214329"/>
              </a:xfrm>
              <a:custGeom>
                <a:avLst/>
                <a:gdLst>
                  <a:gd name="connsiteX0" fmla="*/ 0 w 244125"/>
                  <a:gd name="connsiteY0" fmla="*/ 252413 h 276415"/>
                  <a:gd name="connsiteX1" fmla="*/ 47053 w 244125"/>
                  <a:gd name="connsiteY1" fmla="*/ 74104 h 276415"/>
                  <a:gd name="connsiteX2" fmla="*/ 192500 w 244125"/>
                  <a:gd name="connsiteY2" fmla="*/ 0 h 276415"/>
                  <a:gd name="connsiteX3" fmla="*/ 186595 w 244125"/>
                  <a:gd name="connsiteY3" fmla="*/ 37528 h 276415"/>
                  <a:gd name="connsiteX4" fmla="*/ 244126 w 244125"/>
                  <a:gd name="connsiteY4" fmla="*/ 111157 h 276415"/>
                  <a:gd name="connsiteX5" fmla="*/ 120777 w 244125"/>
                  <a:gd name="connsiteY5" fmla="*/ 276416 h 276415"/>
                  <a:gd name="connsiteX6" fmla="*/ 110014 w 244125"/>
                  <a:gd name="connsiteY6" fmla="*/ 270605 h 276415"/>
                  <a:gd name="connsiteX7" fmla="*/ 26956 w 244125"/>
                  <a:gd name="connsiteY7" fmla="*/ 243745 h 276415"/>
                  <a:gd name="connsiteX8" fmla="*/ 0 w 244125"/>
                  <a:gd name="connsiteY8" fmla="*/ 252413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125" h="276415">
                    <a:moveTo>
                      <a:pt x="0" y="252413"/>
                    </a:moveTo>
                    <a:cubicBezTo>
                      <a:pt x="35147" y="200882"/>
                      <a:pt x="103156" y="159068"/>
                      <a:pt x="47053" y="74104"/>
                    </a:cubicBezTo>
                    <a:cubicBezTo>
                      <a:pt x="138779" y="121920"/>
                      <a:pt x="152971" y="38957"/>
                      <a:pt x="192500" y="0"/>
                    </a:cubicBezTo>
                    <a:cubicBezTo>
                      <a:pt x="201358" y="15621"/>
                      <a:pt x="189833" y="26003"/>
                      <a:pt x="186595" y="37528"/>
                    </a:cubicBezTo>
                    <a:cubicBezTo>
                      <a:pt x="168402" y="101060"/>
                      <a:pt x="168021" y="100870"/>
                      <a:pt x="244126" y="111157"/>
                    </a:cubicBezTo>
                    <a:cubicBezTo>
                      <a:pt x="164211" y="144970"/>
                      <a:pt x="124968" y="198882"/>
                      <a:pt x="120777" y="276416"/>
                    </a:cubicBezTo>
                    <a:cubicBezTo>
                      <a:pt x="114490" y="273082"/>
                      <a:pt x="110776" y="272415"/>
                      <a:pt x="110014" y="270605"/>
                    </a:cubicBezTo>
                    <a:cubicBezTo>
                      <a:pt x="85249" y="210217"/>
                      <a:pt x="85439" y="210407"/>
                      <a:pt x="26956" y="243745"/>
                    </a:cubicBezTo>
                    <a:cubicBezTo>
                      <a:pt x="19526" y="247745"/>
                      <a:pt x="13716" y="258032"/>
                      <a:pt x="0" y="252413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65783ED1-92D5-4D0B-9BC9-8910085C7C61}"/>
                  </a:ext>
                </a:extLst>
              </p:cNvPr>
              <p:cNvSpPr/>
              <p:nvPr/>
            </p:nvSpPr>
            <p:spPr>
              <a:xfrm rot="16200000">
                <a:off x="5122861" y="5349708"/>
                <a:ext cx="177991" cy="227108"/>
              </a:xfrm>
              <a:custGeom>
                <a:avLst/>
                <a:gdLst>
                  <a:gd name="connsiteX0" fmla="*/ 150209 w 229552"/>
                  <a:gd name="connsiteY0" fmla="*/ 89725 h 292893"/>
                  <a:gd name="connsiteX1" fmla="*/ 229553 w 229552"/>
                  <a:gd name="connsiteY1" fmla="*/ 62579 h 292893"/>
                  <a:gd name="connsiteX2" fmla="*/ 140589 w 229552"/>
                  <a:gd name="connsiteY2" fmla="*/ 257747 h 292893"/>
                  <a:gd name="connsiteX3" fmla="*/ 2858 w 229552"/>
                  <a:gd name="connsiteY3" fmla="*/ 292894 h 292893"/>
                  <a:gd name="connsiteX4" fmla="*/ 26670 w 229552"/>
                  <a:gd name="connsiteY4" fmla="*/ 242792 h 292893"/>
                  <a:gd name="connsiteX5" fmla="*/ 0 w 229552"/>
                  <a:gd name="connsiteY5" fmla="*/ 132112 h 292893"/>
                  <a:gd name="connsiteX6" fmla="*/ 150686 w 229552"/>
                  <a:gd name="connsiteY6" fmla="*/ 0 h 292893"/>
                  <a:gd name="connsiteX7" fmla="*/ 150209 w 229552"/>
                  <a:gd name="connsiteY7" fmla="*/ 89725 h 29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552" h="292893">
                    <a:moveTo>
                      <a:pt x="150209" y="89725"/>
                    </a:moveTo>
                    <a:cubicBezTo>
                      <a:pt x="175832" y="80963"/>
                      <a:pt x="196501" y="73914"/>
                      <a:pt x="229553" y="62579"/>
                    </a:cubicBezTo>
                    <a:cubicBezTo>
                      <a:pt x="173927" y="121349"/>
                      <a:pt x="112300" y="166402"/>
                      <a:pt x="140589" y="257747"/>
                    </a:cubicBezTo>
                    <a:cubicBezTo>
                      <a:pt x="65151" y="176117"/>
                      <a:pt x="49625" y="271939"/>
                      <a:pt x="2858" y="292894"/>
                    </a:cubicBezTo>
                    <a:cubicBezTo>
                      <a:pt x="11811" y="273844"/>
                      <a:pt x="17431" y="257175"/>
                      <a:pt x="26670" y="242792"/>
                    </a:cubicBezTo>
                    <a:cubicBezTo>
                      <a:pt x="51245" y="204883"/>
                      <a:pt x="64865" y="169164"/>
                      <a:pt x="0" y="132112"/>
                    </a:cubicBezTo>
                    <a:cubicBezTo>
                      <a:pt x="100775" y="131254"/>
                      <a:pt x="119825" y="59817"/>
                      <a:pt x="150686" y="0"/>
                    </a:cubicBezTo>
                    <a:cubicBezTo>
                      <a:pt x="153162" y="31052"/>
                      <a:pt x="142685" y="58769"/>
                      <a:pt x="150209" y="89725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925C4D43-9453-4F83-8FF0-C2F99D0F9C2B}"/>
                  </a:ext>
                </a:extLst>
              </p:cNvPr>
              <p:cNvSpPr/>
              <p:nvPr/>
            </p:nvSpPr>
            <p:spPr>
              <a:xfrm rot="16200000">
                <a:off x="4983862" y="4993203"/>
                <a:ext cx="162852" cy="222307"/>
              </a:xfrm>
              <a:custGeom>
                <a:avLst/>
                <a:gdLst>
                  <a:gd name="connsiteX0" fmla="*/ 135636 w 210026"/>
                  <a:gd name="connsiteY0" fmla="*/ 0 h 286702"/>
                  <a:gd name="connsiteX1" fmla="*/ 140398 w 210026"/>
                  <a:gd name="connsiteY1" fmla="*/ 75819 h 286702"/>
                  <a:gd name="connsiteX2" fmla="*/ 210026 w 210026"/>
                  <a:gd name="connsiteY2" fmla="*/ 41434 h 286702"/>
                  <a:gd name="connsiteX3" fmla="*/ 152114 w 210026"/>
                  <a:gd name="connsiteY3" fmla="*/ 240316 h 286702"/>
                  <a:gd name="connsiteX4" fmla="*/ 13430 w 210026"/>
                  <a:gd name="connsiteY4" fmla="*/ 286703 h 286702"/>
                  <a:gd name="connsiteX5" fmla="*/ 27908 w 210026"/>
                  <a:gd name="connsiteY5" fmla="*/ 247840 h 286702"/>
                  <a:gd name="connsiteX6" fmla="*/ 0 w 210026"/>
                  <a:gd name="connsiteY6" fmla="*/ 141923 h 286702"/>
                  <a:gd name="connsiteX7" fmla="*/ 135636 w 210026"/>
                  <a:gd name="connsiteY7" fmla="*/ 0 h 28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26" h="286702">
                    <a:moveTo>
                      <a:pt x="135636" y="0"/>
                    </a:moveTo>
                    <a:cubicBezTo>
                      <a:pt x="137160" y="23813"/>
                      <a:pt x="138589" y="47720"/>
                      <a:pt x="140398" y="75819"/>
                    </a:cubicBezTo>
                    <a:cubicBezTo>
                      <a:pt x="166592" y="62865"/>
                      <a:pt x="188309" y="52102"/>
                      <a:pt x="210026" y="41434"/>
                    </a:cubicBezTo>
                    <a:cubicBezTo>
                      <a:pt x="168402" y="98203"/>
                      <a:pt x="117824" y="148590"/>
                      <a:pt x="152114" y="240316"/>
                    </a:cubicBezTo>
                    <a:cubicBezTo>
                      <a:pt x="59246" y="164592"/>
                      <a:pt x="59531" y="270700"/>
                      <a:pt x="13430" y="286703"/>
                    </a:cubicBezTo>
                    <a:cubicBezTo>
                      <a:pt x="18097" y="274034"/>
                      <a:pt x="22288" y="260604"/>
                      <a:pt x="27908" y="247840"/>
                    </a:cubicBezTo>
                    <a:cubicBezTo>
                      <a:pt x="45148" y="208407"/>
                      <a:pt x="74200" y="167164"/>
                      <a:pt x="0" y="141923"/>
                    </a:cubicBezTo>
                    <a:cubicBezTo>
                      <a:pt x="88773" y="127730"/>
                      <a:pt x="107632" y="61055"/>
                      <a:pt x="135636" y="0"/>
                    </a:cubicBezTo>
                    <a:close/>
                  </a:path>
                </a:pathLst>
              </a:custGeom>
              <a:solidFill>
                <a:srgbClr val="FAFA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7D43F316-DE08-48EA-BE23-1902A3DBAC04}"/>
                  </a:ext>
                </a:extLst>
              </p:cNvPr>
              <p:cNvSpPr/>
              <p:nvPr/>
            </p:nvSpPr>
            <p:spPr>
              <a:xfrm rot="16200000">
                <a:off x="4949669" y="5458569"/>
                <a:ext cx="174078" cy="218175"/>
              </a:xfrm>
              <a:custGeom>
                <a:avLst/>
                <a:gdLst>
                  <a:gd name="connsiteX0" fmla="*/ 0 w 224504"/>
                  <a:gd name="connsiteY0" fmla="*/ 281369 h 281374"/>
                  <a:gd name="connsiteX1" fmla="*/ 8572 w 224504"/>
                  <a:gd name="connsiteY1" fmla="*/ 114586 h 281374"/>
                  <a:gd name="connsiteX2" fmla="*/ 151638 w 224504"/>
                  <a:gd name="connsiteY2" fmla="*/ 0 h 281374"/>
                  <a:gd name="connsiteX3" fmla="*/ 147828 w 224504"/>
                  <a:gd name="connsiteY3" fmla="*/ 90964 h 281374"/>
                  <a:gd name="connsiteX4" fmla="*/ 224504 w 224504"/>
                  <a:gd name="connsiteY4" fmla="*/ 73057 h 281374"/>
                  <a:gd name="connsiteX5" fmla="*/ 125444 w 224504"/>
                  <a:gd name="connsiteY5" fmla="*/ 265843 h 281374"/>
                  <a:gd name="connsiteX6" fmla="*/ 0 w 224504"/>
                  <a:gd name="connsiteY6" fmla="*/ 281369 h 28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504" h="281374">
                    <a:moveTo>
                      <a:pt x="0" y="281369"/>
                    </a:moveTo>
                    <a:cubicBezTo>
                      <a:pt x="12192" y="230981"/>
                      <a:pt x="91154" y="187357"/>
                      <a:pt x="8572" y="114586"/>
                    </a:cubicBezTo>
                    <a:cubicBezTo>
                      <a:pt x="105823" y="126778"/>
                      <a:pt x="119634" y="56388"/>
                      <a:pt x="151638" y="0"/>
                    </a:cubicBezTo>
                    <a:cubicBezTo>
                      <a:pt x="161734" y="33052"/>
                      <a:pt x="143256" y="59150"/>
                      <a:pt x="147828" y="90964"/>
                    </a:cubicBezTo>
                    <a:cubicBezTo>
                      <a:pt x="168783" y="86011"/>
                      <a:pt x="188976" y="81344"/>
                      <a:pt x="224504" y="73057"/>
                    </a:cubicBezTo>
                    <a:cubicBezTo>
                      <a:pt x="158972" y="127159"/>
                      <a:pt x="112300" y="178403"/>
                      <a:pt x="125444" y="265843"/>
                    </a:cubicBezTo>
                    <a:cubicBezTo>
                      <a:pt x="57817" y="161925"/>
                      <a:pt x="42672" y="282321"/>
                      <a:pt x="0" y="28136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4F5C1D44-9B90-4B88-B8F3-F1549A79B3CB}"/>
                  </a:ext>
                </a:extLst>
              </p:cNvPr>
              <p:cNvSpPr/>
              <p:nvPr/>
            </p:nvSpPr>
            <p:spPr>
              <a:xfrm rot="16200000">
                <a:off x="4758010" y="5544467"/>
                <a:ext cx="170163" cy="222823"/>
              </a:xfrm>
              <a:custGeom>
                <a:avLst/>
                <a:gdLst>
                  <a:gd name="connsiteX0" fmla="*/ 81153 w 219455"/>
                  <a:gd name="connsiteY0" fmla="*/ 218789 h 287369"/>
                  <a:gd name="connsiteX1" fmla="*/ 0 w 219455"/>
                  <a:gd name="connsiteY1" fmla="*/ 287369 h 287369"/>
                  <a:gd name="connsiteX2" fmla="*/ 22003 w 219455"/>
                  <a:gd name="connsiteY2" fmla="*/ 103823 h 287369"/>
                  <a:gd name="connsiteX3" fmla="*/ 171831 w 219455"/>
                  <a:gd name="connsiteY3" fmla="*/ 0 h 287369"/>
                  <a:gd name="connsiteX4" fmla="*/ 152686 w 219455"/>
                  <a:gd name="connsiteY4" fmla="*/ 93917 h 287369"/>
                  <a:gd name="connsiteX5" fmla="*/ 219456 w 219455"/>
                  <a:gd name="connsiteY5" fmla="*/ 94393 h 287369"/>
                  <a:gd name="connsiteX6" fmla="*/ 112871 w 219455"/>
                  <a:gd name="connsiteY6" fmla="*/ 269558 h 287369"/>
                  <a:gd name="connsiteX7" fmla="*/ 81153 w 219455"/>
                  <a:gd name="connsiteY7" fmla="*/ 218789 h 28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5" h="287369">
                    <a:moveTo>
                      <a:pt x="81153" y="218789"/>
                    </a:moveTo>
                    <a:cubicBezTo>
                      <a:pt x="56007" y="240030"/>
                      <a:pt x="32004" y="260318"/>
                      <a:pt x="0" y="287369"/>
                    </a:cubicBezTo>
                    <a:cubicBezTo>
                      <a:pt x="23146" y="225266"/>
                      <a:pt x="93535" y="181451"/>
                      <a:pt x="22003" y="103823"/>
                    </a:cubicBezTo>
                    <a:cubicBezTo>
                      <a:pt x="125635" y="130874"/>
                      <a:pt x="128397" y="46577"/>
                      <a:pt x="171831" y="0"/>
                    </a:cubicBezTo>
                    <a:cubicBezTo>
                      <a:pt x="164497" y="35814"/>
                      <a:pt x="158686" y="64484"/>
                      <a:pt x="152686" y="93917"/>
                    </a:cubicBezTo>
                    <a:cubicBezTo>
                      <a:pt x="174022" y="104870"/>
                      <a:pt x="192976" y="85058"/>
                      <a:pt x="219456" y="94393"/>
                    </a:cubicBezTo>
                    <a:cubicBezTo>
                      <a:pt x="157829" y="137541"/>
                      <a:pt x="115443" y="190214"/>
                      <a:pt x="112871" y="269558"/>
                    </a:cubicBezTo>
                    <a:cubicBezTo>
                      <a:pt x="102679" y="253460"/>
                      <a:pt x="92583" y="237173"/>
                      <a:pt x="81153" y="21878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AFD64CA8-83C2-46E1-9C8E-2A33DB0C64B5}"/>
                  </a:ext>
                </a:extLst>
              </p:cNvPr>
              <p:cNvSpPr/>
              <p:nvPr/>
            </p:nvSpPr>
            <p:spPr>
              <a:xfrm rot="16200000">
                <a:off x="4547779" y="5615778"/>
                <a:ext cx="166619" cy="201774"/>
              </a:xfrm>
              <a:custGeom>
                <a:avLst/>
                <a:gdLst>
                  <a:gd name="connsiteX0" fmla="*/ 105442 w 214883"/>
                  <a:gd name="connsiteY0" fmla="*/ 260223 h 260222"/>
                  <a:gd name="connsiteX1" fmla="*/ 0 w 214883"/>
                  <a:gd name="connsiteY1" fmla="*/ 252698 h 260222"/>
                  <a:gd name="connsiteX2" fmla="*/ 28956 w 214883"/>
                  <a:gd name="connsiteY2" fmla="*/ 209550 h 260222"/>
                  <a:gd name="connsiteX3" fmla="*/ 49244 w 214883"/>
                  <a:gd name="connsiteY3" fmla="*/ 107347 h 260222"/>
                  <a:gd name="connsiteX4" fmla="*/ 58769 w 214883"/>
                  <a:gd name="connsiteY4" fmla="*/ 84868 h 260222"/>
                  <a:gd name="connsiteX5" fmla="*/ 154781 w 214883"/>
                  <a:gd name="connsiteY5" fmla="*/ 15431 h 260222"/>
                  <a:gd name="connsiteX6" fmla="*/ 173546 w 214883"/>
                  <a:gd name="connsiteY6" fmla="*/ 0 h 260222"/>
                  <a:gd name="connsiteX7" fmla="*/ 154305 w 214883"/>
                  <a:gd name="connsiteY7" fmla="*/ 81344 h 260222"/>
                  <a:gd name="connsiteX8" fmla="*/ 214884 w 214883"/>
                  <a:gd name="connsiteY8" fmla="*/ 91630 h 260222"/>
                  <a:gd name="connsiteX9" fmla="*/ 105442 w 214883"/>
                  <a:gd name="connsiteY9" fmla="*/ 260223 h 26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83" h="260222">
                    <a:moveTo>
                      <a:pt x="105442" y="260223"/>
                    </a:moveTo>
                    <a:cubicBezTo>
                      <a:pt x="79438" y="203359"/>
                      <a:pt x="79438" y="203359"/>
                      <a:pt x="0" y="252698"/>
                    </a:cubicBezTo>
                    <a:cubicBezTo>
                      <a:pt x="9620" y="238316"/>
                      <a:pt x="18574" y="223456"/>
                      <a:pt x="28956" y="209550"/>
                    </a:cubicBezTo>
                    <a:cubicBezTo>
                      <a:pt x="51911" y="178594"/>
                      <a:pt x="72295" y="147923"/>
                      <a:pt x="49244" y="107347"/>
                    </a:cubicBezTo>
                    <a:cubicBezTo>
                      <a:pt x="45244" y="100298"/>
                      <a:pt x="39910" y="80201"/>
                      <a:pt x="58769" y="84868"/>
                    </a:cubicBezTo>
                    <a:cubicBezTo>
                      <a:pt x="120015" y="100013"/>
                      <a:pt x="130683" y="49340"/>
                      <a:pt x="154781" y="15431"/>
                    </a:cubicBezTo>
                    <a:cubicBezTo>
                      <a:pt x="159067" y="9430"/>
                      <a:pt x="163544" y="3619"/>
                      <a:pt x="173546" y="0"/>
                    </a:cubicBezTo>
                    <a:cubicBezTo>
                      <a:pt x="167164" y="27051"/>
                      <a:pt x="160782" y="54102"/>
                      <a:pt x="154305" y="81344"/>
                    </a:cubicBezTo>
                    <a:cubicBezTo>
                      <a:pt x="170879" y="93154"/>
                      <a:pt x="190881" y="79057"/>
                      <a:pt x="214884" y="91630"/>
                    </a:cubicBezTo>
                    <a:cubicBezTo>
                      <a:pt x="148304" y="130016"/>
                      <a:pt x="112776" y="185452"/>
                      <a:pt x="105442" y="260223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22055F26-D306-4299-AE96-468AF996E619}"/>
                  </a:ext>
                </a:extLst>
              </p:cNvPr>
              <p:cNvSpPr/>
              <p:nvPr/>
            </p:nvSpPr>
            <p:spPr>
              <a:xfrm rot="16200000">
                <a:off x="4842390" y="5113630"/>
                <a:ext cx="161228" cy="228733"/>
              </a:xfrm>
              <a:custGeom>
                <a:avLst/>
                <a:gdLst>
                  <a:gd name="connsiteX0" fmla="*/ 0 w 207930"/>
                  <a:gd name="connsiteY0" fmla="*/ 142970 h 294989"/>
                  <a:gd name="connsiteX1" fmla="*/ 135350 w 207930"/>
                  <a:gd name="connsiteY1" fmla="*/ 0 h 294989"/>
                  <a:gd name="connsiteX2" fmla="*/ 135350 w 207930"/>
                  <a:gd name="connsiteY2" fmla="*/ 87439 h 294989"/>
                  <a:gd name="connsiteX3" fmla="*/ 207931 w 207930"/>
                  <a:gd name="connsiteY3" fmla="*/ 64484 h 294989"/>
                  <a:gd name="connsiteX4" fmla="*/ 140017 w 207930"/>
                  <a:gd name="connsiteY4" fmla="*/ 148590 h 294989"/>
                  <a:gd name="connsiteX5" fmla="*/ 124968 w 207930"/>
                  <a:gd name="connsiteY5" fmla="*/ 251079 h 294989"/>
                  <a:gd name="connsiteX6" fmla="*/ 8763 w 207930"/>
                  <a:gd name="connsiteY6" fmla="*/ 294989 h 294989"/>
                  <a:gd name="connsiteX7" fmla="*/ 0 w 207930"/>
                  <a:gd name="connsiteY7" fmla="*/ 142970 h 2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930" h="294989">
                    <a:moveTo>
                      <a:pt x="0" y="142970"/>
                    </a:moveTo>
                    <a:cubicBezTo>
                      <a:pt x="95726" y="136112"/>
                      <a:pt x="105632" y="66770"/>
                      <a:pt x="135350" y="0"/>
                    </a:cubicBezTo>
                    <a:cubicBezTo>
                      <a:pt x="135350" y="36385"/>
                      <a:pt x="135350" y="61532"/>
                      <a:pt x="135350" y="87439"/>
                    </a:cubicBezTo>
                    <a:cubicBezTo>
                      <a:pt x="161354" y="88487"/>
                      <a:pt x="177546" y="69437"/>
                      <a:pt x="207931" y="64484"/>
                    </a:cubicBezTo>
                    <a:cubicBezTo>
                      <a:pt x="181832" y="96488"/>
                      <a:pt x="158972" y="121158"/>
                      <a:pt x="140017" y="148590"/>
                    </a:cubicBezTo>
                    <a:cubicBezTo>
                      <a:pt x="119348" y="178499"/>
                      <a:pt x="136684" y="216122"/>
                      <a:pt x="124968" y="251079"/>
                    </a:cubicBezTo>
                    <a:cubicBezTo>
                      <a:pt x="47054" y="178499"/>
                      <a:pt x="52483" y="293751"/>
                      <a:pt x="8763" y="294989"/>
                    </a:cubicBezTo>
                    <a:cubicBezTo>
                      <a:pt x="6191" y="249460"/>
                      <a:pt x="91535" y="202311"/>
                      <a:pt x="0" y="142970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49F0921A-7435-4406-984D-6C5BBD2ADB0E}"/>
                  </a:ext>
                </a:extLst>
              </p:cNvPr>
              <p:cNvSpPr/>
              <p:nvPr/>
            </p:nvSpPr>
            <p:spPr>
              <a:xfrm rot="16200000">
                <a:off x="4553317" y="4905656"/>
                <a:ext cx="152809" cy="215585"/>
              </a:xfrm>
              <a:custGeom>
                <a:avLst/>
                <a:gdLst>
                  <a:gd name="connsiteX0" fmla="*/ 128969 w 197072"/>
                  <a:gd name="connsiteY0" fmla="*/ 236411 h 278034"/>
                  <a:gd name="connsiteX1" fmla="*/ 18193 w 197072"/>
                  <a:gd name="connsiteY1" fmla="*/ 278035 h 278034"/>
                  <a:gd name="connsiteX2" fmla="*/ 0 w 197072"/>
                  <a:gd name="connsiteY2" fmla="*/ 141827 h 278034"/>
                  <a:gd name="connsiteX3" fmla="*/ 126587 w 197072"/>
                  <a:gd name="connsiteY3" fmla="*/ 0 h 278034"/>
                  <a:gd name="connsiteX4" fmla="*/ 126587 w 197072"/>
                  <a:gd name="connsiteY4" fmla="*/ 74581 h 278034"/>
                  <a:gd name="connsiteX5" fmla="*/ 197072 w 197072"/>
                  <a:gd name="connsiteY5" fmla="*/ 49530 h 278034"/>
                  <a:gd name="connsiteX6" fmla="*/ 128969 w 197072"/>
                  <a:gd name="connsiteY6" fmla="*/ 236411 h 2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72" h="278034">
                    <a:moveTo>
                      <a:pt x="128969" y="236411"/>
                    </a:moveTo>
                    <a:cubicBezTo>
                      <a:pt x="50387" y="168021"/>
                      <a:pt x="58483" y="276701"/>
                      <a:pt x="18193" y="278035"/>
                    </a:cubicBezTo>
                    <a:cubicBezTo>
                      <a:pt x="11335" y="236601"/>
                      <a:pt x="91821" y="188500"/>
                      <a:pt x="0" y="141827"/>
                    </a:cubicBezTo>
                    <a:cubicBezTo>
                      <a:pt x="87821" y="124968"/>
                      <a:pt x="102394" y="59817"/>
                      <a:pt x="126587" y="0"/>
                    </a:cubicBezTo>
                    <a:cubicBezTo>
                      <a:pt x="126587" y="24670"/>
                      <a:pt x="126587" y="49244"/>
                      <a:pt x="126587" y="74581"/>
                    </a:cubicBezTo>
                    <a:cubicBezTo>
                      <a:pt x="152686" y="77153"/>
                      <a:pt x="166688" y="54578"/>
                      <a:pt x="197072" y="49530"/>
                    </a:cubicBezTo>
                    <a:cubicBezTo>
                      <a:pt x="150305" y="105918"/>
                      <a:pt x="106966" y="158687"/>
                      <a:pt x="128969" y="236411"/>
                    </a:cubicBezTo>
                    <a:close/>
                  </a:path>
                </a:pathLst>
              </a:custGeom>
              <a:solidFill>
                <a:srgbClr val="F7F8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DAE8A9AA-E972-4DAC-9EF7-9274950746E8}"/>
                  </a:ext>
                </a:extLst>
              </p:cNvPr>
              <p:cNvSpPr/>
              <p:nvPr/>
            </p:nvSpPr>
            <p:spPr>
              <a:xfrm rot="16200000">
                <a:off x="4692500" y="5220098"/>
                <a:ext cx="155393" cy="222234"/>
              </a:xfrm>
              <a:custGeom>
                <a:avLst/>
                <a:gdLst>
                  <a:gd name="connsiteX0" fmla="*/ 70485 w 200406"/>
                  <a:gd name="connsiteY0" fmla="*/ 215551 h 286607"/>
                  <a:gd name="connsiteX1" fmla="*/ 5429 w 200406"/>
                  <a:gd name="connsiteY1" fmla="*/ 286607 h 286607"/>
                  <a:gd name="connsiteX2" fmla="*/ 0 w 200406"/>
                  <a:gd name="connsiteY2" fmla="*/ 283083 h 286607"/>
                  <a:gd name="connsiteX3" fmla="*/ 29908 w 200406"/>
                  <a:gd name="connsiteY3" fmla="*/ 220980 h 286607"/>
                  <a:gd name="connsiteX4" fmla="*/ 27908 w 200406"/>
                  <a:gd name="connsiteY4" fmla="*/ 149828 h 286607"/>
                  <a:gd name="connsiteX5" fmla="*/ 32099 w 200406"/>
                  <a:gd name="connsiteY5" fmla="*/ 123825 h 286607"/>
                  <a:gd name="connsiteX6" fmla="*/ 120396 w 200406"/>
                  <a:gd name="connsiteY6" fmla="*/ 30956 h 286607"/>
                  <a:gd name="connsiteX7" fmla="*/ 140970 w 200406"/>
                  <a:gd name="connsiteY7" fmla="*/ 0 h 286607"/>
                  <a:gd name="connsiteX8" fmla="*/ 135446 w 200406"/>
                  <a:gd name="connsiteY8" fmla="*/ 86201 h 286607"/>
                  <a:gd name="connsiteX9" fmla="*/ 200406 w 200406"/>
                  <a:gd name="connsiteY9" fmla="*/ 65722 h 286607"/>
                  <a:gd name="connsiteX10" fmla="*/ 130778 w 200406"/>
                  <a:gd name="connsiteY10" fmla="*/ 149543 h 286607"/>
                  <a:gd name="connsiteX11" fmla="*/ 111824 w 200406"/>
                  <a:gd name="connsiteY11" fmla="*/ 248222 h 286607"/>
                  <a:gd name="connsiteX12" fmla="*/ 70485 w 200406"/>
                  <a:gd name="connsiteY12" fmla="*/ 215551 h 28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06" h="286607">
                    <a:moveTo>
                      <a:pt x="70485" y="215551"/>
                    </a:moveTo>
                    <a:cubicBezTo>
                      <a:pt x="49149" y="238887"/>
                      <a:pt x="27337" y="262699"/>
                      <a:pt x="5429" y="286607"/>
                    </a:cubicBezTo>
                    <a:cubicBezTo>
                      <a:pt x="3620" y="285464"/>
                      <a:pt x="1810" y="284321"/>
                      <a:pt x="0" y="283083"/>
                    </a:cubicBezTo>
                    <a:cubicBezTo>
                      <a:pt x="9906" y="262318"/>
                      <a:pt x="18574" y="240887"/>
                      <a:pt x="29908" y="220980"/>
                    </a:cubicBezTo>
                    <a:cubicBezTo>
                      <a:pt x="44005" y="196215"/>
                      <a:pt x="53340" y="173355"/>
                      <a:pt x="27908" y="149828"/>
                    </a:cubicBezTo>
                    <a:cubicBezTo>
                      <a:pt x="17526" y="140303"/>
                      <a:pt x="10763" y="126206"/>
                      <a:pt x="32099" y="123825"/>
                    </a:cubicBezTo>
                    <a:cubicBezTo>
                      <a:pt x="88773" y="117634"/>
                      <a:pt x="100965" y="71247"/>
                      <a:pt x="120396" y="30956"/>
                    </a:cubicBezTo>
                    <a:cubicBezTo>
                      <a:pt x="125635" y="20002"/>
                      <a:pt x="126778" y="6477"/>
                      <a:pt x="140970" y="0"/>
                    </a:cubicBezTo>
                    <a:cubicBezTo>
                      <a:pt x="140208" y="28670"/>
                      <a:pt x="128207" y="56197"/>
                      <a:pt x="135446" y="86201"/>
                    </a:cubicBezTo>
                    <a:cubicBezTo>
                      <a:pt x="153067" y="80677"/>
                      <a:pt x="170497" y="75152"/>
                      <a:pt x="200406" y="65722"/>
                    </a:cubicBezTo>
                    <a:cubicBezTo>
                      <a:pt x="171259" y="99631"/>
                      <a:pt x="143923" y="121348"/>
                      <a:pt x="130778" y="149543"/>
                    </a:cubicBezTo>
                    <a:cubicBezTo>
                      <a:pt x="117348" y="178498"/>
                      <a:pt x="117729" y="213931"/>
                      <a:pt x="111824" y="248222"/>
                    </a:cubicBezTo>
                    <a:cubicBezTo>
                      <a:pt x="91535" y="247174"/>
                      <a:pt x="90107" y="220123"/>
                      <a:pt x="70485" y="215551"/>
                    </a:cubicBezTo>
                    <a:close/>
                  </a:path>
                </a:pathLst>
              </a:custGeom>
              <a:solidFill>
                <a:srgbClr val="FAFA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7B2034AE-07AF-4399-AC19-2B6D571A2BA2}"/>
                  </a:ext>
                </a:extLst>
              </p:cNvPr>
              <p:cNvSpPr/>
              <p:nvPr/>
            </p:nvSpPr>
            <p:spPr>
              <a:xfrm rot="16200000">
                <a:off x="4520710" y="5305182"/>
                <a:ext cx="150813" cy="218244"/>
              </a:xfrm>
              <a:custGeom>
                <a:avLst/>
                <a:gdLst>
                  <a:gd name="connsiteX0" fmla="*/ 140113 w 194500"/>
                  <a:gd name="connsiteY0" fmla="*/ 0 h 281463"/>
                  <a:gd name="connsiteX1" fmla="*/ 133826 w 194500"/>
                  <a:gd name="connsiteY1" fmla="*/ 82391 h 281463"/>
                  <a:gd name="connsiteX2" fmla="*/ 194500 w 194500"/>
                  <a:gd name="connsiteY2" fmla="*/ 75629 h 281463"/>
                  <a:gd name="connsiteX3" fmla="*/ 105537 w 194500"/>
                  <a:gd name="connsiteY3" fmla="*/ 255746 h 281463"/>
                  <a:gd name="connsiteX4" fmla="*/ 65151 w 194500"/>
                  <a:gd name="connsiteY4" fmla="*/ 211074 h 281463"/>
                  <a:gd name="connsiteX5" fmla="*/ 13049 w 194500"/>
                  <a:gd name="connsiteY5" fmla="*/ 281464 h 281463"/>
                  <a:gd name="connsiteX6" fmla="*/ 0 w 194500"/>
                  <a:gd name="connsiteY6" fmla="*/ 272034 h 281463"/>
                  <a:gd name="connsiteX7" fmla="*/ 12573 w 194500"/>
                  <a:gd name="connsiteY7" fmla="*/ 110109 h 281463"/>
                  <a:gd name="connsiteX8" fmla="*/ 140113 w 194500"/>
                  <a:gd name="connsiteY8" fmla="*/ 0 h 28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500" h="281463">
                    <a:moveTo>
                      <a:pt x="140113" y="0"/>
                    </a:moveTo>
                    <a:cubicBezTo>
                      <a:pt x="148781" y="30004"/>
                      <a:pt x="129159" y="54578"/>
                      <a:pt x="133826" y="82391"/>
                    </a:cubicBezTo>
                    <a:cubicBezTo>
                      <a:pt x="152971" y="89916"/>
                      <a:pt x="168783" y="72200"/>
                      <a:pt x="194500" y="75629"/>
                    </a:cubicBezTo>
                    <a:cubicBezTo>
                      <a:pt x="137065" y="124682"/>
                      <a:pt x="99727" y="179927"/>
                      <a:pt x="105537" y="255746"/>
                    </a:cubicBezTo>
                    <a:cubicBezTo>
                      <a:pt x="82391" y="248126"/>
                      <a:pt x="83915" y="225742"/>
                      <a:pt x="65151" y="211074"/>
                    </a:cubicBezTo>
                    <a:cubicBezTo>
                      <a:pt x="48292" y="233839"/>
                      <a:pt x="30671" y="257651"/>
                      <a:pt x="13049" y="281464"/>
                    </a:cubicBezTo>
                    <a:cubicBezTo>
                      <a:pt x="8668" y="278321"/>
                      <a:pt x="4382" y="275177"/>
                      <a:pt x="0" y="272034"/>
                    </a:cubicBezTo>
                    <a:cubicBezTo>
                      <a:pt x="14954" y="220694"/>
                      <a:pt x="77533" y="175641"/>
                      <a:pt x="12573" y="110109"/>
                    </a:cubicBezTo>
                    <a:cubicBezTo>
                      <a:pt x="104775" y="120301"/>
                      <a:pt x="107918" y="46482"/>
                      <a:pt x="14011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620840C3-0B5A-43C3-AFBC-87CA92F3B690}"/>
                  </a:ext>
                </a:extLst>
              </p:cNvPr>
              <p:cNvSpPr/>
              <p:nvPr/>
            </p:nvSpPr>
            <p:spPr>
              <a:xfrm rot="16200000">
                <a:off x="4415944" y="5004935"/>
                <a:ext cx="136192" cy="215363"/>
              </a:xfrm>
              <a:custGeom>
                <a:avLst/>
                <a:gdLst>
                  <a:gd name="connsiteX0" fmla="*/ 175641 w 175641"/>
                  <a:gd name="connsiteY0" fmla="*/ 66008 h 277748"/>
                  <a:gd name="connsiteX1" fmla="*/ 104489 w 175641"/>
                  <a:gd name="connsiteY1" fmla="*/ 256413 h 277748"/>
                  <a:gd name="connsiteX2" fmla="*/ 2858 w 175641"/>
                  <a:gd name="connsiteY2" fmla="*/ 277749 h 277748"/>
                  <a:gd name="connsiteX3" fmla="*/ 0 w 175641"/>
                  <a:gd name="connsiteY3" fmla="*/ 135541 h 277748"/>
                  <a:gd name="connsiteX4" fmla="*/ 113062 w 175641"/>
                  <a:gd name="connsiteY4" fmla="*/ 0 h 277748"/>
                  <a:gd name="connsiteX5" fmla="*/ 113062 w 175641"/>
                  <a:gd name="connsiteY5" fmla="*/ 81725 h 277748"/>
                  <a:gd name="connsiteX6" fmla="*/ 175641 w 175641"/>
                  <a:gd name="connsiteY6" fmla="*/ 66008 h 27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1" h="277748">
                    <a:moveTo>
                      <a:pt x="175641" y="66008"/>
                    </a:moveTo>
                    <a:cubicBezTo>
                      <a:pt x="122587" y="116491"/>
                      <a:pt x="92393" y="172784"/>
                      <a:pt x="104489" y="256413"/>
                    </a:cubicBezTo>
                    <a:cubicBezTo>
                      <a:pt x="33814" y="175165"/>
                      <a:pt x="37529" y="277749"/>
                      <a:pt x="2858" y="277749"/>
                    </a:cubicBezTo>
                    <a:cubicBezTo>
                      <a:pt x="26003" y="170974"/>
                      <a:pt x="26003" y="170974"/>
                      <a:pt x="0" y="135541"/>
                    </a:cubicBezTo>
                    <a:cubicBezTo>
                      <a:pt x="78105" y="129159"/>
                      <a:pt x="84773" y="62389"/>
                      <a:pt x="113062" y="0"/>
                    </a:cubicBezTo>
                    <a:cubicBezTo>
                      <a:pt x="113062" y="34481"/>
                      <a:pt x="113062" y="58007"/>
                      <a:pt x="113062" y="81725"/>
                    </a:cubicBezTo>
                    <a:cubicBezTo>
                      <a:pt x="135541" y="87249"/>
                      <a:pt x="149162" y="62675"/>
                      <a:pt x="175641" y="66008"/>
                    </a:cubicBezTo>
                    <a:close/>
                  </a:path>
                </a:pathLst>
              </a:custGeom>
              <a:solidFill>
                <a:srgbClr val="F8F9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A96C6A95-431D-4CF2-889E-5BB1F3902181}"/>
              </a:ext>
            </a:extLst>
          </p:cNvPr>
          <p:cNvGrpSpPr/>
          <p:nvPr/>
        </p:nvGrpSpPr>
        <p:grpSpPr>
          <a:xfrm>
            <a:off x="5474431" y="1653002"/>
            <a:ext cx="6090923" cy="923329"/>
            <a:chOff x="5652397" y="794633"/>
            <a:chExt cx="6090923" cy="92332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BF91BCA-7287-4DAE-B61E-8F698B06741F}"/>
                </a:ext>
              </a:extLst>
            </p:cNvPr>
            <p:cNvSpPr txBox="1"/>
            <p:nvPr/>
          </p:nvSpPr>
          <p:spPr>
            <a:xfrm>
              <a:off x="5652397" y="1133187"/>
              <a:ext cx="6090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7E6D8BF-A166-4737-8A5D-D358BB72B4B5}"/>
                </a:ext>
              </a:extLst>
            </p:cNvPr>
            <p:cNvSpPr txBox="1"/>
            <p:nvPr/>
          </p:nvSpPr>
          <p:spPr>
            <a:xfrm>
              <a:off x="5652397" y="794633"/>
              <a:ext cx="609092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11">
            <a:extLst>
              <a:ext uri="{FF2B5EF4-FFF2-40B4-BE49-F238E27FC236}">
                <a16:creationId xmlns:a16="http://schemas.microsoft.com/office/drawing/2014/main" id="{B0A397EE-166B-4AC9-A8B4-B38834681531}"/>
              </a:ext>
            </a:extLst>
          </p:cNvPr>
          <p:cNvGrpSpPr/>
          <p:nvPr/>
        </p:nvGrpSpPr>
        <p:grpSpPr>
          <a:xfrm>
            <a:off x="5474431" y="2885308"/>
            <a:ext cx="6090923" cy="923329"/>
            <a:chOff x="6557474" y="1411926"/>
            <a:chExt cx="6090923" cy="92332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73897-EF66-46A6-9EA6-1A7D97DFDBC3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A3D2E2E-5ED9-4354-A9AD-B24A4F79A26E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8">
            <a:extLst>
              <a:ext uri="{FF2B5EF4-FFF2-40B4-BE49-F238E27FC236}">
                <a16:creationId xmlns:a16="http://schemas.microsoft.com/office/drawing/2014/main" id="{96D5B353-D4C8-4BC4-8A7D-A5353078DA92}"/>
              </a:ext>
            </a:extLst>
          </p:cNvPr>
          <p:cNvGrpSpPr/>
          <p:nvPr/>
        </p:nvGrpSpPr>
        <p:grpSpPr>
          <a:xfrm>
            <a:off x="5474431" y="4117614"/>
            <a:ext cx="6090923" cy="923329"/>
            <a:chOff x="6557474" y="1411926"/>
            <a:chExt cx="6090923" cy="923329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DDFC5B4-C04A-4476-AA42-570DBDFF2FCB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E8F397B-8D7B-475D-85D6-80451784B971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3">
            <a:extLst>
              <a:ext uri="{FF2B5EF4-FFF2-40B4-BE49-F238E27FC236}">
                <a16:creationId xmlns:a16="http://schemas.microsoft.com/office/drawing/2014/main" id="{F234F6FA-19B9-43B6-87D5-8BA10C2D2BE4}"/>
              </a:ext>
            </a:extLst>
          </p:cNvPr>
          <p:cNvGrpSpPr/>
          <p:nvPr/>
        </p:nvGrpSpPr>
        <p:grpSpPr>
          <a:xfrm>
            <a:off x="4340419" y="1664666"/>
            <a:ext cx="900000" cy="900000"/>
            <a:chOff x="4285779" y="2051009"/>
            <a:chExt cx="900000" cy="900000"/>
          </a:xfrm>
        </p:grpSpPr>
        <p:sp>
          <p:nvSpPr>
            <p:cNvPr id="88" name="Teardrop 2">
              <a:extLst>
                <a:ext uri="{FF2B5EF4-FFF2-40B4-BE49-F238E27FC236}">
                  <a16:creationId xmlns:a16="http://schemas.microsoft.com/office/drawing/2014/main" id="{1746A4E8-4ED1-4F37-A5BA-E75C9E0B9B1C}"/>
                </a:ext>
              </a:extLst>
            </p:cNvPr>
            <p:cNvSpPr/>
            <p:nvPr/>
          </p:nvSpPr>
          <p:spPr>
            <a:xfrm>
              <a:off x="4285779" y="2051009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F07E973-5326-413F-8341-8007ED92026A}"/>
                </a:ext>
              </a:extLst>
            </p:cNvPr>
            <p:cNvSpPr txBox="1"/>
            <p:nvPr/>
          </p:nvSpPr>
          <p:spPr>
            <a:xfrm>
              <a:off x="4367411" y="2193790"/>
              <a:ext cx="7367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10">
            <a:extLst>
              <a:ext uri="{FF2B5EF4-FFF2-40B4-BE49-F238E27FC236}">
                <a16:creationId xmlns:a16="http://schemas.microsoft.com/office/drawing/2014/main" id="{65F52638-D2E0-49BE-95CD-4C8ABF26AFFB}"/>
              </a:ext>
            </a:extLst>
          </p:cNvPr>
          <p:cNvGrpSpPr/>
          <p:nvPr/>
        </p:nvGrpSpPr>
        <p:grpSpPr>
          <a:xfrm>
            <a:off x="4340419" y="2896972"/>
            <a:ext cx="900000" cy="900000"/>
            <a:chOff x="4293799" y="2051009"/>
            <a:chExt cx="900000" cy="900000"/>
          </a:xfrm>
        </p:grpSpPr>
        <p:sp>
          <p:nvSpPr>
            <p:cNvPr id="94" name="Teardrop 2">
              <a:extLst>
                <a:ext uri="{FF2B5EF4-FFF2-40B4-BE49-F238E27FC236}">
                  <a16:creationId xmlns:a16="http://schemas.microsoft.com/office/drawing/2014/main" id="{D26B55C2-3515-4DCB-99C7-77DA98A45A4B}"/>
                </a:ext>
              </a:extLst>
            </p:cNvPr>
            <p:cNvSpPr/>
            <p:nvPr/>
          </p:nvSpPr>
          <p:spPr>
            <a:xfrm>
              <a:off x="4293799" y="2051009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2F6DB72-1541-4B73-BDF7-7EAA527574A1}"/>
                </a:ext>
              </a:extLst>
            </p:cNvPr>
            <p:cNvSpPr txBox="1"/>
            <p:nvPr/>
          </p:nvSpPr>
          <p:spPr>
            <a:xfrm>
              <a:off x="4375431" y="2193790"/>
              <a:ext cx="7367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17">
            <a:extLst>
              <a:ext uri="{FF2B5EF4-FFF2-40B4-BE49-F238E27FC236}">
                <a16:creationId xmlns:a16="http://schemas.microsoft.com/office/drawing/2014/main" id="{CCFBFCD3-0A0F-4176-9365-5B241059733E}"/>
              </a:ext>
            </a:extLst>
          </p:cNvPr>
          <p:cNvGrpSpPr/>
          <p:nvPr/>
        </p:nvGrpSpPr>
        <p:grpSpPr>
          <a:xfrm>
            <a:off x="4340419" y="4129278"/>
            <a:ext cx="900000" cy="900000"/>
            <a:chOff x="4301819" y="2051009"/>
            <a:chExt cx="900000" cy="900000"/>
          </a:xfrm>
        </p:grpSpPr>
        <p:sp>
          <p:nvSpPr>
            <p:cNvPr id="100" name="Teardrop 2">
              <a:extLst>
                <a:ext uri="{FF2B5EF4-FFF2-40B4-BE49-F238E27FC236}">
                  <a16:creationId xmlns:a16="http://schemas.microsoft.com/office/drawing/2014/main" id="{0736FC06-90CE-4270-BFF0-7344F044714D}"/>
                </a:ext>
              </a:extLst>
            </p:cNvPr>
            <p:cNvSpPr/>
            <p:nvPr/>
          </p:nvSpPr>
          <p:spPr>
            <a:xfrm>
              <a:off x="4301819" y="2051009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3D9C3DE-ABB8-4ED5-838F-561F4917C4AC}"/>
                </a:ext>
              </a:extLst>
            </p:cNvPr>
            <p:cNvSpPr txBox="1"/>
            <p:nvPr/>
          </p:nvSpPr>
          <p:spPr>
            <a:xfrm>
              <a:off x="4383451" y="2193790"/>
              <a:ext cx="7367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Group 24">
            <a:extLst>
              <a:ext uri="{FF2B5EF4-FFF2-40B4-BE49-F238E27FC236}">
                <a16:creationId xmlns:a16="http://schemas.microsoft.com/office/drawing/2014/main" id="{C54FC9EC-3525-4C25-B0CA-46B416A178B0}"/>
              </a:ext>
            </a:extLst>
          </p:cNvPr>
          <p:cNvGrpSpPr/>
          <p:nvPr/>
        </p:nvGrpSpPr>
        <p:grpSpPr>
          <a:xfrm>
            <a:off x="4340419" y="5361585"/>
            <a:ext cx="900000" cy="900000"/>
            <a:chOff x="4309839" y="2051009"/>
            <a:chExt cx="900000" cy="900000"/>
          </a:xfrm>
        </p:grpSpPr>
        <p:sp>
          <p:nvSpPr>
            <p:cNvPr id="106" name="Teardrop 2">
              <a:extLst>
                <a:ext uri="{FF2B5EF4-FFF2-40B4-BE49-F238E27FC236}">
                  <a16:creationId xmlns:a16="http://schemas.microsoft.com/office/drawing/2014/main" id="{D98D5DFB-7263-42DA-8951-274E0A7A25E1}"/>
                </a:ext>
              </a:extLst>
            </p:cNvPr>
            <p:cNvSpPr/>
            <p:nvPr/>
          </p:nvSpPr>
          <p:spPr>
            <a:xfrm>
              <a:off x="4309839" y="2051009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EAFFAA-4F8D-42CC-9F5B-FE7C3C9242DC}"/>
                </a:ext>
              </a:extLst>
            </p:cNvPr>
            <p:cNvSpPr txBox="1"/>
            <p:nvPr/>
          </p:nvSpPr>
          <p:spPr>
            <a:xfrm>
              <a:off x="4391471" y="2193790"/>
              <a:ext cx="7367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25">
            <a:extLst>
              <a:ext uri="{FF2B5EF4-FFF2-40B4-BE49-F238E27FC236}">
                <a16:creationId xmlns:a16="http://schemas.microsoft.com/office/drawing/2014/main" id="{795BBECB-87A1-4E67-9A0C-E00188B8347D}"/>
              </a:ext>
            </a:extLst>
          </p:cNvPr>
          <p:cNvGrpSpPr/>
          <p:nvPr/>
        </p:nvGrpSpPr>
        <p:grpSpPr>
          <a:xfrm>
            <a:off x="5474431" y="5349921"/>
            <a:ext cx="6090923" cy="923329"/>
            <a:chOff x="6557474" y="1411926"/>
            <a:chExt cx="6090923" cy="923329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1FE9C19-F65B-4AC9-B574-1F839FA423CC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3FC37D2-0FF4-469D-8107-BAB84D05BE5B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5BD0D2-6595-4AC2-A853-1CD56EF98133}"/>
              </a:ext>
            </a:extLst>
          </p:cNvPr>
          <p:cNvGrpSpPr/>
          <p:nvPr/>
        </p:nvGrpSpPr>
        <p:grpSpPr>
          <a:xfrm>
            <a:off x="6095999" y="3256994"/>
            <a:ext cx="1409700" cy="619125"/>
            <a:chOff x="6096000" y="2247236"/>
            <a:chExt cx="1409700" cy="619125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DCFB7F03-F93E-4ED9-B5CB-BFD04FE0C344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FC49FCBE-F4F4-4B4B-A224-50CF9FD43645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BEAE011-3816-49AD-AEBA-A3E8FBCA77D3}"/>
              </a:ext>
            </a:extLst>
          </p:cNvPr>
          <p:cNvGrpSpPr/>
          <p:nvPr/>
        </p:nvGrpSpPr>
        <p:grpSpPr>
          <a:xfrm>
            <a:off x="6095998" y="4325120"/>
            <a:ext cx="1409700" cy="619125"/>
            <a:chOff x="6096000" y="2247236"/>
            <a:chExt cx="1409700" cy="61912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716A4E8-0C1C-42E0-8CB0-1E48401480E4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35EFBC71-DC71-440F-BBA8-1669994DB89E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2C48CEF-CE12-4AEB-9CDE-6488B8633374}"/>
              </a:ext>
            </a:extLst>
          </p:cNvPr>
          <p:cNvGrpSpPr/>
          <p:nvPr/>
        </p:nvGrpSpPr>
        <p:grpSpPr>
          <a:xfrm>
            <a:off x="6095997" y="5393246"/>
            <a:ext cx="1409700" cy="619125"/>
            <a:chOff x="6096000" y="2247236"/>
            <a:chExt cx="1409700" cy="619125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40BB034-6B01-470A-8AC5-504D6D79C1B0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A6DD8934-9A53-4BB9-A5CC-9BECEA9E6032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062EBAC-EB93-4CE3-A000-E9CAF13869EC}"/>
              </a:ext>
            </a:extLst>
          </p:cNvPr>
          <p:cNvGrpSpPr/>
          <p:nvPr/>
        </p:nvGrpSpPr>
        <p:grpSpPr>
          <a:xfrm>
            <a:off x="6096000" y="2188868"/>
            <a:ext cx="1409700" cy="619125"/>
            <a:chOff x="6096000" y="2247236"/>
            <a:chExt cx="1409700" cy="619125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EC50767-60BA-4860-90CC-EF110AFD816E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686E85EA-CA34-43A8-8714-1B6ADF3FC51B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3BB98CED-A6A5-47EE-A4E4-5C74518C6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48979"/>
              </p:ext>
            </p:extLst>
          </p:nvPr>
        </p:nvGraphicFramePr>
        <p:xfrm>
          <a:off x="7182135" y="1650262"/>
          <a:ext cx="4593697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val 34">
            <a:extLst>
              <a:ext uri="{FF2B5EF4-FFF2-40B4-BE49-F238E27FC236}">
                <a16:creationId xmlns:a16="http://schemas.microsoft.com/office/drawing/2014/main" id="{C40BB855-B327-4419-B45C-EC6C99C10B9B}"/>
              </a:ext>
            </a:extLst>
          </p:cNvPr>
          <p:cNvSpPr/>
          <p:nvPr/>
        </p:nvSpPr>
        <p:spPr>
          <a:xfrm>
            <a:off x="948156" y="529271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C686F-3864-4190-95D6-DE28EE754F7C}"/>
              </a:ext>
            </a:extLst>
          </p:cNvPr>
          <p:cNvSpPr txBox="1"/>
          <p:nvPr/>
        </p:nvSpPr>
        <p:spPr>
          <a:xfrm>
            <a:off x="1748279" y="5311547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38A4895-49B8-4AA9-A65C-8F537F33A0F7}"/>
              </a:ext>
            </a:extLst>
          </p:cNvPr>
          <p:cNvSpPr/>
          <p:nvPr/>
        </p:nvSpPr>
        <p:spPr>
          <a:xfrm>
            <a:off x="1108328" y="544912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4614907A-369E-4768-A3AA-275EFD3EFD72}"/>
              </a:ext>
            </a:extLst>
          </p:cNvPr>
          <p:cNvSpPr/>
          <p:nvPr/>
        </p:nvSpPr>
        <p:spPr>
          <a:xfrm>
            <a:off x="948156" y="2088334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DB968-2DB4-4F30-A959-A945D47E8581}"/>
              </a:ext>
            </a:extLst>
          </p:cNvPr>
          <p:cNvSpPr txBox="1"/>
          <p:nvPr/>
        </p:nvSpPr>
        <p:spPr>
          <a:xfrm>
            <a:off x="1748279" y="2107169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DADD62A-65F1-46C1-9317-21C91408B4CB}"/>
              </a:ext>
            </a:extLst>
          </p:cNvPr>
          <p:cNvSpPr/>
          <p:nvPr/>
        </p:nvSpPr>
        <p:spPr>
          <a:xfrm>
            <a:off x="1122287" y="227837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8">
            <a:extLst>
              <a:ext uri="{FF2B5EF4-FFF2-40B4-BE49-F238E27FC236}">
                <a16:creationId xmlns:a16="http://schemas.microsoft.com/office/drawing/2014/main" id="{93EBF936-3C92-4918-BD5D-E44CF2BCDAF2}"/>
              </a:ext>
            </a:extLst>
          </p:cNvPr>
          <p:cNvSpPr/>
          <p:nvPr/>
        </p:nvSpPr>
        <p:spPr>
          <a:xfrm>
            <a:off x="948156" y="3156460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4032EA-9F73-4E79-9FE3-FE0FCB4A61BB}"/>
              </a:ext>
            </a:extLst>
          </p:cNvPr>
          <p:cNvSpPr txBox="1"/>
          <p:nvPr/>
        </p:nvSpPr>
        <p:spPr>
          <a:xfrm>
            <a:off x="1748279" y="3175295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1E868B33-5C69-4D1A-86A3-98B60F099DAE}"/>
              </a:ext>
            </a:extLst>
          </p:cNvPr>
          <p:cNvSpPr/>
          <p:nvPr/>
        </p:nvSpPr>
        <p:spPr>
          <a:xfrm>
            <a:off x="1077139" y="335232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6B4921A6-FA2B-4AFC-98F1-41FA4D1F2193}"/>
              </a:ext>
            </a:extLst>
          </p:cNvPr>
          <p:cNvSpPr/>
          <p:nvPr/>
        </p:nvSpPr>
        <p:spPr>
          <a:xfrm>
            <a:off x="948156" y="4224586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1355CA-C0AB-4EE9-8B94-0285B57229F5}"/>
              </a:ext>
            </a:extLst>
          </p:cNvPr>
          <p:cNvSpPr txBox="1"/>
          <p:nvPr/>
        </p:nvSpPr>
        <p:spPr>
          <a:xfrm>
            <a:off x="1748279" y="4243421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0DDD20FC-21B1-4A62-AFBE-559F1B11692D}"/>
              </a:ext>
            </a:extLst>
          </p:cNvPr>
          <p:cNvSpPr>
            <a:spLocks noChangeAspect="1"/>
          </p:cNvSpPr>
          <p:nvPr/>
        </p:nvSpPr>
        <p:spPr>
          <a:xfrm>
            <a:off x="1096218" y="441004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0369B53-892E-4E69-9E18-1B4734486CE1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463B9E5-3352-4CFE-BBF5-DBEA5E40B9B0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F7A0DD46-EFAA-4BF3-9F5F-29D33836907A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E1846C6-AD7F-40B9-8C23-E795411C2EF0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72C9A72-5869-42B7-8FEC-B840A8FDF562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8926759D-8CA9-4CD7-86DE-C1859AF17604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AFF00584-2982-4CA8-9AF9-B7D01534A112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4117E26E-B36A-49BA-AB28-53AD7369384B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B25B9525-D29B-4C2C-BC36-C1D4777823FE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9F8DC4A8-EB07-4147-A9F8-E9733B5692BF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0D657A-F8D3-4A2E-B9D7-214BE644A683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92B2CA-E462-4854-ABE8-8DAF1016DFA6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D3E40-5928-466B-AB29-7AABA8929EC7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D6F21B-F721-48B1-9A97-9DDBA961FDB9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08C471E3-41D0-4D6C-B3AD-3A0936F55ED5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4BB125C9-7400-45C9-8252-14AC0E656EBB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1BBE8D-7054-42FC-AB8B-E2917E323357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B87FA9-D432-4D84-84B3-C0D5A1B05F7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E44690EB-C23D-4B88-A2ED-E6E0AD2F7DFF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55D787-C2D8-457A-B545-E1AC7B63A3F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ECA42-7902-450B-9144-0D4D30036255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A0648720-67D3-4AAE-8A1F-FB54B0612EEC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F015B-A527-4D89-92CB-6297860634D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70D1CA-40F7-4A4D-9B01-7E25D4803D5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EB12009E-600B-4A97-92B3-15D145B963AC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FE4433-E81C-45E8-9E7F-8AE93FB5738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F70990-74E2-4140-9A9F-7AEB91F73A39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29B95344-678C-4E1D-98ED-86306730F2D6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2E367E-4D7B-4520-94B6-D87D3E538659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B556976-E40C-4170-BD6D-5CADC79A91D7}"/>
              </a:ext>
            </a:extLst>
          </p:cNvPr>
          <p:cNvGrpSpPr/>
          <p:nvPr/>
        </p:nvGrpSpPr>
        <p:grpSpPr>
          <a:xfrm>
            <a:off x="6096000" y="1659156"/>
            <a:ext cx="4949228" cy="3539688"/>
            <a:chOff x="6096000" y="1951005"/>
            <a:chExt cx="4949228" cy="35396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830DAF-C0A2-427B-B211-0A4C5838EDF1}"/>
                </a:ext>
              </a:extLst>
            </p:cNvPr>
            <p:cNvSpPr txBox="1"/>
            <p:nvPr/>
          </p:nvSpPr>
          <p:spPr>
            <a:xfrm>
              <a:off x="6096000" y="2289688"/>
              <a:ext cx="44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NO.1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D5F076-8758-4B68-B058-3B0262AA0ECA}"/>
                </a:ext>
              </a:extLst>
            </p:cNvPr>
            <p:cNvSpPr txBox="1"/>
            <p:nvPr/>
          </p:nvSpPr>
          <p:spPr>
            <a:xfrm>
              <a:off x="6096000" y="1951005"/>
              <a:ext cx="442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D6E919-1980-493E-9E93-2EA1C0177E3A}"/>
                </a:ext>
              </a:extLst>
            </p:cNvPr>
            <p:cNvSpPr txBox="1"/>
            <p:nvPr/>
          </p:nvSpPr>
          <p:spPr>
            <a:xfrm>
              <a:off x="6096000" y="2813037"/>
              <a:ext cx="49492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AF7C9F-B168-458F-95B7-3C69F649CC79}"/>
              </a:ext>
            </a:extLst>
          </p:cNvPr>
          <p:cNvSpPr txBox="1"/>
          <p:nvPr/>
        </p:nvSpPr>
        <p:spPr>
          <a:xfrm rot="16200000" flipH="1">
            <a:off x="-1451886" y="3075057"/>
            <a:ext cx="506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 dirty="0">
                <a:solidFill>
                  <a:schemeClr val="bg1"/>
                </a:solidFill>
                <a:latin typeface="+mj-lt"/>
                <a:ea typeface="Adobe 고딕 Std B" panose="020B0800000000000000" pitchFamily="34" charset="-127"/>
              </a:rPr>
              <a:t>INDEPENDENCE DAY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313DCEC-6572-4AC6-88DB-824F35CBCE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4B5B2FB1-D213-49BE-875D-4CB0D8E61A17}"/>
              </a:ext>
            </a:extLst>
          </p:cNvPr>
          <p:cNvGrpSpPr/>
          <p:nvPr/>
        </p:nvGrpSpPr>
        <p:grpSpPr>
          <a:xfrm>
            <a:off x="981592" y="2277521"/>
            <a:ext cx="10228816" cy="3142620"/>
            <a:chOff x="981592" y="2198009"/>
            <a:chExt cx="10228816" cy="3142620"/>
          </a:xfrm>
        </p:grpSpPr>
        <p:grpSp>
          <p:nvGrpSpPr>
            <p:cNvPr id="52" name="Group 3">
              <a:extLst>
                <a:ext uri="{FF2B5EF4-FFF2-40B4-BE49-F238E27FC236}">
                  <a16:creationId xmlns:a16="http://schemas.microsoft.com/office/drawing/2014/main" id="{A2272047-3AC7-42C5-A839-C70C29373270}"/>
                </a:ext>
              </a:extLst>
            </p:cNvPr>
            <p:cNvGrpSpPr/>
            <p:nvPr/>
          </p:nvGrpSpPr>
          <p:grpSpPr>
            <a:xfrm>
              <a:off x="981592" y="2198009"/>
              <a:ext cx="2477026" cy="1890094"/>
              <a:chOff x="1382251" y="2198009"/>
              <a:chExt cx="2477026" cy="1890094"/>
            </a:xfrm>
          </p:grpSpPr>
          <p:sp>
            <p:nvSpPr>
              <p:cNvPr id="62" name="Right Arrow 3">
                <a:extLst>
                  <a:ext uri="{FF2B5EF4-FFF2-40B4-BE49-F238E27FC236}">
                    <a16:creationId xmlns:a16="http://schemas.microsoft.com/office/drawing/2014/main" id="{73C7E5FD-E434-4074-8BA9-9F4FDAFB8B99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Circle: Hollow 14">
                <a:extLst>
                  <a:ext uri="{FF2B5EF4-FFF2-40B4-BE49-F238E27FC236}">
                    <a16:creationId xmlns:a16="http://schemas.microsoft.com/office/drawing/2014/main" id="{085422F7-2533-4FAE-A32B-7882DA61CB2E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4">
              <a:extLst>
                <a:ext uri="{FF2B5EF4-FFF2-40B4-BE49-F238E27FC236}">
                  <a16:creationId xmlns:a16="http://schemas.microsoft.com/office/drawing/2014/main" id="{AEDE53AD-8470-4F55-8188-CD5F0A7B93BF}"/>
                </a:ext>
              </a:extLst>
            </p:cNvPr>
            <p:cNvGrpSpPr/>
            <p:nvPr/>
          </p:nvGrpSpPr>
          <p:grpSpPr>
            <a:xfrm flipV="1">
              <a:off x="3565522" y="3450535"/>
              <a:ext cx="2477026" cy="1890094"/>
              <a:chOff x="1382251" y="2198009"/>
              <a:chExt cx="2477026" cy="1890094"/>
            </a:xfrm>
            <a:solidFill>
              <a:schemeClr val="accent2"/>
            </a:solidFill>
          </p:grpSpPr>
          <p:sp>
            <p:nvSpPr>
              <p:cNvPr id="60" name="Right Arrow 3">
                <a:extLst>
                  <a:ext uri="{FF2B5EF4-FFF2-40B4-BE49-F238E27FC236}">
                    <a16:creationId xmlns:a16="http://schemas.microsoft.com/office/drawing/2014/main" id="{1AEB2C75-B74C-4F3B-8254-6E2DB4892E18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Circle: Hollow 12">
                <a:extLst>
                  <a:ext uri="{FF2B5EF4-FFF2-40B4-BE49-F238E27FC236}">
                    <a16:creationId xmlns:a16="http://schemas.microsoft.com/office/drawing/2014/main" id="{B2981BC1-7E4F-46CC-B21D-585518C48F8C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">
              <a:extLst>
                <a:ext uri="{FF2B5EF4-FFF2-40B4-BE49-F238E27FC236}">
                  <a16:creationId xmlns:a16="http://schemas.microsoft.com/office/drawing/2014/main" id="{626E1380-8491-4F81-89FF-E3C0039FC09C}"/>
                </a:ext>
              </a:extLst>
            </p:cNvPr>
            <p:cNvGrpSpPr/>
            <p:nvPr/>
          </p:nvGrpSpPr>
          <p:grpSpPr>
            <a:xfrm>
              <a:off x="6149452" y="2198009"/>
              <a:ext cx="2477026" cy="1890094"/>
              <a:chOff x="1382251" y="2198009"/>
              <a:chExt cx="2477026" cy="1890094"/>
            </a:xfrm>
            <a:solidFill>
              <a:schemeClr val="accent3"/>
            </a:solidFill>
          </p:grpSpPr>
          <p:sp>
            <p:nvSpPr>
              <p:cNvPr id="58" name="Right Arrow 3">
                <a:extLst>
                  <a:ext uri="{FF2B5EF4-FFF2-40B4-BE49-F238E27FC236}">
                    <a16:creationId xmlns:a16="http://schemas.microsoft.com/office/drawing/2014/main" id="{CC66AACA-646B-402C-BFB1-35DB62D48118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9" name="Circle: Hollow 10">
                <a:extLst>
                  <a:ext uri="{FF2B5EF4-FFF2-40B4-BE49-F238E27FC236}">
                    <a16:creationId xmlns:a16="http://schemas.microsoft.com/office/drawing/2014/main" id="{F4B1C0D5-1E5A-496B-AA72-9019456F467A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6">
              <a:extLst>
                <a:ext uri="{FF2B5EF4-FFF2-40B4-BE49-F238E27FC236}">
                  <a16:creationId xmlns:a16="http://schemas.microsoft.com/office/drawing/2014/main" id="{E4CF776E-01AF-433F-9314-197877E88687}"/>
                </a:ext>
              </a:extLst>
            </p:cNvPr>
            <p:cNvGrpSpPr/>
            <p:nvPr/>
          </p:nvGrpSpPr>
          <p:grpSpPr>
            <a:xfrm flipV="1">
              <a:off x="8733382" y="3450535"/>
              <a:ext cx="2477026" cy="1890094"/>
              <a:chOff x="1382251" y="2198009"/>
              <a:chExt cx="2477026" cy="1890094"/>
            </a:xfrm>
            <a:solidFill>
              <a:schemeClr val="accent4"/>
            </a:solidFill>
          </p:grpSpPr>
          <p:sp>
            <p:nvSpPr>
              <p:cNvPr id="56" name="Right Arrow 3">
                <a:extLst>
                  <a:ext uri="{FF2B5EF4-FFF2-40B4-BE49-F238E27FC236}">
                    <a16:creationId xmlns:a16="http://schemas.microsoft.com/office/drawing/2014/main" id="{98C6830F-D0DF-430B-BBC9-C97422004F61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Circle: Hollow 8">
                <a:extLst>
                  <a:ext uri="{FF2B5EF4-FFF2-40B4-BE49-F238E27FC236}">
                    <a16:creationId xmlns:a16="http://schemas.microsoft.com/office/drawing/2014/main" id="{36C5D88F-7F0F-4A69-9146-2B5E00496609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E5B473F4-540D-4920-83BC-4C7CB716730C}"/>
              </a:ext>
            </a:extLst>
          </p:cNvPr>
          <p:cNvSpPr/>
          <p:nvPr/>
        </p:nvSpPr>
        <p:spPr>
          <a:xfrm flipH="1">
            <a:off x="4178218" y="4355567"/>
            <a:ext cx="484331" cy="3995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65" name="Round Same Side Corner Rectangle 11">
            <a:extLst>
              <a:ext uri="{FF2B5EF4-FFF2-40B4-BE49-F238E27FC236}">
                <a16:creationId xmlns:a16="http://schemas.microsoft.com/office/drawing/2014/main" id="{08195255-6E77-4753-BEFF-38BFC5A80918}"/>
              </a:ext>
            </a:extLst>
          </p:cNvPr>
          <p:cNvSpPr>
            <a:spLocks noChangeAspect="1"/>
          </p:cNvSpPr>
          <p:nvPr/>
        </p:nvSpPr>
        <p:spPr>
          <a:xfrm rot="9900000">
            <a:off x="6761747" y="2916429"/>
            <a:ext cx="485134" cy="41202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16C60387-2838-4C4B-A158-616523CE8952}"/>
              </a:ext>
            </a:extLst>
          </p:cNvPr>
          <p:cNvSpPr/>
          <p:nvPr/>
        </p:nvSpPr>
        <p:spPr>
          <a:xfrm>
            <a:off x="1624814" y="2959877"/>
            <a:ext cx="423279" cy="3251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Donut 24">
            <a:extLst>
              <a:ext uri="{FF2B5EF4-FFF2-40B4-BE49-F238E27FC236}">
                <a16:creationId xmlns:a16="http://schemas.microsoft.com/office/drawing/2014/main" id="{9ECBC77D-B645-40C7-B7CF-31A4505C6F3A}"/>
              </a:ext>
            </a:extLst>
          </p:cNvPr>
          <p:cNvSpPr/>
          <p:nvPr/>
        </p:nvSpPr>
        <p:spPr>
          <a:xfrm>
            <a:off x="9354452" y="4319823"/>
            <a:ext cx="467584" cy="47139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8" name="Group 19">
            <a:extLst>
              <a:ext uri="{FF2B5EF4-FFF2-40B4-BE49-F238E27FC236}">
                <a16:creationId xmlns:a16="http://schemas.microsoft.com/office/drawing/2014/main" id="{84E2A84B-8D1B-4942-8D5F-AEA5C591260C}"/>
              </a:ext>
            </a:extLst>
          </p:cNvPr>
          <p:cNvGrpSpPr/>
          <p:nvPr/>
        </p:nvGrpSpPr>
        <p:grpSpPr>
          <a:xfrm>
            <a:off x="981592" y="4401056"/>
            <a:ext cx="2220863" cy="1173563"/>
            <a:chOff x="-499931" y="1121722"/>
            <a:chExt cx="3859356" cy="117356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1EC047-3A31-41AD-92B8-9F74453575BD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6831E17-4717-4391-9026-7A54AA924923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71" name="Group 22">
            <a:extLst>
              <a:ext uri="{FF2B5EF4-FFF2-40B4-BE49-F238E27FC236}">
                <a16:creationId xmlns:a16="http://schemas.microsoft.com/office/drawing/2014/main" id="{098719A2-85F6-4C14-BC92-8D2BB7CCF04E}"/>
              </a:ext>
            </a:extLst>
          </p:cNvPr>
          <p:cNvGrpSpPr/>
          <p:nvPr/>
        </p:nvGrpSpPr>
        <p:grpSpPr>
          <a:xfrm>
            <a:off x="3565522" y="2101509"/>
            <a:ext cx="2220863" cy="1173563"/>
            <a:chOff x="-499931" y="1121722"/>
            <a:chExt cx="3859356" cy="117356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DB2A76F-54F5-4CE5-B036-842E5DB3BA6E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969A1D1-44AD-49C5-A053-00808BDEC812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74" name="Group 25">
            <a:extLst>
              <a:ext uri="{FF2B5EF4-FFF2-40B4-BE49-F238E27FC236}">
                <a16:creationId xmlns:a16="http://schemas.microsoft.com/office/drawing/2014/main" id="{246A6E1D-515C-42C1-B772-3D3C035B64C1}"/>
              </a:ext>
            </a:extLst>
          </p:cNvPr>
          <p:cNvGrpSpPr/>
          <p:nvPr/>
        </p:nvGrpSpPr>
        <p:grpSpPr>
          <a:xfrm>
            <a:off x="6149452" y="4401056"/>
            <a:ext cx="2220863" cy="1173563"/>
            <a:chOff x="-499931" y="1121722"/>
            <a:chExt cx="3859356" cy="117356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E18516-26F4-4EC7-9FF3-32D28316673F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D5A8344-8EAB-4E1F-BFB9-01B77BB47CDC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77" name="Group 28">
            <a:extLst>
              <a:ext uri="{FF2B5EF4-FFF2-40B4-BE49-F238E27FC236}">
                <a16:creationId xmlns:a16="http://schemas.microsoft.com/office/drawing/2014/main" id="{4C683171-C4B9-4104-8BCE-01D2841AE7E4}"/>
              </a:ext>
            </a:extLst>
          </p:cNvPr>
          <p:cNvGrpSpPr/>
          <p:nvPr/>
        </p:nvGrpSpPr>
        <p:grpSpPr>
          <a:xfrm>
            <a:off x="8733382" y="2120120"/>
            <a:ext cx="2220863" cy="1173563"/>
            <a:chOff x="-499931" y="1121722"/>
            <a:chExt cx="3859356" cy="117356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3CA54DB-D9B4-49D7-9037-4B54A08FB064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308A37A-C53B-4924-BC9E-8D600CFC81DC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ADE200F3-B589-4A92-BBCA-975604C094D3}"/>
              </a:ext>
            </a:extLst>
          </p:cNvPr>
          <p:cNvSpPr/>
          <p:nvPr/>
        </p:nvSpPr>
        <p:spPr>
          <a:xfrm>
            <a:off x="4920298" y="1635788"/>
            <a:ext cx="1161574" cy="1567011"/>
          </a:xfrm>
          <a:custGeom>
            <a:avLst/>
            <a:gdLst>
              <a:gd name="connsiteX0" fmla="*/ 693325 w 914400"/>
              <a:gd name="connsiteY0" fmla="*/ 1096022 h 1233563"/>
              <a:gd name="connsiteX1" fmla="*/ 864680 w 914400"/>
              <a:gd name="connsiteY1" fmla="*/ 1055160 h 1233563"/>
              <a:gd name="connsiteX2" fmla="*/ 914400 w 914400"/>
              <a:gd name="connsiteY2" fmla="*/ 1053160 h 1233563"/>
              <a:gd name="connsiteX3" fmla="*/ 914400 w 914400"/>
              <a:gd name="connsiteY3" fmla="*/ 374408 h 1233563"/>
              <a:gd name="connsiteX4" fmla="*/ 731425 w 914400"/>
              <a:gd name="connsiteY4" fmla="*/ 388982 h 1233563"/>
              <a:gd name="connsiteX5" fmla="*/ 696944 w 914400"/>
              <a:gd name="connsiteY5" fmla="*/ 371741 h 1233563"/>
              <a:gd name="connsiteX6" fmla="*/ 695420 w 914400"/>
              <a:gd name="connsiteY6" fmla="*/ 368693 h 1233563"/>
              <a:gd name="connsiteX7" fmla="*/ 513874 w 914400"/>
              <a:gd name="connsiteY7" fmla="*/ 21698 h 1233563"/>
              <a:gd name="connsiteX8" fmla="*/ 506635 w 914400"/>
              <a:gd name="connsiteY8" fmla="*/ 8744 h 1233563"/>
              <a:gd name="connsiteX9" fmla="*/ 487013 w 914400"/>
              <a:gd name="connsiteY9" fmla="*/ 457 h 1233563"/>
              <a:gd name="connsiteX10" fmla="*/ 477012 w 914400"/>
              <a:gd name="connsiteY10" fmla="*/ 2838 h 1233563"/>
              <a:gd name="connsiteX11" fmla="*/ 399288 w 914400"/>
              <a:gd name="connsiteY11" fmla="*/ 25698 h 1233563"/>
              <a:gd name="connsiteX12" fmla="*/ 35052 w 914400"/>
              <a:gd name="connsiteY12" fmla="*/ 185242 h 1233563"/>
              <a:gd name="connsiteX13" fmla="*/ 29242 w 914400"/>
              <a:gd name="connsiteY13" fmla="*/ 188861 h 1233563"/>
              <a:gd name="connsiteX14" fmla="*/ 23336 w 914400"/>
              <a:gd name="connsiteY14" fmla="*/ 203720 h 1233563"/>
              <a:gd name="connsiteX15" fmla="*/ 27527 w 914400"/>
              <a:gd name="connsiteY15" fmla="*/ 219151 h 1233563"/>
              <a:gd name="connsiteX16" fmla="*/ 141637 w 914400"/>
              <a:gd name="connsiteY16" fmla="*/ 599579 h 1233563"/>
              <a:gd name="connsiteX17" fmla="*/ 127921 w 914400"/>
              <a:gd name="connsiteY17" fmla="*/ 641489 h 1233563"/>
              <a:gd name="connsiteX18" fmla="*/ 123349 w 914400"/>
              <a:gd name="connsiteY18" fmla="*/ 644823 h 1233563"/>
              <a:gd name="connsiteX19" fmla="*/ 8001 w 914400"/>
              <a:gd name="connsiteY19" fmla="*/ 743502 h 1233563"/>
              <a:gd name="connsiteX20" fmla="*/ 0 w 914400"/>
              <a:gd name="connsiteY20" fmla="*/ 751789 h 1233563"/>
              <a:gd name="connsiteX21" fmla="*/ 481774 w 914400"/>
              <a:gd name="connsiteY21" fmla="*/ 1233563 h 1233563"/>
              <a:gd name="connsiteX22" fmla="*/ 693325 w 914400"/>
              <a:gd name="connsiteY22" fmla="*/ 1096022 h 12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" h="1233563">
                <a:moveTo>
                  <a:pt x="693325" y="1096022"/>
                </a:moveTo>
                <a:cubicBezTo>
                  <a:pt x="748189" y="1073258"/>
                  <a:pt x="805529" y="1060399"/>
                  <a:pt x="864680" y="1055160"/>
                </a:cubicBezTo>
                <a:cubicBezTo>
                  <a:pt x="881348" y="1053731"/>
                  <a:pt x="897827" y="1053065"/>
                  <a:pt x="914400" y="1053160"/>
                </a:cubicBezTo>
                <a:lnTo>
                  <a:pt x="914400" y="374408"/>
                </a:lnTo>
                <a:cubicBezTo>
                  <a:pt x="853154" y="375075"/>
                  <a:pt x="792194" y="380409"/>
                  <a:pt x="731425" y="388982"/>
                </a:cubicBezTo>
                <a:cubicBezTo>
                  <a:pt x="710374" y="391934"/>
                  <a:pt x="706850" y="390410"/>
                  <a:pt x="696944" y="371741"/>
                </a:cubicBezTo>
                <a:cubicBezTo>
                  <a:pt x="696373" y="370694"/>
                  <a:pt x="695897" y="369741"/>
                  <a:pt x="695420" y="368693"/>
                </a:cubicBezTo>
                <a:cubicBezTo>
                  <a:pt x="634936" y="253060"/>
                  <a:pt x="574357" y="137331"/>
                  <a:pt x="513874" y="21698"/>
                </a:cubicBezTo>
                <a:cubicBezTo>
                  <a:pt x="511588" y="17316"/>
                  <a:pt x="509302" y="12935"/>
                  <a:pt x="506635" y="8744"/>
                </a:cubicBezTo>
                <a:cubicBezTo>
                  <a:pt x="502063" y="1505"/>
                  <a:pt x="495300" y="-1162"/>
                  <a:pt x="487013" y="457"/>
                </a:cubicBezTo>
                <a:cubicBezTo>
                  <a:pt x="483680" y="1124"/>
                  <a:pt x="480346" y="1886"/>
                  <a:pt x="477012" y="2838"/>
                </a:cubicBezTo>
                <a:cubicBezTo>
                  <a:pt x="451104" y="10363"/>
                  <a:pt x="425006" y="17507"/>
                  <a:pt x="399288" y="25698"/>
                </a:cubicBezTo>
                <a:cubicBezTo>
                  <a:pt x="272320" y="66179"/>
                  <a:pt x="151543" y="120758"/>
                  <a:pt x="35052" y="185242"/>
                </a:cubicBezTo>
                <a:cubicBezTo>
                  <a:pt x="33052" y="186385"/>
                  <a:pt x="31052" y="187528"/>
                  <a:pt x="29242" y="188861"/>
                </a:cubicBezTo>
                <a:cubicBezTo>
                  <a:pt x="24194" y="192576"/>
                  <a:pt x="21717" y="197339"/>
                  <a:pt x="23336" y="203720"/>
                </a:cubicBezTo>
                <a:cubicBezTo>
                  <a:pt x="24670" y="208864"/>
                  <a:pt x="26003" y="214007"/>
                  <a:pt x="27527" y="219151"/>
                </a:cubicBezTo>
                <a:cubicBezTo>
                  <a:pt x="65532" y="345929"/>
                  <a:pt x="103632" y="472706"/>
                  <a:pt x="141637" y="599579"/>
                </a:cubicBezTo>
                <a:cubicBezTo>
                  <a:pt x="148304" y="621868"/>
                  <a:pt x="146304" y="627773"/>
                  <a:pt x="127921" y="641489"/>
                </a:cubicBezTo>
                <a:cubicBezTo>
                  <a:pt x="126397" y="642632"/>
                  <a:pt x="124873" y="643680"/>
                  <a:pt x="123349" y="644823"/>
                </a:cubicBezTo>
                <a:cubicBezTo>
                  <a:pt x="82391" y="674827"/>
                  <a:pt x="44101" y="707879"/>
                  <a:pt x="8001" y="743502"/>
                </a:cubicBezTo>
                <a:cubicBezTo>
                  <a:pt x="5239" y="746169"/>
                  <a:pt x="2667" y="749027"/>
                  <a:pt x="0" y="751789"/>
                </a:cubicBezTo>
                <a:lnTo>
                  <a:pt x="481774" y="1233563"/>
                </a:lnTo>
                <a:cubicBezTo>
                  <a:pt x="540734" y="1175937"/>
                  <a:pt x="611315" y="1130027"/>
                  <a:pt x="693325" y="109602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07A2BF91-5A09-4CAE-A4B8-AA6A2286AD92}"/>
              </a:ext>
            </a:extLst>
          </p:cNvPr>
          <p:cNvSpPr/>
          <p:nvPr/>
        </p:nvSpPr>
        <p:spPr>
          <a:xfrm>
            <a:off x="3910511" y="2643049"/>
            <a:ext cx="1586834" cy="1178997"/>
          </a:xfrm>
          <a:custGeom>
            <a:avLst/>
            <a:gdLst>
              <a:gd name="connsiteX0" fmla="*/ 1103912 w 1249168"/>
              <a:gd name="connsiteY0" fmla="*/ 695325 h 928115"/>
              <a:gd name="connsiteX1" fmla="*/ 1249169 w 1249168"/>
              <a:gd name="connsiteY1" fmla="*/ 481774 h 928115"/>
              <a:gd name="connsiteX2" fmla="*/ 767394 w 1249168"/>
              <a:gd name="connsiteY2" fmla="*/ 0 h 928115"/>
              <a:gd name="connsiteX3" fmla="*/ 648236 w 1249168"/>
              <a:gd name="connsiteY3" fmla="*/ 138208 h 928115"/>
              <a:gd name="connsiteX4" fmla="*/ 606231 w 1249168"/>
              <a:gd name="connsiteY4" fmla="*/ 152400 h 928115"/>
              <a:gd name="connsiteX5" fmla="*/ 604040 w 1249168"/>
              <a:gd name="connsiteY5" fmla="*/ 151733 h 928115"/>
              <a:gd name="connsiteX6" fmla="*/ 278857 w 1249168"/>
              <a:gd name="connsiteY6" fmla="*/ 52578 h 928115"/>
              <a:gd name="connsiteX7" fmla="*/ 215516 w 1249168"/>
              <a:gd name="connsiteY7" fmla="*/ 33623 h 928115"/>
              <a:gd name="connsiteX8" fmla="*/ 192846 w 1249168"/>
              <a:gd name="connsiteY8" fmla="*/ 43244 h 928115"/>
              <a:gd name="connsiteX9" fmla="*/ 188655 w 1249168"/>
              <a:gd name="connsiteY9" fmla="*/ 51340 h 928115"/>
              <a:gd name="connsiteX10" fmla="*/ 132743 w 1249168"/>
              <a:gd name="connsiteY10" fmla="*/ 165068 h 928115"/>
              <a:gd name="connsiteX11" fmla="*/ 78165 w 1249168"/>
              <a:gd name="connsiteY11" fmla="*/ 283178 h 928115"/>
              <a:gd name="connsiteX12" fmla="*/ 23111 w 1249168"/>
              <a:gd name="connsiteY12" fmla="*/ 435483 h 928115"/>
              <a:gd name="connsiteX13" fmla="*/ 2251 w 1249168"/>
              <a:gd name="connsiteY13" fmla="*/ 493395 h 928115"/>
              <a:gd name="connsiteX14" fmla="*/ 10061 w 1249168"/>
              <a:gd name="connsiteY14" fmla="*/ 511969 h 928115"/>
              <a:gd name="connsiteX15" fmla="*/ 374583 w 1249168"/>
              <a:gd name="connsiteY15" fmla="*/ 711613 h 928115"/>
              <a:gd name="connsiteX16" fmla="*/ 387251 w 1249168"/>
              <a:gd name="connsiteY16" fmla="*/ 719233 h 928115"/>
              <a:gd name="connsiteX17" fmla="*/ 396395 w 1249168"/>
              <a:gd name="connsiteY17" fmla="*/ 737807 h 928115"/>
              <a:gd name="connsiteX18" fmla="*/ 394871 w 1249168"/>
              <a:gd name="connsiteY18" fmla="*/ 750284 h 928115"/>
              <a:gd name="connsiteX19" fmla="*/ 378679 w 1249168"/>
              <a:gd name="connsiteY19" fmla="*/ 916019 h 928115"/>
              <a:gd name="connsiteX20" fmla="*/ 378584 w 1249168"/>
              <a:gd name="connsiteY20" fmla="*/ 928116 h 928115"/>
              <a:gd name="connsiteX21" fmla="*/ 1051620 w 1249168"/>
              <a:gd name="connsiteY21" fmla="*/ 928116 h 928115"/>
              <a:gd name="connsiteX22" fmla="*/ 1103912 w 1249168"/>
              <a:gd name="connsiteY22" fmla="*/ 695325 h 92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9168" h="928115">
                <a:moveTo>
                  <a:pt x="1103912" y="695325"/>
                </a:moveTo>
                <a:cubicBezTo>
                  <a:pt x="1140107" y="611981"/>
                  <a:pt x="1188685" y="540734"/>
                  <a:pt x="1249169" y="481774"/>
                </a:cubicBezTo>
                <a:lnTo>
                  <a:pt x="767394" y="0"/>
                </a:lnTo>
                <a:cubicBezTo>
                  <a:pt x="724436" y="43339"/>
                  <a:pt x="685479" y="90011"/>
                  <a:pt x="648236" y="138208"/>
                </a:cubicBezTo>
                <a:cubicBezTo>
                  <a:pt x="633949" y="156781"/>
                  <a:pt x="628329" y="158496"/>
                  <a:pt x="606231" y="152400"/>
                </a:cubicBezTo>
                <a:cubicBezTo>
                  <a:pt x="605469" y="152210"/>
                  <a:pt x="604802" y="151924"/>
                  <a:pt x="604040" y="151733"/>
                </a:cubicBezTo>
                <a:cubicBezTo>
                  <a:pt x="495646" y="118681"/>
                  <a:pt x="387251" y="85630"/>
                  <a:pt x="278857" y="52578"/>
                </a:cubicBezTo>
                <a:cubicBezTo>
                  <a:pt x="257807" y="46196"/>
                  <a:pt x="236661" y="39719"/>
                  <a:pt x="215516" y="33623"/>
                </a:cubicBezTo>
                <a:cubicBezTo>
                  <a:pt x="204086" y="30385"/>
                  <a:pt x="198656" y="32956"/>
                  <a:pt x="192846" y="43244"/>
                </a:cubicBezTo>
                <a:cubicBezTo>
                  <a:pt x="191322" y="45910"/>
                  <a:pt x="189989" y="48673"/>
                  <a:pt x="188655" y="51340"/>
                </a:cubicBezTo>
                <a:cubicBezTo>
                  <a:pt x="169986" y="89249"/>
                  <a:pt x="151222" y="127063"/>
                  <a:pt x="132743" y="165068"/>
                </a:cubicBezTo>
                <a:cubicBezTo>
                  <a:pt x="113693" y="204025"/>
                  <a:pt x="95024" y="243173"/>
                  <a:pt x="78165" y="283178"/>
                </a:cubicBezTo>
                <a:cubicBezTo>
                  <a:pt x="57115" y="332994"/>
                  <a:pt x="40446" y="384334"/>
                  <a:pt x="23111" y="435483"/>
                </a:cubicBezTo>
                <a:cubicBezTo>
                  <a:pt x="16538" y="454914"/>
                  <a:pt x="11014" y="474726"/>
                  <a:pt x="2251" y="493395"/>
                </a:cubicBezTo>
                <a:cubicBezTo>
                  <a:pt x="-2131" y="502825"/>
                  <a:pt x="-416" y="506159"/>
                  <a:pt x="10061" y="511969"/>
                </a:cubicBezTo>
                <a:cubicBezTo>
                  <a:pt x="131600" y="578549"/>
                  <a:pt x="253044" y="645033"/>
                  <a:pt x="374583" y="711613"/>
                </a:cubicBezTo>
                <a:cubicBezTo>
                  <a:pt x="378869" y="713994"/>
                  <a:pt x="383251" y="716470"/>
                  <a:pt x="387251" y="719233"/>
                </a:cubicBezTo>
                <a:cubicBezTo>
                  <a:pt x="393728" y="723614"/>
                  <a:pt x="396967" y="729901"/>
                  <a:pt x="396395" y="737807"/>
                </a:cubicBezTo>
                <a:cubicBezTo>
                  <a:pt x="396110" y="741998"/>
                  <a:pt x="395538" y="746093"/>
                  <a:pt x="394871" y="750284"/>
                </a:cubicBezTo>
                <a:cubicBezTo>
                  <a:pt x="385061" y="805053"/>
                  <a:pt x="379631" y="860298"/>
                  <a:pt x="378679" y="916019"/>
                </a:cubicBezTo>
                <a:cubicBezTo>
                  <a:pt x="378584" y="920020"/>
                  <a:pt x="378679" y="924115"/>
                  <a:pt x="378584" y="928116"/>
                </a:cubicBezTo>
                <a:lnTo>
                  <a:pt x="1051620" y="928116"/>
                </a:lnTo>
                <a:cubicBezTo>
                  <a:pt x="1053620" y="848392"/>
                  <a:pt x="1071051" y="770763"/>
                  <a:pt x="1103912" y="69532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1E525A08-96F8-4835-B1AA-924B0EA11985}"/>
              </a:ext>
            </a:extLst>
          </p:cNvPr>
          <p:cNvSpPr/>
          <p:nvPr/>
        </p:nvSpPr>
        <p:spPr>
          <a:xfrm>
            <a:off x="6133885" y="1642303"/>
            <a:ext cx="1181054" cy="1563036"/>
          </a:xfrm>
          <a:custGeom>
            <a:avLst/>
            <a:gdLst>
              <a:gd name="connsiteX0" fmla="*/ 155353 w 929735"/>
              <a:gd name="connsiteY0" fmla="*/ 1068319 h 1230434"/>
              <a:gd name="connsiteX1" fmla="*/ 354616 w 929735"/>
              <a:gd name="connsiteY1" fmla="*/ 1151472 h 1230434"/>
              <a:gd name="connsiteX2" fmla="*/ 455200 w 929735"/>
              <a:gd name="connsiteY2" fmla="*/ 1230434 h 1230434"/>
              <a:gd name="connsiteX3" fmla="*/ 929735 w 929735"/>
              <a:gd name="connsiteY3" fmla="*/ 755899 h 1230434"/>
              <a:gd name="connsiteX4" fmla="*/ 794385 w 929735"/>
              <a:gd name="connsiteY4" fmla="*/ 639027 h 1230434"/>
              <a:gd name="connsiteX5" fmla="*/ 784765 w 929735"/>
              <a:gd name="connsiteY5" fmla="*/ 611404 h 1230434"/>
              <a:gd name="connsiteX6" fmla="*/ 892493 w 929735"/>
              <a:gd name="connsiteY6" fmla="*/ 270981 h 1230434"/>
              <a:gd name="connsiteX7" fmla="*/ 910685 w 929735"/>
              <a:gd name="connsiteY7" fmla="*/ 213355 h 1230434"/>
              <a:gd name="connsiteX8" fmla="*/ 902303 w 929735"/>
              <a:gd name="connsiteY8" fmla="*/ 188971 h 1230434"/>
              <a:gd name="connsiteX9" fmla="*/ 898493 w 929735"/>
              <a:gd name="connsiteY9" fmla="*/ 186399 h 1230434"/>
              <a:gd name="connsiteX10" fmla="*/ 636556 w 929735"/>
              <a:gd name="connsiteY10" fmla="*/ 61145 h 1230434"/>
              <a:gd name="connsiteX11" fmla="*/ 493014 w 929735"/>
              <a:gd name="connsiteY11" fmla="*/ 15616 h 1230434"/>
              <a:gd name="connsiteX12" fmla="*/ 440531 w 929735"/>
              <a:gd name="connsiteY12" fmla="*/ 280 h 1230434"/>
              <a:gd name="connsiteX13" fmla="*/ 427292 w 929735"/>
              <a:gd name="connsiteY13" fmla="*/ 7043 h 1230434"/>
              <a:gd name="connsiteX14" fmla="*/ 231172 w 929735"/>
              <a:gd name="connsiteY14" fmla="*/ 364326 h 1230434"/>
              <a:gd name="connsiteX15" fmla="*/ 223361 w 929735"/>
              <a:gd name="connsiteY15" fmla="*/ 376899 h 1230434"/>
              <a:gd name="connsiteX16" fmla="*/ 204692 w 929735"/>
              <a:gd name="connsiteY16" fmla="*/ 385852 h 1230434"/>
              <a:gd name="connsiteX17" fmla="*/ 192214 w 929735"/>
              <a:gd name="connsiteY17" fmla="*/ 384614 h 1230434"/>
              <a:gd name="connsiteX18" fmla="*/ 52673 w 929735"/>
              <a:gd name="connsiteY18" fmla="*/ 370041 h 1230434"/>
              <a:gd name="connsiteX19" fmla="*/ 0 w 929735"/>
              <a:gd name="connsiteY19" fmla="*/ 369374 h 1230434"/>
              <a:gd name="connsiteX20" fmla="*/ 0 w 929735"/>
              <a:gd name="connsiteY20" fmla="*/ 1048126 h 1230434"/>
              <a:gd name="connsiteX21" fmla="*/ 155353 w 929735"/>
              <a:gd name="connsiteY21" fmla="*/ 1068319 h 12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9735" h="1230434">
                <a:moveTo>
                  <a:pt x="155353" y="1068319"/>
                </a:moveTo>
                <a:cubicBezTo>
                  <a:pt x="226123" y="1085654"/>
                  <a:pt x="292989" y="1112419"/>
                  <a:pt x="354616" y="1151472"/>
                </a:cubicBezTo>
                <a:cubicBezTo>
                  <a:pt x="391668" y="1174903"/>
                  <a:pt x="425196" y="1201288"/>
                  <a:pt x="455200" y="1230434"/>
                </a:cubicBezTo>
                <a:lnTo>
                  <a:pt x="929735" y="755899"/>
                </a:lnTo>
                <a:cubicBezTo>
                  <a:pt x="888778" y="712274"/>
                  <a:pt x="843629" y="673222"/>
                  <a:pt x="794385" y="639027"/>
                </a:cubicBezTo>
                <a:cubicBezTo>
                  <a:pt x="780574" y="629407"/>
                  <a:pt x="779907" y="626930"/>
                  <a:pt x="784765" y="611404"/>
                </a:cubicBezTo>
                <a:cubicBezTo>
                  <a:pt x="820674" y="497866"/>
                  <a:pt x="856583" y="384424"/>
                  <a:pt x="892493" y="270981"/>
                </a:cubicBezTo>
                <a:cubicBezTo>
                  <a:pt x="898589" y="251740"/>
                  <a:pt x="904875" y="232595"/>
                  <a:pt x="910685" y="213355"/>
                </a:cubicBezTo>
                <a:cubicBezTo>
                  <a:pt x="914495" y="200877"/>
                  <a:pt x="912590" y="196305"/>
                  <a:pt x="902303" y="188971"/>
                </a:cubicBezTo>
                <a:cubicBezTo>
                  <a:pt x="901065" y="188113"/>
                  <a:pt x="899827" y="187256"/>
                  <a:pt x="898493" y="186399"/>
                </a:cubicBezTo>
                <a:cubicBezTo>
                  <a:pt x="816007" y="134583"/>
                  <a:pt x="728853" y="92197"/>
                  <a:pt x="636556" y="61145"/>
                </a:cubicBezTo>
                <a:cubicBezTo>
                  <a:pt x="589026" y="45143"/>
                  <a:pt x="540925" y="30475"/>
                  <a:pt x="493014" y="15616"/>
                </a:cubicBezTo>
                <a:cubicBezTo>
                  <a:pt x="475583" y="10186"/>
                  <a:pt x="458819" y="3043"/>
                  <a:pt x="440531" y="280"/>
                </a:cubicBezTo>
                <a:cubicBezTo>
                  <a:pt x="433578" y="-767"/>
                  <a:pt x="430435" y="1042"/>
                  <a:pt x="427292" y="7043"/>
                </a:cubicBezTo>
                <a:cubicBezTo>
                  <a:pt x="363760" y="127153"/>
                  <a:pt x="295942" y="244882"/>
                  <a:pt x="231172" y="364326"/>
                </a:cubicBezTo>
                <a:cubicBezTo>
                  <a:pt x="228791" y="368707"/>
                  <a:pt x="226219" y="372898"/>
                  <a:pt x="223361" y="376899"/>
                </a:cubicBezTo>
                <a:cubicBezTo>
                  <a:pt x="218884" y="383281"/>
                  <a:pt x="212598" y="386329"/>
                  <a:pt x="204692" y="385852"/>
                </a:cubicBezTo>
                <a:cubicBezTo>
                  <a:pt x="200501" y="385567"/>
                  <a:pt x="196310" y="385376"/>
                  <a:pt x="192214" y="384614"/>
                </a:cubicBezTo>
                <a:cubicBezTo>
                  <a:pt x="146018" y="376327"/>
                  <a:pt x="99536" y="371755"/>
                  <a:pt x="52673" y="370041"/>
                </a:cubicBezTo>
                <a:cubicBezTo>
                  <a:pt x="35147" y="369374"/>
                  <a:pt x="17526" y="369279"/>
                  <a:pt x="0" y="369374"/>
                </a:cubicBezTo>
                <a:lnTo>
                  <a:pt x="0" y="1048126"/>
                </a:lnTo>
                <a:cubicBezTo>
                  <a:pt x="52483" y="1048316"/>
                  <a:pt x="104108" y="1055841"/>
                  <a:pt x="155353" y="10683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13BEDE69-C147-4CBC-ACA6-F3C85FFE64AA}"/>
              </a:ext>
            </a:extLst>
          </p:cNvPr>
          <p:cNvSpPr/>
          <p:nvPr/>
        </p:nvSpPr>
        <p:spPr>
          <a:xfrm>
            <a:off x="6747088" y="2637247"/>
            <a:ext cx="1568733" cy="1167019"/>
          </a:xfrm>
          <a:custGeom>
            <a:avLst/>
            <a:gdLst>
              <a:gd name="connsiteX0" fmla="*/ 848963 w 1234919"/>
              <a:gd name="connsiteY0" fmla="*/ 818483 h 918686"/>
              <a:gd name="connsiteX1" fmla="*/ 839343 w 1234919"/>
              <a:gd name="connsiteY1" fmla="*/ 748379 h 918686"/>
              <a:gd name="connsiteX2" fmla="*/ 850868 w 1234919"/>
              <a:gd name="connsiteY2" fmla="*/ 723424 h 918686"/>
              <a:gd name="connsiteX3" fmla="*/ 865822 w 1234919"/>
              <a:gd name="connsiteY3" fmla="*/ 715137 h 918686"/>
              <a:gd name="connsiteX4" fmla="*/ 1148715 w 1234919"/>
              <a:gd name="connsiteY4" fmla="*/ 566452 h 918686"/>
              <a:gd name="connsiteX5" fmla="*/ 1221391 w 1234919"/>
              <a:gd name="connsiteY5" fmla="*/ 528066 h 918686"/>
              <a:gd name="connsiteX6" fmla="*/ 1233678 w 1234919"/>
              <a:gd name="connsiteY6" fmla="*/ 503111 h 918686"/>
              <a:gd name="connsiteX7" fmla="*/ 1211485 w 1234919"/>
              <a:gd name="connsiteY7" fmla="*/ 421672 h 918686"/>
              <a:gd name="connsiteX8" fmla="*/ 1159669 w 1234919"/>
              <a:gd name="connsiteY8" fmla="*/ 278987 h 918686"/>
              <a:gd name="connsiteX9" fmla="*/ 1057180 w 1234919"/>
              <a:gd name="connsiteY9" fmla="*/ 62865 h 918686"/>
              <a:gd name="connsiteX10" fmla="*/ 1011364 w 1234919"/>
              <a:gd name="connsiteY10" fmla="*/ 45529 h 918686"/>
              <a:gd name="connsiteX11" fmla="*/ 731044 w 1234919"/>
              <a:gd name="connsiteY11" fmla="*/ 131540 h 918686"/>
              <a:gd name="connsiteX12" fmla="*/ 633794 w 1234919"/>
              <a:gd name="connsiteY12" fmla="*/ 160782 h 918686"/>
              <a:gd name="connsiteX13" fmla="*/ 604266 w 1234919"/>
              <a:gd name="connsiteY13" fmla="*/ 152305 h 918686"/>
              <a:gd name="connsiteX14" fmla="*/ 574072 w 1234919"/>
              <a:gd name="connsiteY14" fmla="*/ 116491 h 918686"/>
              <a:gd name="connsiteX15" fmla="*/ 481774 w 1234919"/>
              <a:gd name="connsiteY15" fmla="*/ 7525 h 918686"/>
              <a:gd name="connsiteX16" fmla="*/ 474536 w 1234919"/>
              <a:gd name="connsiteY16" fmla="*/ 0 h 918686"/>
              <a:gd name="connsiteX17" fmla="*/ 0 w 1234919"/>
              <a:gd name="connsiteY17" fmla="*/ 474536 h 918686"/>
              <a:gd name="connsiteX18" fmla="*/ 148876 w 1234919"/>
              <a:gd name="connsiteY18" fmla="*/ 705803 h 918686"/>
              <a:gd name="connsiteX19" fmla="*/ 188976 w 1234919"/>
              <a:gd name="connsiteY19" fmla="*/ 918686 h 918686"/>
              <a:gd name="connsiteX20" fmla="*/ 854392 w 1234919"/>
              <a:gd name="connsiteY20" fmla="*/ 918686 h 918686"/>
              <a:gd name="connsiteX21" fmla="*/ 848963 w 1234919"/>
              <a:gd name="connsiteY21" fmla="*/ 818483 h 91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4919" h="918686">
                <a:moveTo>
                  <a:pt x="848963" y="818483"/>
                </a:moveTo>
                <a:cubicBezTo>
                  <a:pt x="846772" y="794957"/>
                  <a:pt x="843629" y="771620"/>
                  <a:pt x="839343" y="748379"/>
                </a:cubicBezTo>
                <a:cubicBezTo>
                  <a:pt x="837343" y="737330"/>
                  <a:pt x="841057" y="728948"/>
                  <a:pt x="850868" y="723424"/>
                </a:cubicBezTo>
                <a:cubicBezTo>
                  <a:pt x="855821" y="720662"/>
                  <a:pt x="860774" y="717804"/>
                  <a:pt x="865822" y="715137"/>
                </a:cubicBezTo>
                <a:cubicBezTo>
                  <a:pt x="960120" y="665512"/>
                  <a:pt x="1054417" y="615982"/>
                  <a:pt x="1148715" y="566452"/>
                </a:cubicBezTo>
                <a:cubicBezTo>
                  <a:pt x="1173004" y="553688"/>
                  <a:pt x="1197292" y="541020"/>
                  <a:pt x="1221391" y="528066"/>
                </a:cubicBezTo>
                <a:cubicBezTo>
                  <a:pt x="1233869" y="521399"/>
                  <a:pt x="1237012" y="515493"/>
                  <a:pt x="1233678" y="503111"/>
                </a:cubicBezTo>
                <a:cubicBezTo>
                  <a:pt x="1226344" y="475964"/>
                  <a:pt x="1221200" y="448151"/>
                  <a:pt x="1211485" y="421672"/>
                </a:cubicBezTo>
                <a:cubicBezTo>
                  <a:pt x="1193959" y="374237"/>
                  <a:pt x="1176242" y="326803"/>
                  <a:pt x="1159669" y="278987"/>
                </a:cubicBezTo>
                <a:cubicBezTo>
                  <a:pt x="1133380" y="203168"/>
                  <a:pt x="1100138" y="130778"/>
                  <a:pt x="1057180" y="62865"/>
                </a:cubicBezTo>
                <a:cubicBezTo>
                  <a:pt x="1042511" y="39624"/>
                  <a:pt x="1037368" y="37624"/>
                  <a:pt x="1011364" y="45529"/>
                </a:cubicBezTo>
                <a:cubicBezTo>
                  <a:pt x="917924" y="74200"/>
                  <a:pt x="824484" y="102870"/>
                  <a:pt x="731044" y="131540"/>
                </a:cubicBezTo>
                <a:cubicBezTo>
                  <a:pt x="698659" y="141446"/>
                  <a:pt x="666274" y="151162"/>
                  <a:pt x="633794" y="160782"/>
                </a:cubicBezTo>
                <a:cubicBezTo>
                  <a:pt x="622173" y="164211"/>
                  <a:pt x="612267" y="162401"/>
                  <a:pt x="604266" y="152305"/>
                </a:cubicBezTo>
                <a:cubicBezTo>
                  <a:pt x="594550" y="140017"/>
                  <a:pt x="584168" y="128397"/>
                  <a:pt x="574072" y="116491"/>
                </a:cubicBezTo>
                <a:cubicBezTo>
                  <a:pt x="543401" y="80105"/>
                  <a:pt x="513969" y="42672"/>
                  <a:pt x="481774" y="7525"/>
                </a:cubicBezTo>
                <a:cubicBezTo>
                  <a:pt x="479393" y="4953"/>
                  <a:pt x="476917" y="2572"/>
                  <a:pt x="474536" y="0"/>
                </a:cubicBezTo>
                <a:lnTo>
                  <a:pt x="0" y="474536"/>
                </a:lnTo>
                <a:cubicBezTo>
                  <a:pt x="66008" y="538448"/>
                  <a:pt x="115348" y="615791"/>
                  <a:pt x="148876" y="705803"/>
                </a:cubicBezTo>
                <a:cubicBezTo>
                  <a:pt x="173069" y="770668"/>
                  <a:pt x="186023" y="837724"/>
                  <a:pt x="188976" y="918686"/>
                </a:cubicBezTo>
                <a:lnTo>
                  <a:pt x="854392" y="918686"/>
                </a:lnTo>
                <a:cubicBezTo>
                  <a:pt x="854012" y="885254"/>
                  <a:pt x="852106" y="851916"/>
                  <a:pt x="848963" y="81848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F3A2240-0C34-4C42-A889-D3C7DF3B3ADF}"/>
              </a:ext>
            </a:extLst>
          </p:cNvPr>
          <p:cNvSpPr/>
          <p:nvPr/>
        </p:nvSpPr>
        <p:spPr>
          <a:xfrm>
            <a:off x="6765116" y="3856641"/>
            <a:ext cx="1539341" cy="1172056"/>
          </a:xfrm>
          <a:custGeom>
            <a:avLst/>
            <a:gdLst>
              <a:gd name="connsiteX0" fmla="*/ 175355 w 1211781"/>
              <a:gd name="connsiteY0" fmla="*/ 27337 h 922651"/>
              <a:gd name="connsiteX1" fmla="*/ 41338 w 1211781"/>
              <a:gd name="connsiteY1" fmla="*/ 407289 h 922651"/>
              <a:gd name="connsiteX2" fmla="*/ 0 w 1211781"/>
              <a:gd name="connsiteY2" fmla="*/ 455867 h 922651"/>
              <a:gd name="connsiteX3" fmla="*/ 463772 w 1211781"/>
              <a:gd name="connsiteY3" fmla="*/ 919639 h 922651"/>
              <a:gd name="connsiteX4" fmla="*/ 562737 w 1211781"/>
              <a:gd name="connsiteY4" fmla="*/ 808577 h 922651"/>
              <a:gd name="connsiteX5" fmla="*/ 596265 w 1211781"/>
              <a:gd name="connsiteY5" fmla="*/ 799338 h 922651"/>
              <a:gd name="connsiteX6" fmla="*/ 662845 w 1211781"/>
              <a:gd name="connsiteY6" fmla="*/ 819531 h 922651"/>
              <a:gd name="connsiteX7" fmla="*/ 996887 w 1211781"/>
              <a:gd name="connsiteY7" fmla="*/ 920782 h 922651"/>
              <a:gd name="connsiteX8" fmla="*/ 1012984 w 1211781"/>
              <a:gd name="connsiteY8" fmla="*/ 914781 h 922651"/>
              <a:gd name="connsiteX9" fmla="*/ 1104329 w 1211781"/>
              <a:gd name="connsiteY9" fmla="*/ 746188 h 922651"/>
              <a:gd name="connsiteX10" fmla="*/ 1209961 w 1211781"/>
              <a:gd name="connsiteY10" fmla="*/ 465487 h 922651"/>
              <a:gd name="connsiteX11" fmla="*/ 1200150 w 1211781"/>
              <a:gd name="connsiteY11" fmla="*/ 439388 h 922651"/>
              <a:gd name="connsiteX12" fmla="*/ 1192149 w 1211781"/>
              <a:gd name="connsiteY12" fmla="*/ 434911 h 922651"/>
              <a:gd name="connsiteX13" fmla="*/ 1087469 w 1211781"/>
              <a:gd name="connsiteY13" fmla="*/ 378905 h 922651"/>
              <a:gd name="connsiteX14" fmla="*/ 841820 w 1211781"/>
              <a:gd name="connsiteY14" fmla="*/ 247555 h 922651"/>
              <a:gd name="connsiteX15" fmla="*/ 824103 w 1211781"/>
              <a:gd name="connsiteY15" fmla="*/ 212884 h 922651"/>
              <a:gd name="connsiteX16" fmla="*/ 831723 w 1211781"/>
              <a:gd name="connsiteY16" fmla="*/ 151733 h 922651"/>
              <a:gd name="connsiteX17" fmla="*/ 839819 w 1211781"/>
              <a:gd name="connsiteY17" fmla="*/ 30956 h 922651"/>
              <a:gd name="connsiteX18" fmla="*/ 840200 w 1211781"/>
              <a:gd name="connsiteY18" fmla="*/ 0 h 922651"/>
              <a:gd name="connsiteX19" fmla="*/ 174784 w 1211781"/>
              <a:gd name="connsiteY19" fmla="*/ 0 h 922651"/>
              <a:gd name="connsiteX20" fmla="*/ 175355 w 1211781"/>
              <a:gd name="connsiteY20" fmla="*/ 27337 h 92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1781" h="922651">
                <a:moveTo>
                  <a:pt x="175355" y="27337"/>
                </a:moveTo>
                <a:cubicBezTo>
                  <a:pt x="171641" y="156686"/>
                  <a:pt x="130397" y="290227"/>
                  <a:pt x="41338" y="407289"/>
                </a:cubicBezTo>
                <a:cubicBezTo>
                  <a:pt x="28289" y="424339"/>
                  <a:pt x="14478" y="440531"/>
                  <a:pt x="0" y="455867"/>
                </a:cubicBezTo>
                <a:lnTo>
                  <a:pt x="463772" y="919639"/>
                </a:lnTo>
                <a:cubicBezTo>
                  <a:pt x="498062" y="883825"/>
                  <a:pt x="530733" y="846487"/>
                  <a:pt x="562737" y="808577"/>
                </a:cubicBezTo>
                <a:cubicBezTo>
                  <a:pt x="572262" y="797242"/>
                  <a:pt x="582835" y="795052"/>
                  <a:pt x="596265" y="799338"/>
                </a:cubicBezTo>
                <a:cubicBezTo>
                  <a:pt x="618363" y="806387"/>
                  <a:pt x="640652" y="812768"/>
                  <a:pt x="662845" y="819531"/>
                </a:cubicBezTo>
                <a:cubicBezTo>
                  <a:pt x="774192" y="853249"/>
                  <a:pt x="885539" y="887063"/>
                  <a:pt x="996887" y="920782"/>
                </a:cubicBezTo>
                <a:cubicBezTo>
                  <a:pt x="1007269" y="923925"/>
                  <a:pt x="1007364" y="923830"/>
                  <a:pt x="1012984" y="914781"/>
                </a:cubicBezTo>
                <a:cubicBezTo>
                  <a:pt x="1046417" y="860203"/>
                  <a:pt x="1076515" y="803815"/>
                  <a:pt x="1104329" y="746188"/>
                </a:cubicBezTo>
                <a:cubicBezTo>
                  <a:pt x="1148048" y="655796"/>
                  <a:pt x="1178052" y="560260"/>
                  <a:pt x="1209961" y="465487"/>
                </a:cubicBezTo>
                <a:cubicBezTo>
                  <a:pt x="1214152" y="453009"/>
                  <a:pt x="1211199" y="446246"/>
                  <a:pt x="1200150" y="439388"/>
                </a:cubicBezTo>
                <a:cubicBezTo>
                  <a:pt x="1197578" y="437769"/>
                  <a:pt x="1194816" y="436340"/>
                  <a:pt x="1192149" y="434911"/>
                </a:cubicBezTo>
                <a:cubicBezTo>
                  <a:pt x="1157288" y="416242"/>
                  <a:pt x="1122331" y="397573"/>
                  <a:pt x="1087469" y="378905"/>
                </a:cubicBezTo>
                <a:cubicBezTo>
                  <a:pt x="1005554" y="335185"/>
                  <a:pt x="923639" y="291370"/>
                  <a:pt x="841820" y="247555"/>
                </a:cubicBezTo>
                <a:cubicBezTo>
                  <a:pt x="823817" y="237934"/>
                  <a:pt x="821341" y="232600"/>
                  <a:pt x="824103" y="212884"/>
                </a:cubicBezTo>
                <a:cubicBezTo>
                  <a:pt x="826865" y="192500"/>
                  <a:pt x="829437" y="172117"/>
                  <a:pt x="831723" y="151733"/>
                </a:cubicBezTo>
                <a:cubicBezTo>
                  <a:pt x="836295" y="111633"/>
                  <a:pt x="838676" y="71342"/>
                  <a:pt x="839819" y="30956"/>
                </a:cubicBezTo>
                <a:cubicBezTo>
                  <a:pt x="840105" y="20669"/>
                  <a:pt x="840200" y="10287"/>
                  <a:pt x="840200" y="0"/>
                </a:cubicBezTo>
                <a:lnTo>
                  <a:pt x="174784" y="0"/>
                </a:lnTo>
                <a:cubicBezTo>
                  <a:pt x="174974" y="8953"/>
                  <a:pt x="175260" y="18002"/>
                  <a:pt x="175355" y="2733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688651E-B174-4217-B750-845CCE9124F3}"/>
              </a:ext>
            </a:extLst>
          </p:cNvPr>
          <p:cNvSpPr/>
          <p:nvPr/>
        </p:nvSpPr>
        <p:spPr>
          <a:xfrm>
            <a:off x="3904433" y="3874059"/>
            <a:ext cx="1573069" cy="1178513"/>
          </a:xfrm>
          <a:custGeom>
            <a:avLst/>
            <a:gdLst>
              <a:gd name="connsiteX0" fmla="*/ 1065739 w 1238332"/>
              <a:gd name="connsiteY0" fmla="*/ 123825 h 927734"/>
              <a:gd name="connsiteX1" fmla="*/ 1056405 w 1238332"/>
              <a:gd name="connsiteY1" fmla="*/ 0 h 927734"/>
              <a:gd name="connsiteX2" fmla="*/ 383368 w 1238332"/>
              <a:gd name="connsiteY2" fmla="*/ 0 h 927734"/>
              <a:gd name="connsiteX3" fmla="*/ 399180 w 1238332"/>
              <a:gd name="connsiteY3" fmla="*/ 179927 h 927734"/>
              <a:gd name="connsiteX4" fmla="*/ 376224 w 1238332"/>
              <a:gd name="connsiteY4" fmla="*/ 225838 h 927734"/>
              <a:gd name="connsiteX5" fmla="*/ 74949 w 1238332"/>
              <a:gd name="connsiteY5" fmla="*/ 381381 h 927734"/>
              <a:gd name="connsiteX6" fmla="*/ 5130 w 1238332"/>
              <a:gd name="connsiteY6" fmla="*/ 417862 h 927734"/>
              <a:gd name="connsiteX7" fmla="*/ 749 w 1238332"/>
              <a:gd name="connsiteY7" fmla="*/ 427387 h 927734"/>
              <a:gd name="connsiteX8" fmla="*/ 34944 w 1238332"/>
              <a:gd name="connsiteY8" fmla="*/ 539782 h 927734"/>
              <a:gd name="connsiteX9" fmla="*/ 187820 w 1238332"/>
              <a:gd name="connsiteY9" fmla="*/ 876872 h 927734"/>
              <a:gd name="connsiteX10" fmla="*/ 231825 w 1238332"/>
              <a:gd name="connsiteY10" fmla="*/ 894397 h 927734"/>
              <a:gd name="connsiteX11" fmla="*/ 608063 w 1238332"/>
              <a:gd name="connsiteY11" fmla="*/ 782669 h 927734"/>
              <a:gd name="connsiteX12" fmla="*/ 612445 w 1238332"/>
              <a:gd name="connsiteY12" fmla="*/ 781336 h 927734"/>
              <a:gd name="connsiteX13" fmla="*/ 625875 w 1238332"/>
              <a:gd name="connsiteY13" fmla="*/ 779050 h 927734"/>
              <a:gd name="connsiteX14" fmla="*/ 638829 w 1238332"/>
              <a:gd name="connsiteY14" fmla="*/ 782574 h 927734"/>
              <a:gd name="connsiteX15" fmla="*/ 642543 w 1238332"/>
              <a:gd name="connsiteY15" fmla="*/ 785336 h 927734"/>
              <a:gd name="connsiteX16" fmla="*/ 654545 w 1238332"/>
              <a:gd name="connsiteY16" fmla="*/ 799052 h 927734"/>
              <a:gd name="connsiteX17" fmla="*/ 738555 w 1238332"/>
              <a:gd name="connsiteY17" fmla="*/ 898398 h 927734"/>
              <a:gd name="connsiteX18" fmla="*/ 769702 w 1238332"/>
              <a:gd name="connsiteY18" fmla="*/ 927735 h 927734"/>
              <a:gd name="connsiteX19" fmla="*/ 1238332 w 1238332"/>
              <a:gd name="connsiteY19" fmla="*/ 459105 h 927734"/>
              <a:gd name="connsiteX20" fmla="*/ 1065739 w 1238332"/>
              <a:gd name="connsiteY20" fmla="*/ 123825 h 92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332" h="927734">
                <a:moveTo>
                  <a:pt x="1065739" y="123825"/>
                </a:moveTo>
                <a:cubicBezTo>
                  <a:pt x="1058405" y="82105"/>
                  <a:pt x="1055452" y="40862"/>
                  <a:pt x="1056405" y="0"/>
                </a:cubicBezTo>
                <a:lnTo>
                  <a:pt x="383368" y="0"/>
                </a:lnTo>
                <a:cubicBezTo>
                  <a:pt x="383082" y="60388"/>
                  <a:pt x="388702" y="120396"/>
                  <a:pt x="399180" y="179927"/>
                </a:cubicBezTo>
                <a:cubicBezTo>
                  <a:pt x="404133" y="208217"/>
                  <a:pt x="401942" y="212598"/>
                  <a:pt x="376224" y="225838"/>
                </a:cubicBezTo>
                <a:cubicBezTo>
                  <a:pt x="275831" y="277654"/>
                  <a:pt x="175342" y="329470"/>
                  <a:pt x="74949" y="381381"/>
                </a:cubicBezTo>
                <a:cubicBezTo>
                  <a:pt x="51612" y="393478"/>
                  <a:pt x="28467" y="405765"/>
                  <a:pt x="5130" y="417862"/>
                </a:cubicBezTo>
                <a:cubicBezTo>
                  <a:pt x="939" y="420052"/>
                  <a:pt x="-1251" y="421957"/>
                  <a:pt x="749" y="427387"/>
                </a:cubicBezTo>
                <a:cubicBezTo>
                  <a:pt x="14370" y="464153"/>
                  <a:pt x="23323" y="502444"/>
                  <a:pt x="34944" y="539782"/>
                </a:cubicBezTo>
                <a:cubicBezTo>
                  <a:pt x="71805" y="658559"/>
                  <a:pt x="124098" y="770287"/>
                  <a:pt x="187820" y="876872"/>
                </a:cubicBezTo>
                <a:cubicBezTo>
                  <a:pt x="202298" y="901065"/>
                  <a:pt x="205155" y="902303"/>
                  <a:pt x="231825" y="894397"/>
                </a:cubicBezTo>
                <a:cubicBezTo>
                  <a:pt x="357270" y="857155"/>
                  <a:pt x="482619" y="819912"/>
                  <a:pt x="608063" y="782669"/>
                </a:cubicBezTo>
                <a:cubicBezTo>
                  <a:pt x="609492" y="782193"/>
                  <a:pt x="611016" y="781812"/>
                  <a:pt x="612445" y="781336"/>
                </a:cubicBezTo>
                <a:cubicBezTo>
                  <a:pt x="616826" y="780097"/>
                  <a:pt x="621207" y="778955"/>
                  <a:pt x="625875" y="779050"/>
                </a:cubicBezTo>
                <a:cubicBezTo>
                  <a:pt x="630637" y="778955"/>
                  <a:pt x="634924" y="780193"/>
                  <a:pt x="638829" y="782574"/>
                </a:cubicBezTo>
                <a:cubicBezTo>
                  <a:pt x="640162" y="783336"/>
                  <a:pt x="641401" y="784288"/>
                  <a:pt x="642543" y="785336"/>
                </a:cubicBezTo>
                <a:cubicBezTo>
                  <a:pt x="647211" y="789337"/>
                  <a:pt x="650830" y="794290"/>
                  <a:pt x="654545" y="799052"/>
                </a:cubicBezTo>
                <a:cubicBezTo>
                  <a:pt x="680834" y="833628"/>
                  <a:pt x="707313" y="868013"/>
                  <a:pt x="738555" y="898398"/>
                </a:cubicBezTo>
                <a:cubicBezTo>
                  <a:pt x="748747" y="908304"/>
                  <a:pt x="759225" y="918115"/>
                  <a:pt x="769702" y="927735"/>
                </a:cubicBezTo>
                <a:lnTo>
                  <a:pt x="1238332" y="459105"/>
                </a:lnTo>
                <a:cubicBezTo>
                  <a:pt x="1147178" y="366331"/>
                  <a:pt x="1088695" y="254794"/>
                  <a:pt x="1065739" y="12382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BBD0B76D-0ABC-45AB-9EAF-04260D21C970}"/>
              </a:ext>
            </a:extLst>
          </p:cNvPr>
          <p:cNvSpPr/>
          <p:nvPr/>
        </p:nvSpPr>
        <p:spPr>
          <a:xfrm>
            <a:off x="6134126" y="4487866"/>
            <a:ext cx="1185288" cy="1573908"/>
          </a:xfrm>
          <a:custGeom>
            <a:avLst/>
            <a:gdLst>
              <a:gd name="connsiteX0" fmla="*/ 302323 w 933068"/>
              <a:gd name="connsiteY0" fmla="*/ 124492 h 1238992"/>
              <a:gd name="connsiteX1" fmla="*/ 114871 w 933068"/>
              <a:gd name="connsiteY1" fmla="*/ 187738 h 1238992"/>
              <a:gd name="connsiteX2" fmla="*/ 0 w 933068"/>
              <a:gd name="connsiteY2" fmla="*/ 197644 h 1238992"/>
              <a:gd name="connsiteX3" fmla="*/ 0 w 933068"/>
              <a:gd name="connsiteY3" fmla="*/ 850487 h 1238992"/>
              <a:gd name="connsiteX4" fmla="*/ 102489 w 933068"/>
              <a:gd name="connsiteY4" fmla="*/ 845630 h 1238992"/>
              <a:gd name="connsiteX5" fmla="*/ 174307 w 933068"/>
              <a:gd name="connsiteY5" fmla="*/ 841629 h 1238992"/>
              <a:gd name="connsiteX6" fmla="*/ 206121 w 933068"/>
              <a:gd name="connsiteY6" fmla="*/ 860393 h 1238992"/>
              <a:gd name="connsiteX7" fmla="*/ 210884 w 933068"/>
              <a:gd name="connsiteY7" fmla="*/ 869537 h 1238992"/>
              <a:gd name="connsiteX8" fmla="*/ 404813 w 933068"/>
              <a:gd name="connsiteY8" fmla="*/ 1230630 h 1238992"/>
              <a:gd name="connsiteX9" fmla="*/ 420434 w 933068"/>
              <a:gd name="connsiteY9" fmla="*/ 1237488 h 1238992"/>
              <a:gd name="connsiteX10" fmla="*/ 845248 w 933068"/>
              <a:gd name="connsiteY10" fmla="*/ 1065371 h 1238992"/>
              <a:gd name="connsiteX11" fmla="*/ 873633 w 933068"/>
              <a:gd name="connsiteY11" fmla="*/ 1048226 h 1238992"/>
              <a:gd name="connsiteX12" fmla="*/ 882587 w 933068"/>
              <a:gd name="connsiteY12" fmla="*/ 1026033 h 1238992"/>
              <a:gd name="connsiteX13" fmla="*/ 879062 w 933068"/>
              <a:gd name="connsiteY13" fmla="*/ 1013936 h 1238992"/>
              <a:gd name="connsiteX14" fmla="*/ 761714 w 933068"/>
              <a:gd name="connsiteY14" fmla="*/ 621411 h 1238992"/>
              <a:gd name="connsiteX15" fmla="*/ 766191 w 933068"/>
              <a:gd name="connsiteY15" fmla="*/ 606647 h 1238992"/>
              <a:gd name="connsiteX16" fmla="*/ 915829 w 933068"/>
              <a:gd name="connsiteY16" fmla="*/ 481679 h 1238992"/>
              <a:gd name="connsiteX17" fmla="*/ 933069 w 933068"/>
              <a:gd name="connsiteY17" fmla="*/ 463772 h 1238992"/>
              <a:gd name="connsiteX18" fmla="*/ 469297 w 933068"/>
              <a:gd name="connsiteY18" fmla="*/ 0 h 1238992"/>
              <a:gd name="connsiteX19" fmla="*/ 302323 w 933068"/>
              <a:gd name="connsiteY19" fmla="*/ 124492 h 12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3068" h="1238992">
                <a:moveTo>
                  <a:pt x="302323" y="124492"/>
                </a:moveTo>
                <a:cubicBezTo>
                  <a:pt x="243078" y="155067"/>
                  <a:pt x="180403" y="175927"/>
                  <a:pt x="114871" y="187738"/>
                </a:cubicBezTo>
                <a:cubicBezTo>
                  <a:pt x="76295" y="194691"/>
                  <a:pt x="38005" y="197929"/>
                  <a:pt x="0" y="197644"/>
                </a:cubicBezTo>
                <a:lnTo>
                  <a:pt x="0" y="850487"/>
                </a:lnTo>
                <a:cubicBezTo>
                  <a:pt x="34195" y="849249"/>
                  <a:pt x="68294" y="847439"/>
                  <a:pt x="102489" y="845630"/>
                </a:cubicBezTo>
                <a:cubicBezTo>
                  <a:pt x="126397" y="844296"/>
                  <a:pt x="150400" y="843343"/>
                  <a:pt x="174307" y="841629"/>
                </a:cubicBezTo>
                <a:cubicBezTo>
                  <a:pt x="189738" y="840486"/>
                  <a:pt x="199930" y="846677"/>
                  <a:pt x="206121" y="860393"/>
                </a:cubicBezTo>
                <a:cubicBezTo>
                  <a:pt x="207550" y="863536"/>
                  <a:pt x="209264" y="866489"/>
                  <a:pt x="210884" y="869537"/>
                </a:cubicBezTo>
                <a:cubicBezTo>
                  <a:pt x="274606" y="990409"/>
                  <a:pt x="337090" y="1111949"/>
                  <a:pt x="404813" y="1230630"/>
                </a:cubicBezTo>
                <a:cubicBezTo>
                  <a:pt x="410242" y="1240060"/>
                  <a:pt x="410146" y="1240155"/>
                  <a:pt x="420434" y="1237488"/>
                </a:cubicBezTo>
                <a:cubicBezTo>
                  <a:pt x="569976" y="1199674"/>
                  <a:pt x="711994" y="1143286"/>
                  <a:pt x="845248" y="1065371"/>
                </a:cubicBezTo>
                <a:cubicBezTo>
                  <a:pt x="854773" y="1059847"/>
                  <a:pt x="864298" y="1054227"/>
                  <a:pt x="873633" y="1048226"/>
                </a:cubicBezTo>
                <a:cubicBezTo>
                  <a:pt x="883348" y="1042035"/>
                  <a:pt x="885158" y="1037368"/>
                  <a:pt x="882587" y="1026033"/>
                </a:cubicBezTo>
                <a:cubicBezTo>
                  <a:pt x="881634" y="1021937"/>
                  <a:pt x="880300" y="1018032"/>
                  <a:pt x="879062" y="1013936"/>
                </a:cubicBezTo>
                <a:cubicBezTo>
                  <a:pt x="841534" y="882682"/>
                  <a:pt x="803148" y="751618"/>
                  <a:pt x="761714" y="621411"/>
                </a:cubicBezTo>
                <a:cubicBezTo>
                  <a:pt x="758666" y="611696"/>
                  <a:pt x="758666" y="611600"/>
                  <a:pt x="766191" y="606647"/>
                </a:cubicBezTo>
                <a:cubicBezTo>
                  <a:pt x="820864" y="570738"/>
                  <a:pt x="869918" y="528161"/>
                  <a:pt x="915829" y="481679"/>
                </a:cubicBezTo>
                <a:cubicBezTo>
                  <a:pt x="921639" y="475774"/>
                  <a:pt x="927354" y="469773"/>
                  <a:pt x="933069" y="463772"/>
                </a:cubicBezTo>
                <a:lnTo>
                  <a:pt x="469297" y="0"/>
                </a:lnTo>
                <a:cubicBezTo>
                  <a:pt x="421291" y="50673"/>
                  <a:pt x="365379" y="91916"/>
                  <a:pt x="302323" y="12449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C2BFB525-C843-4023-9F68-5A9B43EF2E69}"/>
              </a:ext>
            </a:extLst>
          </p:cNvPr>
          <p:cNvSpPr/>
          <p:nvPr/>
        </p:nvSpPr>
        <p:spPr>
          <a:xfrm>
            <a:off x="4917032" y="4492222"/>
            <a:ext cx="1164960" cy="1554084"/>
          </a:xfrm>
          <a:custGeom>
            <a:avLst/>
            <a:gdLst>
              <a:gd name="connsiteX0" fmla="*/ 722376 w 917066"/>
              <a:gd name="connsiteY0" fmla="*/ 160306 h 1223387"/>
              <a:gd name="connsiteX1" fmla="*/ 501872 w 917066"/>
              <a:gd name="connsiteY1" fmla="*/ 32004 h 1223387"/>
              <a:gd name="connsiteX2" fmla="*/ 468630 w 917066"/>
              <a:gd name="connsiteY2" fmla="*/ 0 h 1223387"/>
              <a:gd name="connsiteX3" fmla="*/ 0 w 917066"/>
              <a:gd name="connsiteY3" fmla="*/ 468630 h 1223387"/>
              <a:gd name="connsiteX4" fmla="*/ 88297 w 917066"/>
              <a:gd name="connsiteY4" fmla="*/ 545592 h 1223387"/>
              <a:gd name="connsiteX5" fmla="*/ 125063 w 917066"/>
              <a:gd name="connsiteY5" fmla="*/ 576453 h 1223387"/>
              <a:gd name="connsiteX6" fmla="*/ 136303 w 917066"/>
              <a:gd name="connsiteY6" fmla="*/ 613220 h 1223387"/>
              <a:gd name="connsiteX7" fmla="*/ 134112 w 917066"/>
              <a:gd name="connsiteY7" fmla="*/ 620935 h 1223387"/>
              <a:gd name="connsiteX8" fmla="*/ 25813 w 917066"/>
              <a:gd name="connsiteY8" fmla="*/ 962406 h 1223387"/>
              <a:gd name="connsiteX9" fmla="*/ 11811 w 917066"/>
              <a:gd name="connsiteY9" fmla="*/ 1007078 h 1223387"/>
              <a:gd name="connsiteX10" fmla="*/ 22288 w 917066"/>
              <a:gd name="connsiteY10" fmla="*/ 1033367 h 1223387"/>
              <a:gd name="connsiteX11" fmla="*/ 26289 w 917066"/>
              <a:gd name="connsiteY11" fmla="*/ 1035558 h 1223387"/>
              <a:gd name="connsiteX12" fmla="*/ 253270 w 917066"/>
              <a:gd name="connsiteY12" fmla="*/ 1147858 h 1223387"/>
              <a:gd name="connsiteX13" fmla="*/ 466630 w 917066"/>
              <a:gd name="connsiteY13" fmla="*/ 1221391 h 1223387"/>
              <a:gd name="connsiteX14" fmla="*/ 499491 w 917066"/>
              <a:gd name="connsiteY14" fmla="*/ 1207675 h 1223387"/>
              <a:gd name="connsiteX15" fmla="*/ 501110 w 917066"/>
              <a:gd name="connsiteY15" fmla="*/ 1204627 h 1223387"/>
              <a:gd name="connsiteX16" fmla="*/ 659511 w 917066"/>
              <a:gd name="connsiteY16" fmla="*/ 915162 h 1223387"/>
              <a:gd name="connsiteX17" fmla="*/ 695706 w 917066"/>
              <a:gd name="connsiteY17" fmla="*/ 849059 h 1223387"/>
              <a:gd name="connsiteX18" fmla="*/ 724852 w 917066"/>
              <a:gd name="connsiteY18" fmla="*/ 834962 h 1223387"/>
              <a:gd name="connsiteX19" fmla="*/ 742855 w 917066"/>
              <a:gd name="connsiteY19" fmla="*/ 837914 h 1223387"/>
              <a:gd name="connsiteX20" fmla="*/ 831247 w 917066"/>
              <a:gd name="connsiteY20" fmla="*/ 848297 h 1223387"/>
              <a:gd name="connsiteX21" fmla="*/ 917067 w 917066"/>
              <a:gd name="connsiteY21" fmla="*/ 847058 h 1223387"/>
              <a:gd name="connsiteX22" fmla="*/ 917067 w 917066"/>
              <a:gd name="connsiteY22" fmla="*/ 194215 h 1223387"/>
              <a:gd name="connsiteX23" fmla="*/ 722376 w 917066"/>
              <a:gd name="connsiteY23" fmla="*/ 160306 h 12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7066" h="1223387">
                <a:moveTo>
                  <a:pt x="722376" y="160306"/>
                </a:moveTo>
                <a:cubicBezTo>
                  <a:pt x="640271" y="132112"/>
                  <a:pt x="566356" y="89916"/>
                  <a:pt x="501872" y="32004"/>
                </a:cubicBezTo>
                <a:cubicBezTo>
                  <a:pt x="490347" y="21622"/>
                  <a:pt x="479298" y="10954"/>
                  <a:pt x="468630" y="0"/>
                </a:cubicBezTo>
                <a:lnTo>
                  <a:pt x="0" y="468630"/>
                </a:lnTo>
                <a:cubicBezTo>
                  <a:pt x="28765" y="495014"/>
                  <a:pt x="58483" y="520446"/>
                  <a:pt x="88297" y="545592"/>
                </a:cubicBezTo>
                <a:cubicBezTo>
                  <a:pt x="100489" y="555879"/>
                  <a:pt x="112871" y="566071"/>
                  <a:pt x="125063" y="576453"/>
                </a:cubicBezTo>
                <a:cubicBezTo>
                  <a:pt x="136588" y="586264"/>
                  <a:pt x="141161" y="598265"/>
                  <a:pt x="136303" y="613220"/>
                </a:cubicBezTo>
                <a:cubicBezTo>
                  <a:pt x="135445" y="615791"/>
                  <a:pt x="134874" y="618363"/>
                  <a:pt x="134112" y="620935"/>
                </a:cubicBezTo>
                <a:cubicBezTo>
                  <a:pt x="98012" y="734759"/>
                  <a:pt x="61913" y="848582"/>
                  <a:pt x="25813" y="962406"/>
                </a:cubicBezTo>
                <a:cubicBezTo>
                  <a:pt x="21050" y="977265"/>
                  <a:pt x="16288" y="992124"/>
                  <a:pt x="11811" y="1007078"/>
                </a:cubicBezTo>
                <a:cubicBezTo>
                  <a:pt x="7620" y="1021175"/>
                  <a:pt x="9811" y="1026223"/>
                  <a:pt x="22288" y="1033367"/>
                </a:cubicBezTo>
                <a:cubicBezTo>
                  <a:pt x="23622" y="1034129"/>
                  <a:pt x="24955" y="1034891"/>
                  <a:pt x="26289" y="1035558"/>
                </a:cubicBezTo>
                <a:cubicBezTo>
                  <a:pt x="100203" y="1076611"/>
                  <a:pt x="175450" y="1114806"/>
                  <a:pt x="253270" y="1147858"/>
                </a:cubicBezTo>
                <a:cubicBezTo>
                  <a:pt x="322707" y="1177290"/>
                  <a:pt x="393573" y="1202436"/>
                  <a:pt x="466630" y="1221391"/>
                </a:cubicBezTo>
                <a:cubicBezTo>
                  <a:pt x="484346" y="1225963"/>
                  <a:pt x="490633" y="1223201"/>
                  <a:pt x="499491" y="1207675"/>
                </a:cubicBezTo>
                <a:cubicBezTo>
                  <a:pt x="500063" y="1206722"/>
                  <a:pt x="500539" y="1205675"/>
                  <a:pt x="501110" y="1204627"/>
                </a:cubicBezTo>
                <a:cubicBezTo>
                  <a:pt x="553879" y="1108139"/>
                  <a:pt x="606743" y="1011650"/>
                  <a:pt x="659511" y="915162"/>
                </a:cubicBezTo>
                <a:cubicBezTo>
                  <a:pt x="671608" y="893159"/>
                  <a:pt x="683514" y="870966"/>
                  <a:pt x="695706" y="849059"/>
                </a:cubicBezTo>
                <a:cubicBezTo>
                  <a:pt x="703135" y="835723"/>
                  <a:pt x="709803" y="832676"/>
                  <a:pt x="724852" y="834962"/>
                </a:cubicBezTo>
                <a:cubicBezTo>
                  <a:pt x="730853" y="835819"/>
                  <a:pt x="736854" y="837057"/>
                  <a:pt x="742855" y="837914"/>
                </a:cubicBezTo>
                <a:cubicBezTo>
                  <a:pt x="772192" y="842010"/>
                  <a:pt x="801434" y="847915"/>
                  <a:pt x="831247" y="848297"/>
                </a:cubicBezTo>
                <a:cubicBezTo>
                  <a:pt x="859917" y="848678"/>
                  <a:pt x="888492" y="848106"/>
                  <a:pt x="917067" y="847058"/>
                </a:cubicBezTo>
                <a:lnTo>
                  <a:pt x="917067" y="194215"/>
                </a:lnTo>
                <a:cubicBezTo>
                  <a:pt x="851344" y="193548"/>
                  <a:pt x="786384" y="182309"/>
                  <a:pt x="722376" y="1603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A0393B89-F3F5-4B7A-A7E9-35ADB4E9FB8C}"/>
              </a:ext>
            </a:extLst>
          </p:cNvPr>
          <p:cNvSpPr>
            <a:spLocks noChangeAspect="1"/>
          </p:cNvSpPr>
          <p:nvPr/>
        </p:nvSpPr>
        <p:spPr>
          <a:xfrm rot="9900000">
            <a:off x="5169781" y="188901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B4F8B9A3-F101-4665-AF8F-0EE4DB209B52}"/>
              </a:ext>
            </a:extLst>
          </p:cNvPr>
          <p:cNvSpPr/>
          <p:nvPr/>
        </p:nvSpPr>
        <p:spPr>
          <a:xfrm>
            <a:off x="4170886" y="448106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0456066-FA0C-43D8-8B9D-8668A8E0CA09}"/>
              </a:ext>
            </a:extLst>
          </p:cNvPr>
          <p:cNvSpPr/>
          <p:nvPr/>
        </p:nvSpPr>
        <p:spPr>
          <a:xfrm>
            <a:off x="6718412" y="186574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id="{95D8CEF3-4758-48C6-A861-8AAA3ECE91CD}"/>
              </a:ext>
            </a:extLst>
          </p:cNvPr>
          <p:cNvSpPr/>
          <p:nvPr/>
        </p:nvSpPr>
        <p:spPr>
          <a:xfrm>
            <a:off x="4137537" y="294026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08D51E67-545B-46C9-ADE3-D27274A598D4}"/>
              </a:ext>
            </a:extLst>
          </p:cNvPr>
          <p:cNvSpPr/>
          <p:nvPr/>
        </p:nvSpPr>
        <p:spPr>
          <a:xfrm>
            <a:off x="7783883" y="450292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266F6B1A-3D65-4EA1-A953-59B57C9E6B6D}"/>
              </a:ext>
            </a:extLst>
          </p:cNvPr>
          <p:cNvSpPr/>
          <p:nvPr/>
        </p:nvSpPr>
        <p:spPr>
          <a:xfrm flipH="1">
            <a:off x="6644070" y="55068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220F22FC-858B-41FD-8DA1-93F1D7E39E19}"/>
              </a:ext>
            </a:extLst>
          </p:cNvPr>
          <p:cNvSpPr/>
          <p:nvPr/>
        </p:nvSpPr>
        <p:spPr>
          <a:xfrm rot="18805991">
            <a:off x="7761972" y="289994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id="{0E29A3F5-CE01-4B5E-B4D5-6946B841A39C}"/>
              </a:ext>
            </a:extLst>
          </p:cNvPr>
          <p:cNvSpPr/>
          <p:nvPr/>
        </p:nvSpPr>
        <p:spPr>
          <a:xfrm>
            <a:off x="5198582" y="547524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4D633-4FD7-4CB2-952C-35E82B2058F7}"/>
              </a:ext>
            </a:extLst>
          </p:cNvPr>
          <p:cNvSpPr txBox="1"/>
          <p:nvPr/>
        </p:nvSpPr>
        <p:spPr>
          <a:xfrm>
            <a:off x="5205587" y="2322871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708FD-F41E-41A1-8C6F-143BBDE4AEDA}"/>
              </a:ext>
            </a:extLst>
          </p:cNvPr>
          <p:cNvSpPr txBox="1"/>
          <p:nvPr/>
        </p:nvSpPr>
        <p:spPr>
          <a:xfrm>
            <a:off x="6166674" y="2322871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0EEFA-2EE2-4F37-A81C-CA08B9D0EBC9}"/>
              </a:ext>
            </a:extLst>
          </p:cNvPr>
          <p:cNvSpPr txBox="1"/>
          <p:nvPr/>
        </p:nvSpPr>
        <p:spPr>
          <a:xfrm>
            <a:off x="5202076" y="4788303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B1732E-D8DF-404D-A4E5-586455D05814}"/>
              </a:ext>
            </a:extLst>
          </p:cNvPr>
          <p:cNvSpPr txBox="1"/>
          <p:nvPr/>
        </p:nvSpPr>
        <p:spPr>
          <a:xfrm>
            <a:off x="6163163" y="4788303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0BCC1D-7396-42B5-B57E-7383C640518C}"/>
              </a:ext>
            </a:extLst>
          </p:cNvPr>
          <p:cNvSpPr txBox="1"/>
          <p:nvPr/>
        </p:nvSpPr>
        <p:spPr>
          <a:xfrm>
            <a:off x="4503677" y="3995747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EAC3A5-CAE4-4BB0-8AC0-BF5B31A1CB16}"/>
              </a:ext>
            </a:extLst>
          </p:cNvPr>
          <p:cNvSpPr txBox="1"/>
          <p:nvPr/>
        </p:nvSpPr>
        <p:spPr>
          <a:xfrm>
            <a:off x="6953930" y="3995747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97245E-EFB2-444E-BAD6-80370B9235F4}"/>
              </a:ext>
            </a:extLst>
          </p:cNvPr>
          <p:cNvSpPr txBox="1"/>
          <p:nvPr/>
        </p:nvSpPr>
        <p:spPr>
          <a:xfrm>
            <a:off x="4521530" y="3053334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66AF56-DD7B-4E7B-8D69-F23DED061F57}"/>
              </a:ext>
            </a:extLst>
          </p:cNvPr>
          <p:cNvSpPr txBox="1"/>
          <p:nvPr/>
        </p:nvSpPr>
        <p:spPr>
          <a:xfrm>
            <a:off x="6971783" y="3053334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1C589600-275D-4955-8F64-907A6D0EC256}"/>
              </a:ext>
            </a:extLst>
          </p:cNvPr>
          <p:cNvSpPr/>
          <p:nvPr/>
        </p:nvSpPr>
        <p:spPr>
          <a:xfrm rot="16200000">
            <a:off x="5633835" y="3406943"/>
            <a:ext cx="946592" cy="94721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C45BDB-ABB9-4E1D-8645-29BC7943D2FA}"/>
              </a:ext>
            </a:extLst>
          </p:cNvPr>
          <p:cNvSpPr txBox="1"/>
          <p:nvPr/>
        </p:nvSpPr>
        <p:spPr>
          <a:xfrm>
            <a:off x="9018123" y="2578128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2CFEAC-D2DD-4F53-9868-B333CE975249}"/>
              </a:ext>
            </a:extLst>
          </p:cNvPr>
          <p:cNvSpPr txBox="1"/>
          <p:nvPr/>
        </p:nvSpPr>
        <p:spPr>
          <a:xfrm>
            <a:off x="9018122" y="1635788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14B2C6-E37C-4A52-BB2D-29032977CDC0}"/>
              </a:ext>
            </a:extLst>
          </p:cNvPr>
          <p:cNvSpPr txBox="1"/>
          <p:nvPr/>
        </p:nvSpPr>
        <p:spPr>
          <a:xfrm>
            <a:off x="844775" y="4174887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46379A-71A0-443B-85D1-14BF71480D80}"/>
              </a:ext>
            </a:extLst>
          </p:cNvPr>
          <p:cNvSpPr txBox="1"/>
          <p:nvPr/>
        </p:nvSpPr>
        <p:spPr>
          <a:xfrm>
            <a:off x="844774" y="3232547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B31936-B539-4811-972B-98E9F4FF64F5}"/>
              </a:ext>
            </a:extLst>
          </p:cNvPr>
          <p:cNvSpPr txBox="1"/>
          <p:nvPr/>
        </p:nvSpPr>
        <p:spPr>
          <a:xfrm>
            <a:off x="6990347" y="525384"/>
            <a:ext cx="485023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8443D-5491-48BA-90A3-A14B113F87FF}"/>
              </a:ext>
            </a:extLst>
          </p:cNvPr>
          <p:cNvSpPr txBox="1"/>
          <p:nvPr/>
        </p:nvSpPr>
        <p:spPr>
          <a:xfrm>
            <a:off x="6990347" y="1172546"/>
            <a:ext cx="48502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6BB76-D359-4724-8591-3C28773198BA}"/>
              </a:ext>
            </a:extLst>
          </p:cNvPr>
          <p:cNvSpPr txBox="1"/>
          <p:nvPr/>
        </p:nvSpPr>
        <p:spPr>
          <a:xfrm>
            <a:off x="6990346" y="1767121"/>
            <a:ext cx="4850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AF870-BA82-42A7-8D28-0CF98113443F}"/>
              </a:ext>
            </a:extLst>
          </p:cNvPr>
          <p:cNvSpPr txBox="1"/>
          <p:nvPr/>
        </p:nvSpPr>
        <p:spPr>
          <a:xfrm>
            <a:off x="7536775" y="4379970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86313-BB49-4AC1-AE58-61F43E12EF41}"/>
              </a:ext>
            </a:extLst>
          </p:cNvPr>
          <p:cNvSpPr txBox="1"/>
          <p:nvPr/>
        </p:nvSpPr>
        <p:spPr>
          <a:xfrm>
            <a:off x="7536775" y="5165197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99E30889-C44A-4B1C-82F9-8E4CFF4E831C}"/>
              </a:ext>
            </a:extLst>
          </p:cNvPr>
          <p:cNvSpPr/>
          <p:nvPr/>
        </p:nvSpPr>
        <p:spPr>
          <a:xfrm>
            <a:off x="7373151" y="3934153"/>
            <a:ext cx="597155" cy="552285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765D7C5-6EB8-4E9F-8824-25F81977CE96}"/>
              </a:ext>
            </a:extLst>
          </p:cNvPr>
          <p:cNvSpPr/>
          <p:nvPr/>
        </p:nvSpPr>
        <p:spPr>
          <a:xfrm rot="20799330">
            <a:off x="4079531" y="1676076"/>
            <a:ext cx="2963429" cy="2286089"/>
          </a:xfrm>
          <a:custGeom>
            <a:avLst/>
            <a:gdLst>
              <a:gd name="connsiteX0" fmla="*/ 649735 w 2963429"/>
              <a:gd name="connsiteY0" fmla="*/ 179 h 2286089"/>
              <a:gd name="connsiteX1" fmla="*/ 759410 w 2963429"/>
              <a:gd name="connsiteY1" fmla="*/ 6698 h 2286089"/>
              <a:gd name="connsiteX2" fmla="*/ 1300949 w 2963429"/>
              <a:gd name="connsiteY2" fmla="*/ 467944 h 2286089"/>
              <a:gd name="connsiteX3" fmla="*/ 1319586 w 2963429"/>
              <a:gd name="connsiteY3" fmla="*/ 551941 h 2286089"/>
              <a:gd name="connsiteX4" fmla="*/ 1385552 w 2963429"/>
              <a:gd name="connsiteY4" fmla="*/ 549568 h 2286089"/>
              <a:gd name="connsiteX5" fmla="*/ 1841143 w 2963429"/>
              <a:gd name="connsiteY5" fmla="*/ 622846 h 2286089"/>
              <a:gd name="connsiteX6" fmla="*/ 2838579 w 2963429"/>
              <a:gd name="connsiteY6" fmla="*/ 1772394 h 2286089"/>
              <a:gd name="connsiteX7" fmla="*/ 2850739 w 2963429"/>
              <a:gd name="connsiteY7" fmla="*/ 1899992 h 2286089"/>
              <a:gd name="connsiteX8" fmla="*/ 2963429 w 2963429"/>
              <a:gd name="connsiteY8" fmla="*/ 1899992 h 2286089"/>
              <a:gd name="connsiteX9" fmla="*/ 2739492 w 2963429"/>
              <a:gd name="connsiteY9" fmla="*/ 2286089 h 2286089"/>
              <a:gd name="connsiteX10" fmla="*/ 2515556 w 2963429"/>
              <a:gd name="connsiteY10" fmla="*/ 1899992 h 2286089"/>
              <a:gd name="connsiteX11" fmla="*/ 2636697 w 2963429"/>
              <a:gd name="connsiteY11" fmla="*/ 1899992 h 2286089"/>
              <a:gd name="connsiteX12" fmla="*/ 2628070 w 2963429"/>
              <a:gd name="connsiteY12" fmla="*/ 1809468 h 2286089"/>
              <a:gd name="connsiteX13" fmla="*/ 1774744 w 2963429"/>
              <a:gd name="connsiteY13" fmla="*/ 826008 h 2286089"/>
              <a:gd name="connsiteX14" fmla="*/ 372551 w 2963429"/>
              <a:gd name="connsiteY14" fmla="*/ 1265043 h 2286089"/>
              <a:gd name="connsiteX15" fmla="*/ 238278 w 2963429"/>
              <a:gd name="connsiteY15" fmla="*/ 1175667 h 2286089"/>
              <a:gd name="connsiteX16" fmla="*/ 57696 w 2963429"/>
              <a:gd name="connsiteY16" fmla="*/ 394517 h 2286089"/>
              <a:gd name="connsiteX17" fmla="*/ 649735 w 2963429"/>
              <a:gd name="connsiteY17" fmla="*/ 179 h 2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429" h="2286089">
                <a:moveTo>
                  <a:pt x="649735" y="179"/>
                </a:moveTo>
                <a:cubicBezTo>
                  <a:pt x="685966" y="-664"/>
                  <a:pt x="722627" y="1453"/>
                  <a:pt x="759410" y="6698"/>
                </a:cubicBezTo>
                <a:cubicBezTo>
                  <a:pt x="1016897" y="43417"/>
                  <a:pt x="1225749" y="225664"/>
                  <a:pt x="1300949" y="467944"/>
                </a:cubicBezTo>
                <a:lnTo>
                  <a:pt x="1319586" y="551941"/>
                </a:lnTo>
                <a:lnTo>
                  <a:pt x="1385552" y="549568"/>
                </a:lnTo>
                <a:cubicBezTo>
                  <a:pt x="1537565" y="549955"/>
                  <a:pt x="1691177" y="573834"/>
                  <a:pt x="1841143" y="622846"/>
                </a:cubicBezTo>
                <a:cubicBezTo>
                  <a:pt x="2366026" y="794388"/>
                  <a:pt x="2745119" y="1240757"/>
                  <a:pt x="2838579" y="1772394"/>
                </a:cubicBezTo>
                <a:lnTo>
                  <a:pt x="2850739" y="1899992"/>
                </a:lnTo>
                <a:lnTo>
                  <a:pt x="2963429" y="1899992"/>
                </a:lnTo>
                <a:lnTo>
                  <a:pt x="2739492" y="2286089"/>
                </a:lnTo>
                <a:lnTo>
                  <a:pt x="2515556" y="1899992"/>
                </a:lnTo>
                <a:lnTo>
                  <a:pt x="2636697" y="1899992"/>
                </a:lnTo>
                <a:lnTo>
                  <a:pt x="2628070" y="1809468"/>
                </a:lnTo>
                <a:cubicBezTo>
                  <a:pt x="2548114" y="1354643"/>
                  <a:pt x="2223792" y="972766"/>
                  <a:pt x="1774744" y="826008"/>
                </a:cubicBezTo>
                <a:cubicBezTo>
                  <a:pt x="1261547" y="658285"/>
                  <a:pt x="698456" y="834592"/>
                  <a:pt x="372551" y="1265043"/>
                </a:cubicBezTo>
                <a:cubicBezTo>
                  <a:pt x="327793" y="1235251"/>
                  <a:pt x="302086" y="1229271"/>
                  <a:pt x="238278" y="1175667"/>
                </a:cubicBezTo>
                <a:cubicBezTo>
                  <a:pt x="10371" y="984842"/>
                  <a:pt x="-63336" y="666008"/>
                  <a:pt x="57696" y="394517"/>
                </a:cubicBezTo>
                <a:cubicBezTo>
                  <a:pt x="163599" y="156962"/>
                  <a:pt x="396121" y="6076"/>
                  <a:pt x="649735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54BD46C3-B483-47D3-9FA8-1D2EF037152E}"/>
              </a:ext>
            </a:extLst>
          </p:cNvPr>
          <p:cNvSpPr/>
          <p:nvPr/>
        </p:nvSpPr>
        <p:spPr>
          <a:xfrm rot="4599330">
            <a:off x="5781178" y="2303460"/>
            <a:ext cx="2963429" cy="2286089"/>
          </a:xfrm>
          <a:custGeom>
            <a:avLst/>
            <a:gdLst>
              <a:gd name="connsiteX0" fmla="*/ 649735 w 2963429"/>
              <a:gd name="connsiteY0" fmla="*/ 179 h 2286089"/>
              <a:gd name="connsiteX1" fmla="*/ 759410 w 2963429"/>
              <a:gd name="connsiteY1" fmla="*/ 6698 h 2286089"/>
              <a:gd name="connsiteX2" fmla="*/ 1300949 w 2963429"/>
              <a:gd name="connsiteY2" fmla="*/ 467944 h 2286089"/>
              <a:gd name="connsiteX3" fmla="*/ 1319586 w 2963429"/>
              <a:gd name="connsiteY3" fmla="*/ 551941 h 2286089"/>
              <a:gd name="connsiteX4" fmla="*/ 1385552 w 2963429"/>
              <a:gd name="connsiteY4" fmla="*/ 549568 h 2286089"/>
              <a:gd name="connsiteX5" fmla="*/ 1841143 w 2963429"/>
              <a:gd name="connsiteY5" fmla="*/ 622846 h 2286089"/>
              <a:gd name="connsiteX6" fmla="*/ 2838579 w 2963429"/>
              <a:gd name="connsiteY6" fmla="*/ 1772394 h 2286089"/>
              <a:gd name="connsiteX7" fmla="*/ 2850739 w 2963429"/>
              <a:gd name="connsiteY7" fmla="*/ 1899992 h 2286089"/>
              <a:gd name="connsiteX8" fmla="*/ 2963429 w 2963429"/>
              <a:gd name="connsiteY8" fmla="*/ 1899992 h 2286089"/>
              <a:gd name="connsiteX9" fmla="*/ 2739492 w 2963429"/>
              <a:gd name="connsiteY9" fmla="*/ 2286089 h 2286089"/>
              <a:gd name="connsiteX10" fmla="*/ 2515556 w 2963429"/>
              <a:gd name="connsiteY10" fmla="*/ 1899992 h 2286089"/>
              <a:gd name="connsiteX11" fmla="*/ 2636697 w 2963429"/>
              <a:gd name="connsiteY11" fmla="*/ 1899992 h 2286089"/>
              <a:gd name="connsiteX12" fmla="*/ 2628070 w 2963429"/>
              <a:gd name="connsiteY12" fmla="*/ 1809468 h 2286089"/>
              <a:gd name="connsiteX13" fmla="*/ 1774744 w 2963429"/>
              <a:gd name="connsiteY13" fmla="*/ 826008 h 2286089"/>
              <a:gd name="connsiteX14" fmla="*/ 372551 w 2963429"/>
              <a:gd name="connsiteY14" fmla="*/ 1265043 h 2286089"/>
              <a:gd name="connsiteX15" fmla="*/ 238278 w 2963429"/>
              <a:gd name="connsiteY15" fmla="*/ 1175667 h 2286089"/>
              <a:gd name="connsiteX16" fmla="*/ 57696 w 2963429"/>
              <a:gd name="connsiteY16" fmla="*/ 394517 h 2286089"/>
              <a:gd name="connsiteX17" fmla="*/ 649735 w 2963429"/>
              <a:gd name="connsiteY17" fmla="*/ 179 h 2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429" h="2286089">
                <a:moveTo>
                  <a:pt x="649735" y="179"/>
                </a:moveTo>
                <a:cubicBezTo>
                  <a:pt x="685966" y="-664"/>
                  <a:pt x="722627" y="1453"/>
                  <a:pt x="759410" y="6698"/>
                </a:cubicBezTo>
                <a:cubicBezTo>
                  <a:pt x="1016897" y="43417"/>
                  <a:pt x="1225749" y="225664"/>
                  <a:pt x="1300949" y="467944"/>
                </a:cubicBezTo>
                <a:lnTo>
                  <a:pt x="1319586" y="551941"/>
                </a:lnTo>
                <a:lnTo>
                  <a:pt x="1385552" y="549568"/>
                </a:lnTo>
                <a:cubicBezTo>
                  <a:pt x="1537565" y="549955"/>
                  <a:pt x="1691177" y="573834"/>
                  <a:pt x="1841143" y="622846"/>
                </a:cubicBezTo>
                <a:cubicBezTo>
                  <a:pt x="2366026" y="794388"/>
                  <a:pt x="2745119" y="1240757"/>
                  <a:pt x="2838579" y="1772394"/>
                </a:cubicBezTo>
                <a:lnTo>
                  <a:pt x="2850739" y="1899992"/>
                </a:lnTo>
                <a:lnTo>
                  <a:pt x="2963429" y="1899992"/>
                </a:lnTo>
                <a:lnTo>
                  <a:pt x="2739492" y="2286089"/>
                </a:lnTo>
                <a:lnTo>
                  <a:pt x="2515556" y="1899992"/>
                </a:lnTo>
                <a:lnTo>
                  <a:pt x="2636697" y="1899992"/>
                </a:lnTo>
                <a:lnTo>
                  <a:pt x="2628070" y="1809468"/>
                </a:lnTo>
                <a:cubicBezTo>
                  <a:pt x="2548114" y="1354643"/>
                  <a:pt x="2223792" y="972766"/>
                  <a:pt x="1774744" y="826008"/>
                </a:cubicBezTo>
                <a:cubicBezTo>
                  <a:pt x="1261547" y="658285"/>
                  <a:pt x="698456" y="834592"/>
                  <a:pt x="372551" y="1265043"/>
                </a:cubicBezTo>
                <a:cubicBezTo>
                  <a:pt x="327793" y="1235251"/>
                  <a:pt x="302086" y="1229271"/>
                  <a:pt x="238278" y="1175667"/>
                </a:cubicBezTo>
                <a:cubicBezTo>
                  <a:pt x="10371" y="984842"/>
                  <a:pt x="-63336" y="666008"/>
                  <a:pt x="57696" y="394517"/>
                </a:cubicBezTo>
                <a:cubicBezTo>
                  <a:pt x="163599" y="156962"/>
                  <a:pt x="396121" y="6076"/>
                  <a:pt x="649735" y="1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25">
            <a:extLst>
              <a:ext uri="{FF2B5EF4-FFF2-40B4-BE49-F238E27FC236}">
                <a16:creationId xmlns:a16="http://schemas.microsoft.com/office/drawing/2014/main" id="{CBC5870F-A8E2-48BE-AF31-2F3B3B928C60}"/>
              </a:ext>
            </a:extLst>
          </p:cNvPr>
          <p:cNvSpPr/>
          <p:nvPr/>
        </p:nvSpPr>
        <p:spPr>
          <a:xfrm rot="9999330">
            <a:off x="5178224" y="4023711"/>
            <a:ext cx="2963429" cy="2286089"/>
          </a:xfrm>
          <a:custGeom>
            <a:avLst/>
            <a:gdLst>
              <a:gd name="connsiteX0" fmla="*/ 649735 w 2963429"/>
              <a:gd name="connsiteY0" fmla="*/ 179 h 2286089"/>
              <a:gd name="connsiteX1" fmla="*/ 759410 w 2963429"/>
              <a:gd name="connsiteY1" fmla="*/ 6698 h 2286089"/>
              <a:gd name="connsiteX2" fmla="*/ 1300949 w 2963429"/>
              <a:gd name="connsiteY2" fmla="*/ 467944 h 2286089"/>
              <a:gd name="connsiteX3" fmla="*/ 1319586 w 2963429"/>
              <a:gd name="connsiteY3" fmla="*/ 551941 h 2286089"/>
              <a:gd name="connsiteX4" fmla="*/ 1385552 w 2963429"/>
              <a:gd name="connsiteY4" fmla="*/ 549568 h 2286089"/>
              <a:gd name="connsiteX5" fmla="*/ 1841143 w 2963429"/>
              <a:gd name="connsiteY5" fmla="*/ 622846 h 2286089"/>
              <a:gd name="connsiteX6" fmla="*/ 2838579 w 2963429"/>
              <a:gd name="connsiteY6" fmla="*/ 1772394 h 2286089"/>
              <a:gd name="connsiteX7" fmla="*/ 2850739 w 2963429"/>
              <a:gd name="connsiteY7" fmla="*/ 1899992 h 2286089"/>
              <a:gd name="connsiteX8" fmla="*/ 2963429 w 2963429"/>
              <a:gd name="connsiteY8" fmla="*/ 1899992 h 2286089"/>
              <a:gd name="connsiteX9" fmla="*/ 2739492 w 2963429"/>
              <a:gd name="connsiteY9" fmla="*/ 2286089 h 2286089"/>
              <a:gd name="connsiteX10" fmla="*/ 2515556 w 2963429"/>
              <a:gd name="connsiteY10" fmla="*/ 1899992 h 2286089"/>
              <a:gd name="connsiteX11" fmla="*/ 2636697 w 2963429"/>
              <a:gd name="connsiteY11" fmla="*/ 1899992 h 2286089"/>
              <a:gd name="connsiteX12" fmla="*/ 2628070 w 2963429"/>
              <a:gd name="connsiteY12" fmla="*/ 1809468 h 2286089"/>
              <a:gd name="connsiteX13" fmla="*/ 1774744 w 2963429"/>
              <a:gd name="connsiteY13" fmla="*/ 826008 h 2286089"/>
              <a:gd name="connsiteX14" fmla="*/ 372551 w 2963429"/>
              <a:gd name="connsiteY14" fmla="*/ 1265043 h 2286089"/>
              <a:gd name="connsiteX15" fmla="*/ 238278 w 2963429"/>
              <a:gd name="connsiteY15" fmla="*/ 1175667 h 2286089"/>
              <a:gd name="connsiteX16" fmla="*/ 57696 w 2963429"/>
              <a:gd name="connsiteY16" fmla="*/ 394517 h 2286089"/>
              <a:gd name="connsiteX17" fmla="*/ 649735 w 2963429"/>
              <a:gd name="connsiteY17" fmla="*/ 179 h 2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429" h="2286089">
                <a:moveTo>
                  <a:pt x="649735" y="179"/>
                </a:moveTo>
                <a:cubicBezTo>
                  <a:pt x="685966" y="-664"/>
                  <a:pt x="722627" y="1453"/>
                  <a:pt x="759410" y="6698"/>
                </a:cubicBezTo>
                <a:cubicBezTo>
                  <a:pt x="1016897" y="43417"/>
                  <a:pt x="1225749" y="225664"/>
                  <a:pt x="1300949" y="467944"/>
                </a:cubicBezTo>
                <a:lnTo>
                  <a:pt x="1319586" y="551941"/>
                </a:lnTo>
                <a:lnTo>
                  <a:pt x="1385552" y="549568"/>
                </a:lnTo>
                <a:cubicBezTo>
                  <a:pt x="1537565" y="549955"/>
                  <a:pt x="1691177" y="573834"/>
                  <a:pt x="1841143" y="622846"/>
                </a:cubicBezTo>
                <a:cubicBezTo>
                  <a:pt x="2366026" y="794388"/>
                  <a:pt x="2745119" y="1240757"/>
                  <a:pt x="2838579" y="1772394"/>
                </a:cubicBezTo>
                <a:lnTo>
                  <a:pt x="2850739" y="1899992"/>
                </a:lnTo>
                <a:lnTo>
                  <a:pt x="2963429" y="1899992"/>
                </a:lnTo>
                <a:lnTo>
                  <a:pt x="2739492" y="2286089"/>
                </a:lnTo>
                <a:lnTo>
                  <a:pt x="2515556" y="1899992"/>
                </a:lnTo>
                <a:lnTo>
                  <a:pt x="2636697" y="1899992"/>
                </a:lnTo>
                <a:lnTo>
                  <a:pt x="2628070" y="1809468"/>
                </a:lnTo>
                <a:cubicBezTo>
                  <a:pt x="2548114" y="1354643"/>
                  <a:pt x="2223792" y="972766"/>
                  <a:pt x="1774744" y="826008"/>
                </a:cubicBezTo>
                <a:cubicBezTo>
                  <a:pt x="1261547" y="658285"/>
                  <a:pt x="698456" y="834592"/>
                  <a:pt x="372551" y="1265043"/>
                </a:cubicBezTo>
                <a:cubicBezTo>
                  <a:pt x="327793" y="1235251"/>
                  <a:pt x="302086" y="1229271"/>
                  <a:pt x="238278" y="1175667"/>
                </a:cubicBezTo>
                <a:cubicBezTo>
                  <a:pt x="10371" y="984842"/>
                  <a:pt x="-63336" y="666008"/>
                  <a:pt x="57696" y="394517"/>
                </a:cubicBezTo>
                <a:cubicBezTo>
                  <a:pt x="163599" y="156962"/>
                  <a:pt x="396121" y="6076"/>
                  <a:pt x="649735" y="1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26">
            <a:extLst>
              <a:ext uri="{FF2B5EF4-FFF2-40B4-BE49-F238E27FC236}">
                <a16:creationId xmlns:a16="http://schemas.microsoft.com/office/drawing/2014/main" id="{CBD93522-DA77-485A-AC5A-01547CFD864B}"/>
              </a:ext>
            </a:extLst>
          </p:cNvPr>
          <p:cNvSpPr/>
          <p:nvPr/>
        </p:nvSpPr>
        <p:spPr>
          <a:xfrm rot="15399330">
            <a:off x="3476577" y="3396327"/>
            <a:ext cx="2963429" cy="2286089"/>
          </a:xfrm>
          <a:custGeom>
            <a:avLst/>
            <a:gdLst>
              <a:gd name="connsiteX0" fmla="*/ 649735 w 2963429"/>
              <a:gd name="connsiteY0" fmla="*/ 179 h 2286089"/>
              <a:gd name="connsiteX1" fmla="*/ 759410 w 2963429"/>
              <a:gd name="connsiteY1" fmla="*/ 6698 h 2286089"/>
              <a:gd name="connsiteX2" fmla="*/ 1300949 w 2963429"/>
              <a:gd name="connsiteY2" fmla="*/ 467944 h 2286089"/>
              <a:gd name="connsiteX3" fmla="*/ 1319586 w 2963429"/>
              <a:gd name="connsiteY3" fmla="*/ 551941 h 2286089"/>
              <a:gd name="connsiteX4" fmla="*/ 1385552 w 2963429"/>
              <a:gd name="connsiteY4" fmla="*/ 549568 h 2286089"/>
              <a:gd name="connsiteX5" fmla="*/ 1841143 w 2963429"/>
              <a:gd name="connsiteY5" fmla="*/ 622846 h 2286089"/>
              <a:gd name="connsiteX6" fmla="*/ 2838579 w 2963429"/>
              <a:gd name="connsiteY6" fmla="*/ 1772394 h 2286089"/>
              <a:gd name="connsiteX7" fmla="*/ 2850739 w 2963429"/>
              <a:gd name="connsiteY7" fmla="*/ 1899992 h 2286089"/>
              <a:gd name="connsiteX8" fmla="*/ 2963429 w 2963429"/>
              <a:gd name="connsiteY8" fmla="*/ 1899992 h 2286089"/>
              <a:gd name="connsiteX9" fmla="*/ 2739492 w 2963429"/>
              <a:gd name="connsiteY9" fmla="*/ 2286089 h 2286089"/>
              <a:gd name="connsiteX10" fmla="*/ 2515556 w 2963429"/>
              <a:gd name="connsiteY10" fmla="*/ 1899992 h 2286089"/>
              <a:gd name="connsiteX11" fmla="*/ 2636697 w 2963429"/>
              <a:gd name="connsiteY11" fmla="*/ 1899992 h 2286089"/>
              <a:gd name="connsiteX12" fmla="*/ 2628070 w 2963429"/>
              <a:gd name="connsiteY12" fmla="*/ 1809468 h 2286089"/>
              <a:gd name="connsiteX13" fmla="*/ 1774744 w 2963429"/>
              <a:gd name="connsiteY13" fmla="*/ 826008 h 2286089"/>
              <a:gd name="connsiteX14" fmla="*/ 372551 w 2963429"/>
              <a:gd name="connsiteY14" fmla="*/ 1265043 h 2286089"/>
              <a:gd name="connsiteX15" fmla="*/ 238278 w 2963429"/>
              <a:gd name="connsiteY15" fmla="*/ 1175667 h 2286089"/>
              <a:gd name="connsiteX16" fmla="*/ 57696 w 2963429"/>
              <a:gd name="connsiteY16" fmla="*/ 394517 h 2286089"/>
              <a:gd name="connsiteX17" fmla="*/ 649735 w 2963429"/>
              <a:gd name="connsiteY17" fmla="*/ 179 h 2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429" h="2286089">
                <a:moveTo>
                  <a:pt x="649735" y="179"/>
                </a:moveTo>
                <a:cubicBezTo>
                  <a:pt x="685966" y="-664"/>
                  <a:pt x="722627" y="1453"/>
                  <a:pt x="759410" y="6698"/>
                </a:cubicBezTo>
                <a:cubicBezTo>
                  <a:pt x="1016897" y="43417"/>
                  <a:pt x="1225749" y="225664"/>
                  <a:pt x="1300949" y="467944"/>
                </a:cubicBezTo>
                <a:lnTo>
                  <a:pt x="1319586" y="551941"/>
                </a:lnTo>
                <a:lnTo>
                  <a:pt x="1385552" y="549568"/>
                </a:lnTo>
                <a:cubicBezTo>
                  <a:pt x="1537565" y="549955"/>
                  <a:pt x="1691177" y="573834"/>
                  <a:pt x="1841143" y="622846"/>
                </a:cubicBezTo>
                <a:cubicBezTo>
                  <a:pt x="2366026" y="794388"/>
                  <a:pt x="2745119" y="1240757"/>
                  <a:pt x="2838579" y="1772394"/>
                </a:cubicBezTo>
                <a:lnTo>
                  <a:pt x="2850739" y="1899992"/>
                </a:lnTo>
                <a:lnTo>
                  <a:pt x="2963429" y="1899992"/>
                </a:lnTo>
                <a:lnTo>
                  <a:pt x="2739492" y="2286089"/>
                </a:lnTo>
                <a:lnTo>
                  <a:pt x="2515556" y="1899992"/>
                </a:lnTo>
                <a:lnTo>
                  <a:pt x="2636697" y="1899992"/>
                </a:lnTo>
                <a:lnTo>
                  <a:pt x="2628070" y="1809468"/>
                </a:lnTo>
                <a:cubicBezTo>
                  <a:pt x="2548114" y="1354643"/>
                  <a:pt x="2223792" y="972766"/>
                  <a:pt x="1774744" y="826008"/>
                </a:cubicBezTo>
                <a:cubicBezTo>
                  <a:pt x="1261547" y="658285"/>
                  <a:pt x="698456" y="834592"/>
                  <a:pt x="372551" y="1265043"/>
                </a:cubicBezTo>
                <a:cubicBezTo>
                  <a:pt x="327793" y="1235251"/>
                  <a:pt x="302086" y="1229271"/>
                  <a:pt x="238278" y="1175667"/>
                </a:cubicBezTo>
                <a:cubicBezTo>
                  <a:pt x="10371" y="984842"/>
                  <a:pt x="-63336" y="666008"/>
                  <a:pt x="57696" y="394517"/>
                </a:cubicBezTo>
                <a:cubicBezTo>
                  <a:pt x="163599" y="156962"/>
                  <a:pt x="396121" y="6076"/>
                  <a:pt x="649735" y="1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30">
            <a:extLst>
              <a:ext uri="{FF2B5EF4-FFF2-40B4-BE49-F238E27FC236}">
                <a16:creationId xmlns:a16="http://schemas.microsoft.com/office/drawing/2014/main" id="{DF6C7247-EE39-4388-AFE1-BABCCD6EE7B9}"/>
              </a:ext>
            </a:extLst>
          </p:cNvPr>
          <p:cNvSpPr/>
          <p:nvPr/>
        </p:nvSpPr>
        <p:spPr>
          <a:xfrm>
            <a:off x="5463319" y="3318139"/>
            <a:ext cx="1300738" cy="1300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3640973F-A9BB-448B-8D66-CF795EDE46DC}"/>
              </a:ext>
            </a:extLst>
          </p:cNvPr>
          <p:cNvSpPr/>
          <p:nvPr/>
        </p:nvSpPr>
        <p:spPr>
          <a:xfrm>
            <a:off x="7480243" y="5345611"/>
            <a:ext cx="420280" cy="420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101B33F5-9584-47A2-84D6-0164F92679C3}"/>
              </a:ext>
            </a:extLst>
          </p:cNvPr>
          <p:cNvSpPr/>
          <p:nvPr/>
        </p:nvSpPr>
        <p:spPr>
          <a:xfrm flipH="1">
            <a:off x="7434609" y="2171498"/>
            <a:ext cx="465914" cy="46591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3B4E5E7-8856-4D5B-BD89-093CAC751E75}"/>
              </a:ext>
            </a:extLst>
          </p:cNvPr>
          <p:cNvSpPr/>
          <p:nvPr/>
        </p:nvSpPr>
        <p:spPr>
          <a:xfrm rot="2700000">
            <a:off x="4367166" y="2067668"/>
            <a:ext cx="346394" cy="6210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47033-28AE-493E-B19B-057EFCC9593A}"/>
              </a:ext>
            </a:extLst>
          </p:cNvPr>
          <p:cNvSpPr/>
          <p:nvPr/>
        </p:nvSpPr>
        <p:spPr>
          <a:xfrm>
            <a:off x="4388230" y="5345611"/>
            <a:ext cx="429168" cy="40173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AE6C108B-3ADB-4BFE-BA87-B38F68913E92}"/>
              </a:ext>
            </a:extLst>
          </p:cNvPr>
          <p:cNvSpPr>
            <a:spLocks noChangeAspect="1"/>
          </p:cNvSpPr>
          <p:nvPr/>
        </p:nvSpPr>
        <p:spPr>
          <a:xfrm flipH="1">
            <a:off x="5848454" y="3733834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36">
            <a:extLst>
              <a:ext uri="{FF2B5EF4-FFF2-40B4-BE49-F238E27FC236}">
                <a16:creationId xmlns:a16="http://schemas.microsoft.com/office/drawing/2014/main" id="{8ED17CFA-6E4F-4691-BD50-FF2185B2E7AD}"/>
              </a:ext>
            </a:extLst>
          </p:cNvPr>
          <p:cNvGrpSpPr/>
          <p:nvPr/>
        </p:nvGrpSpPr>
        <p:grpSpPr>
          <a:xfrm>
            <a:off x="8710871" y="1851462"/>
            <a:ext cx="2767950" cy="1105986"/>
            <a:chOff x="491149" y="3343901"/>
            <a:chExt cx="2996743" cy="11059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C390FD-DA59-4D87-B874-61080AB743FB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B4FACD-5E46-4C51-A91B-E7E4F2814DEB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9">
            <a:extLst>
              <a:ext uri="{FF2B5EF4-FFF2-40B4-BE49-F238E27FC236}">
                <a16:creationId xmlns:a16="http://schemas.microsoft.com/office/drawing/2014/main" id="{81B2D2FF-AE46-4E38-9C48-B7BC69A54323}"/>
              </a:ext>
            </a:extLst>
          </p:cNvPr>
          <p:cNvGrpSpPr/>
          <p:nvPr/>
        </p:nvGrpSpPr>
        <p:grpSpPr>
          <a:xfrm>
            <a:off x="8710871" y="4993487"/>
            <a:ext cx="2767950" cy="1105986"/>
            <a:chOff x="491149" y="3343901"/>
            <a:chExt cx="2996743" cy="11059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B85F74-BFDB-49B7-B48A-D0ECA3CCBBA5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ABF9C6-4055-4EEB-8011-D434F62D1955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id="{A882ADD9-3AC9-4E41-8B86-964FAD702EB3}"/>
              </a:ext>
            </a:extLst>
          </p:cNvPr>
          <p:cNvGrpSpPr/>
          <p:nvPr/>
        </p:nvGrpSpPr>
        <p:grpSpPr>
          <a:xfrm>
            <a:off x="713179" y="1844502"/>
            <a:ext cx="2767950" cy="1105986"/>
            <a:chOff x="491149" y="3343901"/>
            <a:chExt cx="2996743" cy="11059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38D26-F4F1-4366-9C78-2EB880C9BA86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4BA5A3-4DED-49E9-BD6A-E4E450DF3B72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5">
            <a:extLst>
              <a:ext uri="{FF2B5EF4-FFF2-40B4-BE49-F238E27FC236}">
                <a16:creationId xmlns:a16="http://schemas.microsoft.com/office/drawing/2014/main" id="{C28287D1-562C-4078-870B-68D4F96F5D17}"/>
              </a:ext>
            </a:extLst>
          </p:cNvPr>
          <p:cNvGrpSpPr/>
          <p:nvPr/>
        </p:nvGrpSpPr>
        <p:grpSpPr>
          <a:xfrm>
            <a:off x="713179" y="4986527"/>
            <a:ext cx="2767950" cy="1105986"/>
            <a:chOff x="491149" y="3343901"/>
            <a:chExt cx="2996743" cy="11059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F16AAF-A3B0-447C-95C5-620B91C46932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28AD18-79A2-49B7-9076-569BCF060683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1">
            <a:extLst>
              <a:ext uri="{FF2B5EF4-FFF2-40B4-BE49-F238E27FC236}">
                <a16:creationId xmlns:a16="http://schemas.microsoft.com/office/drawing/2014/main" id="{65BA681E-CFF6-408F-8D16-A77DEA0F8533}"/>
              </a:ext>
            </a:extLst>
          </p:cNvPr>
          <p:cNvGraphicFramePr/>
          <p:nvPr/>
        </p:nvGraphicFramePr>
        <p:xfrm>
          <a:off x="887350" y="1781843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9EE0C5E9-54F1-47F1-A543-E6D32180AD05}"/>
              </a:ext>
            </a:extLst>
          </p:cNvPr>
          <p:cNvGraphicFramePr/>
          <p:nvPr/>
        </p:nvGraphicFramePr>
        <p:xfrm>
          <a:off x="1247350" y="2141843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1">
            <a:extLst>
              <a:ext uri="{FF2B5EF4-FFF2-40B4-BE49-F238E27FC236}">
                <a16:creationId xmlns:a16="http://schemas.microsoft.com/office/drawing/2014/main" id="{2761B9F6-1A4D-4EF8-82B0-7281804B9592}"/>
              </a:ext>
            </a:extLst>
          </p:cNvPr>
          <p:cNvGraphicFramePr/>
          <p:nvPr/>
        </p:nvGraphicFramePr>
        <p:xfrm>
          <a:off x="1607350" y="2501843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1">
            <a:extLst>
              <a:ext uri="{FF2B5EF4-FFF2-40B4-BE49-F238E27FC236}">
                <a16:creationId xmlns:a16="http://schemas.microsoft.com/office/drawing/2014/main" id="{C630F9B8-85CF-4DF7-BF50-EC34996403FB}"/>
              </a:ext>
            </a:extLst>
          </p:cNvPr>
          <p:cNvGraphicFramePr/>
          <p:nvPr/>
        </p:nvGraphicFramePr>
        <p:xfrm>
          <a:off x="1967350" y="286184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Straight Connector 26">
            <a:extLst>
              <a:ext uri="{FF2B5EF4-FFF2-40B4-BE49-F238E27FC236}">
                <a16:creationId xmlns:a16="http://schemas.microsoft.com/office/drawing/2014/main" id="{1BA14EA0-F944-44BF-BC27-09EEEE7B34B5}"/>
              </a:ext>
            </a:extLst>
          </p:cNvPr>
          <p:cNvCxnSpPr>
            <a:cxnSpLocks/>
          </p:cNvCxnSpPr>
          <p:nvPr/>
        </p:nvCxnSpPr>
        <p:spPr>
          <a:xfrm flipH="1">
            <a:off x="3105239" y="1993455"/>
            <a:ext cx="223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6">
            <a:extLst>
              <a:ext uri="{FF2B5EF4-FFF2-40B4-BE49-F238E27FC236}">
                <a16:creationId xmlns:a16="http://schemas.microsoft.com/office/drawing/2014/main" id="{65BB896F-D263-40EA-B217-4BFA3555789D}"/>
              </a:ext>
            </a:extLst>
          </p:cNvPr>
          <p:cNvCxnSpPr>
            <a:cxnSpLocks/>
          </p:cNvCxnSpPr>
          <p:nvPr/>
        </p:nvCxnSpPr>
        <p:spPr>
          <a:xfrm flipH="1">
            <a:off x="3105239" y="2337077"/>
            <a:ext cx="2232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6">
            <a:extLst>
              <a:ext uri="{FF2B5EF4-FFF2-40B4-BE49-F238E27FC236}">
                <a16:creationId xmlns:a16="http://schemas.microsoft.com/office/drawing/2014/main" id="{A14250A1-5028-4371-96F1-DA4D20C0429C}"/>
              </a:ext>
            </a:extLst>
          </p:cNvPr>
          <p:cNvCxnSpPr>
            <a:cxnSpLocks/>
          </p:cNvCxnSpPr>
          <p:nvPr/>
        </p:nvCxnSpPr>
        <p:spPr>
          <a:xfrm flipH="1">
            <a:off x="3105239" y="2680700"/>
            <a:ext cx="2232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6">
            <a:extLst>
              <a:ext uri="{FF2B5EF4-FFF2-40B4-BE49-F238E27FC236}">
                <a16:creationId xmlns:a16="http://schemas.microsoft.com/office/drawing/2014/main" id="{766087E3-A19E-42A3-96A2-DA2E9EA7F0CB}"/>
              </a:ext>
            </a:extLst>
          </p:cNvPr>
          <p:cNvCxnSpPr>
            <a:cxnSpLocks/>
          </p:cNvCxnSpPr>
          <p:nvPr/>
        </p:nvCxnSpPr>
        <p:spPr>
          <a:xfrm flipH="1">
            <a:off x="3105239" y="3024322"/>
            <a:ext cx="2232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3">
            <a:extLst>
              <a:ext uri="{FF2B5EF4-FFF2-40B4-BE49-F238E27FC236}">
                <a16:creationId xmlns:a16="http://schemas.microsoft.com/office/drawing/2014/main" id="{EF0CBB1E-A151-4875-A379-47015311FB04}"/>
              </a:ext>
            </a:extLst>
          </p:cNvPr>
          <p:cNvGrpSpPr/>
          <p:nvPr/>
        </p:nvGrpSpPr>
        <p:grpSpPr>
          <a:xfrm>
            <a:off x="6435588" y="1906010"/>
            <a:ext cx="5098527" cy="1424132"/>
            <a:chOff x="8070434" y="1599663"/>
            <a:chExt cx="2925465" cy="14241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B0BC10-66E8-4915-BF53-981ACEE0E743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1510C0-2D0F-41C6-A65E-2CF5BE89B825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Add Contents Here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60EED1-DFEA-4ECA-B499-E8011F59FC7C}"/>
              </a:ext>
            </a:extLst>
          </p:cNvPr>
          <p:cNvSpPr txBox="1"/>
          <p:nvPr/>
        </p:nvSpPr>
        <p:spPr>
          <a:xfrm>
            <a:off x="6779620" y="3390108"/>
            <a:ext cx="47544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D3C35D-9FFF-4014-BC90-1F9A5A7F9224}"/>
              </a:ext>
            </a:extLst>
          </p:cNvPr>
          <p:cNvSpPr txBox="1"/>
          <p:nvPr/>
        </p:nvSpPr>
        <p:spPr>
          <a:xfrm>
            <a:off x="6779620" y="4044065"/>
            <a:ext cx="47544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86B83-E11B-4BAC-BE9F-D98463CF3581}"/>
              </a:ext>
            </a:extLst>
          </p:cNvPr>
          <p:cNvSpPr txBox="1"/>
          <p:nvPr/>
        </p:nvSpPr>
        <p:spPr>
          <a:xfrm>
            <a:off x="6779620" y="4698022"/>
            <a:ext cx="47544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6E003C-8181-4BF9-9A25-DC6FE1534E6D}"/>
              </a:ext>
            </a:extLst>
          </p:cNvPr>
          <p:cNvSpPr txBox="1"/>
          <p:nvPr/>
        </p:nvSpPr>
        <p:spPr>
          <a:xfrm>
            <a:off x="6779620" y="5351980"/>
            <a:ext cx="47544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30FB5E9-8F04-4A62-AD84-F4EA0184C11E}"/>
              </a:ext>
            </a:extLst>
          </p:cNvPr>
          <p:cNvSpPr/>
          <p:nvPr/>
        </p:nvSpPr>
        <p:spPr>
          <a:xfrm>
            <a:off x="6615232" y="3538746"/>
            <a:ext cx="164388" cy="164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9997B79-5009-4E79-86F8-56750D62AD69}"/>
              </a:ext>
            </a:extLst>
          </p:cNvPr>
          <p:cNvSpPr/>
          <p:nvPr/>
        </p:nvSpPr>
        <p:spPr>
          <a:xfrm>
            <a:off x="6615232" y="4192703"/>
            <a:ext cx="164388" cy="1643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EDBCED6-6178-4320-A2F2-3DA14879E6BB}"/>
              </a:ext>
            </a:extLst>
          </p:cNvPr>
          <p:cNvSpPr/>
          <p:nvPr/>
        </p:nvSpPr>
        <p:spPr>
          <a:xfrm>
            <a:off x="6615232" y="4846660"/>
            <a:ext cx="164388" cy="1643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BD91C95-C1BC-4047-BC59-3C3D6F8E2850}"/>
              </a:ext>
            </a:extLst>
          </p:cNvPr>
          <p:cNvSpPr/>
          <p:nvPr/>
        </p:nvSpPr>
        <p:spPr>
          <a:xfrm>
            <a:off x="6615232" y="5500618"/>
            <a:ext cx="164388" cy="1643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60084-6910-4721-99B4-5497B5BBBDB0}"/>
              </a:ext>
            </a:extLst>
          </p:cNvPr>
          <p:cNvSpPr txBox="1"/>
          <p:nvPr/>
        </p:nvSpPr>
        <p:spPr>
          <a:xfrm flipH="1">
            <a:off x="5421191" y="2839656"/>
            <a:ext cx="7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55%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C027E2-6D1D-4B3C-90B5-3DE82581A115}"/>
              </a:ext>
            </a:extLst>
          </p:cNvPr>
          <p:cNvSpPr txBox="1"/>
          <p:nvPr/>
        </p:nvSpPr>
        <p:spPr>
          <a:xfrm flipH="1">
            <a:off x="5421191" y="2152412"/>
            <a:ext cx="7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75%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D926B3-BB08-49E5-BD8C-40FE5727020A}"/>
              </a:ext>
            </a:extLst>
          </p:cNvPr>
          <p:cNvSpPr txBox="1"/>
          <p:nvPr/>
        </p:nvSpPr>
        <p:spPr>
          <a:xfrm flipH="1">
            <a:off x="5421191" y="2496034"/>
            <a:ext cx="7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65%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58654C-D887-4E0E-86F7-336DC0DA4AD6}"/>
              </a:ext>
            </a:extLst>
          </p:cNvPr>
          <p:cNvSpPr txBox="1"/>
          <p:nvPr/>
        </p:nvSpPr>
        <p:spPr>
          <a:xfrm flipH="1">
            <a:off x="5421191" y="1808789"/>
            <a:ext cx="7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15033F-4935-4E69-B827-4FB170D0456D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0F3F1-44ED-4840-85E2-91B2890634F0}"/>
              </a:ext>
            </a:extLst>
          </p:cNvPr>
          <p:cNvSpPr txBox="1"/>
          <p:nvPr/>
        </p:nvSpPr>
        <p:spPr>
          <a:xfrm>
            <a:off x="6923315" y="1466345"/>
            <a:ext cx="4446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B8C65-E2FF-4C22-8862-D74E894212BF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0CB7B-25E9-41D0-82F4-160FD0D0A14C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50B38DC-331A-4F8A-8EFF-9B5E2CCE75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28BC452C-1A09-41E4-B002-B7565E358D54}"/>
              </a:ext>
            </a:extLst>
          </p:cNvPr>
          <p:cNvGrpSpPr/>
          <p:nvPr/>
        </p:nvGrpSpPr>
        <p:grpSpPr>
          <a:xfrm rot="10800000">
            <a:off x="3869422" y="1796658"/>
            <a:ext cx="4473380" cy="4483884"/>
            <a:chOff x="4539453" y="2476979"/>
            <a:chExt cx="3124199" cy="3131537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B7D6DFC3-4E9A-42FD-8327-FE4F2D24F6BA}"/>
                </a:ext>
              </a:extLst>
            </p:cNvPr>
            <p:cNvGrpSpPr/>
            <p:nvPr/>
          </p:nvGrpSpPr>
          <p:grpSpPr>
            <a:xfrm rot="2700000">
              <a:off x="4535784" y="2480648"/>
              <a:ext cx="3131537" cy="3124199"/>
              <a:chOff x="4526731" y="2480648"/>
              <a:chExt cx="3131537" cy="3124199"/>
            </a:xfrm>
          </p:grpSpPr>
          <p:sp>
            <p:nvSpPr>
              <p:cNvPr id="6" name="Partial Circle 2">
                <a:extLst>
                  <a:ext uri="{FF2B5EF4-FFF2-40B4-BE49-F238E27FC236}">
                    <a16:creationId xmlns:a16="http://schemas.microsoft.com/office/drawing/2014/main" id="{663D15B8-3723-4D3D-92A6-62C5ED35E4D9}"/>
                  </a:ext>
                </a:extLst>
              </p:cNvPr>
              <p:cNvSpPr/>
              <p:nvPr/>
            </p:nvSpPr>
            <p:spPr>
              <a:xfrm>
                <a:off x="4526731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artial Circle 3">
                <a:extLst>
                  <a:ext uri="{FF2B5EF4-FFF2-40B4-BE49-F238E27FC236}">
                    <a16:creationId xmlns:a16="http://schemas.microsoft.com/office/drawing/2014/main" id="{B4A7A239-E14C-4619-BF82-C1F67E542689}"/>
                  </a:ext>
                </a:extLst>
              </p:cNvPr>
              <p:cNvSpPr/>
              <p:nvPr/>
            </p:nvSpPr>
            <p:spPr>
              <a:xfrm rot="5400000">
                <a:off x="4598197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artial Circle 4">
                <a:extLst>
                  <a:ext uri="{FF2B5EF4-FFF2-40B4-BE49-F238E27FC236}">
                    <a16:creationId xmlns:a16="http://schemas.microsoft.com/office/drawing/2014/main" id="{454ABB34-1A90-428A-8AFE-374D0063F1E1}"/>
                  </a:ext>
                </a:extLst>
              </p:cNvPr>
              <p:cNvSpPr/>
              <p:nvPr/>
            </p:nvSpPr>
            <p:spPr>
              <a:xfrm rot="10800000">
                <a:off x="4598197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artial Circle 5">
                <a:extLst>
                  <a:ext uri="{FF2B5EF4-FFF2-40B4-BE49-F238E27FC236}">
                    <a16:creationId xmlns:a16="http://schemas.microsoft.com/office/drawing/2014/main" id="{D3E693F0-D13A-497C-B4FB-678AD9EF5711}"/>
                  </a:ext>
                </a:extLst>
              </p:cNvPr>
              <p:cNvSpPr/>
              <p:nvPr/>
            </p:nvSpPr>
            <p:spPr>
              <a:xfrm rot="16200000">
                <a:off x="4526731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7B163BCD-8CFB-4FCF-B1E2-1A74DEB3E167}"/>
                </a:ext>
              </a:extLst>
            </p:cNvPr>
            <p:cNvSpPr/>
            <p:nvPr/>
          </p:nvSpPr>
          <p:spPr>
            <a:xfrm>
              <a:off x="5458273" y="3399469"/>
              <a:ext cx="1286560" cy="1286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750A78F9-6FB6-470F-9A5A-6214FBE89160}"/>
              </a:ext>
            </a:extLst>
          </p:cNvPr>
          <p:cNvGrpSpPr/>
          <p:nvPr/>
        </p:nvGrpSpPr>
        <p:grpSpPr>
          <a:xfrm>
            <a:off x="5378297" y="1990229"/>
            <a:ext cx="1444674" cy="944806"/>
            <a:chOff x="1356525" y="3068969"/>
            <a:chExt cx="1444674" cy="9448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343F32-404B-478B-B960-876F536F4D8F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40E906-28E6-4C10-B690-EB7B666099D0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7F10E4B1-3448-4CAC-BDB4-64B090A2A95C}"/>
              </a:ext>
            </a:extLst>
          </p:cNvPr>
          <p:cNvGrpSpPr/>
          <p:nvPr/>
        </p:nvGrpSpPr>
        <p:grpSpPr>
          <a:xfrm>
            <a:off x="5378297" y="5150462"/>
            <a:ext cx="1444674" cy="944806"/>
            <a:chOff x="1356525" y="3068969"/>
            <a:chExt cx="1444674" cy="9448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3CA963-D37D-4936-8DB1-F8B2A6E89B57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2AE1BD-C153-421D-86FC-EC1CD04FA334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C74CA698-53F9-4602-A7C5-B37FD5D1D32D}"/>
              </a:ext>
            </a:extLst>
          </p:cNvPr>
          <p:cNvGrpSpPr/>
          <p:nvPr/>
        </p:nvGrpSpPr>
        <p:grpSpPr>
          <a:xfrm>
            <a:off x="7054350" y="3568483"/>
            <a:ext cx="1274840" cy="944806"/>
            <a:chOff x="1356525" y="3068969"/>
            <a:chExt cx="1444674" cy="9448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A6C6F-E95A-4207-BC5B-F139642F82EB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0FBCEC-B420-4D25-AB67-D829C9160BD9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2A601627-5C3E-4044-A251-BA87D491DD96}"/>
              </a:ext>
            </a:extLst>
          </p:cNvPr>
          <p:cNvGrpSpPr/>
          <p:nvPr/>
        </p:nvGrpSpPr>
        <p:grpSpPr>
          <a:xfrm>
            <a:off x="3869422" y="3568483"/>
            <a:ext cx="1274840" cy="944806"/>
            <a:chOff x="1356525" y="3068969"/>
            <a:chExt cx="1444674" cy="9448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F843C7-4235-40B5-AC5A-D0DF1F5482E4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FF391A-D513-4561-ABAB-03B76BF7008E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Block Arc 14">
            <a:extLst>
              <a:ext uri="{FF2B5EF4-FFF2-40B4-BE49-F238E27FC236}">
                <a16:creationId xmlns:a16="http://schemas.microsoft.com/office/drawing/2014/main" id="{A71587FF-2B56-4FB7-885B-659B35864CF3}"/>
              </a:ext>
            </a:extLst>
          </p:cNvPr>
          <p:cNvSpPr/>
          <p:nvPr/>
        </p:nvSpPr>
        <p:spPr>
          <a:xfrm rot="16200000">
            <a:off x="5655687" y="3596121"/>
            <a:ext cx="880626" cy="88120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4DE6BE8E-E585-4B18-B262-BB44202DED4A}"/>
              </a:ext>
            </a:extLst>
          </p:cNvPr>
          <p:cNvGrpSpPr/>
          <p:nvPr/>
        </p:nvGrpSpPr>
        <p:grpSpPr>
          <a:xfrm>
            <a:off x="8445078" y="1782484"/>
            <a:ext cx="3110814" cy="1429668"/>
            <a:chOff x="8112224" y="1782483"/>
            <a:chExt cx="3296412" cy="1429668"/>
          </a:xfrm>
        </p:grpSpPr>
        <p:sp>
          <p:nvSpPr>
            <p:cNvPr id="24" name="Flowchart: Connector 27">
              <a:extLst>
                <a:ext uri="{FF2B5EF4-FFF2-40B4-BE49-F238E27FC236}">
                  <a16:creationId xmlns:a16="http://schemas.microsoft.com/office/drawing/2014/main" id="{F0AD8290-9865-4811-9D3E-FA0A0F68F371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7BF1D9-3EAE-409D-B62C-7479052D444A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Flowchart: Connector 29">
              <a:extLst>
                <a:ext uri="{FF2B5EF4-FFF2-40B4-BE49-F238E27FC236}">
                  <a16:creationId xmlns:a16="http://schemas.microsoft.com/office/drawing/2014/main" id="{383A5D63-3A63-49F5-A3C6-E0B9F7EB3204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6A1155-0831-406B-BF71-7F9B389505A5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Flowchart: Connector 31">
              <a:extLst>
                <a:ext uri="{FF2B5EF4-FFF2-40B4-BE49-F238E27FC236}">
                  <a16:creationId xmlns:a16="http://schemas.microsoft.com/office/drawing/2014/main" id="{41A2E29C-FF18-4B17-8607-8D57E73A1717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1B2518-97A1-4BDC-B961-0A4E117A6768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0" name="그룹 7">
            <a:extLst>
              <a:ext uri="{FF2B5EF4-FFF2-40B4-BE49-F238E27FC236}">
                <a16:creationId xmlns:a16="http://schemas.microsoft.com/office/drawing/2014/main" id="{A3289958-C1C4-45E1-BEE2-517469C1A4D0}"/>
              </a:ext>
            </a:extLst>
          </p:cNvPr>
          <p:cNvGrpSpPr/>
          <p:nvPr/>
        </p:nvGrpSpPr>
        <p:grpSpPr>
          <a:xfrm>
            <a:off x="8445078" y="4651923"/>
            <a:ext cx="3110814" cy="1429668"/>
            <a:chOff x="8112224" y="4651923"/>
            <a:chExt cx="3296412" cy="1429668"/>
          </a:xfrm>
        </p:grpSpPr>
        <p:sp>
          <p:nvSpPr>
            <p:cNvPr id="31" name="Flowchart: Connector 34">
              <a:extLst>
                <a:ext uri="{FF2B5EF4-FFF2-40B4-BE49-F238E27FC236}">
                  <a16:creationId xmlns:a16="http://schemas.microsoft.com/office/drawing/2014/main" id="{840C7D4E-957D-4007-ABA0-B6C1B487D773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01B5C0-CD62-495D-9A6D-0FB4DDD39364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Flowchart: Connector 36">
              <a:extLst>
                <a:ext uri="{FF2B5EF4-FFF2-40B4-BE49-F238E27FC236}">
                  <a16:creationId xmlns:a16="http://schemas.microsoft.com/office/drawing/2014/main" id="{13044726-79F9-497D-BD18-1B00F9156845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4FC24A-B0FE-4A1E-975A-EB7D70166D87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Flowchart: Connector 38">
              <a:extLst>
                <a:ext uri="{FF2B5EF4-FFF2-40B4-BE49-F238E27FC236}">
                  <a16:creationId xmlns:a16="http://schemas.microsoft.com/office/drawing/2014/main" id="{1D64FE57-4306-40BF-ADBB-255EBC5EFD30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6EC8F5-F34A-4C89-B124-55CD40990990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그룹 5">
            <a:extLst>
              <a:ext uri="{FF2B5EF4-FFF2-40B4-BE49-F238E27FC236}">
                <a16:creationId xmlns:a16="http://schemas.microsoft.com/office/drawing/2014/main" id="{AFE5539E-9C2C-4FA0-98CC-DF4FDB73480B}"/>
              </a:ext>
            </a:extLst>
          </p:cNvPr>
          <p:cNvGrpSpPr/>
          <p:nvPr/>
        </p:nvGrpSpPr>
        <p:grpSpPr>
          <a:xfrm>
            <a:off x="636108" y="1782484"/>
            <a:ext cx="3106706" cy="1429668"/>
            <a:chOff x="783364" y="1782483"/>
            <a:chExt cx="3292059" cy="1429668"/>
          </a:xfrm>
        </p:grpSpPr>
        <p:sp>
          <p:nvSpPr>
            <p:cNvPr id="38" name="Flowchart: Connector 41">
              <a:extLst>
                <a:ext uri="{FF2B5EF4-FFF2-40B4-BE49-F238E27FC236}">
                  <a16:creationId xmlns:a16="http://schemas.microsoft.com/office/drawing/2014/main" id="{0C5506CD-B773-4385-A522-6F2BDD8BD96C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1D9CF1-E8C1-44F1-BEC2-ECC47A0F8569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Flowchart: Connector 43">
              <a:extLst>
                <a:ext uri="{FF2B5EF4-FFF2-40B4-BE49-F238E27FC236}">
                  <a16:creationId xmlns:a16="http://schemas.microsoft.com/office/drawing/2014/main" id="{279C4D14-D82D-4746-BA5B-AA9809E88AE9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84E731-8E73-4FA8-980A-1AF2342795BC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2" name="Flowchart: Connector 45">
              <a:extLst>
                <a:ext uri="{FF2B5EF4-FFF2-40B4-BE49-F238E27FC236}">
                  <a16:creationId xmlns:a16="http://schemas.microsoft.com/office/drawing/2014/main" id="{80E8EB44-52F5-4482-8EC9-373AEED3858B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0BC58C-3E90-4597-B8B2-4532853343E2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4" name="그룹 4">
            <a:extLst>
              <a:ext uri="{FF2B5EF4-FFF2-40B4-BE49-F238E27FC236}">
                <a16:creationId xmlns:a16="http://schemas.microsoft.com/office/drawing/2014/main" id="{D5B6A953-6D90-44FB-A7C5-8D037C78669B}"/>
              </a:ext>
            </a:extLst>
          </p:cNvPr>
          <p:cNvGrpSpPr/>
          <p:nvPr/>
        </p:nvGrpSpPr>
        <p:grpSpPr>
          <a:xfrm>
            <a:off x="636108" y="4651923"/>
            <a:ext cx="3106706" cy="1429668"/>
            <a:chOff x="783364" y="4651923"/>
            <a:chExt cx="3292059" cy="1429668"/>
          </a:xfrm>
        </p:grpSpPr>
        <p:sp>
          <p:nvSpPr>
            <p:cNvPr id="45" name="Flowchart: Connector 48">
              <a:extLst>
                <a:ext uri="{FF2B5EF4-FFF2-40B4-BE49-F238E27FC236}">
                  <a16:creationId xmlns:a16="http://schemas.microsoft.com/office/drawing/2014/main" id="{D4391493-471D-460A-BA6A-D9FB88C39969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69E440-2C6E-4954-B750-2A7D320BCD8C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Flowchart: Connector 50">
              <a:extLst>
                <a:ext uri="{FF2B5EF4-FFF2-40B4-BE49-F238E27FC236}">
                  <a16:creationId xmlns:a16="http://schemas.microsoft.com/office/drawing/2014/main" id="{56179639-5370-47D7-98CC-ADBBF6E55AE4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067DFE-1F85-49BD-809E-5D1654B14951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9" name="Flowchart: Connector 52">
              <a:extLst>
                <a:ext uri="{FF2B5EF4-FFF2-40B4-BE49-F238E27FC236}">
                  <a16:creationId xmlns:a16="http://schemas.microsoft.com/office/drawing/2014/main" id="{8C945882-8A5F-48F4-86E4-A1E6B05B2C76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54A2FF-185E-4658-A060-F37313C1358B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8C9853-0586-4370-B40E-439111BBF580}"/>
              </a:ext>
            </a:extLst>
          </p:cNvPr>
          <p:cNvSpPr/>
          <p:nvPr/>
        </p:nvSpPr>
        <p:spPr>
          <a:xfrm>
            <a:off x="80000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EFEDC84-486E-4C84-AF87-0C6257460D23}"/>
              </a:ext>
            </a:extLst>
          </p:cNvPr>
          <p:cNvSpPr/>
          <p:nvPr/>
        </p:nvSpPr>
        <p:spPr>
          <a:xfrm>
            <a:off x="299261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F74DC1F-1176-4F32-BF7C-6EDAA08FDCAE}"/>
              </a:ext>
            </a:extLst>
          </p:cNvPr>
          <p:cNvSpPr/>
          <p:nvPr/>
        </p:nvSpPr>
        <p:spPr>
          <a:xfrm>
            <a:off x="518522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18896B4A-91AC-4D11-9D39-8772E27ED80C}"/>
              </a:ext>
            </a:extLst>
          </p:cNvPr>
          <p:cNvSpPr/>
          <p:nvPr/>
        </p:nvSpPr>
        <p:spPr>
          <a:xfrm>
            <a:off x="737783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17499799-DF7D-43BC-96E6-0ED2C7E9C415}"/>
              </a:ext>
            </a:extLst>
          </p:cNvPr>
          <p:cNvSpPr/>
          <p:nvPr/>
        </p:nvSpPr>
        <p:spPr>
          <a:xfrm>
            <a:off x="9570442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01D2CAF-C9A0-494A-9E85-2368D79D7898}"/>
              </a:ext>
            </a:extLst>
          </p:cNvPr>
          <p:cNvSpPr/>
          <p:nvPr/>
        </p:nvSpPr>
        <p:spPr>
          <a:xfrm>
            <a:off x="1320394" y="2733261"/>
            <a:ext cx="785190" cy="785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E4A9B26-3717-4AAA-BCE3-BE11842350B0}"/>
              </a:ext>
            </a:extLst>
          </p:cNvPr>
          <p:cNvSpPr/>
          <p:nvPr/>
        </p:nvSpPr>
        <p:spPr>
          <a:xfrm>
            <a:off x="3513003" y="4495800"/>
            <a:ext cx="785190" cy="7851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CE832F0-65C4-4163-8AFE-7EDD23AA8EEB}"/>
              </a:ext>
            </a:extLst>
          </p:cNvPr>
          <p:cNvSpPr/>
          <p:nvPr/>
        </p:nvSpPr>
        <p:spPr>
          <a:xfrm>
            <a:off x="5705613" y="2733261"/>
            <a:ext cx="785190" cy="785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184BF11-04F3-4B08-B321-36B5EB9F323B}"/>
              </a:ext>
            </a:extLst>
          </p:cNvPr>
          <p:cNvSpPr/>
          <p:nvPr/>
        </p:nvSpPr>
        <p:spPr>
          <a:xfrm>
            <a:off x="7898222" y="4495800"/>
            <a:ext cx="785190" cy="785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6FF6B6C-3C0C-4E02-9847-096EC2F99F19}"/>
              </a:ext>
            </a:extLst>
          </p:cNvPr>
          <p:cNvSpPr/>
          <p:nvPr/>
        </p:nvSpPr>
        <p:spPr>
          <a:xfrm>
            <a:off x="10090832" y="2733261"/>
            <a:ext cx="785190" cy="785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8351123-9F94-4BD8-BD89-52EC449D6C13}"/>
              </a:ext>
            </a:extLst>
          </p:cNvPr>
          <p:cNvSpPr/>
          <p:nvPr/>
        </p:nvSpPr>
        <p:spPr>
          <a:xfrm>
            <a:off x="8145902" y="471006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79D40B6E-C65F-43EA-B0B7-B4020F5C7762}"/>
              </a:ext>
            </a:extLst>
          </p:cNvPr>
          <p:cNvSpPr/>
          <p:nvPr/>
        </p:nvSpPr>
        <p:spPr>
          <a:xfrm>
            <a:off x="5929479" y="299922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25460AD-3129-4D04-BE7A-D9FB7C7642FF}"/>
              </a:ext>
            </a:extLst>
          </p:cNvPr>
          <p:cNvSpPr/>
          <p:nvPr/>
        </p:nvSpPr>
        <p:spPr>
          <a:xfrm flipH="1">
            <a:off x="3711472" y="473902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60372D57-70A8-40BC-AD3C-830AB40063F7}"/>
              </a:ext>
            </a:extLst>
          </p:cNvPr>
          <p:cNvSpPr/>
          <p:nvPr/>
        </p:nvSpPr>
        <p:spPr>
          <a:xfrm rot="18805991">
            <a:off x="10285056" y="292895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9ADE07EA-2017-4553-84D8-BFA2460DC186}"/>
              </a:ext>
            </a:extLst>
          </p:cNvPr>
          <p:cNvSpPr>
            <a:spLocks noChangeAspect="1"/>
          </p:cNvSpPr>
          <p:nvPr/>
        </p:nvSpPr>
        <p:spPr>
          <a:xfrm rot="9900000">
            <a:off x="1576071" y="29787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F44B86-FBDD-49BE-802B-8DD680C3F946}"/>
              </a:ext>
            </a:extLst>
          </p:cNvPr>
          <p:cNvSpPr txBox="1"/>
          <p:nvPr/>
        </p:nvSpPr>
        <p:spPr>
          <a:xfrm>
            <a:off x="586744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9A3A07-BC5F-4C53-BA05-A110BB43CA93}"/>
              </a:ext>
            </a:extLst>
          </p:cNvPr>
          <p:cNvSpPr txBox="1"/>
          <p:nvPr/>
        </p:nvSpPr>
        <p:spPr>
          <a:xfrm>
            <a:off x="806307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5DDC7-7E5B-434A-BFB9-C06A7D3D1533}"/>
              </a:ext>
            </a:extLst>
          </p:cNvPr>
          <p:cNvSpPr txBox="1"/>
          <p:nvPr/>
        </p:nvSpPr>
        <p:spPr>
          <a:xfrm>
            <a:off x="10258703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FCF46C-AA21-4A7A-B084-5482747BF5B7}"/>
              </a:ext>
            </a:extLst>
          </p:cNvPr>
          <p:cNvSpPr txBox="1"/>
          <p:nvPr/>
        </p:nvSpPr>
        <p:spPr>
          <a:xfrm>
            <a:off x="367181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025DB2-F8B1-4EFA-8068-9F556F7F3216}"/>
              </a:ext>
            </a:extLst>
          </p:cNvPr>
          <p:cNvSpPr txBox="1"/>
          <p:nvPr/>
        </p:nvSpPr>
        <p:spPr>
          <a:xfrm>
            <a:off x="147618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AA01937-F694-4122-A3BB-1D59EA330FD7}"/>
              </a:ext>
            </a:extLst>
          </p:cNvPr>
          <p:cNvGrpSpPr/>
          <p:nvPr/>
        </p:nvGrpSpPr>
        <p:grpSpPr>
          <a:xfrm>
            <a:off x="882962" y="4435624"/>
            <a:ext cx="1664465" cy="1680200"/>
            <a:chOff x="2318011" y="3255173"/>
            <a:chExt cx="1664465" cy="16802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7C5B32-8B55-44C5-AA3E-E868BCED733B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5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4A6A3F-5ED2-4F8B-BE0C-D898F7E4E78B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8CC7907-B5BA-452E-A904-42F84F44457A}"/>
              </a:ext>
            </a:extLst>
          </p:cNvPr>
          <p:cNvGrpSpPr/>
          <p:nvPr/>
        </p:nvGrpSpPr>
        <p:grpSpPr>
          <a:xfrm>
            <a:off x="5268182" y="4435624"/>
            <a:ext cx="1664465" cy="1680200"/>
            <a:chOff x="2318011" y="3255173"/>
            <a:chExt cx="1664465" cy="16802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3C3EF4-B780-4355-AAFF-92D99CE569D4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2FEBD-B8B2-4D69-9B51-5B8FAA6A0A89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765AC6C-2ED2-43B5-95D8-4DCCB18F0E5F}"/>
              </a:ext>
            </a:extLst>
          </p:cNvPr>
          <p:cNvGrpSpPr/>
          <p:nvPr/>
        </p:nvGrpSpPr>
        <p:grpSpPr>
          <a:xfrm>
            <a:off x="9653402" y="4435624"/>
            <a:ext cx="1664465" cy="1680200"/>
            <a:chOff x="2318011" y="3255173"/>
            <a:chExt cx="1664465" cy="16802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F40556-D12F-4ED8-945B-FC7FC3536A86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2EC1E1-CDD7-454A-8B86-C49C4E943342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BFAEBE9-0F32-42AE-AD12-8A419CEE0849}"/>
              </a:ext>
            </a:extLst>
          </p:cNvPr>
          <p:cNvGrpSpPr/>
          <p:nvPr/>
        </p:nvGrpSpPr>
        <p:grpSpPr>
          <a:xfrm>
            <a:off x="3075572" y="1905083"/>
            <a:ext cx="1664465" cy="1680200"/>
            <a:chOff x="2318011" y="3255173"/>
            <a:chExt cx="1664465" cy="16802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B73074-D93F-4FBB-A1CB-0B3585413615}"/>
                </a:ext>
              </a:extLst>
            </p:cNvPr>
            <p:cNvSpPr txBox="1"/>
            <p:nvPr/>
          </p:nvSpPr>
          <p:spPr>
            <a:xfrm flipH="1">
              <a:off x="2318013" y="3255173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5FCA6D-4A08-4706-8F8D-6F1D52C0B62C}"/>
                </a:ext>
              </a:extLst>
            </p:cNvPr>
            <p:cNvSpPr txBox="1"/>
            <p:nvPr/>
          </p:nvSpPr>
          <p:spPr>
            <a:xfrm flipH="1">
              <a:off x="2318011" y="3735044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137542F-A083-4544-BFEA-92805208301A}"/>
              </a:ext>
            </a:extLst>
          </p:cNvPr>
          <p:cNvGrpSpPr/>
          <p:nvPr/>
        </p:nvGrpSpPr>
        <p:grpSpPr>
          <a:xfrm>
            <a:off x="7460792" y="1905083"/>
            <a:ext cx="1664465" cy="1680200"/>
            <a:chOff x="2318011" y="3255173"/>
            <a:chExt cx="1664465" cy="16802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27DBEA-1D18-4DB5-B488-BA491838FF0E}"/>
                </a:ext>
              </a:extLst>
            </p:cNvPr>
            <p:cNvSpPr txBox="1"/>
            <p:nvPr/>
          </p:nvSpPr>
          <p:spPr>
            <a:xfrm flipH="1">
              <a:off x="2318013" y="3255173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F2466A-A60F-4DBE-AC38-55CDA4A32508}"/>
                </a:ext>
              </a:extLst>
            </p:cNvPr>
            <p:cNvSpPr txBox="1"/>
            <p:nvPr/>
          </p:nvSpPr>
          <p:spPr>
            <a:xfrm flipH="1">
              <a:off x="2318011" y="3735044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2">
            <a:extLst>
              <a:ext uri="{FF2B5EF4-FFF2-40B4-BE49-F238E27FC236}">
                <a16:creationId xmlns:a16="http://schemas.microsoft.com/office/drawing/2014/main" id="{0610B443-BFF5-4A78-A793-0328F4CFE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71756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23">
            <a:extLst>
              <a:ext uri="{FF2B5EF4-FFF2-40B4-BE49-F238E27FC236}">
                <a16:creationId xmlns:a16="http://schemas.microsoft.com/office/drawing/2014/main" id="{C1E7D44C-966F-4AAB-AC49-8A3CD7BC3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25240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0F207323-DF3F-4A59-B568-D479A636F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2940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5">
            <a:extLst>
              <a:ext uri="{FF2B5EF4-FFF2-40B4-BE49-F238E27FC236}">
                <a16:creationId xmlns:a16="http://schemas.microsoft.com/office/drawing/2014/main" id="{FBE4B460-2517-43A7-B8C5-3127C64E2D4A}"/>
              </a:ext>
            </a:extLst>
          </p:cNvPr>
          <p:cNvSpPr/>
          <p:nvPr/>
        </p:nvSpPr>
        <p:spPr>
          <a:xfrm>
            <a:off x="4372870" y="1426988"/>
            <a:ext cx="721530" cy="721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324712C2-0334-4DEC-BA51-BB4560B41043}"/>
              </a:ext>
            </a:extLst>
          </p:cNvPr>
          <p:cNvSpPr/>
          <p:nvPr/>
        </p:nvSpPr>
        <p:spPr>
          <a:xfrm>
            <a:off x="7084585" y="1426988"/>
            <a:ext cx="721530" cy="7215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845CEBB5-EC27-4704-B7AA-B2426EF32297}"/>
              </a:ext>
            </a:extLst>
          </p:cNvPr>
          <p:cNvSpPr/>
          <p:nvPr/>
        </p:nvSpPr>
        <p:spPr>
          <a:xfrm>
            <a:off x="9796300" y="1426988"/>
            <a:ext cx="721530" cy="721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28">
            <a:extLst>
              <a:ext uri="{FF2B5EF4-FFF2-40B4-BE49-F238E27FC236}">
                <a16:creationId xmlns:a16="http://schemas.microsoft.com/office/drawing/2014/main" id="{F5E66D6C-20AA-496B-890B-024BFA606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81577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29">
            <a:extLst>
              <a:ext uri="{FF2B5EF4-FFF2-40B4-BE49-F238E27FC236}">
                <a16:creationId xmlns:a16="http://schemas.microsoft.com/office/drawing/2014/main" id="{FD83D5F8-E7F7-424D-B7B4-9E7662778182}"/>
              </a:ext>
            </a:extLst>
          </p:cNvPr>
          <p:cNvSpPr/>
          <p:nvPr/>
        </p:nvSpPr>
        <p:spPr>
          <a:xfrm>
            <a:off x="1661155" y="1426988"/>
            <a:ext cx="721530" cy="721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1C5228D6-567F-4A07-977F-D1DC7A6FE049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48C58ADE-A8D6-4F52-BEBD-5F6A5967A424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4907E52-F151-4300-AF37-E250625EE8F8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D3EBB5CC-09C8-48CC-B2EB-1FAEE97A0160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8B98ED4-4C6C-433A-A4AE-FFF24245B9C0}"/>
              </a:ext>
            </a:extLst>
          </p:cNvPr>
          <p:cNvGrpSpPr/>
          <p:nvPr/>
        </p:nvGrpSpPr>
        <p:grpSpPr>
          <a:xfrm>
            <a:off x="-1" y="-22421"/>
            <a:ext cx="3451025" cy="6880421"/>
            <a:chOff x="-1" y="-22421"/>
            <a:chExt cx="3451025" cy="6880421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E707C5A-B935-4940-BEE2-27914198ABD8}"/>
                </a:ext>
              </a:extLst>
            </p:cNvPr>
            <p:cNvSpPr/>
            <p:nvPr/>
          </p:nvSpPr>
          <p:spPr>
            <a:xfrm>
              <a:off x="11465" y="-22421"/>
              <a:ext cx="3439559" cy="6857999"/>
            </a:xfrm>
            <a:custGeom>
              <a:avLst/>
              <a:gdLst>
                <a:gd name="connsiteX0" fmla="*/ 93931 w 3439559"/>
                <a:gd name="connsiteY0" fmla="*/ 3157224 h 6857999"/>
                <a:gd name="connsiteX1" fmla="*/ 6395 w 3439559"/>
                <a:gd name="connsiteY1" fmla="*/ 3339847 h 6857999"/>
                <a:gd name="connsiteX2" fmla="*/ 93931 w 3439559"/>
                <a:gd name="connsiteY2" fmla="*/ 3157224 h 6857999"/>
                <a:gd name="connsiteX3" fmla="*/ 710961 w 3439559"/>
                <a:gd name="connsiteY3" fmla="*/ 43918 h 6857999"/>
                <a:gd name="connsiteX4" fmla="*/ 711475 w 3439559"/>
                <a:gd name="connsiteY4" fmla="*/ 45199 h 6857999"/>
                <a:gd name="connsiteX5" fmla="*/ 720937 w 3439559"/>
                <a:gd name="connsiteY5" fmla="*/ 56868 h 6857999"/>
                <a:gd name="connsiteX6" fmla="*/ 959586 w 3439559"/>
                <a:gd name="connsiteY6" fmla="*/ 39331 h 6857999"/>
                <a:gd name="connsiteX7" fmla="*/ 989209 w 3439559"/>
                <a:gd name="connsiteY7" fmla="*/ 83520 h 6857999"/>
                <a:gd name="connsiteX8" fmla="*/ 1034864 w 3439559"/>
                <a:gd name="connsiteY8" fmla="*/ 142246 h 6857999"/>
                <a:gd name="connsiteX9" fmla="*/ 989209 w 3439559"/>
                <a:gd name="connsiteY9" fmla="*/ 83520 h 6857999"/>
                <a:gd name="connsiteX10" fmla="*/ 1673188 w 3439559"/>
                <a:gd name="connsiteY10" fmla="*/ 34887 h 6857999"/>
                <a:gd name="connsiteX11" fmla="*/ 1673188 w 3439559"/>
                <a:gd name="connsiteY11" fmla="*/ 34887 h 6857999"/>
                <a:gd name="connsiteX12" fmla="*/ 1682521 w 3439559"/>
                <a:gd name="connsiteY12" fmla="*/ 44769 h 6857999"/>
                <a:gd name="connsiteX13" fmla="*/ 2164277 w 3439559"/>
                <a:gd name="connsiteY13" fmla="*/ 0 h 6857999"/>
                <a:gd name="connsiteX14" fmla="*/ 2220191 w 3439559"/>
                <a:gd name="connsiteY14" fmla="*/ 4883 h 6857999"/>
                <a:gd name="connsiteX15" fmla="*/ 2241156 w 3439559"/>
                <a:gd name="connsiteY15" fmla="*/ 6719 h 6857999"/>
                <a:gd name="connsiteX16" fmla="*/ 2245493 w 3439559"/>
                <a:gd name="connsiteY16" fmla="*/ 7098 h 6857999"/>
                <a:gd name="connsiteX17" fmla="*/ 2294273 w 3439559"/>
                <a:gd name="connsiteY17" fmla="*/ 11368 h 6857999"/>
                <a:gd name="connsiteX18" fmla="*/ 2319882 w 3439559"/>
                <a:gd name="connsiteY18" fmla="*/ 13610 h 6857999"/>
                <a:gd name="connsiteX19" fmla="*/ 2375796 w 3439559"/>
                <a:gd name="connsiteY19" fmla="*/ 18493 h 6857999"/>
                <a:gd name="connsiteX20" fmla="*/ 2716153 w 3439559"/>
                <a:gd name="connsiteY20" fmla="*/ 415025 h 6857999"/>
                <a:gd name="connsiteX21" fmla="*/ 2948246 w 3439559"/>
                <a:gd name="connsiteY21" fmla="*/ 758618 h 6857999"/>
                <a:gd name="connsiteX22" fmla="*/ 2763697 w 3439559"/>
                <a:gd name="connsiteY22" fmla="*/ 1430394 h 6857999"/>
                <a:gd name="connsiteX23" fmla="*/ 2564198 w 3439559"/>
                <a:gd name="connsiteY23" fmla="*/ 1561158 h 6857999"/>
                <a:gd name="connsiteX24" fmla="*/ 2197103 w 3439559"/>
                <a:gd name="connsiteY24" fmla="*/ 1830470 h 6857999"/>
                <a:gd name="connsiteX25" fmla="*/ 1741778 w 3439559"/>
                <a:gd name="connsiteY25" fmla="*/ 2460636 h 6857999"/>
                <a:gd name="connsiteX26" fmla="*/ 1699089 w 3439559"/>
                <a:gd name="connsiteY26" fmla="*/ 3248690 h 6857999"/>
                <a:gd name="connsiteX27" fmla="*/ 2093693 w 3439559"/>
                <a:gd name="connsiteY27" fmla="*/ 4106170 h 6857999"/>
                <a:gd name="connsiteX28" fmla="*/ 2981535 w 3439559"/>
                <a:gd name="connsiteY28" fmla="*/ 5364497 h 6857999"/>
                <a:gd name="connsiteX29" fmla="*/ 3346164 w 3439559"/>
                <a:gd name="connsiteY29" fmla="*/ 6315987 h 6857999"/>
                <a:gd name="connsiteX30" fmla="*/ 3439017 w 3439559"/>
                <a:gd name="connsiteY30" fmla="*/ 6849062 h 6857999"/>
                <a:gd name="connsiteX31" fmla="*/ 3165853 w 3439559"/>
                <a:gd name="connsiteY31" fmla="*/ 6850603 h 6857999"/>
                <a:gd name="connsiteX32" fmla="*/ 3301279 w 3439559"/>
                <a:gd name="connsiteY32" fmla="*/ 6852723 h 6857999"/>
                <a:gd name="connsiteX33" fmla="*/ 3422408 w 3439559"/>
                <a:gd name="connsiteY33" fmla="*/ 6849504 h 6857999"/>
                <a:gd name="connsiteX34" fmla="*/ 3422408 w 3439559"/>
                <a:gd name="connsiteY34" fmla="*/ 6857999 h 6857999"/>
                <a:gd name="connsiteX35" fmla="*/ 0 w 3439559"/>
                <a:gd name="connsiteY35" fmla="*/ 6857999 h 6857999"/>
                <a:gd name="connsiteX36" fmla="*/ 0 w 3439559"/>
                <a:gd name="connsiteY36" fmla="*/ 4298733 h 6857999"/>
                <a:gd name="connsiteX37" fmla="*/ 0 w 3439559"/>
                <a:gd name="connsiteY37" fmla="*/ 22870 h 6857999"/>
                <a:gd name="connsiteX38" fmla="*/ 225992 w 3439559"/>
                <a:gd name="connsiteY38" fmla="*/ 22870 h 6857999"/>
                <a:gd name="connsiteX39" fmla="*/ 225851 w 3439559"/>
                <a:gd name="connsiteY39" fmla="*/ 22655 h 6857999"/>
                <a:gd name="connsiteX40" fmla="*/ 464494 w 3439559"/>
                <a:gd name="connsiteY40" fmla="*/ 22655 h 6857999"/>
                <a:gd name="connsiteX41" fmla="*/ 464652 w 3439559"/>
                <a:gd name="connsiteY41" fmla="*/ 22870 h 6857999"/>
                <a:gd name="connsiteX42" fmla="*/ 464651 w 3439559"/>
                <a:gd name="connsiteY42" fmla="*/ 22870 h 6857999"/>
                <a:gd name="connsiteX43" fmla="*/ 725638 w 3439559"/>
                <a:gd name="connsiteY43" fmla="*/ 379656 h 6857999"/>
                <a:gd name="connsiteX44" fmla="*/ 464652 w 3439559"/>
                <a:gd name="connsiteY44" fmla="*/ 22870 h 6857999"/>
                <a:gd name="connsiteX45" fmla="*/ 709888 w 3439559"/>
                <a:gd name="connsiteY45" fmla="*/ 22870 h 6857999"/>
                <a:gd name="connsiteX46" fmla="*/ 709723 w 3439559"/>
                <a:gd name="connsiteY46" fmla="*/ 23316 h 6857999"/>
                <a:gd name="connsiteX47" fmla="*/ 709888 w 3439559"/>
                <a:gd name="connsiteY47" fmla="*/ 22870 h 6857999"/>
                <a:gd name="connsiteX48" fmla="*/ 709888 w 3439559"/>
                <a:gd name="connsiteY48" fmla="*/ 22870 h 6857999"/>
                <a:gd name="connsiteX49" fmla="*/ 709996 w 3439559"/>
                <a:gd name="connsiteY49" fmla="*/ 22578 h 6857999"/>
                <a:gd name="connsiteX50" fmla="*/ 948407 w 3439559"/>
                <a:gd name="connsiteY50" fmla="*/ 22655 h 6857999"/>
                <a:gd name="connsiteX51" fmla="*/ 948551 w 3439559"/>
                <a:gd name="connsiteY51" fmla="*/ 22870 h 6857999"/>
                <a:gd name="connsiteX52" fmla="*/ 1186495 w 3439559"/>
                <a:gd name="connsiteY52" fmla="*/ 22870 h 6857999"/>
                <a:gd name="connsiteX53" fmla="*/ 1186280 w 3439559"/>
                <a:gd name="connsiteY53" fmla="*/ 22578 h 6857999"/>
                <a:gd name="connsiteX54" fmla="*/ 1424999 w 3439559"/>
                <a:gd name="connsiteY54" fmla="*/ 22655 h 6857999"/>
                <a:gd name="connsiteX55" fmla="*/ 1425167 w 3439559"/>
                <a:gd name="connsiteY55" fmla="*/ 22870 h 6857999"/>
                <a:gd name="connsiteX56" fmla="*/ 1425166 w 3439559"/>
                <a:gd name="connsiteY56" fmla="*/ 22870 h 6857999"/>
                <a:gd name="connsiteX57" fmla="*/ 1618516 w 3439559"/>
                <a:gd name="connsiteY57" fmla="*/ 271431 h 6857999"/>
                <a:gd name="connsiteX58" fmla="*/ 1808970 w 3439559"/>
                <a:gd name="connsiteY58" fmla="*/ 521593 h 6857999"/>
                <a:gd name="connsiteX59" fmla="*/ 1618517 w 3439559"/>
                <a:gd name="connsiteY59" fmla="*/ 271431 h 6857999"/>
                <a:gd name="connsiteX60" fmla="*/ 1425167 w 3439559"/>
                <a:gd name="connsiteY60" fmla="*/ 22870 h 6857999"/>
                <a:gd name="connsiteX61" fmla="*/ 1670054 w 3439559"/>
                <a:gd name="connsiteY61" fmla="*/ 22870 h 6857999"/>
                <a:gd name="connsiteX62" fmla="*/ 1671259 w 3439559"/>
                <a:gd name="connsiteY62" fmla="*/ 27491 h 6857999"/>
                <a:gd name="connsiteX63" fmla="*/ 1670054 w 3439559"/>
                <a:gd name="connsiteY63" fmla="*/ 22870 h 6857999"/>
                <a:gd name="connsiteX64" fmla="*/ 1670054 w 3439559"/>
                <a:gd name="connsiteY64" fmla="*/ 22870 h 6857999"/>
                <a:gd name="connsiteX65" fmla="*/ 1670038 w 3439559"/>
                <a:gd name="connsiteY65" fmla="*/ 22808 h 6857999"/>
                <a:gd name="connsiteX66" fmla="*/ 1902285 w 3439559"/>
                <a:gd name="connsiteY66" fmla="*/ 22654 h 6857999"/>
                <a:gd name="connsiteX67" fmla="*/ 1902462 w 3439559"/>
                <a:gd name="connsiteY67" fmla="*/ 22870 h 6857999"/>
                <a:gd name="connsiteX68" fmla="*/ 1902462 w 3439559"/>
                <a:gd name="connsiteY68" fmla="*/ 22870 h 6857999"/>
                <a:gd name="connsiteX69" fmla="*/ 2147151 w 3439559"/>
                <a:gd name="connsiteY69" fmla="*/ 321854 h 6857999"/>
                <a:gd name="connsiteX70" fmla="*/ 2378030 w 3439559"/>
                <a:gd name="connsiteY70" fmla="*/ 627699 h 6857999"/>
                <a:gd name="connsiteX71" fmla="*/ 2147151 w 3439559"/>
                <a:gd name="connsiteY71" fmla="*/ 321854 h 6857999"/>
                <a:gd name="connsiteX72" fmla="*/ 1902462 w 3439559"/>
                <a:gd name="connsiteY72" fmla="*/ 22870 h 6857999"/>
                <a:gd name="connsiteX73" fmla="*/ 2148394 w 3439559"/>
                <a:gd name="connsiteY73" fmla="*/ 22870 h 6857999"/>
                <a:gd name="connsiteX74" fmla="*/ 2148885 w 3439559"/>
                <a:gd name="connsiteY74" fmla="*/ 17591 h 6857999"/>
                <a:gd name="connsiteX75" fmla="*/ 2164277 w 3439559"/>
                <a:gd name="connsiteY75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439559" h="6857999">
                  <a:moveTo>
                    <a:pt x="93931" y="3157224"/>
                  </a:moveTo>
                  <a:cubicBezTo>
                    <a:pt x="56713" y="3215786"/>
                    <a:pt x="28048" y="3276814"/>
                    <a:pt x="6395" y="3339847"/>
                  </a:cubicBezTo>
                  <a:cubicBezTo>
                    <a:pt x="28048" y="3276814"/>
                    <a:pt x="56713" y="3215787"/>
                    <a:pt x="93931" y="3157224"/>
                  </a:cubicBezTo>
                  <a:close/>
                  <a:moveTo>
                    <a:pt x="710961" y="43918"/>
                  </a:moveTo>
                  <a:lnTo>
                    <a:pt x="711475" y="45199"/>
                  </a:lnTo>
                  <a:cubicBezTo>
                    <a:pt x="714429" y="49189"/>
                    <a:pt x="718106" y="52996"/>
                    <a:pt x="720937" y="56868"/>
                  </a:cubicBezTo>
                  <a:close/>
                  <a:moveTo>
                    <a:pt x="959586" y="39331"/>
                  </a:moveTo>
                  <a:lnTo>
                    <a:pt x="989209" y="83520"/>
                  </a:lnTo>
                  <a:cubicBezTo>
                    <a:pt x="1004196" y="103198"/>
                    <a:pt x="1019993" y="122520"/>
                    <a:pt x="1034864" y="142246"/>
                  </a:cubicBezTo>
                  <a:cubicBezTo>
                    <a:pt x="1019993" y="122520"/>
                    <a:pt x="1004196" y="103198"/>
                    <a:pt x="989209" y="83520"/>
                  </a:cubicBezTo>
                  <a:close/>
                  <a:moveTo>
                    <a:pt x="1673188" y="34887"/>
                  </a:moveTo>
                  <a:lnTo>
                    <a:pt x="1673188" y="34887"/>
                  </a:lnTo>
                  <a:cubicBezTo>
                    <a:pt x="1675991" y="38316"/>
                    <a:pt x="1679824" y="41379"/>
                    <a:pt x="1682521" y="44769"/>
                  </a:cubicBezTo>
                  <a:close/>
                  <a:moveTo>
                    <a:pt x="2164277" y="0"/>
                  </a:moveTo>
                  <a:cubicBezTo>
                    <a:pt x="2184601" y="1772"/>
                    <a:pt x="2202901" y="3371"/>
                    <a:pt x="2220191" y="4883"/>
                  </a:cubicBezTo>
                  <a:lnTo>
                    <a:pt x="2241156" y="6719"/>
                  </a:lnTo>
                  <a:lnTo>
                    <a:pt x="2245493" y="7098"/>
                  </a:lnTo>
                  <a:lnTo>
                    <a:pt x="2294273" y="11368"/>
                  </a:lnTo>
                  <a:lnTo>
                    <a:pt x="2319882" y="13610"/>
                  </a:lnTo>
                  <a:cubicBezTo>
                    <a:pt x="2337172" y="15122"/>
                    <a:pt x="2355472" y="16721"/>
                    <a:pt x="2375796" y="18493"/>
                  </a:cubicBezTo>
                  <a:cubicBezTo>
                    <a:pt x="2489377" y="150568"/>
                    <a:pt x="2604036" y="282180"/>
                    <a:pt x="2716153" y="415025"/>
                  </a:cubicBezTo>
                  <a:cubicBezTo>
                    <a:pt x="2807696" y="523597"/>
                    <a:pt x="2889684" y="636253"/>
                    <a:pt x="2948246" y="758618"/>
                  </a:cubicBezTo>
                  <a:cubicBezTo>
                    <a:pt x="3070149" y="1013443"/>
                    <a:pt x="3007426" y="1236752"/>
                    <a:pt x="2763697" y="1430394"/>
                  </a:cubicBezTo>
                  <a:cubicBezTo>
                    <a:pt x="2702437" y="1479016"/>
                    <a:pt x="2636862" y="1523632"/>
                    <a:pt x="2564198" y="1561158"/>
                  </a:cubicBezTo>
                  <a:cubicBezTo>
                    <a:pt x="2421876" y="1634670"/>
                    <a:pt x="2306060" y="1729680"/>
                    <a:pt x="2197103" y="1830470"/>
                  </a:cubicBezTo>
                  <a:cubicBezTo>
                    <a:pt x="1994291" y="2018101"/>
                    <a:pt x="1834245" y="2224613"/>
                    <a:pt x="1741778" y="2460636"/>
                  </a:cubicBezTo>
                  <a:cubicBezTo>
                    <a:pt x="1640064" y="2720315"/>
                    <a:pt x="1634901" y="2983461"/>
                    <a:pt x="1699089" y="3248690"/>
                  </a:cubicBezTo>
                  <a:cubicBezTo>
                    <a:pt x="1772215" y="3550826"/>
                    <a:pt x="1921242" y="3831773"/>
                    <a:pt x="2093693" y="4106170"/>
                  </a:cubicBezTo>
                  <a:cubicBezTo>
                    <a:pt x="2367936" y="4542308"/>
                    <a:pt x="2734570" y="4909866"/>
                    <a:pt x="2981535" y="5364497"/>
                  </a:cubicBezTo>
                  <a:cubicBezTo>
                    <a:pt x="3144123" y="5663861"/>
                    <a:pt x="3267105" y="5984645"/>
                    <a:pt x="3346164" y="6315987"/>
                  </a:cubicBezTo>
                  <a:cubicBezTo>
                    <a:pt x="3370206" y="6416622"/>
                    <a:pt x="3446723" y="6748889"/>
                    <a:pt x="3439017" y="6849062"/>
                  </a:cubicBezTo>
                  <a:cubicBezTo>
                    <a:pt x="3346473" y="6856768"/>
                    <a:pt x="3255315" y="6850603"/>
                    <a:pt x="3165853" y="6850603"/>
                  </a:cubicBezTo>
                  <a:cubicBezTo>
                    <a:pt x="3210584" y="6850603"/>
                    <a:pt x="3255739" y="6852144"/>
                    <a:pt x="3301279" y="6852723"/>
                  </a:cubicBezTo>
                  <a:lnTo>
                    <a:pt x="3422408" y="6849504"/>
                  </a:lnTo>
                  <a:lnTo>
                    <a:pt x="3422408" y="6857999"/>
                  </a:lnTo>
                  <a:lnTo>
                    <a:pt x="0" y="6857999"/>
                  </a:lnTo>
                  <a:lnTo>
                    <a:pt x="0" y="4298733"/>
                  </a:lnTo>
                  <a:lnTo>
                    <a:pt x="0" y="22870"/>
                  </a:lnTo>
                  <a:lnTo>
                    <a:pt x="225992" y="22870"/>
                  </a:lnTo>
                  <a:lnTo>
                    <a:pt x="225851" y="22655"/>
                  </a:lnTo>
                  <a:cubicBezTo>
                    <a:pt x="305451" y="22655"/>
                    <a:pt x="384895" y="22655"/>
                    <a:pt x="464494" y="22655"/>
                  </a:cubicBezTo>
                  <a:lnTo>
                    <a:pt x="464652" y="22870"/>
                  </a:lnTo>
                  <a:lnTo>
                    <a:pt x="464651" y="22870"/>
                  </a:lnTo>
                  <a:lnTo>
                    <a:pt x="725638" y="379656"/>
                  </a:lnTo>
                  <a:lnTo>
                    <a:pt x="464652" y="22870"/>
                  </a:lnTo>
                  <a:lnTo>
                    <a:pt x="709888" y="22870"/>
                  </a:lnTo>
                  <a:lnTo>
                    <a:pt x="709723" y="23316"/>
                  </a:lnTo>
                  <a:lnTo>
                    <a:pt x="709888" y="22870"/>
                  </a:lnTo>
                  <a:lnTo>
                    <a:pt x="709888" y="22870"/>
                  </a:lnTo>
                  <a:lnTo>
                    <a:pt x="709996" y="22578"/>
                  </a:lnTo>
                  <a:cubicBezTo>
                    <a:pt x="789363" y="22655"/>
                    <a:pt x="868885" y="22655"/>
                    <a:pt x="948407" y="22655"/>
                  </a:cubicBezTo>
                  <a:lnTo>
                    <a:pt x="948551" y="22870"/>
                  </a:lnTo>
                  <a:lnTo>
                    <a:pt x="1186495" y="22870"/>
                  </a:lnTo>
                  <a:lnTo>
                    <a:pt x="1186280" y="22578"/>
                  </a:lnTo>
                  <a:cubicBezTo>
                    <a:pt x="1265956" y="22655"/>
                    <a:pt x="1345478" y="22655"/>
                    <a:pt x="1424999" y="22655"/>
                  </a:cubicBezTo>
                  <a:lnTo>
                    <a:pt x="1425167" y="22870"/>
                  </a:lnTo>
                  <a:lnTo>
                    <a:pt x="1425166" y="22870"/>
                  </a:lnTo>
                  <a:lnTo>
                    <a:pt x="1618516" y="271431"/>
                  </a:lnTo>
                  <a:cubicBezTo>
                    <a:pt x="1683446" y="354150"/>
                    <a:pt x="1747865" y="437101"/>
                    <a:pt x="1808970" y="521593"/>
                  </a:cubicBezTo>
                  <a:cubicBezTo>
                    <a:pt x="1747865" y="437101"/>
                    <a:pt x="1683446" y="354150"/>
                    <a:pt x="1618517" y="271431"/>
                  </a:cubicBezTo>
                  <a:lnTo>
                    <a:pt x="1425167" y="22870"/>
                  </a:lnTo>
                  <a:lnTo>
                    <a:pt x="1670054" y="22870"/>
                  </a:lnTo>
                  <a:lnTo>
                    <a:pt x="1671259" y="27491"/>
                  </a:lnTo>
                  <a:lnTo>
                    <a:pt x="1670054" y="22870"/>
                  </a:lnTo>
                  <a:lnTo>
                    <a:pt x="1670054" y="22870"/>
                  </a:lnTo>
                  <a:lnTo>
                    <a:pt x="1670038" y="22808"/>
                  </a:lnTo>
                  <a:cubicBezTo>
                    <a:pt x="1747479" y="22654"/>
                    <a:pt x="1824844" y="22654"/>
                    <a:pt x="1902285" y="22654"/>
                  </a:cubicBezTo>
                  <a:lnTo>
                    <a:pt x="1902462" y="22870"/>
                  </a:lnTo>
                  <a:lnTo>
                    <a:pt x="1902462" y="22870"/>
                  </a:lnTo>
                  <a:lnTo>
                    <a:pt x="2147151" y="321854"/>
                  </a:lnTo>
                  <a:cubicBezTo>
                    <a:pt x="2228426" y="421747"/>
                    <a:pt x="2307370" y="522749"/>
                    <a:pt x="2378030" y="627699"/>
                  </a:cubicBezTo>
                  <a:cubicBezTo>
                    <a:pt x="2307370" y="522749"/>
                    <a:pt x="2228426" y="421747"/>
                    <a:pt x="2147151" y="321854"/>
                  </a:cubicBezTo>
                  <a:lnTo>
                    <a:pt x="1902462" y="22870"/>
                  </a:lnTo>
                  <a:lnTo>
                    <a:pt x="2148394" y="22870"/>
                  </a:lnTo>
                  <a:lnTo>
                    <a:pt x="2148885" y="17591"/>
                  </a:lnTo>
                  <a:cubicBezTo>
                    <a:pt x="2151303" y="12666"/>
                    <a:pt x="2156090" y="6916"/>
                    <a:pt x="21642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BBA8AC3-61BC-4130-A1FC-24F873294BE2}"/>
                </a:ext>
              </a:extLst>
            </p:cNvPr>
            <p:cNvSpPr/>
            <p:nvPr/>
          </p:nvSpPr>
          <p:spPr>
            <a:xfrm>
              <a:off x="-1" y="-21189"/>
              <a:ext cx="3451024" cy="6856767"/>
            </a:xfrm>
            <a:custGeom>
              <a:avLst/>
              <a:gdLst>
                <a:gd name="connsiteX0" fmla="*/ 11619 w 3451024"/>
                <a:gd name="connsiteY0" fmla="*/ 4635930 h 6856767"/>
                <a:gd name="connsiteX1" fmla="*/ 55156 w 3451024"/>
                <a:gd name="connsiteY1" fmla="*/ 4684321 h 6856767"/>
                <a:gd name="connsiteX2" fmla="*/ 387422 w 3451024"/>
                <a:gd name="connsiteY2" fmla="*/ 5089483 h 6856767"/>
                <a:gd name="connsiteX3" fmla="*/ 402756 w 3451024"/>
                <a:gd name="connsiteY3" fmla="*/ 5111444 h 6856767"/>
                <a:gd name="connsiteX4" fmla="*/ 140765 w 3451024"/>
                <a:gd name="connsiteY4" fmla="*/ 5079003 h 6856767"/>
                <a:gd name="connsiteX5" fmla="*/ 82048 w 3451024"/>
                <a:gd name="connsiteY5" fmla="*/ 5010885 h 6856767"/>
                <a:gd name="connsiteX6" fmla="*/ 11696 w 3451024"/>
                <a:gd name="connsiteY6" fmla="*/ 4915721 h 6856767"/>
                <a:gd name="connsiteX7" fmla="*/ 11619 w 3451024"/>
                <a:gd name="connsiteY7" fmla="*/ 4635930 h 6856767"/>
                <a:gd name="connsiteX8" fmla="*/ 11619 w 3451024"/>
                <a:gd name="connsiteY8" fmla="*/ 3800796 h 6856767"/>
                <a:gd name="connsiteX9" fmla="*/ 91989 w 3451024"/>
                <a:gd name="connsiteY9" fmla="*/ 4006228 h 6856767"/>
                <a:gd name="connsiteX10" fmla="*/ 474496 w 3451024"/>
                <a:gd name="connsiteY10" fmla="*/ 4593011 h 6856767"/>
                <a:gd name="connsiteX11" fmla="*/ 909632 w 3451024"/>
                <a:gd name="connsiteY11" fmla="*/ 5149511 h 6856767"/>
                <a:gd name="connsiteX12" fmla="*/ 926969 w 3451024"/>
                <a:gd name="connsiteY12" fmla="*/ 5176249 h 6856767"/>
                <a:gd name="connsiteX13" fmla="*/ 665441 w 3451024"/>
                <a:gd name="connsiteY13" fmla="*/ 5142961 h 6856767"/>
                <a:gd name="connsiteX14" fmla="*/ 618899 w 3451024"/>
                <a:gd name="connsiteY14" fmla="*/ 5089406 h 6856767"/>
                <a:gd name="connsiteX15" fmla="*/ 135063 w 3451024"/>
                <a:gd name="connsiteY15" fmla="*/ 4482435 h 6856767"/>
                <a:gd name="connsiteX16" fmla="*/ 30960 w 3451024"/>
                <a:gd name="connsiteY16" fmla="*/ 4338186 h 6856767"/>
                <a:gd name="connsiteX17" fmla="*/ 11465 w 3451024"/>
                <a:gd name="connsiteY17" fmla="*/ 4298733 h 6856767"/>
                <a:gd name="connsiteX18" fmla="*/ 11619 w 3451024"/>
                <a:gd name="connsiteY18" fmla="*/ 3800796 h 6856767"/>
                <a:gd name="connsiteX19" fmla="*/ 0 w 3451024"/>
                <a:gd name="connsiteY19" fmla="*/ 1569807 h 6856767"/>
                <a:gd name="connsiteX20" fmla="*/ 103556 w 3451024"/>
                <a:gd name="connsiteY20" fmla="*/ 2092227 h 6856767"/>
                <a:gd name="connsiteX21" fmla="*/ 14794 w 3451024"/>
                <a:gd name="connsiteY21" fmla="*/ 2580576 h 6856767"/>
                <a:gd name="connsiteX22" fmla="*/ 11619 w 3451024"/>
                <a:gd name="connsiteY22" fmla="*/ 751761 h 6856767"/>
                <a:gd name="connsiteX23" fmla="*/ 95456 w 3451024"/>
                <a:gd name="connsiteY23" fmla="*/ 880676 h 6856767"/>
                <a:gd name="connsiteX24" fmla="*/ 408612 w 3451024"/>
                <a:gd name="connsiteY24" fmla="*/ 1544900 h 6856767"/>
                <a:gd name="connsiteX25" fmla="*/ 468331 w 3451024"/>
                <a:gd name="connsiteY25" fmla="*/ 2100551 h 6856767"/>
                <a:gd name="connsiteX26" fmla="*/ 119266 w 3451024"/>
                <a:gd name="connsiteY26" fmla="*/ 2832432 h 6856767"/>
                <a:gd name="connsiteX27" fmla="*/ 11619 w 3451024"/>
                <a:gd name="connsiteY27" fmla="*/ 2940465 h 6856767"/>
                <a:gd name="connsiteX28" fmla="*/ 11619 w 3451024"/>
                <a:gd name="connsiteY28" fmla="*/ 2799606 h 6856767"/>
                <a:gd name="connsiteX29" fmla="*/ 104163 w 3451024"/>
                <a:gd name="connsiteY29" fmla="*/ 2639946 h 6856767"/>
                <a:gd name="connsiteX30" fmla="*/ 241863 w 3451024"/>
                <a:gd name="connsiteY30" fmla="*/ 2222995 h 6856767"/>
                <a:gd name="connsiteX31" fmla="*/ 147007 w 3451024"/>
                <a:gd name="connsiteY31" fmla="*/ 1490961 h 6856767"/>
                <a:gd name="connsiteX32" fmla="*/ 27570 w 3451024"/>
                <a:gd name="connsiteY32" fmla="*/ 1215023 h 6856767"/>
                <a:gd name="connsiteX33" fmla="*/ 11619 w 3451024"/>
                <a:gd name="connsiteY33" fmla="*/ 1169405 h 6856767"/>
                <a:gd name="connsiteX34" fmla="*/ 11619 w 3451024"/>
                <a:gd name="connsiteY34" fmla="*/ 751761 h 6856767"/>
                <a:gd name="connsiteX35" fmla="*/ 11619 w 3451024"/>
                <a:gd name="connsiteY35" fmla="*/ 52938 h 6856767"/>
                <a:gd name="connsiteX36" fmla="*/ 227453 w 3451024"/>
                <a:gd name="connsiteY36" fmla="*/ 349219 h 6856767"/>
                <a:gd name="connsiteX37" fmla="*/ 672530 w 3451024"/>
                <a:gd name="connsiteY37" fmla="*/ 1037947 h 6856767"/>
                <a:gd name="connsiteX38" fmla="*/ 874186 w 3451024"/>
                <a:gd name="connsiteY38" fmla="*/ 1570020 h 6856767"/>
                <a:gd name="connsiteX39" fmla="*/ 584378 w 3451024"/>
                <a:gd name="connsiteY39" fmla="*/ 2576836 h 6856767"/>
                <a:gd name="connsiteX40" fmla="*/ 95148 w 3451024"/>
                <a:gd name="connsiteY40" fmla="*/ 2991861 h 6856767"/>
                <a:gd name="connsiteX41" fmla="*/ 11619 w 3451024"/>
                <a:gd name="connsiteY41" fmla="*/ 3046417 h 6856767"/>
                <a:gd name="connsiteX42" fmla="*/ 11619 w 3451024"/>
                <a:gd name="connsiteY42" fmla="*/ 3016211 h 6856767"/>
                <a:gd name="connsiteX43" fmla="*/ 126664 w 3451024"/>
                <a:gd name="connsiteY43" fmla="*/ 2915036 h 6856767"/>
                <a:gd name="connsiteX44" fmla="*/ 625063 w 3451024"/>
                <a:gd name="connsiteY44" fmla="*/ 2229004 h 6856767"/>
                <a:gd name="connsiteX45" fmla="*/ 674996 w 3451024"/>
                <a:gd name="connsiteY45" fmla="*/ 1966089 h 6856767"/>
                <a:gd name="connsiteX46" fmla="*/ 554172 w 3451024"/>
                <a:gd name="connsiteY46" fmla="*/ 1316120 h 6856767"/>
                <a:gd name="connsiteX47" fmla="*/ 175903 w 3451024"/>
                <a:gd name="connsiteY47" fmla="*/ 636870 h 6856767"/>
                <a:gd name="connsiteX48" fmla="*/ 25489 w 3451024"/>
                <a:gd name="connsiteY48" fmla="*/ 420496 h 6856767"/>
                <a:gd name="connsiteX49" fmla="*/ 11619 w 3451024"/>
                <a:gd name="connsiteY49" fmla="*/ 389982 h 6856767"/>
                <a:gd name="connsiteX50" fmla="*/ 11619 w 3451024"/>
                <a:gd name="connsiteY50" fmla="*/ 52938 h 6856767"/>
                <a:gd name="connsiteX51" fmla="*/ 237316 w 3451024"/>
                <a:gd name="connsiteY51" fmla="*/ 22655 h 6856767"/>
                <a:gd name="connsiteX52" fmla="*/ 475959 w 3451024"/>
                <a:gd name="connsiteY52" fmla="*/ 22655 h 6856767"/>
                <a:gd name="connsiteX53" fmla="*/ 737103 w 3451024"/>
                <a:gd name="connsiteY53" fmla="*/ 379656 h 6856767"/>
                <a:gd name="connsiteX54" fmla="*/ 1162915 w 3451024"/>
                <a:gd name="connsiteY54" fmla="*/ 1050199 h 6856767"/>
                <a:gd name="connsiteX55" fmla="*/ 1313175 w 3451024"/>
                <a:gd name="connsiteY55" fmla="*/ 1515310 h 6856767"/>
                <a:gd name="connsiteX56" fmla="*/ 1071218 w 3451024"/>
                <a:gd name="connsiteY56" fmla="*/ 2294040 h 6856767"/>
                <a:gd name="connsiteX57" fmla="*/ 566346 w 3451024"/>
                <a:gd name="connsiteY57" fmla="*/ 2720237 h 6856767"/>
                <a:gd name="connsiteX58" fmla="*/ 105396 w 3451024"/>
                <a:gd name="connsiteY58" fmla="*/ 3157224 h 6856767"/>
                <a:gd name="connsiteX59" fmla="*/ 17860 w 3451024"/>
                <a:gd name="connsiteY59" fmla="*/ 3339847 h 6856767"/>
                <a:gd name="connsiteX60" fmla="*/ 11696 w 3451024"/>
                <a:gd name="connsiteY60" fmla="*/ 3347859 h 6856767"/>
                <a:gd name="connsiteX61" fmla="*/ 11696 w 3451024"/>
                <a:gd name="connsiteY61" fmla="*/ 3111452 h 6856767"/>
                <a:gd name="connsiteX62" fmla="*/ 430034 w 3451024"/>
                <a:gd name="connsiteY62" fmla="*/ 2789203 h 6856767"/>
                <a:gd name="connsiteX63" fmla="*/ 969427 w 3451024"/>
                <a:gd name="connsiteY63" fmla="*/ 2238559 h 6856767"/>
                <a:gd name="connsiteX64" fmla="*/ 1103890 w 3451024"/>
                <a:gd name="connsiteY64" fmla="*/ 1612555 h 6856767"/>
                <a:gd name="connsiteX65" fmla="*/ 840743 w 3451024"/>
                <a:gd name="connsiteY65" fmla="*/ 901173 h 6856767"/>
                <a:gd name="connsiteX66" fmla="*/ 317224 w 3451024"/>
                <a:gd name="connsiteY66" fmla="*/ 136621 h 6856767"/>
                <a:gd name="connsiteX67" fmla="*/ 237316 w 3451024"/>
                <a:gd name="connsiteY67" fmla="*/ 22655 h 6856767"/>
                <a:gd name="connsiteX68" fmla="*/ 1913750 w 3451024"/>
                <a:gd name="connsiteY68" fmla="*/ 22654 h 6856767"/>
                <a:gd name="connsiteX69" fmla="*/ 2389495 w 3451024"/>
                <a:gd name="connsiteY69" fmla="*/ 627699 h 6856767"/>
                <a:gd name="connsiteX70" fmla="*/ 2572889 w 3451024"/>
                <a:gd name="connsiteY70" fmla="*/ 1006045 h 6856767"/>
                <a:gd name="connsiteX71" fmla="*/ 2378553 w 3451024"/>
                <a:gd name="connsiteY71" fmla="*/ 1625501 h 6856767"/>
                <a:gd name="connsiteX72" fmla="*/ 2162565 w 3451024"/>
                <a:gd name="connsiteY72" fmla="*/ 1775066 h 6856767"/>
                <a:gd name="connsiteX73" fmla="*/ 1504120 w 3451024"/>
                <a:gd name="connsiteY73" fmla="*/ 2352372 h 6856767"/>
                <a:gd name="connsiteX74" fmla="*/ 1256615 w 3451024"/>
                <a:gd name="connsiteY74" fmla="*/ 2924976 h 6856767"/>
                <a:gd name="connsiteX75" fmla="*/ 1342533 w 3451024"/>
                <a:gd name="connsiteY75" fmla="*/ 3570167 h 6856767"/>
                <a:gd name="connsiteX76" fmla="*/ 1705545 w 3451024"/>
                <a:gd name="connsiteY76" fmla="*/ 4248801 h 6856767"/>
                <a:gd name="connsiteX77" fmla="*/ 2140527 w 3451024"/>
                <a:gd name="connsiteY77" fmla="*/ 4922657 h 6856767"/>
                <a:gd name="connsiteX78" fmla="*/ 2579747 w 3451024"/>
                <a:gd name="connsiteY78" fmla="*/ 5677807 h 6856767"/>
                <a:gd name="connsiteX79" fmla="*/ 2900686 w 3451024"/>
                <a:gd name="connsiteY79" fmla="*/ 6850602 h 6856767"/>
                <a:gd name="connsiteX80" fmla="*/ 2614345 w 3451024"/>
                <a:gd name="connsiteY80" fmla="*/ 6846904 h 6856767"/>
                <a:gd name="connsiteX81" fmla="*/ 2518102 w 3451024"/>
                <a:gd name="connsiteY81" fmla="*/ 6109399 h 6856767"/>
                <a:gd name="connsiteX82" fmla="*/ 1878536 w 3451024"/>
                <a:gd name="connsiteY82" fmla="*/ 4891911 h 6856767"/>
                <a:gd name="connsiteX83" fmla="*/ 1317567 w 3451024"/>
                <a:gd name="connsiteY83" fmla="*/ 4019943 h 6856767"/>
                <a:gd name="connsiteX84" fmla="*/ 1069985 w 3451024"/>
                <a:gd name="connsiteY84" fmla="*/ 3436243 h 6856767"/>
                <a:gd name="connsiteX85" fmla="*/ 1407260 w 3451024"/>
                <a:gd name="connsiteY85" fmla="*/ 2326095 h 6856767"/>
                <a:gd name="connsiteX86" fmla="*/ 2010841 w 3451024"/>
                <a:gd name="connsiteY86" fmla="*/ 1861215 h 6856767"/>
                <a:gd name="connsiteX87" fmla="*/ 2318681 w 3451024"/>
                <a:gd name="connsiteY87" fmla="*/ 1517468 h 6856767"/>
                <a:gd name="connsiteX88" fmla="*/ 2323535 w 3451024"/>
                <a:gd name="connsiteY88" fmla="*/ 958810 h 6856767"/>
                <a:gd name="connsiteX89" fmla="*/ 2007990 w 3451024"/>
                <a:gd name="connsiteY89" fmla="*/ 441917 h 6856767"/>
                <a:gd name="connsiteX90" fmla="*/ 1693986 w 3451024"/>
                <a:gd name="connsiteY90" fmla="*/ 44769 h 6856767"/>
                <a:gd name="connsiteX91" fmla="*/ 1681503 w 3451024"/>
                <a:gd name="connsiteY91" fmla="*/ 22808 h 6856767"/>
                <a:gd name="connsiteX92" fmla="*/ 1913750 w 3451024"/>
                <a:gd name="connsiteY92" fmla="*/ 22654 h 6856767"/>
                <a:gd name="connsiteX93" fmla="*/ 1197745 w 3451024"/>
                <a:gd name="connsiteY93" fmla="*/ 22578 h 6856767"/>
                <a:gd name="connsiteX94" fmla="*/ 1436464 w 3451024"/>
                <a:gd name="connsiteY94" fmla="*/ 22655 h 6856767"/>
                <a:gd name="connsiteX95" fmla="*/ 1820435 w 3451024"/>
                <a:gd name="connsiteY95" fmla="*/ 521593 h 6856767"/>
                <a:gd name="connsiteX96" fmla="*/ 2116331 w 3451024"/>
                <a:gd name="connsiteY96" fmla="*/ 1042571 h 6856767"/>
                <a:gd name="connsiteX97" fmla="*/ 1783526 w 3451024"/>
                <a:gd name="connsiteY97" fmla="*/ 1992596 h 6856767"/>
                <a:gd name="connsiteX98" fmla="*/ 1538487 w 3451024"/>
                <a:gd name="connsiteY98" fmla="*/ 2151486 h 6856767"/>
                <a:gd name="connsiteX99" fmla="*/ 1000558 w 3451024"/>
                <a:gd name="connsiteY99" fmla="*/ 2673002 h 6856767"/>
                <a:gd name="connsiteX100" fmla="*/ 826334 w 3451024"/>
                <a:gd name="connsiteY100" fmla="*/ 3293305 h 6856767"/>
                <a:gd name="connsiteX101" fmla="*/ 1020130 w 3451024"/>
                <a:gd name="connsiteY101" fmla="*/ 3924086 h 6856767"/>
                <a:gd name="connsiteX102" fmla="*/ 1490250 w 3451024"/>
                <a:gd name="connsiteY102" fmla="*/ 4639476 h 6856767"/>
                <a:gd name="connsiteX103" fmla="*/ 2263663 w 3451024"/>
                <a:gd name="connsiteY103" fmla="*/ 6055383 h 6856767"/>
                <a:gd name="connsiteX104" fmla="*/ 2341798 w 3451024"/>
                <a:gd name="connsiteY104" fmla="*/ 6496375 h 6856767"/>
                <a:gd name="connsiteX105" fmla="*/ 2309896 w 3451024"/>
                <a:gd name="connsiteY105" fmla="*/ 6856767 h 6856767"/>
                <a:gd name="connsiteX106" fmla="*/ 2035962 w 3451024"/>
                <a:gd name="connsiteY106" fmla="*/ 6850602 h 6856767"/>
                <a:gd name="connsiteX107" fmla="*/ 2047597 w 3451024"/>
                <a:gd name="connsiteY107" fmla="*/ 6154477 h 6856767"/>
                <a:gd name="connsiteX108" fmla="*/ 1816814 w 3451024"/>
                <a:gd name="connsiteY108" fmla="*/ 5539106 h 6856767"/>
                <a:gd name="connsiteX109" fmla="*/ 1366883 w 3451024"/>
                <a:gd name="connsiteY109" fmla="*/ 4787346 h 6856767"/>
                <a:gd name="connsiteX110" fmla="*/ 884896 w 3451024"/>
                <a:gd name="connsiteY110" fmla="*/ 4116264 h 6856767"/>
                <a:gd name="connsiteX111" fmla="*/ 648411 w 3451024"/>
                <a:gd name="connsiteY111" fmla="*/ 3579799 h 6856767"/>
                <a:gd name="connsiteX112" fmla="*/ 943228 w 3451024"/>
                <a:gd name="connsiteY112" fmla="*/ 2587470 h 6856767"/>
                <a:gd name="connsiteX113" fmla="*/ 1483084 w 3451024"/>
                <a:gd name="connsiteY113" fmla="*/ 2171982 h 6856767"/>
                <a:gd name="connsiteX114" fmla="*/ 1814271 w 3451024"/>
                <a:gd name="connsiteY114" fmla="*/ 1847962 h 6856767"/>
                <a:gd name="connsiteX115" fmla="*/ 1941414 w 3451024"/>
                <a:gd name="connsiteY115" fmla="*/ 1247617 h 6856767"/>
                <a:gd name="connsiteX116" fmla="*/ 1677496 w 3451024"/>
                <a:gd name="connsiteY116" fmla="*/ 669464 h 6856767"/>
                <a:gd name="connsiteX117" fmla="*/ 1226486 w 3451024"/>
                <a:gd name="connsiteY117" fmla="*/ 61645 h 6856767"/>
                <a:gd name="connsiteX118" fmla="*/ 1197745 w 3451024"/>
                <a:gd name="connsiteY118" fmla="*/ 22578 h 6856767"/>
                <a:gd name="connsiteX119" fmla="*/ 721461 w 3451024"/>
                <a:gd name="connsiteY119" fmla="*/ 22578 h 6856767"/>
                <a:gd name="connsiteX120" fmla="*/ 959872 w 3451024"/>
                <a:gd name="connsiteY120" fmla="*/ 22655 h 6856767"/>
                <a:gd name="connsiteX121" fmla="*/ 1046329 w 3451024"/>
                <a:gd name="connsiteY121" fmla="*/ 142246 h 6856767"/>
                <a:gd name="connsiteX122" fmla="*/ 1510901 w 3451024"/>
                <a:gd name="connsiteY122" fmla="*/ 795220 h 6856767"/>
                <a:gd name="connsiteX123" fmla="*/ 1715562 w 3451024"/>
                <a:gd name="connsiteY123" fmla="*/ 1258097 h 6856767"/>
                <a:gd name="connsiteX124" fmla="*/ 1434153 w 3451024"/>
                <a:gd name="connsiteY124" fmla="*/ 2150252 h 6856767"/>
                <a:gd name="connsiteX125" fmla="*/ 1098805 w 3451024"/>
                <a:gd name="connsiteY125" fmla="*/ 2405925 h 6856767"/>
                <a:gd name="connsiteX126" fmla="*/ 564035 w 3451024"/>
                <a:gd name="connsiteY126" fmla="*/ 2899470 h 6856767"/>
                <a:gd name="connsiteX127" fmla="*/ 410231 w 3451024"/>
                <a:gd name="connsiteY127" fmla="*/ 3503513 h 6856767"/>
                <a:gd name="connsiteX128" fmla="*/ 654190 w 3451024"/>
                <a:gd name="connsiteY128" fmla="*/ 4141153 h 6856767"/>
                <a:gd name="connsiteX129" fmla="*/ 1138797 w 3451024"/>
                <a:gd name="connsiteY129" fmla="*/ 4807920 h 6856767"/>
                <a:gd name="connsiteX130" fmla="*/ 1454111 w 3451024"/>
                <a:gd name="connsiteY130" fmla="*/ 5241978 h 6856767"/>
                <a:gd name="connsiteX131" fmla="*/ 1191811 w 3451024"/>
                <a:gd name="connsiteY131" fmla="*/ 5208381 h 6856767"/>
                <a:gd name="connsiteX132" fmla="*/ 1125774 w 3451024"/>
                <a:gd name="connsiteY132" fmla="*/ 5125777 h 6856767"/>
                <a:gd name="connsiteX133" fmla="*/ 718070 w 3451024"/>
                <a:gd name="connsiteY133" fmla="*/ 4601333 h 6856767"/>
                <a:gd name="connsiteX134" fmla="*/ 423407 w 3451024"/>
                <a:gd name="connsiteY134" fmla="*/ 4179758 h 6856767"/>
                <a:gd name="connsiteX135" fmla="*/ 200946 w 3451024"/>
                <a:gd name="connsiteY135" fmla="*/ 3648687 h 6856767"/>
                <a:gd name="connsiteX136" fmla="*/ 364767 w 3451024"/>
                <a:gd name="connsiteY136" fmla="*/ 2973213 h 6856767"/>
                <a:gd name="connsiteX137" fmla="*/ 776633 w 3451024"/>
                <a:gd name="connsiteY137" fmla="*/ 2592478 h 6856767"/>
                <a:gd name="connsiteX138" fmla="*/ 1048410 w 3451024"/>
                <a:gd name="connsiteY138" fmla="*/ 2407389 h 6856767"/>
                <a:gd name="connsiteX139" fmla="*/ 1419975 w 3451024"/>
                <a:gd name="connsiteY139" fmla="*/ 1981654 h 6856767"/>
                <a:gd name="connsiteX140" fmla="*/ 1519917 w 3451024"/>
                <a:gd name="connsiteY140" fmla="*/ 1668190 h 6856767"/>
                <a:gd name="connsiteX141" fmla="*/ 1442244 w 3451024"/>
                <a:gd name="connsiteY141" fmla="*/ 1159850 h 6856767"/>
                <a:gd name="connsiteX142" fmla="*/ 1145886 w 3451024"/>
                <a:gd name="connsiteY142" fmla="*/ 622615 h 6856767"/>
                <a:gd name="connsiteX143" fmla="*/ 732402 w 3451024"/>
                <a:gd name="connsiteY143" fmla="*/ 56868 h 6856767"/>
                <a:gd name="connsiteX144" fmla="*/ 721461 w 3451024"/>
                <a:gd name="connsiteY144" fmla="*/ 22578 h 6856767"/>
                <a:gd name="connsiteX145" fmla="*/ 2175742 w 3451024"/>
                <a:gd name="connsiteY145" fmla="*/ 0 h 6856767"/>
                <a:gd name="connsiteX146" fmla="*/ 2387261 w 3451024"/>
                <a:gd name="connsiteY146" fmla="*/ 18493 h 6856767"/>
                <a:gd name="connsiteX147" fmla="*/ 2727618 w 3451024"/>
                <a:gd name="connsiteY147" fmla="*/ 415025 h 6856767"/>
                <a:gd name="connsiteX148" fmla="*/ 2959711 w 3451024"/>
                <a:gd name="connsiteY148" fmla="*/ 758618 h 6856767"/>
                <a:gd name="connsiteX149" fmla="*/ 2775162 w 3451024"/>
                <a:gd name="connsiteY149" fmla="*/ 1430394 h 6856767"/>
                <a:gd name="connsiteX150" fmla="*/ 2575663 w 3451024"/>
                <a:gd name="connsiteY150" fmla="*/ 1561158 h 6856767"/>
                <a:gd name="connsiteX151" fmla="*/ 2208568 w 3451024"/>
                <a:gd name="connsiteY151" fmla="*/ 1830470 h 6856767"/>
                <a:gd name="connsiteX152" fmla="*/ 1753243 w 3451024"/>
                <a:gd name="connsiteY152" fmla="*/ 2460636 h 6856767"/>
                <a:gd name="connsiteX153" fmla="*/ 1710554 w 3451024"/>
                <a:gd name="connsiteY153" fmla="*/ 3248690 h 6856767"/>
                <a:gd name="connsiteX154" fmla="*/ 2105158 w 3451024"/>
                <a:gd name="connsiteY154" fmla="*/ 4106170 h 6856767"/>
                <a:gd name="connsiteX155" fmla="*/ 2993000 w 3451024"/>
                <a:gd name="connsiteY155" fmla="*/ 5364497 h 6856767"/>
                <a:gd name="connsiteX156" fmla="*/ 3357629 w 3451024"/>
                <a:gd name="connsiteY156" fmla="*/ 6315987 h 6856767"/>
                <a:gd name="connsiteX157" fmla="*/ 3450482 w 3451024"/>
                <a:gd name="connsiteY157" fmla="*/ 6849062 h 6856767"/>
                <a:gd name="connsiteX158" fmla="*/ 3177318 w 3451024"/>
                <a:gd name="connsiteY158" fmla="*/ 6850603 h 6856767"/>
                <a:gd name="connsiteX159" fmla="*/ 2225212 w 3451024"/>
                <a:gd name="connsiteY159" fmla="*/ 4645255 h 6856767"/>
                <a:gd name="connsiteX160" fmla="*/ 1703927 w 3451024"/>
                <a:gd name="connsiteY160" fmla="*/ 3837321 h 6856767"/>
                <a:gd name="connsiteX161" fmla="*/ 1483007 w 3451024"/>
                <a:gd name="connsiteY161" fmla="*/ 3246916 h 6856767"/>
                <a:gd name="connsiteX162" fmla="*/ 1819819 w 3451024"/>
                <a:gd name="connsiteY162" fmla="*/ 2120432 h 6856767"/>
                <a:gd name="connsiteX163" fmla="*/ 2490439 w 3451024"/>
                <a:gd name="connsiteY163" fmla="*/ 1581347 h 6856767"/>
                <a:gd name="connsiteX164" fmla="*/ 2800513 w 3451024"/>
                <a:gd name="connsiteY164" fmla="*/ 1163240 h 6856767"/>
                <a:gd name="connsiteX165" fmla="*/ 2735632 w 3451024"/>
                <a:gd name="connsiteY165" fmla="*/ 799073 h 6856767"/>
                <a:gd name="connsiteX166" fmla="*/ 2424633 w 3451024"/>
                <a:gd name="connsiteY166" fmla="*/ 347138 h 6856767"/>
                <a:gd name="connsiteX167" fmla="*/ 2174740 w 3451024"/>
                <a:gd name="connsiteY167" fmla="*/ 48777 h 6856767"/>
                <a:gd name="connsiteX168" fmla="*/ 2175742 w 3451024"/>
                <a:gd name="connsiteY168" fmla="*/ 0 h 685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451024" h="6856767">
                  <a:moveTo>
                    <a:pt x="11619" y="4635930"/>
                  </a:moveTo>
                  <a:cubicBezTo>
                    <a:pt x="32347" y="4648644"/>
                    <a:pt x="41671" y="4667754"/>
                    <a:pt x="55156" y="4684321"/>
                  </a:cubicBezTo>
                  <a:cubicBezTo>
                    <a:pt x="167735" y="4822483"/>
                    <a:pt x="283319" y="4947237"/>
                    <a:pt x="387422" y="5089483"/>
                  </a:cubicBezTo>
                  <a:cubicBezTo>
                    <a:pt x="392739" y="5096726"/>
                    <a:pt x="397670" y="5104123"/>
                    <a:pt x="402756" y="5111444"/>
                  </a:cubicBezTo>
                  <a:cubicBezTo>
                    <a:pt x="315374" y="5100656"/>
                    <a:pt x="228070" y="5089868"/>
                    <a:pt x="140765" y="5079003"/>
                  </a:cubicBezTo>
                  <a:cubicBezTo>
                    <a:pt x="111715" y="5061357"/>
                    <a:pt x="100773" y="5034002"/>
                    <a:pt x="82048" y="5010885"/>
                  </a:cubicBezTo>
                  <a:cubicBezTo>
                    <a:pt x="56928" y="4979986"/>
                    <a:pt x="27261" y="4951013"/>
                    <a:pt x="11696" y="4915721"/>
                  </a:cubicBezTo>
                  <a:cubicBezTo>
                    <a:pt x="11619" y="4818553"/>
                    <a:pt x="11619" y="4733252"/>
                    <a:pt x="11619" y="4635930"/>
                  </a:cubicBezTo>
                  <a:close/>
                  <a:moveTo>
                    <a:pt x="11619" y="3800796"/>
                  </a:moveTo>
                  <a:cubicBezTo>
                    <a:pt x="37818" y="3869453"/>
                    <a:pt x="59856" y="3938958"/>
                    <a:pt x="91989" y="4006228"/>
                  </a:cubicBezTo>
                  <a:cubicBezTo>
                    <a:pt x="190775" y="4213278"/>
                    <a:pt x="329553" y="4404377"/>
                    <a:pt x="474496" y="4593011"/>
                  </a:cubicBezTo>
                  <a:cubicBezTo>
                    <a:pt x="619978" y="4782338"/>
                    <a:pt x="773705" y="4955791"/>
                    <a:pt x="909632" y="5149511"/>
                  </a:cubicBezTo>
                  <a:cubicBezTo>
                    <a:pt x="915796" y="5158295"/>
                    <a:pt x="921267" y="5167311"/>
                    <a:pt x="926969" y="5176249"/>
                  </a:cubicBezTo>
                  <a:cubicBezTo>
                    <a:pt x="839511" y="5166540"/>
                    <a:pt x="752052" y="5157062"/>
                    <a:pt x="665441" y="5142961"/>
                  </a:cubicBezTo>
                  <a:cubicBezTo>
                    <a:pt x="642016" y="5129321"/>
                    <a:pt x="632769" y="5108054"/>
                    <a:pt x="618899" y="5089406"/>
                  </a:cubicBezTo>
                  <a:cubicBezTo>
                    <a:pt x="463939" y="4880045"/>
                    <a:pt x="292258" y="4690718"/>
                    <a:pt x="135063" y="4482435"/>
                  </a:cubicBezTo>
                  <a:cubicBezTo>
                    <a:pt x="99232" y="4434891"/>
                    <a:pt x="66329" y="4386038"/>
                    <a:pt x="30960" y="4338186"/>
                  </a:cubicBezTo>
                  <a:cubicBezTo>
                    <a:pt x="21713" y="4325703"/>
                    <a:pt x="18708" y="4311678"/>
                    <a:pt x="11465" y="4298733"/>
                  </a:cubicBezTo>
                  <a:cubicBezTo>
                    <a:pt x="11619" y="4132831"/>
                    <a:pt x="11619" y="3966852"/>
                    <a:pt x="11619" y="3800796"/>
                  </a:cubicBezTo>
                  <a:close/>
                  <a:moveTo>
                    <a:pt x="0" y="1569807"/>
                  </a:moveTo>
                  <a:cubicBezTo>
                    <a:pt x="34519" y="1743947"/>
                    <a:pt x="106022" y="1804517"/>
                    <a:pt x="103556" y="2092227"/>
                  </a:cubicBezTo>
                  <a:cubicBezTo>
                    <a:pt x="96159" y="2379937"/>
                    <a:pt x="44382" y="2417793"/>
                    <a:pt x="14794" y="2580576"/>
                  </a:cubicBezTo>
                  <a:close/>
                  <a:moveTo>
                    <a:pt x="11619" y="751761"/>
                  </a:moveTo>
                  <a:cubicBezTo>
                    <a:pt x="45832" y="792293"/>
                    <a:pt x="68949" y="837216"/>
                    <a:pt x="95456" y="880676"/>
                  </a:cubicBezTo>
                  <a:cubicBezTo>
                    <a:pt x="225681" y="1094661"/>
                    <a:pt x="338800" y="1313578"/>
                    <a:pt x="408612" y="1544900"/>
                  </a:cubicBezTo>
                  <a:cubicBezTo>
                    <a:pt x="463785" y="1727755"/>
                    <a:pt x="489830" y="1912689"/>
                    <a:pt x="468331" y="2100551"/>
                  </a:cubicBezTo>
                  <a:cubicBezTo>
                    <a:pt x="437663" y="2369247"/>
                    <a:pt x="315529" y="2611743"/>
                    <a:pt x="119266" y="2832432"/>
                  </a:cubicBezTo>
                  <a:cubicBezTo>
                    <a:pt x="85901" y="2869880"/>
                    <a:pt x="55387" y="2909256"/>
                    <a:pt x="11619" y="2940465"/>
                  </a:cubicBezTo>
                  <a:cubicBezTo>
                    <a:pt x="11619" y="2893537"/>
                    <a:pt x="11619" y="2846533"/>
                    <a:pt x="11619" y="2799606"/>
                  </a:cubicBezTo>
                  <a:cubicBezTo>
                    <a:pt x="36200" y="2744202"/>
                    <a:pt x="75730" y="2694039"/>
                    <a:pt x="104163" y="2639946"/>
                  </a:cubicBezTo>
                  <a:cubicBezTo>
                    <a:pt x="174516" y="2505790"/>
                    <a:pt x="220904" y="2367089"/>
                    <a:pt x="241863" y="2222995"/>
                  </a:cubicBezTo>
                  <a:cubicBezTo>
                    <a:pt x="278233" y="1973563"/>
                    <a:pt x="233618" y="1730683"/>
                    <a:pt x="147007" y="1490961"/>
                  </a:cubicBezTo>
                  <a:cubicBezTo>
                    <a:pt x="113256" y="1397415"/>
                    <a:pt x="72879" y="1305564"/>
                    <a:pt x="27570" y="1215023"/>
                  </a:cubicBezTo>
                  <a:cubicBezTo>
                    <a:pt x="20172" y="1200151"/>
                    <a:pt x="18400" y="1184277"/>
                    <a:pt x="11619" y="1169405"/>
                  </a:cubicBezTo>
                  <a:cubicBezTo>
                    <a:pt x="11619" y="1030165"/>
                    <a:pt x="11619" y="890925"/>
                    <a:pt x="11619" y="751761"/>
                  </a:cubicBezTo>
                  <a:close/>
                  <a:moveTo>
                    <a:pt x="11619" y="52938"/>
                  </a:moveTo>
                  <a:cubicBezTo>
                    <a:pt x="83589" y="151647"/>
                    <a:pt x="156176" y="250125"/>
                    <a:pt x="227453" y="349219"/>
                  </a:cubicBezTo>
                  <a:cubicBezTo>
                    <a:pt x="388886" y="573684"/>
                    <a:pt x="546004" y="799844"/>
                    <a:pt x="672530" y="1037947"/>
                  </a:cubicBezTo>
                  <a:cubicBezTo>
                    <a:pt x="763764" y="1209782"/>
                    <a:pt x="836968" y="1385856"/>
                    <a:pt x="874186" y="1570020"/>
                  </a:cubicBezTo>
                  <a:cubicBezTo>
                    <a:pt x="947929" y="1935344"/>
                    <a:pt x="853689" y="2271385"/>
                    <a:pt x="584378" y="2576836"/>
                  </a:cubicBezTo>
                  <a:cubicBezTo>
                    <a:pt x="446447" y="2733260"/>
                    <a:pt x="279004" y="2868494"/>
                    <a:pt x="95148" y="2991861"/>
                  </a:cubicBezTo>
                  <a:cubicBezTo>
                    <a:pt x="67639" y="3010354"/>
                    <a:pt x="42673" y="3031158"/>
                    <a:pt x="11619" y="3046417"/>
                  </a:cubicBezTo>
                  <a:cubicBezTo>
                    <a:pt x="11619" y="3036321"/>
                    <a:pt x="11619" y="3026304"/>
                    <a:pt x="11619" y="3016211"/>
                  </a:cubicBezTo>
                  <a:cubicBezTo>
                    <a:pt x="43828" y="2978221"/>
                    <a:pt x="87828" y="2948324"/>
                    <a:pt x="126664" y="2915036"/>
                  </a:cubicBezTo>
                  <a:cubicBezTo>
                    <a:pt x="359528" y="2715691"/>
                    <a:pt x="539454" y="2493076"/>
                    <a:pt x="625063" y="2229004"/>
                  </a:cubicBezTo>
                  <a:cubicBezTo>
                    <a:pt x="652958" y="2142856"/>
                    <a:pt x="668215" y="2055243"/>
                    <a:pt x="674996" y="1966089"/>
                  </a:cubicBezTo>
                  <a:cubicBezTo>
                    <a:pt x="692025" y="1742549"/>
                    <a:pt x="638933" y="1527716"/>
                    <a:pt x="554172" y="1316120"/>
                  </a:cubicBezTo>
                  <a:cubicBezTo>
                    <a:pt x="459315" y="1079172"/>
                    <a:pt x="321616" y="856557"/>
                    <a:pt x="175903" y="636870"/>
                  </a:cubicBezTo>
                  <a:cubicBezTo>
                    <a:pt x="127589" y="564129"/>
                    <a:pt x="77964" y="491773"/>
                    <a:pt x="25489" y="420496"/>
                  </a:cubicBezTo>
                  <a:cubicBezTo>
                    <a:pt x="18400" y="410864"/>
                    <a:pt x="18708" y="399460"/>
                    <a:pt x="11619" y="389982"/>
                  </a:cubicBezTo>
                  <a:cubicBezTo>
                    <a:pt x="11619" y="277634"/>
                    <a:pt x="11619" y="165286"/>
                    <a:pt x="11619" y="52938"/>
                  </a:cubicBezTo>
                  <a:close/>
                  <a:moveTo>
                    <a:pt x="237316" y="22655"/>
                  </a:moveTo>
                  <a:cubicBezTo>
                    <a:pt x="316916" y="22655"/>
                    <a:pt x="396360" y="22655"/>
                    <a:pt x="475959" y="22655"/>
                  </a:cubicBezTo>
                  <a:cubicBezTo>
                    <a:pt x="563033" y="141630"/>
                    <a:pt x="650338" y="260450"/>
                    <a:pt x="737103" y="379656"/>
                  </a:cubicBezTo>
                  <a:cubicBezTo>
                    <a:pt x="895299" y="596878"/>
                    <a:pt x="1048179" y="816103"/>
                    <a:pt x="1162915" y="1050199"/>
                  </a:cubicBezTo>
                  <a:cubicBezTo>
                    <a:pt x="1236581" y="1200690"/>
                    <a:pt x="1292139" y="1354802"/>
                    <a:pt x="1313175" y="1515310"/>
                  </a:cubicBezTo>
                  <a:cubicBezTo>
                    <a:pt x="1350239" y="1796874"/>
                    <a:pt x="1269253" y="2056630"/>
                    <a:pt x="1071218" y="2294040"/>
                  </a:cubicBezTo>
                  <a:cubicBezTo>
                    <a:pt x="934058" y="2458555"/>
                    <a:pt x="760066" y="2595945"/>
                    <a:pt x="566346" y="2720237"/>
                  </a:cubicBezTo>
                  <a:cubicBezTo>
                    <a:pt x="376634" y="2841986"/>
                    <a:pt x="215741" y="2983769"/>
                    <a:pt x="105396" y="3157224"/>
                  </a:cubicBezTo>
                  <a:cubicBezTo>
                    <a:pt x="68178" y="3215786"/>
                    <a:pt x="39513" y="3276814"/>
                    <a:pt x="17860" y="3339847"/>
                  </a:cubicBezTo>
                  <a:cubicBezTo>
                    <a:pt x="16859" y="3342774"/>
                    <a:pt x="13854" y="3345241"/>
                    <a:pt x="11696" y="3347859"/>
                  </a:cubicBezTo>
                  <a:cubicBezTo>
                    <a:pt x="11696" y="3269108"/>
                    <a:pt x="11696" y="3190280"/>
                    <a:pt x="11696" y="3111452"/>
                  </a:cubicBezTo>
                  <a:cubicBezTo>
                    <a:pt x="131210" y="2988239"/>
                    <a:pt x="283550" y="2891225"/>
                    <a:pt x="430034" y="2789203"/>
                  </a:cubicBezTo>
                  <a:cubicBezTo>
                    <a:pt x="654576" y="2632778"/>
                    <a:pt x="843517" y="2454163"/>
                    <a:pt x="969427" y="2238559"/>
                  </a:cubicBezTo>
                  <a:cubicBezTo>
                    <a:pt x="1085936" y="2039292"/>
                    <a:pt x="1127315" y="1830239"/>
                    <a:pt x="1103890" y="1612555"/>
                  </a:cubicBezTo>
                  <a:cubicBezTo>
                    <a:pt x="1076921" y="1361660"/>
                    <a:pt x="972124" y="1128334"/>
                    <a:pt x="840743" y="901173"/>
                  </a:cubicBezTo>
                  <a:cubicBezTo>
                    <a:pt x="688172" y="637255"/>
                    <a:pt x="500155" y="387978"/>
                    <a:pt x="317224" y="136621"/>
                  </a:cubicBezTo>
                  <a:cubicBezTo>
                    <a:pt x="289869" y="99018"/>
                    <a:pt x="259278" y="62647"/>
                    <a:pt x="237316" y="22655"/>
                  </a:cubicBezTo>
                  <a:close/>
                  <a:moveTo>
                    <a:pt x="1913750" y="22654"/>
                  </a:moveTo>
                  <a:cubicBezTo>
                    <a:pt x="2073719" y="223694"/>
                    <a:pt x="2248174" y="417798"/>
                    <a:pt x="2389495" y="627699"/>
                  </a:cubicBezTo>
                  <a:cubicBezTo>
                    <a:pt x="2470404" y="747830"/>
                    <a:pt x="2537905" y="871967"/>
                    <a:pt x="2572889" y="1006045"/>
                  </a:cubicBezTo>
                  <a:cubicBezTo>
                    <a:pt x="2632916" y="1236597"/>
                    <a:pt x="2562640" y="1441182"/>
                    <a:pt x="2378553" y="1625501"/>
                  </a:cubicBezTo>
                  <a:cubicBezTo>
                    <a:pt x="2317833" y="1686297"/>
                    <a:pt x="2236384" y="1726984"/>
                    <a:pt x="2162565" y="1775066"/>
                  </a:cubicBezTo>
                  <a:cubicBezTo>
                    <a:pt x="1906199" y="1942047"/>
                    <a:pt x="1675724" y="2126751"/>
                    <a:pt x="1504120" y="2352372"/>
                  </a:cubicBezTo>
                  <a:cubicBezTo>
                    <a:pt x="1369425" y="2529524"/>
                    <a:pt x="1283585" y="2719698"/>
                    <a:pt x="1256615" y="2924976"/>
                  </a:cubicBezTo>
                  <a:cubicBezTo>
                    <a:pt x="1227796" y="3144509"/>
                    <a:pt x="1264629" y="3359111"/>
                    <a:pt x="1342533" y="3570167"/>
                  </a:cubicBezTo>
                  <a:cubicBezTo>
                    <a:pt x="1430069" y="3807268"/>
                    <a:pt x="1560602" y="4030346"/>
                    <a:pt x="1705545" y="4248801"/>
                  </a:cubicBezTo>
                  <a:cubicBezTo>
                    <a:pt x="1850410" y="4467024"/>
                    <a:pt x="1994659" y="4709057"/>
                    <a:pt x="2140527" y="4922657"/>
                  </a:cubicBezTo>
                  <a:cubicBezTo>
                    <a:pt x="2318526" y="5183338"/>
                    <a:pt x="2437886" y="5395165"/>
                    <a:pt x="2579747" y="5677807"/>
                  </a:cubicBezTo>
                  <a:cubicBezTo>
                    <a:pt x="2749887" y="6016700"/>
                    <a:pt x="2919256" y="6465245"/>
                    <a:pt x="2900686" y="6850602"/>
                  </a:cubicBezTo>
                  <a:cubicBezTo>
                    <a:pt x="2900455" y="6855611"/>
                    <a:pt x="2639774" y="6847674"/>
                    <a:pt x="2614345" y="6846904"/>
                  </a:cubicBezTo>
                  <a:cubicBezTo>
                    <a:pt x="2694869" y="6645171"/>
                    <a:pt x="2596314" y="6312057"/>
                    <a:pt x="2518102" y="6109399"/>
                  </a:cubicBezTo>
                  <a:cubicBezTo>
                    <a:pt x="2342876" y="5655307"/>
                    <a:pt x="2168113" y="5284359"/>
                    <a:pt x="1878536" y="4891911"/>
                  </a:cubicBezTo>
                  <a:cubicBezTo>
                    <a:pt x="1697377" y="4646410"/>
                    <a:pt x="1467749" y="4278467"/>
                    <a:pt x="1317567" y="4019943"/>
                  </a:cubicBezTo>
                  <a:cubicBezTo>
                    <a:pt x="1208455" y="3832234"/>
                    <a:pt x="1118608" y="3639517"/>
                    <a:pt x="1069985" y="3436243"/>
                  </a:cubicBezTo>
                  <a:cubicBezTo>
                    <a:pt x="972278" y="3027537"/>
                    <a:pt x="1087477" y="2657898"/>
                    <a:pt x="1407260" y="2326095"/>
                  </a:cubicBezTo>
                  <a:cubicBezTo>
                    <a:pt x="1579095" y="2147787"/>
                    <a:pt x="1787995" y="1999377"/>
                    <a:pt x="2010841" y="1861215"/>
                  </a:cubicBezTo>
                  <a:cubicBezTo>
                    <a:pt x="2156323" y="1771059"/>
                    <a:pt x="2252104" y="1651005"/>
                    <a:pt x="2318681" y="1517468"/>
                  </a:cubicBezTo>
                  <a:cubicBezTo>
                    <a:pt x="2410994" y="1332378"/>
                    <a:pt x="2396276" y="1145287"/>
                    <a:pt x="2323535" y="958810"/>
                  </a:cubicBezTo>
                  <a:cubicBezTo>
                    <a:pt x="2251488" y="774260"/>
                    <a:pt x="2134825" y="606046"/>
                    <a:pt x="2007990" y="441917"/>
                  </a:cubicBezTo>
                  <a:cubicBezTo>
                    <a:pt x="1905043" y="308687"/>
                    <a:pt x="1798628" y="177152"/>
                    <a:pt x="1693986" y="44769"/>
                  </a:cubicBezTo>
                  <a:cubicBezTo>
                    <a:pt x="1688592" y="37988"/>
                    <a:pt x="1678652" y="32517"/>
                    <a:pt x="1681503" y="22808"/>
                  </a:cubicBezTo>
                  <a:cubicBezTo>
                    <a:pt x="1758944" y="22654"/>
                    <a:pt x="1836309" y="22654"/>
                    <a:pt x="1913750" y="22654"/>
                  </a:cubicBezTo>
                  <a:close/>
                  <a:moveTo>
                    <a:pt x="1197745" y="22578"/>
                  </a:moveTo>
                  <a:cubicBezTo>
                    <a:pt x="1277421" y="22655"/>
                    <a:pt x="1356943" y="22655"/>
                    <a:pt x="1436464" y="22655"/>
                  </a:cubicBezTo>
                  <a:cubicBezTo>
                    <a:pt x="1562760" y="189790"/>
                    <a:pt x="1698224" y="352609"/>
                    <a:pt x="1820435" y="521593"/>
                  </a:cubicBezTo>
                  <a:cubicBezTo>
                    <a:pt x="1940720" y="687726"/>
                    <a:pt x="2049678" y="857712"/>
                    <a:pt x="2116331" y="1042571"/>
                  </a:cubicBezTo>
                  <a:cubicBezTo>
                    <a:pt x="2249484" y="1411516"/>
                    <a:pt x="2126811" y="1726597"/>
                    <a:pt x="1783526" y="1992596"/>
                  </a:cubicBezTo>
                  <a:cubicBezTo>
                    <a:pt x="1708550" y="2050697"/>
                    <a:pt x="1617701" y="2096160"/>
                    <a:pt x="1538487" y="2151486"/>
                  </a:cubicBezTo>
                  <a:cubicBezTo>
                    <a:pt x="1322575" y="2302361"/>
                    <a:pt x="1133711" y="2470267"/>
                    <a:pt x="1000558" y="2673002"/>
                  </a:cubicBezTo>
                  <a:cubicBezTo>
                    <a:pt x="872722" y="2867646"/>
                    <a:pt x="814313" y="3074772"/>
                    <a:pt x="826334" y="3293305"/>
                  </a:cubicBezTo>
                  <a:cubicBezTo>
                    <a:pt x="838509" y="3513222"/>
                    <a:pt x="914794" y="3721505"/>
                    <a:pt x="1020130" y="3924086"/>
                  </a:cubicBezTo>
                  <a:cubicBezTo>
                    <a:pt x="1149816" y="4173362"/>
                    <a:pt x="1318337" y="4407151"/>
                    <a:pt x="1490250" y="4639476"/>
                  </a:cubicBezTo>
                  <a:cubicBezTo>
                    <a:pt x="1823055" y="5089175"/>
                    <a:pt x="2100149" y="5519611"/>
                    <a:pt x="2263663" y="6055383"/>
                  </a:cubicBezTo>
                  <a:cubicBezTo>
                    <a:pt x="2297028" y="6164648"/>
                    <a:pt x="2335402" y="6381946"/>
                    <a:pt x="2341798" y="6496375"/>
                  </a:cubicBezTo>
                  <a:cubicBezTo>
                    <a:pt x="2348502" y="6616275"/>
                    <a:pt x="2331241" y="6738794"/>
                    <a:pt x="2309896" y="6856767"/>
                  </a:cubicBezTo>
                  <a:cubicBezTo>
                    <a:pt x="2309896" y="6856767"/>
                    <a:pt x="2035962" y="6850602"/>
                    <a:pt x="2035962" y="6850602"/>
                  </a:cubicBezTo>
                  <a:cubicBezTo>
                    <a:pt x="2112401" y="6616583"/>
                    <a:pt x="2116100" y="6392657"/>
                    <a:pt x="2047597" y="6154477"/>
                  </a:cubicBezTo>
                  <a:cubicBezTo>
                    <a:pt x="1986877" y="5943343"/>
                    <a:pt x="1915985" y="5735214"/>
                    <a:pt x="1816814" y="5539106"/>
                  </a:cubicBezTo>
                  <a:cubicBezTo>
                    <a:pt x="1687745" y="5283896"/>
                    <a:pt x="1539489" y="5016819"/>
                    <a:pt x="1366883" y="4787346"/>
                  </a:cubicBezTo>
                  <a:cubicBezTo>
                    <a:pt x="1198207" y="4563113"/>
                    <a:pt x="1026603" y="4352133"/>
                    <a:pt x="884896" y="4116264"/>
                  </a:cubicBezTo>
                  <a:cubicBezTo>
                    <a:pt x="781487" y="3944043"/>
                    <a:pt x="695492" y="3767276"/>
                    <a:pt x="648411" y="3579799"/>
                  </a:cubicBezTo>
                  <a:cubicBezTo>
                    <a:pt x="556637" y="3214399"/>
                    <a:pt x="657272" y="2884368"/>
                    <a:pt x="943228" y="2587470"/>
                  </a:cubicBezTo>
                  <a:cubicBezTo>
                    <a:pt x="1096801" y="2428040"/>
                    <a:pt x="1285203" y="2296659"/>
                    <a:pt x="1483084" y="2171982"/>
                  </a:cubicBezTo>
                  <a:cubicBezTo>
                    <a:pt x="1623326" y="2083600"/>
                    <a:pt x="1728893" y="1971175"/>
                    <a:pt x="1814271" y="1847962"/>
                  </a:cubicBezTo>
                  <a:cubicBezTo>
                    <a:pt x="1944881" y="1659560"/>
                    <a:pt x="1983332" y="1458828"/>
                    <a:pt x="1941414" y="1247617"/>
                  </a:cubicBezTo>
                  <a:cubicBezTo>
                    <a:pt x="1900651" y="1041645"/>
                    <a:pt x="1798166" y="853011"/>
                    <a:pt x="1677496" y="669464"/>
                  </a:cubicBezTo>
                  <a:cubicBezTo>
                    <a:pt x="1540413" y="460874"/>
                    <a:pt x="1379212" y="263223"/>
                    <a:pt x="1226486" y="61645"/>
                  </a:cubicBezTo>
                  <a:cubicBezTo>
                    <a:pt x="1216700" y="48699"/>
                    <a:pt x="1207300" y="35599"/>
                    <a:pt x="1197745" y="22578"/>
                  </a:cubicBezTo>
                  <a:close/>
                  <a:moveTo>
                    <a:pt x="721461" y="22578"/>
                  </a:moveTo>
                  <a:cubicBezTo>
                    <a:pt x="800828" y="22655"/>
                    <a:pt x="880350" y="22655"/>
                    <a:pt x="959872" y="22655"/>
                  </a:cubicBezTo>
                  <a:cubicBezTo>
                    <a:pt x="983143" y="64959"/>
                    <a:pt x="1016586" y="102793"/>
                    <a:pt x="1046329" y="142246"/>
                  </a:cubicBezTo>
                  <a:cubicBezTo>
                    <a:pt x="1208147" y="356925"/>
                    <a:pt x="1375051" y="569291"/>
                    <a:pt x="1510901" y="795220"/>
                  </a:cubicBezTo>
                  <a:cubicBezTo>
                    <a:pt x="1600286" y="943785"/>
                    <a:pt x="1674029" y="1096433"/>
                    <a:pt x="1715562" y="1258097"/>
                  </a:cubicBezTo>
                  <a:cubicBezTo>
                    <a:pt x="1800786" y="1590132"/>
                    <a:pt x="1702077" y="1886105"/>
                    <a:pt x="1434153" y="2150252"/>
                  </a:cubicBezTo>
                  <a:cubicBezTo>
                    <a:pt x="1336215" y="2246804"/>
                    <a:pt x="1220707" y="2328253"/>
                    <a:pt x="1098805" y="2405925"/>
                  </a:cubicBezTo>
                  <a:cubicBezTo>
                    <a:pt x="881814" y="2544241"/>
                    <a:pt x="695261" y="2703979"/>
                    <a:pt x="564035" y="2899470"/>
                  </a:cubicBezTo>
                  <a:cubicBezTo>
                    <a:pt x="436815" y="3088952"/>
                    <a:pt x="386806" y="3290300"/>
                    <a:pt x="410231" y="3503513"/>
                  </a:cubicBezTo>
                  <a:cubicBezTo>
                    <a:pt x="435043" y="3729442"/>
                    <a:pt x="532133" y="3938110"/>
                    <a:pt x="654190" y="4141153"/>
                  </a:cubicBezTo>
                  <a:cubicBezTo>
                    <a:pt x="795434" y="4376174"/>
                    <a:pt x="969196" y="4585151"/>
                    <a:pt x="1138797" y="4807920"/>
                  </a:cubicBezTo>
                  <a:cubicBezTo>
                    <a:pt x="1247600" y="4950936"/>
                    <a:pt x="1356789" y="5093876"/>
                    <a:pt x="1454111" y="5241978"/>
                  </a:cubicBezTo>
                  <a:cubicBezTo>
                    <a:pt x="1366652" y="5230805"/>
                    <a:pt x="1279193" y="5219554"/>
                    <a:pt x="1191811" y="5208381"/>
                  </a:cubicBezTo>
                  <a:cubicBezTo>
                    <a:pt x="1159062" y="5186112"/>
                    <a:pt x="1145963" y="5154056"/>
                    <a:pt x="1125774" y="5125777"/>
                  </a:cubicBezTo>
                  <a:cubicBezTo>
                    <a:pt x="996397" y="4943924"/>
                    <a:pt x="853843" y="4780180"/>
                    <a:pt x="718070" y="4601333"/>
                  </a:cubicBezTo>
                  <a:cubicBezTo>
                    <a:pt x="613505" y="4463556"/>
                    <a:pt x="511174" y="4324701"/>
                    <a:pt x="423407" y="4179758"/>
                  </a:cubicBezTo>
                  <a:cubicBezTo>
                    <a:pt x="320614" y="4010157"/>
                    <a:pt x="236161" y="3835702"/>
                    <a:pt x="200946" y="3648687"/>
                  </a:cubicBezTo>
                  <a:cubicBezTo>
                    <a:pt x="155714" y="3408581"/>
                    <a:pt x="209653" y="3183653"/>
                    <a:pt x="364767" y="2973213"/>
                  </a:cubicBezTo>
                  <a:cubicBezTo>
                    <a:pt x="472646" y="2826807"/>
                    <a:pt x="617281" y="2704981"/>
                    <a:pt x="776633" y="2592478"/>
                  </a:cubicBezTo>
                  <a:cubicBezTo>
                    <a:pt x="865787" y="2529447"/>
                    <a:pt x="965652" y="2476355"/>
                    <a:pt x="1048410" y="2407389"/>
                  </a:cubicBezTo>
                  <a:cubicBezTo>
                    <a:pt x="1200750" y="2280400"/>
                    <a:pt x="1333672" y="2143473"/>
                    <a:pt x="1419975" y="1981654"/>
                  </a:cubicBezTo>
                  <a:cubicBezTo>
                    <a:pt x="1473606" y="1881173"/>
                    <a:pt x="1506817" y="1776839"/>
                    <a:pt x="1519917" y="1668190"/>
                  </a:cubicBezTo>
                  <a:cubicBezTo>
                    <a:pt x="1540953" y="1494120"/>
                    <a:pt x="1505584" y="1325752"/>
                    <a:pt x="1442244" y="1159850"/>
                  </a:cubicBezTo>
                  <a:cubicBezTo>
                    <a:pt x="1370428" y="971756"/>
                    <a:pt x="1263242" y="795529"/>
                    <a:pt x="1145886" y="622615"/>
                  </a:cubicBezTo>
                  <a:cubicBezTo>
                    <a:pt x="1015353" y="430745"/>
                    <a:pt x="870795" y="245193"/>
                    <a:pt x="732402" y="56868"/>
                  </a:cubicBezTo>
                  <a:cubicBezTo>
                    <a:pt x="724851" y="46542"/>
                    <a:pt x="711289" y="36679"/>
                    <a:pt x="721461" y="22578"/>
                  </a:cubicBezTo>
                  <a:close/>
                  <a:moveTo>
                    <a:pt x="2175742" y="0"/>
                  </a:moveTo>
                  <a:cubicBezTo>
                    <a:pt x="2257036" y="7089"/>
                    <a:pt x="2305967" y="11404"/>
                    <a:pt x="2387261" y="18493"/>
                  </a:cubicBezTo>
                  <a:cubicBezTo>
                    <a:pt x="2500842" y="150568"/>
                    <a:pt x="2615501" y="282180"/>
                    <a:pt x="2727618" y="415025"/>
                  </a:cubicBezTo>
                  <a:cubicBezTo>
                    <a:pt x="2819161" y="523597"/>
                    <a:pt x="2901149" y="636253"/>
                    <a:pt x="2959711" y="758618"/>
                  </a:cubicBezTo>
                  <a:cubicBezTo>
                    <a:pt x="3081614" y="1013443"/>
                    <a:pt x="3018891" y="1236752"/>
                    <a:pt x="2775162" y="1430394"/>
                  </a:cubicBezTo>
                  <a:cubicBezTo>
                    <a:pt x="2713902" y="1479016"/>
                    <a:pt x="2648327" y="1523632"/>
                    <a:pt x="2575663" y="1561158"/>
                  </a:cubicBezTo>
                  <a:cubicBezTo>
                    <a:pt x="2433341" y="1634670"/>
                    <a:pt x="2317525" y="1729680"/>
                    <a:pt x="2208568" y="1830470"/>
                  </a:cubicBezTo>
                  <a:cubicBezTo>
                    <a:pt x="2005756" y="2018101"/>
                    <a:pt x="1845710" y="2224613"/>
                    <a:pt x="1753243" y="2460636"/>
                  </a:cubicBezTo>
                  <a:cubicBezTo>
                    <a:pt x="1651529" y="2720315"/>
                    <a:pt x="1646366" y="2983461"/>
                    <a:pt x="1710554" y="3248690"/>
                  </a:cubicBezTo>
                  <a:cubicBezTo>
                    <a:pt x="1783680" y="3550826"/>
                    <a:pt x="1932707" y="3831773"/>
                    <a:pt x="2105158" y="4106170"/>
                  </a:cubicBezTo>
                  <a:cubicBezTo>
                    <a:pt x="2379401" y="4542308"/>
                    <a:pt x="2746035" y="4909866"/>
                    <a:pt x="2993000" y="5364497"/>
                  </a:cubicBezTo>
                  <a:cubicBezTo>
                    <a:pt x="3155588" y="5663861"/>
                    <a:pt x="3278570" y="5984645"/>
                    <a:pt x="3357629" y="6315987"/>
                  </a:cubicBezTo>
                  <a:cubicBezTo>
                    <a:pt x="3381671" y="6416622"/>
                    <a:pt x="3458188" y="6748889"/>
                    <a:pt x="3450482" y="6849062"/>
                  </a:cubicBezTo>
                  <a:cubicBezTo>
                    <a:pt x="3357938" y="6856768"/>
                    <a:pt x="3266780" y="6850603"/>
                    <a:pt x="3177318" y="6850603"/>
                  </a:cubicBezTo>
                  <a:cubicBezTo>
                    <a:pt x="3112668" y="6066710"/>
                    <a:pt x="2677686" y="5272184"/>
                    <a:pt x="2225212" y="4645255"/>
                  </a:cubicBezTo>
                  <a:cubicBezTo>
                    <a:pt x="2035962" y="4383033"/>
                    <a:pt x="1851258" y="4116033"/>
                    <a:pt x="1703927" y="3837321"/>
                  </a:cubicBezTo>
                  <a:cubicBezTo>
                    <a:pt x="1603137" y="3646684"/>
                    <a:pt x="1523153" y="3451269"/>
                    <a:pt x="1483007" y="3246916"/>
                  </a:cubicBezTo>
                  <a:cubicBezTo>
                    <a:pt x="1402329" y="2836438"/>
                    <a:pt x="1515525" y="2461020"/>
                    <a:pt x="1819819" y="2120432"/>
                  </a:cubicBezTo>
                  <a:cubicBezTo>
                    <a:pt x="2005833" y="1912303"/>
                    <a:pt x="2233688" y="1735151"/>
                    <a:pt x="2490439" y="1581347"/>
                  </a:cubicBezTo>
                  <a:cubicBezTo>
                    <a:pt x="2669749" y="1474008"/>
                    <a:pt x="2767919" y="1333380"/>
                    <a:pt x="2800513" y="1163240"/>
                  </a:cubicBezTo>
                  <a:cubicBezTo>
                    <a:pt x="2824478" y="1037870"/>
                    <a:pt x="2791267" y="916737"/>
                    <a:pt x="2735632" y="799073"/>
                  </a:cubicBezTo>
                  <a:cubicBezTo>
                    <a:pt x="2658961" y="637178"/>
                    <a:pt x="2544147" y="491156"/>
                    <a:pt x="2424633" y="347138"/>
                  </a:cubicBezTo>
                  <a:cubicBezTo>
                    <a:pt x="2341798" y="247427"/>
                    <a:pt x="2257730" y="148410"/>
                    <a:pt x="2174740" y="48777"/>
                  </a:cubicBezTo>
                  <a:cubicBezTo>
                    <a:pt x="2164646" y="36679"/>
                    <a:pt x="2142993" y="27663"/>
                    <a:pt x="2175742" y="0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7F345B5-D29E-472A-AAEF-5E5CABB82AEA}"/>
                </a:ext>
              </a:extLst>
            </p:cNvPr>
            <p:cNvGrpSpPr/>
            <p:nvPr/>
          </p:nvGrpSpPr>
          <p:grpSpPr>
            <a:xfrm>
              <a:off x="0" y="4803997"/>
              <a:ext cx="2111117" cy="2054003"/>
              <a:chOff x="4364024" y="4825186"/>
              <a:chExt cx="2111117" cy="2054003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78838B36-73EC-4B27-8D17-BE8EFEDA114B}"/>
                  </a:ext>
                </a:extLst>
              </p:cNvPr>
              <p:cNvSpPr/>
              <p:nvPr/>
            </p:nvSpPr>
            <p:spPr>
              <a:xfrm rot="16200000">
                <a:off x="4392581" y="4796629"/>
                <a:ext cx="2054003" cy="2111117"/>
              </a:xfrm>
              <a:custGeom>
                <a:avLst/>
                <a:gdLst>
                  <a:gd name="connsiteX0" fmla="*/ 2629281 w 2629512"/>
                  <a:gd name="connsiteY0" fmla="*/ 2858 h 2646885"/>
                  <a:gd name="connsiteX1" fmla="*/ 0 w 2629512"/>
                  <a:gd name="connsiteY1" fmla="*/ 0 h 2646885"/>
                  <a:gd name="connsiteX2" fmla="*/ 953 w 2629512"/>
                  <a:gd name="connsiteY2" fmla="*/ 2544413 h 2646885"/>
                  <a:gd name="connsiteX3" fmla="*/ 51626 w 2629512"/>
                  <a:gd name="connsiteY3" fmla="*/ 2568702 h 2646885"/>
                  <a:gd name="connsiteX4" fmla="*/ 708470 w 2629512"/>
                  <a:gd name="connsiteY4" fmla="*/ 2645378 h 2646885"/>
                  <a:gd name="connsiteX5" fmla="*/ 1271016 w 2629512"/>
                  <a:gd name="connsiteY5" fmla="*/ 2560987 h 2646885"/>
                  <a:gd name="connsiteX6" fmla="*/ 2248376 w 2629512"/>
                  <a:gd name="connsiteY6" fmla="*/ 2168652 h 2646885"/>
                  <a:gd name="connsiteX7" fmla="*/ 2293525 w 2629512"/>
                  <a:gd name="connsiteY7" fmla="*/ 2135029 h 2646885"/>
                  <a:gd name="connsiteX8" fmla="*/ 2629281 w 2629512"/>
                  <a:gd name="connsiteY8" fmla="*/ 2858 h 2646885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48376 w 2629504"/>
                  <a:gd name="connsiteY6" fmla="*/ 2168652 h 2646884"/>
                  <a:gd name="connsiteX7" fmla="*/ 2281241 w 2629504"/>
                  <a:gd name="connsiteY7" fmla="*/ 2049043 h 2646884"/>
                  <a:gd name="connsiteX8" fmla="*/ 2629281 w 2629504"/>
                  <a:gd name="connsiteY8" fmla="*/ 2858 h 2646884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81241 w 2629504"/>
                  <a:gd name="connsiteY6" fmla="*/ 2049043 h 2646884"/>
                  <a:gd name="connsiteX7" fmla="*/ 2629281 w 2629504"/>
                  <a:gd name="connsiteY7" fmla="*/ 2858 h 2646884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81241 w 2629504"/>
                  <a:gd name="connsiteY6" fmla="*/ 2049043 h 2646884"/>
                  <a:gd name="connsiteX7" fmla="*/ 2629281 w 2629504"/>
                  <a:gd name="connsiteY7" fmla="*/ 2858 h 2646884"/>
                  <a:gd name="connsiteX0" fmla="*/ 2637734 w 2637957"/>
                  <a:gd name="connsiteY0" fmla="*/ 2858 h 2670445"/>
                  <a:gd name="connsiteX1" fmla="*/ 8453 w 2637957"/>
                  <a:gd name="connsiteY1" fmla="*/ 0 h 2670445"/>
                  <a:gd name="connsiteX2" fmla="*/ 9406 w 2637957"/>
                  <a:gd name="connsiteY2" fmla="*/ 2544413 h 2670445"/>
                  <a:gd name="connsiteX3" fmla="*/ 60079 w 2637957"/>
                  <a:gd name="connsiteY3" fmla="*/ 2568702 h 2670445"/>
                  <a:gd name="connsiteX4" fmla="*/ 643218 w 2637957"/>
                  <a:gd name="connsiteY4" fmla="*/ 2669946 h 2670445"/>
                  <a:gd name="connsiteX5" fmla="*/ 1279469 w 2637957"/>
                  <a:gd name="connsiteY5" fmla="*/ 2560987 h 2670445"/>
                  <a:gd name="connsiteX6" fmla="*/ 2289694 w 2637957"/>
                  <a:gd name="connsiteY6" fmla="*/ 2049043 h 2670445"/>
                  <a:gd name="connsiteX7" fmla="*/ 2637734 w 2637957"/>
                  <a:gd name="connsiteY7" fmla="*/ 2858 h 2670445"/>
                  <a:gd name="connsiteX0" fmla="*/ 2653266 w 2653489"/>
                  <a:gd name="connsiteY0" fmla="*/ 2858 h 2674355"/>
                  <a:gd name="connsiteX1" fmla="*/ 23985 w 2653489"/>
                  <a:gd name="connsiteY1" fmla="*/ 0 h 2674355"/>
                  <a:gd name="connsiteX2" fmla="*/ 24938 w 2653489"/>
                  <a:gd name="connsiteY2" fmla="*/ 2544413 h 2674355"/>
                  <a:gd name="connsiteX3" fmla="*/ 51042 w 2653489"/>
                  <a:gd name="connsiteY3" fmla="*/ 2642409 h 2674355"/>
                  <a:gd name="connsiteX4" fmla="*/ 658750 w 2653489"/>
                  <a:gd name="connsiteY4" fmla="*/ 2669946 h 2674355"/>
                  <a:gd name="connsiteX5" fmla="*/ 1295001 w 2653489"/>
                  <a:gd name="connsiteY5" fmla="*/ 2560987 h 2674355"/>
                  <a:gd name="connsiteX6" fmla="*/ 2305226 w 2653489"/>
                  <a:gd name="connsiteY6" fmla="*/ 2049043 h 2674355"/>
                  <a:gd name="connsiteX7" fmla="*/ 2653266 w 2653489"/>
                  <a:gd name="connsiteY7" fmla="*/ 2858 h 2674355"/>
                  <a:gd name="connsiteX0" fmla="*/ 2653266 w 2653489"/>
                  <a:gd name="connsiteY0" fmla="*/ 2858 h 2674355"/>
                  <a:gd name="connsiteX1" fmla="*/ 23985 w 2653489"/>
                  <a:gd name="connsiteY1" fmla="*/ 0 h 2674355"/>
                  <a:gd name="connsiteX2" fmla="*/ 24938 w 2653489"/>
                  <a:gd name="connsiteY2" fmla="*/ 2544413 h 2674355"/>
                  <a:gd name="connsiteX3" fmla="*/ 51043 w 2653489"/>
                  <a:gd name="connsiteY3" fmla="*/ 2642409 h 2674355"/>
                  <a:gd name="connsiteX4" fmla="*/ 658750 w 2653489"/>
                  <a:gd name="connsiteY4" fmla="*/ 2669946 h 2674355"/>
                  <a:gd name="connsiteX5" fmla="*/ 1295001 w 2653489"/>
                  <a:gd name="connsiteY5" fmla="*/ 2560987 h 2674355"/>
                  <a:gd name="connsiteX6" fmla="*/ 2305226 w 2653489"/>
                  <a:gd name="connsiteY6" fmla="*/ 2049043 h 2674355"/>
                  <a:gd name="connsiteX7" fmla="*/ 2653266 w 2653489"/>
                  <a:gd name="connsiteY7" fmla="*/ 2858 h 2674355"/>
                  <a:gd name="connsiteX0" fmla="*/ 2646969 w 2647192"/>
                  <a:gd name="connsiteY0" fmla="*/ 2858 h 2709056"/>
                  <a:gd name="connsiteX1" fmla="*/ 17688 w 2647192"/>
                  <a:gd name="connsiteY1" fmla="*/ 0 h 2709056"/>
                  <a:gd name="connsiteX2" fmla="*/ 18641 w 2647192"/>
                  <a:gd name="connsiteY2" fmla="*/ 2544413 h 2709056"/>
                  <a:gd name="connsiteX3" fmla="*/ 44746 w 2647192"/>
                  <a:gd name="connsiteY3" fmla="*/ 2642409 h 2709056"/>
                  <a:gd name="connsiteX4" fmla="*/ 566464 w 2647192"/>
                  <a:gd name="connsiteY4" fmla="*/ 2706798 h 2709056"/>
                  <a:gd name="connsiteX5" fmla="*/ 1288704 w 2647192"/>
                  <a:gd name="connsiteY5" fmla="*/ 2560987 h 2709056"/>
                  <a:gd name="connsiteX6" fmla="*/ 2298929 w 2647192"/>
                  <a:gd name="connsiteY6" fmla="*/ 2049043 h 2709056"/>
                  <a:gd name="connsiteX7" fmla="*/ 2646969 w 2647192"/>
                  <a:gd name="connsiteY7" fmla="*/ 2858 h 2709056"/>
                  <a:gd name="connsiteX0" fmla="*/ 2646969 w 2647192"/>
                  <a:gd name="connsiteY0" fmla="*/ 2858 h 2710858"/>
                  <a:gd name="connsiteX1" fmla="*/ 17688 w 2647192"/>
                  <a:gd name="connsiteY1" fmla="*/ 0 h 2710858"/>
                  <a:gd name="connsiteX2" fmla="*/ 18641 w 2647192"/>
                  <a:gd name="connsiteY2" fmla="*/ 2544413 h 2710858"/>
                  <a:gd name="connsiteX3" fmla="*/ 44746 w 2647192"/>
                  <a:gd name="connsiteY3" fmla="*/ 2642409 h 2710858"/>
                  <a:gd name="connsiteX4" fmla="*/ 566464 w 2647192"/>
                  <a:gd name="connsiteY4" fmla="*/ 2706798 h 2710858"/>
                  <a:gd name="connsiteX5" fmla="*/ 1288704 w 2647192"/>
                  <a:gd name="connsiteY5" fmla="*/ 2524135 h 2710858"/>
                  <a:gd name="connsiteX6" fmla="*/ 2298929 w 2647192"/>
                  <a:gd name="connsiteY6" fmla="*/ 2049043 h 2710858"/>
                  <a:gd name="connsiteX7" fmla="*/ 2646969 w 2647192"/>
                  <a:gd name="connsiteY7" fmla="*/ 2858 h 2710858"/>
                  <a:gd name="connsiteX0" fmla="*/ 2646969 w 2647192"/>
                  <a:gd name="connsiteY0" fmla="*/ 2858 h 2699238"/>
                  <a:gd name="connsiteX1" fmla="*/ 17688 w 2647192"/>
                  <a:gd name="connsiteY1" fmla="*/ 0 h 2699238"/>
                  <a:gd name="connsiteX2" fmla="*/ 18641 w 2647192"/>
                  <a:gd name="connsiteY2" fmla="*/ 2544413 h 2699238"/>
                  <a:gd name="connsiteX3" fmla="*/ 44746 w 2647192"/>
                  <a:gd name="connsiteY3" fmla="*/ 2642409 h 2699238"/>
                  <a:gd name="connsiteX4" fmla="*/ 566463 w 2647192"/>
                  <a:gd name="connsiteY4" fmla="*/ 2694517 h 2699238"/>
                  <a:gd name="connsiteX5" fmla="*/ 1288704 w 2647192"/>
                  <a:gd name="connsiteY5" fmla="*/ 2524135 h 2699238"/>
                  <a:gd name="connsiteX6" fmla="*/ 2298929 w 2647192"/>
                  <a:gd name="connsiteY6" fmla="*/ 2049043 h 2699238"/>
                  <a:gd name="connsiteX7" fmla="*/ 2646969 w 2647192"/>
                  <a:gd name="connsiteY7" fmla="*/ 2858 h 2699238"/>
                  <a:gd name="connsiteX0" fmla="*/ 2649664 w 2649887"/>
                  <a:gd name="connsiteY0" fmla="*/ 2858 h 2734538"/>
                  <a:gd name="connsiteX1" fmla="*/ 20383 w 2649887"/>
                  <a:gd name="connsiteY1" fmla="*/ 0 h 2734538"/>
                  <a:gd name="connsiteX2" fmla="*/ 21336 w 2649887"/>
                  <a:gd name="connsiteY2" fmla="*/ 2544413 h 2734538"/>
                  <a:gd name="connsiteX3" fmla="*/ 47441 w 2649887"/>
                  <a:gd name="connsiteY3" fmla="*/ 2642409 h 2734538"/>
                  <a:gd name="connsiteX4" fmla="*/ 606010 w 2649887"/>
                  <a:gd name="connsiteY4" fmla="*/ 2731372 h 2734538"/>
                  <a:gd name="connsiteX5" fmla="*/ 1291399 w 2649887"/>
                  <a:gd name="connsiteY5" fmla="*/ 2524135 h 2734538"/>
                  <a:gd name="connsiteX6" fmla="*/ 2301624 w 2649887"/>
                  <a:gd name="connsiteY6" fmla="*/ 2049043 h 2734538"/>
                  <a:gd name="connsiteX7" fmla="*/ 2649664 w 2649887"/>
                  <a:gd name="connsiteY7" fmla="*/ 2858 h 2734538"/>
                  <a:gd name="connsiteX0" fmla="*/ 2648765 w 2648988"/>
                  <a:gd name="connsiteY0" fmla="*/ 2858 h 2710864"/>
                  <a:gd name="connsiteX1" fmla="*/ 19484 w 2648988"/>
                  <a:gd name="connsiteY1" fmla="*/ 0 h 2710864"/>
                  <a:gd name="connsiteX2" fmla="*/ 20437 w 2648988"/>
                  <a:gd name="connsiteY2" fmla="*/ 2544413 h 2710864"/>
                  <a:gd name="connsiteX3" fmla="*/ 46542 w 2648988"/>
                  <a:gd name="connsiteY3" fmla="*/ 2642409 h 2710864"/>
                  <a:gd name="connsiteX4" fmla="*/ 592827 w 2648988"/>
                  <a:gd name="connsiteY4" fmla="*/ 2706804 h 2710864"/>
                  <a:gd name="connsiteX5" fmla="*/ 1290500 w 2648988"/>
                  <a:gd name="connsiteY5" fmla="*/ 2524135 h 2710864"/>
                  <a:gd name="connsiteX6" fmla="*/ 2300725 w 2648988"/>
                  <a:gd name="connsiteY6" fmla="*/ 2049043 h 2710864"/>
                  <a:gd name="connsiteX7" fmla="*/ 2648765 w 2648988"/>
                  <a:gd name="connsiteY7" fmla="*/ 2858 h 2710864"/>
                  <a:gd name="connsiteX0" fmla="*/ 2648765 w 2648988"/>
                  <a:gd name="connsiteY0" fmla="*/ 2858 h 2722646"/>
                  <a:gd name="connsiteX1" fmla="*/ 19484 w 2648988"/>
                  <a:gd name="connsiteY1" fmla="*/ 0 h 2722646"/>
                  <a:gd name="connsiteX2" fmla="*/ 20437 w 2648988"/>
                  <a:gd name="connsiteY2" fmla="*/ 2544413 h 2722646"/>
                  <a:gd name="connsiteX3" fmla="*/ 46542 w 2648988"/>
                  <a:gd name="connsiteY3" fmla="*/ 2642409 h 2722646"/>
                  <a:gd name="connsiteX4" fmla="*/ 592827 w 2648988"/>
                  <a:gd name="connsiteY4" fmla="*/ 2719088 h 2722646"/>
                  <a:gd name="connsiteX5" fmla="*/ 1290500 w 2648988"/>
                  <a:gd name="connsiteY5" fmla="*/ 2524135 h 2722646"/>
                  <a:gd name="connsiteX6" fmla="*/ 2300725 w 2648988"/>
                  <a:gd name="connsiteY6" fmla="*/ 2049043 h 2722646"/>
                  <a:gd name="connsiteX7" fmla="*/ 2648765 w 2648988"/>
                  <a:gd name="connsiteY7" fmla="*/ 2858 h 2722646"/>
                  <a:gd name="connsiteX0" fmla="*/ 2648765 w 2648988"/>
                  <a:gd name="connsiteY0" fmla="*/ 2858 h 2722646"/>
                  <a:gd name="connsiteX1" fmla="*/ 19484 w 2648988"/>
                  <a:gd name="connsiteY1" fmla="*/ 0 h 2722646"/>
                  <a:gd name="connsiteX2" fmla="*/ 20437 w 2648988"/>
                  <a:gd name="connsiteY2" fmla="*/ 2544413 h 2722646"/>
                  <a:gd name="connsiteX3" fmla="*/ 46542 w 2648988"/>
                  <a:gd name="connsiteY3" fmla="*/ 2642409 h 2722646"/>
                  <a:gd name="connsiteX4" fmla="*/ 592827 w 2648988"/>
                  <a:gd name="connsiteY4" fmla="*/ 2719088 h 2722646"/>
                  <a:gd name="connsiteX5" fmla="*/ 1324193 w 2648988"/>
                  <a:gd name="connsiteY5" fmla="*/ 2524135 h 2722646"/>
                  <a:gd name="connsiteX6" fmla="*/ 2300725 w 2648988"/>
                  <a:gd name="connsiteY6" fmla="*/ 2049043 h 2722646"/>
                  <a:gd name="connsiteX7" fmla="*/ 2648765 w 2648988"/>
                  <a:gd name="connsiteY7" fmla="*/ 2858 h 272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988" h="2722646">
                    <a:moveTo>
                      <a:pt x="2648765" y="2858"/>
                    </a:moveTo>
                    <a:lnTo>
                      <a:pt x="19484" y="0"/>
                    </a:lnTo>
                    <a:cubicBezTo>
                      <a:pt x="19484" y="0"/>
                      <a:pt x="20437" y="2397919"/>
                      <a:pt x="20437" y="2544413"/>
                    </a:cubicBezTo>
                    <a:cubicBezTo>
                      <a:pt x="34248" y="2558987"/>
                      <a:pt x="-48856" y="2613296"/>
                      <a:pt x="46542" y="2642409"/>
                    </a:cubicBezTo>
                    <a:cubicBezTo>
                      <a:pt x="141940" y="2671522"/>
                      <a:pt x="379885" y="2738800"/>
                      <a:pt x="592827" y="2719088"/>
                    </a:cubicBezTo>
                    <a:cubicBezTo>
                      <a:pt x="805769" y="2699376"/>
                      <a:pt x="1039543" y="2635809"/>
                      <a:pt x="1324193" y="2524135"/>
                    </a:cubicBezTo>
                    <a:cubicBezTo>
                      <a:pt x="1608843" y="2412461"/>
                      <a:pt x="1767245" y="2364841"/>
                      <a:pt x="2300725" y="2049043"/>
                    </a:cubicBezTo>
                    <a:cubicBezTo>
                      <a:pt x="2310345" y="2030469"/>
                      <a:pt x="2659052" y="70485"/>
                      <a:pt x="2648765" y="28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9E2D66A8-7079-4929-9AA8-0507F40F9388}"/>
                  </a:ext>
                </a:extLst>
              </p:cNvPr>
              <p:cNvSpPr/>
              <p:nvPr/>
            </p:nvSpPr>
            <p:spPr>
              <a:xfrm rot="16200000">
                <a:off x="5738115" y="6626710"/>
                <a:ext cx="230875" cy="242395"/>
              </a:xfrm>
              <a:custGeom>
                <a:avLst/>
                <a:gdLst>
                  <a:gd name="connsiteX0" fmla="*/ 0 w 297751"/>
                  <a:gd name="connsiteY0" fmla="*/ 237172 h 312610"/>
                  <a:gd name="connsiteX1" fmla="*/ 73628 w 297751"/>
                  <a:gd name="connsiteY1" fmla="*/ 172307 h 312610"/>
                  <a:gd name="connsiteX2" fmla="*/ 77057 w 297751"/>
                  <a:gd name="connsiteY2" fmla="*/ 139065 h 312610"/>
                  <a:gd name="connsiteX3" fmla="*/ 42101 w 297751"/>
                  <a:gd name="connsiteY3" fmla="*/ 46101 h 312610"/>
                  <a:gd name="connsiteX4" fmla="*/ 238125 w 297751"/>
                  <a:gd name="connsiteY4" fmla="*/ 0 h 312610"/>
                  <a:gd name="connsiteX5" fmla="*/ 228600 w 297751"/>
                  <a:gd name="connsiteY5" fmla="*/ 37147 h 312610"/>
                  <a:gd name="connsiteX6" fmla="*/ 297752 w 297751"/>
                  <a:gd name="connsiteY6" fmla="*/ 164687 h 312610"/>
                  <a:gd name="connsiteX7" fmla="*/ 161830 w 297751"/>
                  <a:gd name="connsiteY7" fmla="*/ 312610 h 312610"/>
                  <a:gd name="connsiteX8" fmla="*/ 0 w 297751"/>
                  <a:gd name="connsiteY8" fmla="*/ 256222 h 312610"/>
                  <a:gd name="connsiteX9" fmla="*/ 0 w 297751"/>
                  <a:gd name="connsiteY9" fmla="*/ 237172 h 3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51" h="312610">
                    <a:moveTo>
                      <a:pt x="0" y="237172"/>
                    </a:moveTo>
                    <a:cubicBezTo>
                      <a:pt x="31623" y="223552"/>
                      <a:pt x="47911" y="192596"/>
                      <a:pt x="73628" y="172307"/>
                    </a:cubicBezTo>
                    <a:cubicBezTo>
                      <a:pt x="86773" y="161925"/>
                      <a:pt x="82106" y="151352"/>
                      <a:pt x="77057" y="139065"/>
                    </a:cubicBezTo>
                    <a:cubicBezTo>
                      <a:pt x="66961" y="114586"/>
                      <a:pt x="58293" y="89535"/>
                      <a:pt x="42101" y="46101"/>
                    </a:cubicBezTo>
                    <a:cubicBezTo>
                      <a:pt x="136017" y="137636"/>
                      <a:pt x="182309" y="68389"/>
                      <a:pt x="238125" y="0"/>
                    </a:cubicBezTo>
                    <a:cubicBezTo>
                      <a:pt x="232410" y="22193"/>
                      <a:pt x="230505" y="29718"/>
                      <a:pt x="228600" y="37147"/>
                    </a:cubicBezTo>
                    <a:cubicBezTo>
                      <a:pt x="205550" y="126397"/>
                      <a:pt x="205550" y="126397"/>
                      <a:pt x="297752" y="164687"/>
                    </a:cubicBezTo>
                    <a:cubicBezTo>
                      <a:pt x="206407" y="174212"/>
                      <a:pt x="158020" y="221742"/>
                      <a:pt x="161830" y="312610"/>
                    </a:cubicBezTo>
                    <a:cubicBezTo>
                      <a:pt x="103823" y="216503"/>
                      <a:pt x="104204" y="216694"/>
                      <a:pt x="0" y="256222"/>
                    </a:cubicBezTo>
                    <a:cubicBezTo>
                      <a:pt x="0" y="249841"/>
                      <a:pt x="0" y="243459"/>
                      <a:pt x="0" y="23717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5F42705F-DD71-41B6-816A-95BF96BA887E}"/>
                  </a:ext>
                </a:extLst>
              </p:cNvPr>
              <p:cNvSpPr/>
              <p:nvPr/>
            </p:nvSpPr>
            <p:spPr>
              <a:xfrm rot="16200000">
                <a:off x="5480811" y="6668083"/>
                <a:ext cx="142519" cy="248009"/>
              </a:xfrm>
              <a:custGeom>
                <a:avLst/>
                <a:gdLst>
                  <a:gd name="connsiteX0" fmla="*/ 0 w 183801"/>
                  <a:gd name="connsiteY0" fmla="*/ 58483 h 319849"/>
                  <a:gd name="connsiteX1" fmla="*/ 80677 w 183801"/>
                  <a:gd name="connsiteY1" fmla="*/ 51530 h 319849"/>
                  <a:gd name="connsiteX2" fmla="*/ 137827 w 183801"/>
                  <a:gd name="connsiteY2" fmla="*/ 0 h 319849"/>
                  <a:gd name="connsiteX3" fmla="*/ 106490 w 183801"/>
                  <a:gd name="connsiteY3" fmla="*/ 110585 h 319849"/>
                  <a:gd name="connsiteX4" fmla="*/ 181166 w 183801"/>
                  <a:gd name="connsiteY4" fmla="*/ 165925 h 319849"/>
                  <a:gd name="connsiteX5" fmla="*/ 180023 w 183801"/>
                  <a:gd name="connsiteY5" fmla="*/ 171640 h 319849"/>
                  <a:gd name="connsiteX6" fmla="*/ 46577 w 183801"/>
                  <a:gd name="connsiteY6" fmla="*/ 319849 h 319849"/>
                  <a:gd name="connsiteX7" fmla="*/ 0 w 183801"/>
                  <a:gd name="connsiteY7" fmla="*/ 220313 h 319849"/>
                  <a:gd name="connsiteX8" fmla="*/ 0 w 183801"/>
                  <a:gd name="connsiteY8" fmla="*/ 58483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801" h="319849">
                    <a:moveTo>
                      <a:pt x="0" y="58483"/>
                    </a:moveTo>
                    <a:cubicBezTo>
                      <a:pt x="29718" y="88487"/>
                      <a:pt x="55150" y="81439"/>
                      <a:pt x="80677" y="51530"/>
                    </a:cubicBezTo>
                    <a:cubicBezTo>
                      <a:pt x="94393" y="35528"/>
                      <a:pt x="112109" y="22860"/>
                      <a:pt x="137827" y="0"/>
                    </a:cubicBezTo>
                    <a:cubicBezTo>
                      <a:pt x="123825" y="45529"/>
                      <a:pt x="103727" y="79057"/>
                      <a:pt x="106490" y="110585"/>
                    </a:cubicBezTo>
                    <a:cubicBezTo>
                      <a:pt x="109538" y="145732"/>
                      <a:pt x="158972" y="142494"/>
                      <a:pt x="181166" y="165925"/>
                    </a:cubicBezTo>
                    <a:cubicBezTo>
                      <a:pt x="185071" y="168783"/>
                      <a:pt x="184595" y="171259"/>
                      <a:pt x="180023" y="171640"/>
                    </a:cubicBezTo>
                    <a:cubicBezTo>
                      <a:pt x="97441" y="178117"/>
                      <a:pt x="44101" y="215551"/>
                      <a:pt x="46577" y="319849"/>
                    </a:cubicBezTo>
                    <a:cubicBezTo>
                      <a:pt x="17621" y="280416"/>
                      <a:pt x="22574" y="243935"/>
                      <a:pt x="0" y="220313"/>
                    </a:cubicBezTo>
                    <a:cubicBezTo>
                      <a:pt x="0" y="166306"/>
                      <a:pt x="0" y="112395"/>
                      <a:pt x="0" y="58483"/>
                    </a:cubicBezTo>
                    <a:close/>
                  </a:path>
                </a:pathLst>
              </a:custGeom>
              <a:solidFill>
                <a:srgbClr val="FC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43BF9367-7641-4F0E-9837-28AB35AF6336}"/>
                  </a:ext>
                </a:extLst>
              </p:cNvPr>
              <p:cNvSpPr/>
              <p:nvPr/>
            </p:nvSpPr>
            <p:spPr>
              <a:xfrm rot="16200000">
                <a:off x="4353572" y="6226744"/>
                <a:ext cx="204360" cy="179174"/>
              </a:xfrm>
              <a:custGeom>
                <a:avLst/>
                <a:gdLst>
                  <a:gd name="connsiteX0" fmla="*/ 207169 w 263556"/>
                  <a:gd name="connsiteY0" fmla="*/ 95 h 231076"/>
                  <a:gd name="connsiteX1" fmla="*/ 263557 w 263556"/>
                  <a:gd name="connsiteY1" fmla="*/ 92583 h 231076"/>
                  <a:gd name="connsiteX2" fmla="*/ 112204 w 263556"/>
                  <a:gd name="connsiteY2" fmla="*/ 231077 h 231076"/>
                  <a:gd name="connsiteX3" fmla="*/ 90964 w 263556"/>
                  <a:gd name="connsiteY3" fmla="*/ 133826 h 231076"/>
                  <a:gd name="connsiteX4" fmla="*/ 0 w 263556"/>
                  <a:gd name="connsiteY4" fmla="*/ 142589 h 231076"/>
                  <a:gd name="connsiteX5" fmla="*/ 83344 w 263556"/>
                  <a:gd name="connsiteY5" fmla="*/ 0 h 231076"/>
                  <a:gd name="connsiteX6" fmla="*/ 207169 w 263556"/>
                  <a:gd name="connsiteY6" fmla="*/ 95 h 23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56" h="231076">
                    <a:moveTo>
                      <a:pt x="207169" y="95"/>
                    </a:moveTo>
                    <a:cubicBezTo>
                      <a:pt x="178594" y="50197"/>
                      <a:pt x="224314" y="62484"/>
                      <a:pt x="263557" y="92583"/>
                    </a:cubicBezTo>
                    <a:cubicBezTo>
                      <a:pt x="167164" y="89059"/>
                      <a:pt x="132588" y="146018"/>
                      <a:pt x="112204" y="231077"/>
                    </a:cubicBezTo>
                    <a:cubicBezTo>
                      <a:pt x="96202" y="188881"/>
                      <a:pt x="114014" y="148685"/>
                      <a:pt x="90964" y="133826"/>
                    </a:cubicBezTo>
                    <a:cubicBezTo>
                      <a:pt x="68104" y="119063"/>
                      <a:pt x="34195" y="140113"/>
                      <a:pt x="0" y="142589"/>
                    </a:cubicBezTo>
                    <a:cubicBezTo>
                      <a:pt x="33623" y="95441"/>
                      <a:pt x="113157" y="78200"/>
                      <a:pt x="83344" y="0"/>
                    </a:cubicBezTo>
                    <a:cubicBezTo>
                      <a:pt x="124682" y="95"/>
                      <a:pt x="165925" y="95"/>
                      <a:pt x="207169" y="95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9EACE61-2696-4A81-86FC-39A7FF350ED4}"/>
                  </a:ext>
                </a:extLst>
              </p:cNvPr>
              <p:cNvSpPr/>
              <p:nvPr/>
            </p:nvSpPr>
            <p:spPr>
              <a:xfrm rot="16200000">
                <a:off x="4353130" y="5684566"/>
                <a:ext cx="163444" cy="137224"/>
              </a:xfrm>
              <a:custGeom>
                <a:avLst/>
                <a:gdLst>
                  <a:gd name="connsiteX0" fmla="*/ 159258 w 210788"/>
                  <a:gd name="connsiteY0" fmla="*/ 0 h 176974"/>
                  <a:gd name="connsiteX1" fmla="*/ 210788 w 210788"/>
                  <a:gd name="connsiteY1" fmla="*/ 16097 h 176974"/>
                  <a:gd name="connsiteX2" fmla="*/ 88201 w 210788"/>
                  <a:gd name="connsiteY2" fmla="*/ 176974 h 176974"/>
                  <a:gd name="connsiteX3" fmla="*/ 71056 w 210788"/>
                  <a:gd name="connsiteY3" fmla="*/ 114967 h 176974"/>
                  <a:gd name="connsiteX4" fmla="*/ 0 w 210788"/>
                  <a:gd name="connsiteY4" fmla="*/ 161449 h 176974"/>
                  <a:gd name="connsiteX5" fmla="*/ 54578 w 210788"/>
                  <a:gd name="connsiteY5" fmla="*/ 0 h 176974"/>
                  <a:gd name="connsiteX6" fmla="*/ 159258 w 210788"/>
                  <a:gd name="connsiteY6" fmla="*/ 0 h 17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88" h="176974">
                    <a:moveTo>
                      <a:pt x="159258" y="0"/>
                    </a:moveTo>
                    <a:cubicBezTo>
                      <a:pt x="171545" y="12954"/>
                      <a:pt x="189738" y="4477"/>
                      <a:pt x="210788" y="16097"/>
                    </a:cubicBezTo>
                    <a:cubicBezTo>
                      <a:pt x="137636" y="47625"/>
                      <a:pt x="106489" y="106871"/>
                      <a:pt x="88201" y="176974"/>
                    </a:cubicBezTo>
                    <a:cubicBezTo>
                      <a:pt x="82677" y="157163"/>
                      <a:pt x="77248" y="137351"/>
                      <a:pt x="71056" y="114967"/>
                    </a:cubicBezTo>
                    <a:cubicBezTo>
                      <a:pt x="45910" y="131445"/>
                      <a:pt x="22955" y="146399"/>
                      <a:pt x="0" y="161449"/>
                    </a:cubicBezTo>
                    <a:cubicBezTo>
                      <a:pt x="29337" y="109633"/>
                      <a:pt x="76390" y="67151"/>
                      <a:pt x="54578" y="0"/>
                    </a:cubicBezTo>
                    <a:cubicBezTo>
                      <a:pt x="89344" y="0"/>
                      <a:pt x="124301" y="0"/>
                      <a:pt x="159258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78899B74-B5AA-4FAF-92F3-38D914692C14}"/>
                  </a:ext>
                </a:extLst>
              </p:cNvPr>
              <p:cNvSpPr/>
              <p:nvPr/>
            </p:nvSpPr>
            <p:spPr>
              <a:xfrm rot="16200000">
                <a:off x="4367752" y="5414550"/>
                <a:ext cx="135525" cy="138552"/>
              </a:xfrm>
              <a:custGeom>
                <a:avLst/>
                <a:gdLst>
                  <a:gd name="connsiteX0" fmla="*/ 174784 w 174783"/>
                  <a:gd name="connsiteY0" fmla="*/ 0 h 178688"/>
                  <a:gd name="connsiteX1" fmla="*/ 98584 w 174783"/>
                  <a:gd name="connsiteY1" fmla="*/ 169069 h 178688"/>
                  <a:gd name="connsiteX2" fmla="*/ 64770 w 174783"/>
                  <a:gd name="connsiteY2" fmla="*/ 120872 h 178688"/>
                  <a:gd name="connsiteX3" fmla="*/ 0 w 174783"/>
                  <a:gd name="connsiteY3" fmla="*/ 178689 h 178688"/>
                  <a:gd name="connsiteX4" fmla="*/ 32194 w 174783"/>
                  <a:gd name="connsiteY4" fmla="*/ 16764 h 178688"/>
                  <a:gd name="connsiteX5" fmla="*/ 79438 w 174783"/>
                  <a:gd name="connsiteY5" fmla="*/ 0 h 178688"/>
                  <a:gd name="connsiteX6" fmla="*/ 174784 w 174783"/>
                  <a:gd name="connsiteY6" fmla="*/ 0 h 17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783" h="178688">
                    <a:moveTo>
                      <a:pt x="174784" y="0"/>
                    </a:moveTo>
                    <a:cubicBezTo>
                      <a:pt x="134207" y="48673"/>
                      <a:pt x="96298" y="98679"/>
                      <a:pt x="98584" y="169069"/>
                    </a:cubicBezTo>
                    <a:cubicBezTo>
                      <a:pt x="76486" y="156401"/>
                      <a:pt x="82296" y="133445"/>
                      <a:pt x="64770" y="120872"/>
                    </a:cubicBezTo>
                    <a:cubicBezTo>
                      <a:pt x="46482" y="137255"/>
                      <a:pt x="27051" y="154496"/>
                      <a:pt x="0" y="178689"/>
                    </a:cubicBezTo>
                    <a:cubicBezTo>
                      <a:pt x="18669" y="119063"/>
                      <a:pt x="81439" y="76295"/>
                      <a:pt x="32194" y="16764"/>
                    </a:cubicBezTo>
                    <a:cubicBezTo>
                      <a:pt x="48387" y="2477"/>
                      <a:pt x="68104" y="14478"/>
                      <a:pt x="79438" y="0"/>
                    </a:cubicBezTo>
                    <a:cubicBezTo>
                      <a:pt x="111252" y="0"/>
                      <a:pt x="142970" y="0"/>
                      <a:pt x="174784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36A48E39-AC5F-4FA6-939B-5BB732AD2D28}"/>
                  </a:ext>
                </a:extLst>
              </p:cNvPr>
              <p:cNvSpPr/>
              <p:nvPr/>
            </p:nvSpPr>
            <p:spPr>
              <a:xfrm rot="16200000">
                <a:off x="5131734" y="6748597"/>
                <a:ext cx="80503" cy="148997"/>
              </a:xfrm>
              <a:custGeom>
                <a:avLst/>
                <a:gdLst>
                  <a:gd name="connsiteX0" fmla="*/ 0 w 103822"/>
                  <a:gd name="connsiteY0" fmla="*/ 46863 h 192158"/>
                  <a:gd name="connsiteX1" fmla="*/ 64389 w 103822"/>
                  <a:gd name="connsiteY1" fmla="*/ 0 h 192158"/>
                  <a:gd name="connsiteX2" fmla="*/ 65056 w 103822"/>
                  <a:gd name="connsiteY2" fmla="*/ 11811 h 192158"/>
                  <a:gd name="connsiteX3" fmla="*/ 30575 w 103822"/>
                  <a:gd name="connsiteY3" fmla="*/ 108490 h 192158"/>
                  <a:gd name="connsiteX4" fmla="*/ 103823 w 103822"/>
                  <a:gd name="connsiteY4" fmla="*/ 187547 h 192158"/>
                  <a:gd name="connsiteX5" fmla="*/ 0 w 103822"/>
                  <a:gd name="connsiteY5" fmla="*/ 189738 h 192158"/>
                  <a:gd name="connsiteX6" fmla="*/ 0 w 103822"/>
                  <a:gd name="connsiteY6" fmla="*/ 46863 h 19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" h="192158">
                    <a:moveTo>
                      <a:pt x="0" y="46863"/>
                    </a:moveTo>
                    <a:cubicBezTo>
                      <a:pt x="21050" y="31528"/>
                      <a:pt x="42005" y="16193"/>
                      <a:pt x="64389" y="0"/>
                    </a:cubicBezTo>
                    <a:cubicBezTo>
                      <a:pt x="64770" y="5906"/>
                      <a:pt x="66104" y="9239"/>
                      <a:pt x="65056" y="11811"/>
                    </a:cubicBezTo>
                    <a:cubicBezTo>
                      <a:pt x="52769" y="44101"/>
                      <a:pt x="29528" y="76772"/>
                      <a:pt x="30575" y="108490"/>
                    </a:cubicBezTo>
                    <a:cubicBezTo>
                      <a:pt x="31814" y="143161"/>
                      <a:pt x="83058" y="157734"/>
                      <a:pt x="103823" y="187547"/>
                    </a:cubicBezTo>
                    <a:cubicBezTo>
                      <a:pt x="69056" y="195834"/>
                      <a:pt x="34385" y="190595"/>
                      <a:pt x="0" y="189738"/>
                    </a:cubicBezTo>
                    <a:cubicBezTo>
                      <a:pt x="0" y="142113"/>
                      <a:pt x="0" y="94488"/>
                      <a:pt x="0" y="46863"/>
                    </a:cubicBezTo>
                    <a:close/>
                  </a:path>
                </a:pathLst>
              </a:custGeom>
              <a:solidFill>
                <a:srgbClr val="F8F9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4D00FF6D-F06B-4ADE-9BEB-B9EA64E42328}"/>
                  </a:ext>
                </a:extLst>
              </p:cNvPr>
              <p:cNvSpPr/>
              <p:nvPr/>
            </p:nvSpPr>
            <p:spPr>
              <a:xfrm rot="16200000">
                <a:off x="4361622" y="5191725"/>
                <a:ext cx="80947" cy="71862"/>
              </a:xfrm>
              <a:custGeom>
                <a:avLst/>
                <a:gdLst>
                  <a:gd name="connsiteX0" fmla="*/ 104394 w 104394"/>
                  <a:gd name="connsiteY0" fmla="*/ 95 h 92678"/>
                  <a:gd name="connsiteX1" fmla="*/ 92964 w 104394"/>
                  <a:gd name="connsiteY1" fmla="*/ 62294 h 92678"/>
                  <a:gd name="connsiteX2" fmla="*/ 63437 w 104394"/>
                  <a:gd name="connsiteY2" fmla="*/ 23622 h 92678"/>
                  <a:gd name="connsiteX3" fmla="*/ 4763 w 104394"/>
                  <a:gd name="connsiteY3" fmla="*/ 92678 h 92678"/>
                  <a:gd name="connsiteX4" fmla="*/ 0 w 104394"/>
                  <a:gd name="connsiteY4" fmla="*/ 90583 h 92678"/>
                  <a:gd name="connsiteX5" fmla="*/ 37814 w 104394"/>
                  <a:gd name="connsiteY5" fmla="*/ 0 h 92678"/>
                  <a:gd name="connsiteX6" fmla="*/ 104394 w 104394"/>
                  <a:gd name="connsiteY6" fmla="*/ 95 h 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94" h="92678">
                    <a:moveTo>
                      <a:pt x="104394" y="95"/>
                    </a:moveTo>
                    <a:cubicBezTo>
                      <a:pt x="103442" y="20098"/>
                      <a:pt x="104204" y="40481"/>
                      <a:pt x="92964" y="62294"/>
                    </a:cubicBezTo>
                    <a:cubicBezTo>
                      <a:pt x="82772" y="48959"/>
                      <a:pt x="73914" y="37338"/>
                      <a:pt x="63437" y="23622"/>
                    </a:cubicBezTo>
                    <a:cubicBezTo>
                      <a:pt x="42577" y="48197"/>
                      <a:pt x="23717" y="70390"/>
                      <a:pt x="4763" y="92678"/>
                    </a:cubicBezTo>
                    <a:cubicBezTo>
                      <a:pt x="3143" y="92012"/>
                      <a:pt x="1619" y="91345"/>
                      <a:pt x="0" y="90583"/>
                    </a:cubicBezTo>
                    <a:cubicBezTo>
                      <a:pt x="12573" y="60389"/>
                      <a:pt x="25146" y="30194"/>
                      <a:pt x="37814" y="0"/>
                    </a:cubicBezTo>
                    <a:cubicBezTo>
                      <a:pt x="59912" y="95"/>
                      <a:pt x="82201" y="95"/>
                      <a:pt x="104394" y="95"/>
                    </a:cubicBezTo>
                    <a:close/>
                  </a:path>
                </a:pathLst>
              </a:custGeom>
              <a:solidFill>
                <a:srgbClr val="F2F4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243652E-2EFC-4B78-B6AA-C6B71E65B204}"/>
                  </a:ext>
                </a:extLst>
              </p:cNvPr>
              <p:cNvSpPr/>
              <p:nvPr/>
            </p:nvSpPr>
            <p:spPr>
              <a:xfrm rot="16200000">
                <a:off x="4377986" y="6017111"/>
                <a:ext cx="29679" cy="53176"/>
              </a:xfrm>
              <a:custGeom>
                <a:avLst/>
                <a:gdLst>
                  <a:gd name="connsiteX0" fmla="*/ 38100 w 38275"/>
                  <a:gd name="connsiteY0" fmla="*/ 0 h 68579"/>
                  <a:gd name="connsiteX1" fmla="*/ 9525 w 38275"/>
                  <a:gd name="connsiteY1" fmla="*/ 68580 h 68579"/>
                  <a:gd name="connsiteX2" fmla="*/ 0 w 38275"/>
                  <a:gd name="connsiteY2" fmla="*/ 0 h 68579"/>
                  <a:gd name="connsiteX3" fmla="*/ 38100 w 38275"/>
                  <a:gd name="connsiteY3" fmla="*/ 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75" h="68579">
                    <a:moveTo>
                      <a:pt x="38100" y="0"/>
                    </a:moveTo>
                    <a:cubicBezTo>
                      <a:pt x="40291" y="26003"/>
                      <a:pt x="21431" y="44768"/>
                      <a:pt x="9525" y="68580"/>
                    </a:cubicBezTo>
                    <a:cubicBezTo>
                      <a:pt x="6382" y="45720"/>
                      <a:pt x="3143" y="22860"/>
                      <a:pt x="0" y="0"/>
                    </a:cubicBezTo>
                    <a:cubicBezTo>
                      <a:pt x="12764" y="0"/>
                      <a:pt x="25432" y="0"/>
                      <a:pt x="38100" y="0"/>
                    </a:cubicBezTo>
                    <a:close/>
                  </a:path>
                </a:pathLst>
              </a:custGeom>
              <a:solidFill>
                <a:srgbClr val="EEF0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08D59F2-9B38-4AD8-BCCD-A78298E81AB4}"/>
                  </a:ext>
                </a:extLst>
              </p:cNvPr>
              <p:cNvSpPr/>
              <p:nvPr/>
            </p:nvSpPr>
            <p:spPr>
              <a:xfrm rot="16200000">
                <a:off x="4849441" y="6822469"/>
                <a:ext cx="44831" cy="36928"/>
              </a:xfrm>
              <a:custGeom>
                <a:avLst/>
                <a:gdLst>
                  <a:gd name="connsiteX0" fmla="*/ 0 w 57816"/>
                  <a:gd name="connsiteY0" fmla="*/ 0 h 47625"/>
                  <a:gd name="connsiteX1" fmla="*/ 57817 w 57816"/>
                  <a:gd name="connsiteY1" fmla="*/ 47625 h 47625"/>
                  <a:gd name="connsiteX2" fmla="*/ 0 w 57816"/>
                  <a:gd name="connsiteY2" fmla="*/ 47625 h 47625"/>
                  <a:gd name="connsiteX3" fmla="*/ 0 w 57816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6" h="47625">
                    <a:moveTo>
                      <a:pt x="0" y="0"/>
                    </a:moveTo>
                    <a:cubicBezTo>
                      <a:pt x="16669" y="13716"/>
                      <a:pt x="33433" y="27432"/>
                      <a:pt x="57817" y="47625"/>
                    </a:cubicBezTo>
                    <a:cubicBezTo>
                      <a:pt x="32290" y="47625"/>
                      <a:pt x="16097" y="47625"/>
                      <a:pt x="0" y="47625"/>
                    </a:cubicBezTo>
                    <a:cubicBezTo>
                      <a:pt x="0" y="31718"/>
                      <a:pt x="0" y="15811"/>
                      <a:pt x="0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FC51FE4-9DFD-4CFF-9A20-9C7475AE1E9F}"/>
                  </a:ext>
                </a:extLst>
              </p:cNvPr>
              <p:cNvSpPr/>
              <p:nvPr/>
            </p:nvSpPr>
            <p:spPr>
              <a:xfrm rot="16200000">
                <a:off x="4753243" y="6829593"/>
                <a:ext cx="22748" cy="44756"/>
              </a:xfrm>
              <a:custGeom>
                <a:avLst/>
                <a:gdLst>
                  <a:gd name="connsiteX0" fmla="*/ 0 w 29337"/>
                  <a:gd name="connsiteY0" fmla="*/ 10097 h 57721"/>
                  <a:gd name="connsiteX1" fmla="*/ 29337 w 29337"/>
                  <a:gd name="connsiteY1" fmla="*/ 0 h 57721"/>
                  <a:gd name="connsiteX2" fmla="*/ 0 w 29337"/>
                  <a:gd name="connsiteY2" fmla="*/ 57722 h 57721"/>
                  <a:gd name="connsiteX3" fmla="*/ 0 w 29337"/>
                  <a:gd name="connsiteY3" fmla="*/ 10097 h 57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37" h="57721">
                    <a:moveTo>
                      <a:pt x="0" y="10097"/>
                    </a:moveTo>
                    <a:cubicBezTo>
                      <a:pt x="8382" y="7239"/>
                      <a:pt x="16669" y="4381"/>
                      <a:pt x="29337" y="0"/>
                    </a:cubicBezTo>
                    <a:cubicBezTo>
                      <a:pt x="20765" y="22384"/>
                      <a:pt x="14954" y="42101"/>
                      <a:pt x="0" y="57722"/>
                    </a:cubicBezTo>
                    <a:cubicBezTo>
                      <a:pt x="0" y="41815"/>
                      <a:pt x="0" y="25908"/>
                      <a:pt x="0" y="10097"/>
                    </a:cubicBezTo>
                    <a:close/>
                  </a:path>
                </a:pathLst>
              </a:custGeom>
              <a:solidFill>
                <a:srgbClr val="C5CE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F3D69404-5CE7-44FA-9538-22A31CA882D9}"/>
                  </a:ext>
                </a:extLst>
              </p:cNvPr>
              <p:cNvSpPr/>
              <p:nvPr/>
            </p:nvSpPr>
            <p:spPr>
              <a:xfrm rot="16200000">
                <a:off x="6016921" y="6527228"/>
                <a:ext cx="237890" cy="234787"/>
              </a:xfrm>
              <a:custGeom>
                <a:avLst/>
                <a:gdLst>
                  <a:gd name="connsiteX0" fmla="*/ 46482 w 306800"/>
                  <a:gd name="connsiteY0" fmla="*/ 74962 h 302799"/>
                  <a:gd name="connsiteX1" fmla="*/ 233458 w 306800"/>
                  <a:gd name="connsiteY1" fmla="*/ 0 h 302799"/>
                  <a:gd name="connsiteX2" fmla="*/ 229267 w 306800"/>
                  <a:gd name="connsiteY2" fmla="*/ 29813 h 302799"/>
                  <a:gd name="connsiteX3" fmla="*/ 306800 w 306800"/>
                  <a:gd name="connsiteY3" fmla="*/ 142208 h 302799"/>
                  <a:gd name="connsiteX4" fmla="*/ 178403 w 306800"/>
                  <a:gd name="connsiteY4" fmla="*/ 302800 h 302799"/>
                  <a:gd name="connsiteX5" fmla="*/ 100965 w 306800"/>
                  <a:gd name="connsiteY5" fmla="*/ 233839 h 302799"/>
                  <a:gd name="connsiteX6" fmla="*/ 0 w 306800"/>
                  <a:gd name="connsiteY6" fmla="*/ 271177 h 302799"/>
                  <a:gd name="connsiteX7" fmla="*/ 20955 w 306800"/>
                  <a:gd name="connsiteY7" fmla="*/ 246031 h 302799"/>
                  <a:gd name="connsiteX8" fmla="*/ 46482 w 306800"/>
                  <a:gd name="connsiteY8" fmla="*/ 74962 h 30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800" h="302799">
                    <a:moveTo>
                      <a:pt x="46482" y="74962"/>
                    </a:moveTo>
                    <a:cubicBezTo>
                      <a:pt x="141161" y="141161"/>
                      <a:pt x="181642" y="67628"/>
                      <a:pt x="233458" y="0"/>
                    </a:cubicBezTo>
                    <a:cubicBezTo>
                      <a:pt x="230791" y="18955"/>
                      <a:pt x="230600" y="24479"/>
                      <a:pt x="229267" y="29813"/>
                    </a:cubicBezTo>
                    <a:cubicBezTo>
                      <a:pt x="205359" y="125063"/>
                      <a:pt x="205359" y="125063"/>
                      <a:pt x="306800" y="142208"/>
                    </a:cubicBezTo>
                    <a:cubicBezTo>
                      <a:pt x="226981" y="168116"/>
                      <a:pt x="162116" y="205645"/>
                      <a:pt x="178403" y="302800"/>
                    </a:cubicBezTo>
                    <a:cubicBezTo>
                      <a:pt x="170688" y="301657"/>
                      <a:pt x="148685" y="226219"/>
                      <a:pt x="100965" y="233839"/>
                    </a:cubicBezTo>
                    <a:cubicBezTo>
                      <a:pt x="69342" y="238887"/>
                      <a:pt x="39719" y="255937"/>
                      <a:pt x="0" y="271177"/>
                    </a:cubicBezTo>
                    <a:cubicBezTo>
                      <a:pt x="11430" y="257461"/>
                      <a:pt x="16002" y="251555"/>
                      <a:pt x="20955" y="246031"/>
                    </a:cubicBezTo>
                    <a:cubicBezTo>
                      <a:pt x="88297" y="171069"/>
                      <a:pt x="88297" y="171069"/>
                      <a:pt x="46482" y="7496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6253E481-1864-46AC-8563-49DF23DDA030}"/>
                  </a:ext>
                </a:extLst>
              </p:cNvPr>
              <p:cNvSpPr/>
              <p:nvPr/>
            </p:nvSpPr>
            <p:spPr>
              <a:xfrm rot="16200000">
                <a:off x="4383963" y="6506697"/>
                <a:ext cx="211007" cy="237594"/>
              </a:xfrm>
              <a:custGeom>
                <a:avLst/>
                <a:gdLst>
                  <a:gd name="connsiteX0" fmla="*/ 272129 w 272129"/>
                  <a:gd name="connsiteY0" fmla="*/ 185357 h 306419"/>
                  <a:gd name="connsiteX1" fmla="*/ 118681 w 272129"/>
                  <a:gd name="connsiteY1" fmla="*/ 306419 h 306419"/>
                  <a:gd name="connsiteX2" fmla="*/ 110014 w 272129"/>
                  <a:gd name="connsiteY2" fmla="*/ 263557 h 306419"/>
                  <a:gd name="connsiteX3" fmla="*/ 21907 w 272129"/>
                  <a:gd name="connsiteY3" fmla="*/ 184976 h 306419"/>
                  <a:gd name="connsiteX4" fmla="*/ 0 w 272129"/>
                  <a:gd name="connsiteY4" fmla="*/ 179737 h 306419"/>
                  <a:gd name="connsiteX5" fmla="*/ 80677 w 272129"/>
                  <a:gd name="connsiteY5" fmla="*/ 0 h 306419"/>
                  <a:gd name="connsiteX6" fmla="*/ 166211 w 272129"/>
                  <a:gd name="connsiteY6" fmla="*/ 64008 h 306419"/>
                  <a:gd name="connsiteX7" fmla="*/ 252603 w 272129"/>
                  <a:gd name="connsiteY7" fmla="*/ 7144 h 306419"/>
                  <a:gd name="connsiteX8" fmla="*/ 247555 w 272129"/>
                  <a:gd name="connsiteY8" fmla="*/ 30671 h 306419"/>
                  <a:gd name="connsiteX9" fmla="*/ 272129 w 272129"/>
                  <a:gd name="connsiteY9" fmla="*/ 185357 h 3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129" h="306419">
                    <a:moveTo>
                      <a:pt x="272129" y="185357"/>
                    </a:moveTo>
                    <a:cubicBezTo>
                      <a:pt x="172879" y="158115"/>
                      <a:pt x="144590" y="223838"/>
                      <a:pt x="118681" y="306419"/>
                    </a:cubicBezTo>
                    <a:cubicBezTo>
                      <a:pt x="114014" y="283369"/>
                      <a:pt x="111538" y="273558"/>
                      <a:pt x="110014" y="263557"/>
                    </a:cubicBezTo>
                    <a:cubicBezTo>
                      <a:pt x="98298" y="188976"/>
                      <a:pt x="98298" y="188976"/>
                      <a:pt x="21907" y="184976"/>
                    </a:cubicBezTo>
                    <a:cubicBezTo>
                      <a:pt x="16288" y="184690"/>
                      <a:pt x="10573" y="184309"/>
                      <a:pt x="0" y="179737"/>
                    </a:cubicBezTo>
                    <a:cubicBezTo>
                      <a:pt x="80677" y="145447"/>
                      <a:pt x="121729" y="93440"/>
                      <a:pt x="80677" y="0"/>
                    </a:cubicBezTo>
                    <a:cubicBezTo>
                      <a:pt x="122777" y="16669"/>
                      <a:pt x="133350" y="69628"/>
                      <a:pt x="166211" y="64008"/>
                    </a:cubicBezTo>
                    <a:cubicBezTo>
                      <a:pt x="197263" y="58674"/>
                      <a:pt x="223933" y="27146"/>
                      <a:pt x="252603" y="7144"/>
                    </a:cubicBezTo>
                    <a:cubicBezTo>
                      <a:pt x="263176" y="17621"/>
                      <a:pt x="250984" y="23908"/>
                      <a:pt x="247555" y="30671"/>
                    </a:cubicBezTo>
                    <a:cubicBezTo>
                      <a:pt x="205835" y="113729"/>
                      <a:pt x="205645" y="113633"/>
                      <a:pt x="272129" y="185357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59984AD6-24D2-4E7A-B4E3-65630AFC26B7}"/>
                  </a:ext>
                </a:extLst>
              </p:cNvPr>
              <p:cNvSpPr/>
              <p:nvPr/>
            </p:nvSpPr>
            <p:spPr>
              <a:xfrm rot="16200000">
                <a:off x="4714172" y="6495767"/>
                <a:ext cx="212778" cy="226813"/>
              </a:xfrm>
              <a:custGeom>
                <a:avLst/>
                <a:gdLst>
                  <a:gd name="connsiteX0" fmla="*/ 71342 w 274415"/>
                  <a:gd name="connsiteY0" fmla="*/ 11906 h 292512"/>
                  <a:gd name="connsiteX1" fmla="*/ 163449 w 274415"/>
                  <a:gd name="connsiteY1" fmla="*/ 63056 h 292512"/>
                  <a:gd name="connsiteX2" fmla="*/ 244221 w 274415"/>
                  <a:gd name="connsiteY2" fmla="*/ 0 h 292512"/>
                  <a:gd name="connsiteX3" fmla="*/ 238887 w 274415"/>
                  <a:gd name="connsiteY3" fmla="*/ 27337 h 292512"/>
                  <a:gd name="connsiteX4" fmla="*/ 274415 w 274415"/>
                  <a:gd name="connsiteY4" fmla="*/ 162497 h 292512"/>
                  <a:gd name="connsiteX5" fmla="*/ 172593 w 274415"/>
                  <a:gd name="connsiteY5" fmla="*/ 193643 h 292512"/>
                  <a:gd name="connsiteX6" fmla="*/ 129064 w 274415"/>
                  <a:gd name="connsiteY6" fmla="*/ 292513 h 292512"/>
                  <a:gd name="connsiteX7" fmla="*/ 124968 w 274415"/>
                  <a:gd name="connsiteY7" fmla="*/ 289465 h 292512"/>
                  <a:gd name="connsiteX8" fmla="*/ 0 w 274415"/>
                  <a:gd name="connsiteY8" fmla="*/ 199168 h 292512"/>
                  <a:gd name="connsiteX9" fmla="*/ 71342 w 274415"/>
                  <a:gd name="connsiteY9" fmla="*/ 11906 h 29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415" h="292512">
                    <a:moveTo>
                      <a:pt x="71342" y="11906"/>
                    </a:moveTo>
                    <a:cubicBezTo>
                      <a:pt x="112966" y="24194"/>
                      <a:pt x="128206" y="74581"/>
                      <a:pt x="163449" y="63056"/>
                    </a:cubicBezTo>
                    <a:cubicBezTo>
                      <a:pt x="193929" y="53150"/>
                      <a:pt x="217456" y="21907"/>
                      <a:pt x="244221" y="0"/>
                    </a:cubicBezTo>
                    <a:cubicBezTo>
                      <a:pt x="251746" y="12097"/>
                      <a:pt x="242221" y="19145"/>
                      <a:pt x="238887" y="27337"/>
                    </a:cubicBezTo>
                    <a:cubicBezTo>
                      <a:pt x="204692" y="109156"/>
                      <a:pt x="204597" y="109156"/>
                      <a:pt x="274415" y="162497"/>
                    </a:cubicBezTo>
                    <a:cubicBezTo>
                      <a:pt x="242506" y="184118"/>
                      <a:pt x="195072" y="163640"/>
                      <a:pt x="172593" y="193643"/>
                    </a:cubicBezTo>
                    <a:cubicBezTo>
                      <a:pt x="151638" y="221647"/>
                      <a:pt x="143161" y="258985"/>
                      <a:pt x="129064" y="292513"/>
                    </a:cubicBezTo>
                    <a:cubicBezTo>
                      <a:pt x="126873" y="290894"/>
                      <a:pt x="125063" y="290227"/>
                      <a:pt x="124968" y="289465"/>
                    </a:cubicBezTo>
                    <a:cubicBezTo>
                      <a:pt x="121348" y="213741"/>
                      <a:pt x="90678" y="171641"/>
                      <a:pt x="0" y="199168"/>
                    </a:cubicBezTo>
                    <a:cubicBezTo>
                      <a:pt x="77152" y="153257"/>
                      <a:pt x="120491" y="100870"/>
                      <a:pt x="71342" y="11906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AE487DC2-3219-428E-A9E3-17584A24D733}"/>
                  </a:ext>
                </a:extLst>
              </p:cNvPr>
              <p:cNvSpPr/>
              <p:nvPr/>
            </p:nvSpPr>
            <p:spPr>
              <a:xfrm rot="16200000">
                <a:off x="5032013" y="6445435"/>
                <a:ext cx="209233" cy="238258"/>
              </a:xfrm>
              <a:custGeom>
                <a:avLst/>
                <a:gdLst>
                  <a:gd name="connsiteX0" fmla="*/ 0 w 269843"/>
                  <a:gd name="connsiteY0" fmla="*/ 227552 h 307276"/>
                  <a:gd name="connsiteX1" fmla="*/ 55626 w 269843"/>
                  <a:gd name="connsiteY1" fmla="*/ 47625 h 307276"/>
                  <a:gd name="connsiteX2" fmla="*/ 152210 w 269843"/>
                  <a:gd name="connsiteY2" fmla="*/ 74486 h 307276"/>
                  <a:gd name="connsiteX3" fmla="*/ 231839 w 269843"/>
                  <a:gd name="connsiteY3" fmla="*/ 0 h 307276"/>
                  <a:gd name="connsiteX4" fmla="*/ 212598 w 269843"/>
                  <a:gd name="connsiteY4" fmla="*/ 58483 h 307276"/>
                  <a:gd name="connsiteX5" fmla="*/ 249079 w 269843"/>
                  <a:gd name="connsiteY5" fmla="*/ 148209 h 307276"/>
                  <a:gd name="connsiteX6" fmla="*/ 269843 w 269843"/>
                  <a:gd name="connsiteY6" fmla="*/ 163163 h 307276"/>
                  <a:gd name="connsiteX7" fmla="*/ 129921 w 269843"/>
                  <a:gd name="connsiteY7" fmla="*/ 307276 h 307276"/>
                  <a:gd name="connsiteX8" fmla="*/ 90297 w 269843"/>
                  <a:gd name="connsiteY8" fmla="*/ 214027 h 307276"/>
                  <a:gd name="connsiteX9" fmla="*/ 0 w 269843"/>
                  <a:gd name="connsiteY9" fmla="*/ 227552 h 3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843" h="307276">
                    <a:moveTo>
                      <a:pt x="0" y="227552"/>
                    </a:moveTo>
                    <a:cubicBezTo>
                      <a:pt x="54388" y="178022"/>
                      <a:pt x="108966" y="131064"/>
                      <a:pt x="55626" y="47625"/>
                    </a:cubicBezTo>
                    <a:cubicBezTo>
                      <a:pt x="98012" y="42672"/>
                      <a:pt x="114491" y="101346"/>
                      <a:pt x="152210" y="74486"/>
                    </a:cubicBezTo>
                    <a:cubicBezTo>
                      <a:pt x="178594" y="55721"/>
                      <a:pt x="200120" y="30194"/>
                      <a:pt x="231839" y="0"/>
                    </a:cubicBezTo>
                    <a:cubicBezTo>
                      <a:pt x="223361" y="26575"/>
                      <a:pt x="221266" y="44577"/>
                      <a:pt x="212598" y="58483"/>
                    </a:cubicBezTo>
                    <a:cubicBezTo>
                      <a:pt x="182880" y="106490"/>
                      <a:pt x="200787" y="132874"/>
                      <a:pt x="249079" y="148209"/>
                    </a:cubicBezTo>
                    <a:cubicBezTo>
                      <a:pt x="254508" y="149923"/>
                      <a:pt x="259366" y="153352"/>
                      <a:pt x="269843" y="163163"/>
                    </a:cubicBezTo>
                    <a:cubicBezTo>
                      <a:pt x="174879" y="164592"/>
                      <a:pt x="140018" y="222980"/>
                      <a:pt x="129921" y="307276"/>
                    </a:cubicBezTo>
                    <a:cubicBezTo>
                      <a:pt x="105728" y="274034"/>
                      <a:pt x="118301" y="226028"/>
                      <a:pt x="90297" y="214027"/>
                    </a:cubicBezTo>
                    <a:cubicBezTo>
                      <a:pt x="66580" y="203740"/>
                      <a:pt x="30575" y="221932"/>
                      <a:pt x="0" y="22755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56C1ACC-0057-4469-B7E1-6705C2CB5AF4}"/>
                  </a:ext>
                </a:extLst>
              </p:cNvPr>
              <p:cNvSpPr/>
              <p:nvPr/>
            </p:nvSpPr>
            <p:spPr>
              <a:xfrm rot="16200000">
                <a:off x="5325665" y="6390927"/>
                <a:ext cx="212926" cy="225556"/>
              </a:xfrm>
              <a:custGeom>
                <a:avLst/>
                <a:gdLst>
                  <a:gd name="connsiteX0" fmla="*/ 44863 w 274605"/>
                  <a:gd name="connsiteY0" fmla="*/ 57626 h 290893"/>
                  <a:gd name="connsiteX1" fmla="*/ 147923 w 274605"/>
                  <a:gd name="connsiteY1" fmla="*/ 74200 h 290893"/>
                  <a:gd name="connsiteX2" fmla="*/ 218122 w 274605"/>
                  <a:gd name="connsiteY2" fmla="*/ 0 h 290893"/>
                  <a:gd name="connsiteX3" fmla="*/ 215074 w 274605"/>
                  <a:gd name="connsiteY3" fmla="*/ 31337 h 290893"/>
                  <a:gd name="connsiteX4" fmla="*/ 274606 w 274605"/>
                  <a:gd name="connsiteY4" fmla="*/ 139255 h 290893"/>
                  <a:gd name="connsiteX5" fmla="*/ 172784 w 274605"/>
                  <a:gd name="connsiteY5" fmla="*/ 188881 h 290893"/>
                  <a:gd name="connsiteX6" fmla="*/ 138398 w 274605"/>
                  <a:gd name="connsiteY6" fmla="*/ 290893 h 290893"/>
                  <a:gd name="connsiteX7" fmla="*/ 88297 w 274605"/>
                  <a:gd name="connsiteY7" fmla="*/ 214598 h 290893"/>
                  <a:gd name="connsiteX8" fmla="*/ 0 w 274605"/>
                  <a:gd name="connsiteY8" fmla="*/ 236506 h 290893"/>
                  <a:gd name="connsiteX9" fmla="*/ 44863 w 274605"/>
                  <a:gd name="connsiteY9" fmla="*/ 57626 h 29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605" h="290893">
                    <a:moveTo>
                      <a:pt x="44863" y="57626"/>
                    </a:moveTo>
                    <a:cubicBezTo>
                      <a:pt x="90202" y="54007"/>
                      <a:pt x="113252" y="101917"/>
                      <a:pt x="147923" y="74200"/>
                    </a:cubicBezTo>
                    <a:cubicBezTo>
                      <a:pt x="172021" y="54959"/>
                      <a:pt x="190881" y="29242"/>
                      <a:pt x="218122" y="0"/>
                    </a:cubicBezTo>
                    <a:cubicBezTo>
                      <a:pt x="216503" y="16859"/>
                      <a:pt x="216789" y="24384"/>
                      <a:pt x="215074" y="31337"/>
                    </a:cubicBezTo>
                    <a:cubicBezTo>
                      <a:pt x="194977" y="110680"/>
                      <a:pt x="194977" y="110585"/>
                      <a:pt x="274606" y="139255"/>
                    </a:cubicBezTo>
                    <a:cubicBezTo>
                      <a:pt x="237553" y="156115"/>
                      <a:pt x="195358" y="163639"/>
                      <a:pt x="172784" y="188881"/>
                    </a:cubicBezTo>
                    <a:cubicBezTo>
                      <a:pt x="150876" y="213360"/>
                      <a:pt x="149162" y="255842"/>
                      <a:pt x="138398" y="290893"/>
                    </a:cubicBezTo>
                    <a:cubicBezTo>
                      <a:pt x="135350" y="289750"/>
                      <a:pt x="125063" y="218408"/>
                      <a:pt x="88297" y="214598"/>
                    </a:cubicBezTo>
                    <a:cubicBezTo>
                      <a:pt x="61341" y="211741"/>
                      <a:pt x="32099" y="230314"/>
                      <a:pt x="0" y="236506"/>
                    </a:cubicBezTo>
                    <a:cubicBezTo>
                      <a:pt x="46863" y="184785"/>
                      <a:pt x="113252" y="140398"/>
                      <a:pt x="44863" y="57626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B2B33911-673A-4DFE-86A3-5010F0FFD810}"/>
                  </a:ext>
                </a:extLst>
              </p:cNvPr>
              <p:cNvSpPr/>
              <p:nvPr/>
            </p:nvSpPr>
            <p:spPr>
              <a:xfrm rot="16200000">
                <a:off x="5590438" y="6299716"/>
                <a:ext cx="221271" cy="235379"/>
              </a:xfrm>
              <a:custGeom>
                <a:avLst/>
                <a:gdLst>
                  <a:gd name="connsiteX0" fmla="*/ 215456 w 285368"/>
                  <a:gd name="connsiteY0" fmla="*/ 0 h 303561"/>
                  <a:gd name="connsiteX1" fmla="*/ 212312 w 285368"/>
                  <a:gd name="connsiteY1" fmla="*/ 31337 h 303561"/>
                  <a:gd name="connsiteX2" fmla="*/ 285369 w 285368"/>
                  <a:gd name="connsiteY2" fmla="*/ 140494 h 303561"/>
                  <a:gd name="connsiteX3" fmla="*/ 153257 w 285368"/>
                  <a:gd name="connsiteY3" fmla="*/ 303562 h 303561"/>
                  <a:gd name="connsiteX4" fmla="*/ 88678 w 285368"/>
                  <a:gd name="connsiteY4" fmla="*/ 234029 h 303561"/>
                  <a:gd name="connsiteX5" fmla="*/ 0 w 285368"/>
                  <a:gd name="connsiteY5" fmla="*/ 263938 h 303561"/>
                  <a:gd name="connsiteX6" fmla="*/ 65532 w 285368"/>
                  <a:gd name="connsiteY6" fmla="*/ 185356 h 303561"/>
                  <a:gd name="connsiteX7" fmla="*/ 46863 w 285368"/>
                  <a:gd name="connsiteY7" fmla="*/ 83439 h 303561"/>
                  <a:gd name="connsiteX8" fmla="*/ 215456 w 285368"/>
                  <a:gd name="connsiteY8" fmla="*/ 0 h 30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368" h="303561">
                    <a:moveTo>
                      <a:pt x="215456" y="0"/>
                    </a:moveTo>
                    <a:cubicBezTo>
                      <a:pt x="213455" y="20193"/>
                      <a:pt x="213646" y="25908"/>
                      <a:pt x="212312" y="31337"/>
                    </a:cubicBezTo>
                    <a:cubicBezTo>
                      <a:pt x="189833" y="117824"/>
                      <a:pt x="189833" y="117824"/>
                      <a:pt x="285369" y="140494"/>
                    </a:cubicBezTo>
                    <a:cubicBezTo>
                      <a:pt x="195739" y="165544"/>
                      <a:pt x="144399" y="213265"/>
                      <a:pt x="153257" y="303562"/>
                    </a:cubicBezTo>
                    <a:cubicBezTo>
                      <a:pt x="116396" y="286321"/>
                      <a:pt x="133064" y="228886"/>
                      <a:pt x="88678" y="234029"/>
                    </a:cubicBezTo>
                    <a:cubicBezTo>
                      <a:pt x="59341" y="237363"/>
                      <a:pt x="31909" y="257270"/>
                      <a:pt x="0" y="263938"/>
                    </a:cubicBezTo>
                    <a:cubicBezTo>
                      <a:pt x="22003" y="237839"/>
                      <a:pt x="45910" y="213169"/>
                      <a:pt x="65532" y="185356"/>
                    </a:cubicBezTo>
                    <a:cubicBezTo>
                      <a:pt x="91726" y="148114"/>
                      <a:pt x="43815" y="124301"/>
                      <a:pt x="46863" y="83439"/>
                    </a:cubicBezTo>
                    <a:cubicBezTo>
                      <a:pt x="133922" y="138113"/>
                      <a:pt x="168974" y="67627"/>
                      <a:pt x="215456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36902CC5-460F-446A-A4FC-B02B46D3905F}"/>
                  </a:ext>
                </a:extLst>
              </p:cNvPr>
              <p:cNvSpPr/>
              <p:nvPr/>
            </p:nvSpPr>
            <p:spPr>
              <a:xfrm rot="16200000">
                <a:off x="6058982" y="6070244"/>
                <a:ext cx="229175" cy="229987"/>
              </a:xfrm>
              <a:custGeom>
                <a:avLst/>
                <a:gdLst>
                  <a:gd name="connsiteX0" fmla="*/ 200787 w 295560"/>
                  <a:gd name="connsiteY0" fmla="*/ 0 h 296608"/>
                  <a:gd name="connsiteX1" fmla="*/ 204406 w 295560"/>
                  <a:gd name="connsiteY1" fmla="*/ 11144 h 296608"/>
                  <a:gd name="connsiteX2" fmla="*/ 295561 w 295560"/>
                  <a:gd name="connsiteY2" fmla="*/ 98108 h 296608"/>
                  <a:gd name="connsiteX3" fmla="*/ 186690 w 295560"/>
                  <a:gd name="connsiteY3" fmla="*/ 291084 h 296608"/>
                  <a:gd name="connsiteX4" fmla="*/ 92773 w 295560"/>
                  <a:gd name="connsiteY4" fmla="*/ 236887 h 296608"/>
                  <a:gd name="connsiteX5" fmla="*/ 0 w 295560"/>
                  <a:gd name="connsiteY5" fmla="*/ 296608 h 296608"/>
                  <a:gd name="connsiteX6" fmla="*/ 25336 w 295560"/>
                  <a:gd name="connsiteY6" fmla="*/ 258889 h 296608"/>
                  <a:gd name="connsiteX7" fmla="*/ 22669 w 295560"/>
                  <a:gd name="connsiteY7" fmla="*/ 111538 h 296608"/>
                  <a:gd name="connsiteX8" fmla="*/ 200787 w 295560"/>
                  <a:gd name="connsiteY8" fmla="*/ 0 h 2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560" h="296608">
                    <a:moveTo>
                      <a:pt x="200787" y="0"/>
                    </a:moveTo>
                    <a:cubicBezTo>
                      <a:pt x="203549" y="8096"/>
                      <a:pt x="204692" y="9716"/>
                      <a:pt x="204406" y="11144"/>
                    </a:cubicBezTo>
                    <a:cubicBezTo>
                      <a:pt x="187261" y="107633"/>
                      <a:pt x="187261" y="107633"/>
                      <a:pt x="295561" y="98108"/>
                    </a:cubicBezTo>
                    <a:cubicBezTo>
                      <a:pt x="222790" y="143732"/>
                      <a:pt x="148590" y="176784"/>
                      <a:pt x="186690" y="291084"/>
                    </a:cubicBezTo>
                    <a:cubicBezTo>
                      <a:pt x="148590" y="252984"/>
                      <a:pt x="139922" y="207359"/>
                      <a:pt x="92773" y="236887"/>
                    </a:cubicBezTo>
                    <a:cubicBezTo>
                      <a:pt x="65532" y="253937"/>
                      <a:pt x="38671" y="271653"/>
                      <a:pt x="0" y="296608"/>
                    </a:cubicBezTo>
                    <a:cubicBezTo>
                      <a:pt x="13621" y="276225"/>
                      <a:pt x="18955" y="267081"/>
                      <a:pt x="25336" y="258889"/>
                    </a:cubicBezTo>
                    <a:cubicBezTo>
                      <a:pt x="60960" y="213265"/>
                      <a:pt x="102775" y="168212"/>
                      <a:pt x="22669" y="111538"/>
                    </a:cubicBezTo>
                    <a:cubicBezTo>
                      <a:pt x="131350" y="145637"/>
                      <a:pt x="158686" y="63151"/>
                      <a:pt x="200787" y="0"/>
                    </a:cubicBezTo>
                    <a:close/>
                  </a:path>
                </a:pathLst>
              </a:custGeom>
              <a:solidFill>
                <a:srgbClr val="FB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D0958240-57DB-4926-8309-8C8463BC4FFB}"/>
                  </a:ext>
                </a:extLst>
              </p:cNvPr>
              <p:cNvSpPr/>
              <p:nvPr/>
            </p:nvSpPr>
            <p:spPr>
              <a:xfrm rot="16200000">
                <a:off x="5842451" y="6199037"/>
                <a:ext cx="210235" cy="227920"/>
              </a:xfrm>
              <a:custGeom>
                <a:avLst/>
                <a:gdLst>
                  <a:gd name="connsiteX0" fmla="*/ 154262 w 271133"/>
                  <a:gd name="connsiteY0" fmla="*/ 293942 h 293941"/>
                  <a:gd name="connsiteX1" fmla="*/ 85301 w 271133"/>
                  <a:gd name="connsiteY1" fmla="*/ 236411 h 293941"/>
                  <a:gd name="connsiteX2" fmla="*/ 2148 w 271133"/>
                  <a:gd name="connsiteY2" fmla="*/ 279559 h 293941"/>
                  <a:gd name="connsiteX3" fmla="*/ 8910 w 271133"/>
                  <a:gd name="connsiteY3" fmla="*/ 258318 h 293941"/>
                  <a:gd name="connsiteX4" fmla="*/ 24817 w 271133"/>
                  <a:gd name="connsiteY4" fmla="*/ 95060 h 293941"/>
                  <a:gd name="connsiteX5" fmla="*/ 196553 w 271133"/>
                  <a:gd name="connsiteY5" fmla="*/ 0 h 293941"/>
                  <a:gd name="connsiteX6" fmla="*/ 196458 w 271133"/>
                  <a:gd name="connsiteY6" fmla="*/ 36957 h 293941"/>
                  <a:gd name="connsiteX7" fmla="*/ 271134 w 271133"/>
                  <a:gd name="connsiteY7" fmla="*/ 120777 h 293941"/>
                  <a:gd name="connsiteX8" fmla="*/ 154262 w 271133"/>
                  <a:gd name="connsiteY8" fmla="*/ 293942 h 2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133" h="293941">
                    <a:moveTo>
                      <a:pt x="154262" y="293942"/>
                    </a:moveTo>
                    <a:cubicBezTo>
                      <a:pt x="119781" y="280607"/>
                      <a:pt x="126639" y="225933"/>
                      <a:pt x="85301" y="236411"/>
                    </a:cubicBezTo>
                    <a:cubicBezTo>
                      <a:pt x="56059" y="243840"/>
                      <a:pt x="30151" y="264509"/>
                      <a:pt x="2148" y="279559"/>
                    </a:cubicBezTo>
                    <a:cubicBezTo>
                      <a:pt x="-4234" y="267367"/>
                      <a:pt x="5291" y="263366"/>
                      <a:pt x="8910" y="258318"/>
                    </a:cubicBezTo>
                    <a:cubicBezTo>
                      <a:pt x="64155" y="183261"/>
                      <a:pt x="64251" y="183356"/>
                      <a:pt x="24817" y="95060"/>
                    </a:cubicBezTo>
                    <a:cubicBezTo>
                      <a:pt x="117876" y="138970"/>
                      <a:pt x="155024" y="74676"/>
                      <a:pt x="196553" y="0"/>
                    </a:cubicBezTo>
                    <a:cubicBezTo>
                      <a:pt x="196553" y="22670"/>
                      <a:pt x="197505" y="30004"/>
                      <a:pt x="196458" y="36957"/>
                    </a:cubicBezTo>
                    <a:cubicBezTo>
                      <a:pt x="184742" y="115157"/>
                      <a:pt x="184742" y="115157"/>
                      <a:pt x="271134" y="120777"/>
                    </a:cubicBezTo>
                    <a:cubicBezTo>
                      <a:pt x="197029" y="155734"/>
                      <a:pt x="142641" y="204025"/>
                      <a:pt x="154262" y="29394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B747F927-C306-42AE-A826-CB9FF32DA7D0}"/>
                  </a:ext>
                </a:extLst>
              </p:cNvPr>
              <p:cNvSpPr/>
              <p:nvPr/>
            </p:nvSpPr>
            <p:spPr>
              <a:xfrm rot="16200000">
                <a:off x="4624734" y="6190815"/>
                <a:ext cx="206501" cy="228805"/>
              </a:xfrm>
              <a:custGeom>
                <a:avLst/>
                <a:gdLst>
                  <a:gd name="connsiteX0" fmla="*/ 78486 w 266319"/>
                  <a:gd name="connsiteY0" fmla="*/ 37338 h 295084"/>
                  <a:gd name="connsiteX1" fmla="*/ 235458 w 266319"/>
                  <a:gd name="connsiteY1" fmla="*/ 0 h 295084"/>
                  <a:gd name="connsiteX2" fmla="*/ 266319 w 266319"/>
                  <a:gd name="connsiteY2" fmla="*/ 139160 h 295084"/>
                  <a:gd name="connsiteX3" fmla="*/ 166783 w 266319"/>
                  <a:gd name="connsiteY3" fmla="*/ 190786 h 295084"/>
                  <a:gd name="connsiteX4" fmla="*/ 125063 w 266319"/>
                  <a:gd name="connsiteY4" fmla="*/ 295084 h 295084"/>
                  <a:gd name="connsiteX5" fmla="*/ 99917 w 266319"/>
                  <a:gd name="connsiteY5" fmla="*/ 207169 h 295084"/>
                  <a:gd name="connsiteX6" fmla="*/ 0 w 266319"/>
                  <a:gd name="connsiteY6" fmla="*/ 227171 h 295084"/>
                  <a:gd name="connsiteX7" fmla="*/ 78486 w 266319"/>
                  <a:gd name="connsiteY7" fmla="*/ 37338 h 29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319" h="295084">
                    <a:moveTo>
                      <a:pt x="78486" y="37338"/>
                    </a:moveTo>
                    <a:cubicBezTo>
                      <a:pt x="156496" y="121634"/>
                      <a:pt x="186499" y="35243"/>
                      <a:pt x="235458" y="0"/>
                    </a:cubicBezTo>
                    <a:cubicBezTo>
                      <a:pt x="224409" y="56769"/>
                      <a:pt x="158591" y="118586"/>
                      <a:pt x="266319" y="139160"/>
                    </a:cubicBezTo>
                    <a:cubicBezTo>
                      <a:pt x="231648" y="164211"/>
                      <a:pt x="186976" y="158972"/>
                      <a:pt x="166783" y="190786"/>
                    </a:cubicBezTo>
                    <a:cubicBezTo>
                      <a:pt x="148876" y="218980"/>
                      <a:pt x="141161" y="253460"/>
                      <a:pt x="125063" y="295084"/>
                    </a:cubicBezTo>
                    <a:cubicBezTo>
                      <a:pt x="113538" y="258223"/>
                      <a:pt x="121730" y="215741"/>
                      <a:pt x="99917" y="207169"/>
                    </a:cubicBezTo>
                    <a:cubicBezTo>
                      <a:pt x="77438" y="198311"/>
                      <a:pt x="44196" y="216979"/>
                      <a:pt x="0" y="227171"/>
                    </a:cubicBezTo>
                    <a:cubicBezTo>
                      <a:pt x="66199" y="173545"/>
                      <a:pt x="121539" y="127444"/>
                      <a:pt x="78486" y="37338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5BF944FA-C3A5-4B08-A65C-85C22399D530}"/>
                  </a:ext>
                </a:extLst>
              </p:cNvPr>
              <p:cNvSpPr/>
              <p:nvPr/>
            </p:nvSpPr>
            <p:spPr>
              <a:xfrm rot="16200000">
                <a:off x="5626443" y="5895096"/>
                <a:ext cx="201332" cy="231464"/>
              </a:xfrm>
              <a:custGeom>
                <a:avLst/>
                <a:gdLst>
                  <a:gd name="connsiteX0" fmla="*/ 0 w 259651"/>
                  <a:gd name="connsiteY0" fmla="*/ 298513 h 298513"/>
                  <a:gd name="connsiteX1" fmla="*/ 22955 w 259651"/>
                  <a:gd name="connsiteY1" fmla="*/ 119158 h 298513"/>
                  <a:gd name="connsiteX2" fmla="*/ 191929 w 259651"/>
                  <a:gd name="connsiteY2" fmla="*/ 0 h 298513"/>
                  <a:gd name="connsiteX3" fmla="*/ 176498 w 259651"/>
                  <a:gd name="connsiteY3" fmla="*/ 105537 h 298513"/>
                  <a:gd name="connsiteX4" fmla="*/ 259652 w 259651"/>
                  <a:gd name="connsiteY4" fmla="*/ 103061 h 298513"/>
                  <a:gd name="connsiteX5" fmla="*/ 156400 w 259651"/>
                  <a:gd name="connsiteY5" fmla="*/ 279273 h 298513"/>
                  <a:gd name="connsiteX6" fmla="*/ 83915 w 259651"/>
                  <a:gd name="connsiteY6" fmla="*/ 240221 h 298513"/>
                  <a:gd name="connsiteX7" fmla="*/ 0 w 259651"/>
                  <a:gd name="connsiteY7" fmla="*/ 298513 h 2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651" h="298513">
                    <a:moveTo>
                      <a:pt x="0" y="298513"/>
                    </a:moveTo>
                    <a:cubicBezTo>
                      <a:pt x="24289" y="236411"/>
                      <a:pt x="109728" y="194596"/>
                      <a:pt x="22955" y="119158"/>
                    </a:cubicBezTo>
                    <a:cubicBezTo>
                      <a:pt x="126873" y="147733"/>
                      <a:pt x="146209" y="63246"/>
                      <a:pt x="191929" y="0"/>
                    </a:cubicBezTo>
                    <a:cubicBezTo>
                      <a:pt x="185738" y="42482"/>
                      <a:pt x="181165" y="73247"/>
                      <a:pt x="176498" y="105537"/>
                    </a:cubicBezTo>
                    <a:cubicBezTo>
                      <a:pt x="204025" y="110966"/>
                      <a:pt x="230219" y="105251"/>
                      <a:pt x="259652" y="103061"/>
                    </a:cubicBezTo>
                    <a:cubicBezTo>
                      <a:pt x="199073" y="148018"/>
                      <a:pt x="136207" y="190976"/>
                      <a:pt x="156400" y="279273"/>
                    </a:cubicBezTo>
                    <a:cubicBezTo>
                      <a:pt x="115348" y="258128"/>
                      <a:pt x="127825" y="214598"/>
                      <a:pt x="83915" y="240221"/>
                    </a:cubicBezTo>
                    <a:cubicBezTo>
                      <a:pt x="57055" y="255937"/>
                      <a:pt x="32671" y="275654"/>
                      <a:pt x="0" y="298513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D4EDAAD1-6952-4E33-97C7-1E08A3FD42E9}"/>
                  </a:ext>
                </a:extLst>
              </p:cNvPr>
              <p:cNvSpPr/>
              <p:nvPr/>
            </p:nvSpPr>
            <p:spPr>
              <a:xfrm rot="16200000">
                <a:off x="4904870" y="6141702"/>
                <a:ext cx="204654" cy="230211"/>
              </a:xfrm>
              <a:custGeom>
                <a:avLst/>
                <a:gdLst>
                  <a:gd name="connsiteX0" fmla="*/ 216122 w 263937"/>
                  <a:gd name="connsiteY0" fmla="*/ 0 h 296894"/>
                  <a:gd name="connsiteX1" fmla="*/ 204502 w 263937"/>
                  <a:gd name="connsiteY1" fmla="*/ 40386 h 296894"/>
                  <a:gd name="connsiteX2" fmla="*/ 263938 w 263937"/>
                  <a:gd name="connsiteY2" fmla="*/ 138970 h 296894"/>
                  <a:gd name="connsiteX3" fmla="*/ 125540 w 263937"/>
                  <a:gd name="connsiteY3" fmla="*/ 296894 h 296894"/>
                  <a:gd name="connsiteX4" fmla="*/ 82010 w 263937"/>
                  <a:gd name="connsiteY4" fmla="*/ 218885 h 296894"/>
                  <a:gd name="connsiteX5" fmla="*/ 0 w 263937"/>
                  <a:gd name="connsiteY5" fmla="*/ 244221 h 296894"/>
                  <a:gd name="connsiteX6" fmla="*/ 50101 w 263937"/>
                  <a:gd name="connsiteY6" fmla="*/ 57626 h 296894"/>
                  <a:gd name="connsiteX7" fmla="*/ 216122 w 263937"/>
                  <a:gd name="connsiteY7" fmla="*/ 0 h 29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37" h="296894">
                    <a:moveTo>
                      <a:pt x="216122" y="0"/>
                    </a:moveTo>
                    <a:cubicBezTo>
                      <a:pt x="211265" y="17050"/>
                      <a:pt x="208407" y="28861"/>
                      <a:pt x="204502" y="40386"/>
                    </a:cubicBezTo>
                    <a:cubicBezTo>
                      <a:pt x="180880" y="110776"/>
                      <a:pt x="180880" y="110776"/>
                      <a:pt x="263938" y="138970"/>
                    </a:cubicBezTo>
                    <a:cubicBezTo>
                      <a:pt x="171259" y="156686"/>
                      <a:pt x="133350" y="213265"/>
                      <a:pt x="125540" y="296894"/>
                    </a:cubicBezTo>
                    <a:cubicBezTo>
                      <a:pt x="99441" y="268415"/>
                      <a:pt x="116110" y="222790"/>
                      <a:pt x="82010" y="218885"/>
                    </a:cubicBezTo>
                    <a:cubicBezTo>
                      <a:pt x="57340" y="216027"/>
                      <a:pt x="30099" y="236506"/>
                      <a:pt x="0" y="244221"/>
                    </a:cubicBezTo>
                    <a:cubicBezTo>
                      <a:pt x="42863" y="191262"/>
                      <a:pt x="112681" y="147733"/>
                      <a:pt x="50101" y="57626"/>
                    </a:cubicBezTo>
                    <a:cubicBezTo>
                      <a:pt x="145637" y="133255"/>
                      <a:pt x="167259" y="38576"/>
                      <a:pt x="216122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58A9963F-CB93-49A0-B621-BED1EED261D1}"/>
                  </a:ext>
                </a:extLst>
              </p:cNvPr>
              <p:cNvSpPr/>
              <p:nvPr/>
            </p:nvSpPr>
            <p:spPr>
              <a:xfrm rot="16200000">
                <a:off x="5825634" y="5158529"/>
                <a:ext cx="200816" cy="234345"/>
              </a:xfrm>
              <a:custGeom>
                <a:avLst/>
                <a:gdLst>
                  <a:gd name="connsiteX0" fmla="*/ 172688 w 258984"/>
                  <a:gd name="connsiteY0" fmla="*/ 234220 h 302228"/>
                  <a:gd name="connsiteX1" fmla="*/ 10001 w 258984"/>
                  <a:gd name="connsiteY1" fmla="*/ 302228 h 302228"/>
                  <a:gd name="connsiteX2" fmla="*/ 43815 w 258984"/>
                  <a:gd name="connsiteY2" fmla="*/ 229171 h 302228"/>
                  <a:gd name="connsiteX3" fmla="*/ 20574 w 258984"/>
                  <a:gd name="connsiteY3" fmla="*/ 169354 h 302228"/>
                  <a:gd name="connsiteX4" fmla="*/ 0 w 258984"/>
                  <a:gd name="connsiteY4" fmla="*/ 150400 h 302228"/>
                  <a:gd name="connsiteX5" fmla="*/ 153162 w 258984"/>
                  <a:gd name="connsiteY5" fmla="*/ 0 h 302228"/>
                  <a:gd name="connsiteX6" fmla="*/ 159829 w 258984"/>
                  <a:gd name="connsiteY6" fmla="*/ 75247 h 302228"/>
                  <a:gd name="connsiteX7" fmla="*/ 258985 w 258984"/>
                  <a:gd name="connsiteY7" fmla="*/ 36862 h 302228"/>
                  <a:gd name="connsiteX8" fmla="*/ 179356 w 258984"/>
                  <a:gd name="connsiteY8" fmla="*/ 124873 h 302228"/>
                  <a:gd name="connsiteX9" fmla="*/ 172688 w 258984"/>
                  <a:gd name="connsiteY9" fmla="*/ 234220 h 30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984" h="302228">
                    <a:moveTo>
                      <a:pt x="172688" y="234220"/>
                    </a:moveTo>
                    <a:cubicBezTo>
                      <a:pt x="84582" y="166688"/>
                      <a:pt x="66961" y="268224"/>
                      <a:pt x="10001" y="302228"/>
                    </a:cubicBezTo>
                    <a:cubicBezTo>
                      <a:pt x="23146" y="273367"/>
                      <a:pt x="31433" y="250031"/>
                      <a:pt x="43815" y="229171"/>
                    </a:cubicBezTo>
                    <a:cubicBezTo>
                      <a:pt x="62484" y="197644"/>
                      <a:pt x="56388" y="178689"/>
                      <a:pt x="20574" y="169354"/>
                    </a:cubicBezTo>
                    <a:cubicBezTo>
                      <a:pt x="13525" y="167545"/>
                      <a:pt x="4477" y="166973"/>
                      <a:pt x="0" y="150400"/>
                    </a:cubicBezTo>
                    <a:cubicBezTo>
                      <a:pt x="86201" y="138398"/>
                      <a:pt x="122587" y="74295"/>
                      <a:pt x="153162" y="0"/>
                    </a:cubicBezTo>
                    <a:cubicBezTo>
                      <a:pt x="155353" y="24193"/>
                      <a:pt x="157448" y="48482"/>
                      <a:pt x="159829" y="75247"/>
                    </a:cubicBezTo>
                    <a:cubicBezTo>
                      <a:pt x="193453" y="71438"/>
                      <a:pt x="218218" y="47339"/>
                      <a:pt x="258985" y="36862"/>
                    </a:cubicBezTo>
                    <a:cubicBezTo>
                      <a:pt x="228600" y="70390"/>
                      <a:pt x="203740" y="97441"/>
                      <a:pt x="179356" y="124873"/>
                    </a:cubicBezTo>
                    <a:cubicBezTo>
                      <a:pt x="149638" y="158020"/>
                      <a:pt x="183737" y="194786"/>
                      <a:pt x="172688" y="234220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13EF5B0-9CC8-43FE-AF49-C46A8E8E2E21}"/>
                  </a:ext>
                </a:extLst>
              </p:cNvPr>
              <p:cNvSpPr/>
              <p:nvPr/>
            </p:nvSpPr>
            <p:spPr>
              <a:xfrm rot="16200000">
                <a:off x="5411560" y="6014485"/>
                <a:ext cx="199116" cy="210711"/>
              </a:xfrm>
              <a:custGeom>
                <a:avLst/>
                <a:gdLst>
                  <a:gd name="connsiteX0" fmla="*/ 182594 w 256793"/>
                  <a:gd name="connsiteY0" fmla="*/ 97250 h 271748"/>
                  <a:gd name="connsiteX1" fmla="*/ 256794 w 256793"/>
                  <a:gd name="connsiteY1" fmla="*/ 97250 h 271748"/>
                  <a:gd name="connsiteX2" fmla="*/ 150876 w 256793"/>
                  <a:gd name="connsiteY2" fmla="*/ 271748 h 271748"/>
                  <a:gd name="connsiteX3" fmla="*/ 86011 w 256793"/>
                  <a:gd name="connsiteY3" fmla="*/ 220789 h 271748"/>
                  <a:gd name="connsiteX4" fmla="*/ 0 w 256793"/>
                  <a:gd name="connsiteY4" fmla="*/ 271653 h 271748"/>
                  <a:gd name="connsiteX5" fmla="*/ 38005 w 256793"/>
                  <a:gd name="connsiteY5" fmla="*/ 85344 h 271748"/>
                  <a:gd name="connsiteX6" fmla="*/ 192405 w 256793"/>
                  <a:gd name="connsiteY6" fmla="*/ 0 h 271748"/>
                  <a:gd name="connsiteX7" fmla="*/ 191548 w 256793"/>
                  <a:gd name="connsiteY7" fmla="*/ 45625 h 271748"/>
                  <a:gd name="connsiteX8" fmla="*/ 182594 w 256793"/>
                  <a:gd name="connsiteY8" fmla="*/ 97250 h 27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793" h="271748">
                    <a:moveTo>
                      <a:pt x="182594" y="97250"/>
                    </a:moveTo>
                    <a:cubicBezTo>
                      <a:pt x="210407" y="97250"/>
                      <a:pt x="233553" y="97250"/>
                      <a:pt x="256794" y="97250"/>
                    </a:cubicBezTo>
                    <a:cubicBezTo>
                      <a:pt x="191929" y="139065"/>
                      <a:pt x="139065" y="186118"/>
                      <a:pt x="150876" y="271748"/>
                    </a:cubicBezTo>
                    <a:cubicBezTo>
                      <a:pt x="111633" y="237649"/>
                      <a:pt x="132588" y="202597"/>
                      <a:pt x="86011" y="220789"/>
                    </a:cubicBezTo>
                    <a:cubicBezTo>
                      <a:pt x="58865" y="231362"/>
                      <a:pt x="35052" y="250508"/>
                      <a:pt x="0" y="271653"/>
                    </a:cubicBezTo>
                    <a:cubicBezTo>
                      <a:pt x="34957" y="209550"/>
                      <a:pt x="112109" y="165640"/>
                      <a:pt x="38005" y="85344"/>
                    </a:cubicBezTo>
                    <a:cubicBezTo>
                      <a:pt x="130969" y="122682"/>
                      <a:pt x="155162" y="51340"/>
                      <a:pt x="192405" y="0"/>
                    </a:cubicBezTo>
                    <a:cubicBezTo>
                      <a:pt x="203454" y="18288"/>
                      <a:pt x="194310" y="31718"/>
                      <a:pt x="191548" y="45625"/>
                    </a:cubicBezTo>
                    <a:cubicBezTo>
                      <a:pt x="188404" y="61150"/>
                      <a:pt x="186023" y="76676"/>
                      <a:pt x="182594" y="9725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BA852DF0-0051-48B9-B87A-097782AE9010}"/>
                  </a:ext>
                </a:extLst>
              </p:cNvPr>
              <p:cNvSpPr/>
              <p:nvPr/>
            </p:nvSpPr>
            <p:spPr>
              <a:xfrm rot="16200000">
                <a:off x="5991515" y="5619394"/>
                <a:ext cx="194907" cy="237594"/>
              </a:xfrm>
              <a:custGeom>
                <a:avLst/>
                <a:gdLst>
                  <a:gd name="connsiteX0" fmla="*/ 0 w 251364"/>
                  <a:gd name="connsiteY0" fmla="*/ 146113 h 306419"/>
                  <a:gd name="connsiteX1" fmla="*/ 173831 w 251364"/>
                  <a:gd name="connsiteY1" fmla="*/ 0 h 306419"/>
                  <a:gd name="connsiteX2" fmla="*/ 173831 w 251364"/>
                  <a:gd name="connsiteY2" fmla="*/ 102203 h 306419"/>
                  <a:gd name="connsiteX3" fmla="*/ 251365 w 251364"/>
                  <a:gd name="connsiteY3" fmla="*/ 80296 h 306419"/>
                  <a:gd name="connsiteX4" fmla="*/ 188119 w 251364"/>
                  <a:gd name="connsiteY4" fmla="*/ 281273 h 306419"/>
                  <a:gd name="connsiteX5" fmla="*/ 84963 w 251364"/>
                  <a:gd name="connsiteY5" fmla="*/ 246031 h 306419"/>
                  <a:gd name="connsiteX6" fmla="*/ 7239 w 251364"/>
                  <a:gd name="connsiteY6" fmla="*/ 306419 h 306419"/>
                  <a:gd name="connsiteX7" fmla="*/ 45815 w 251364"/>
                  <a:gd name="connsiteY7" fmla="*/ 238601 h 306419"/>
                  <a:gd name="connsiteX8" fmla="*/ 32480 w 251364"/>
                  <a:gd name="connsiteY8" fmla="*/ 172212 h 306419"/>
                  <a:gd name="connsiteX9" fmla="*/ 0 w 251364"/>
                  <a:gd name="connsiteY9" fmla="*/ 146113 h 3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364" h="306419">
                    <a:moveTo>
                      <a:pt x="0" y="146113"/>
                    </a:moveTo>
                    <a:cubicBezTo>
                      <a:pt x="107442" y="153734"/>
                      <a:pt x="136112" y="77914"/>
                      <a:pt x="173831" y="0"/>
                    </a:cubicBezTo>
                    <a:cubicBezTo>
                      <a:pt x="173831" y="41434"/>
                      <a:pt x="173831" y="70580"/>
                      <a:pt x="173831" y="102203"/>
                    </a:cubicBezTo>
                    <a:cubicBezTo>
                      <a:pt x="201073" y="94488"/>
                      <a:pt x="226219" y="87344"/>
                      <a:pt x="251365" y="80296"/>
                    </a:cubicBezTo>
                    <a:cubicBezTo>
                      <a:pt x="169069" y="166973"/>
                      <a:pt x="154019" y="197453"/>
                      <a:pt x="188119" y="281273"/>
                    </a:cubicBezTo>
                    <a:cubicBezTo>
                      <a:pt x="154114" y="265557"/>
                      <a:pt x="122301" y="205645"/>
                      <a:pt x="84963" y="246031"/>
                    </a:cubicBezTo>
                    <a:cubicBezTo>
                      <a:pt x="63151" y="269558"/>
                      <a:pt x="36671" y="288893"/>
                      <a:pt x="7239" y="306419"/>
                    </a:cubicBezTo>
                    <a:cubicBezTo>
                      <a:pt x="20003" y="283750"/>
                      <a:pt x="31242" y="260033"/>
                      <a:pt x="45815" y="238601"/>
                    </a:cubicBezTo>
                    <a:cubicBezTo>
                      <a:pt x="64770" y="210693"/>
                      <a:pt x="66294" y="188881"/>
                      <a:pt x="32480" y="172212"/>
                    </a:cubicBezTo>
                    <a:cubicBezTo>
                      <a:pt x="24384" y="168116"/>
                      <a:pt x="18002" y="160687"/>
                      <a:pt x="0" y="146113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600A8009-4DE0-490E-A01F-7664D2DBA9F3}"/>
                  </a:ext>
                </a:extLst>
              </p:cNvPr>
              <p:cNvSpPr/>
              <p:nvPr/>
            </p:nvSpPr>
            <p:spPr>
              <a:xfrm rot="16200000">
                <a:off x="5822053" y="5763967"/>
                <a:ext cx="202440" cy="221864"/>
              </a:xfrm>
              <a:custGeom>
                <a:avLst/>
                <a:gdLst>
                  <a:gd name="connsiteX0" fmla="*/ 2858 w 261080"/>
                  <a:gd name="connsiteY0" fmla="*/ 118110 h 286130"/>
                  <a:gd name="connsiteX1" fmla="*/ 164974 w 261080"/>
                  <a:gd name="connsiteY1" fmla="*/ 0 h 286130"/>
                  <a:gd name="connsiteX2" fmla="*/ 169831 w 261080"/>
                  <a:gd name="connsiteY2" fmla="*/ 12763 h 286130"/>
                  <a:gd name="connsiteX3" fmla="*/ 172879 w 261080"/>
                  <a:gd name="connsiteY3" fmla="*/ 90868 h 286130"/>
                  <a:gd name="connsiteX4" fmla="*/ 261081 w 261080"/>
                  <a:gd name="connsiteY4" fmla="*/ 74867 h 286130"/>
                  <a:gd name="connsiteX5" fmla="*/ 169260 w 261080"/>
                  <a:gd name="connsiteY5" fmla="*/ 265843 h 286130"/>
                  <a:gd name="connsiteX6" fmla="*/ 1 w 261080"/>
                  <a:gd name="connsiteY6" fmla="*/ 286131 h 286130"/>
                  <a:gd name="connsiteX7" fmla="*/ 17717 w 261080"/>
                  <a:gd name="connsiteY7" fmla="*/ 248888 h 286130"/>
                  <a:gd name="connsiteX8" fmla="*/ 2858 w 261080"/>
                  <a:gd name="connsiteY8" fmla="*/ 118110 h 28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080" h="286130">
                    <a:moveTo>
                      <a:pt x="2858" y="118110"/>
                    </a:moveTo>
                    <a:cubicBezTo>
                      <a:pt x="105157" y="138017"/>
                      <a:pt x="129445" y="63436"/>
                      <a:pt x="164974" y="0"/>
                    </a:cubicBezTo>
                    <a:cubicBezTo>
                      <a:pt x="168022" y="7906"/>
                      <a:pt x="169355" y="10192"/>
                      <a:pt x="169831" y="12763"/>
                    </a:cubicBezTo>
                    <a:cubicBezTo>
                      <a:pt x="174784" y="39719"/>
                      <a:pt x="149448" y="75438"/>
                      <a:pt x="172879" y="90868"/>
                    </a:cubicBezTo>
                    <a:cubicBezTo>
                      <a:pt x="188405" y="101060"/>
                      <a:pt x="222695" y="82963"/>
                      <a:pt x="261081" y="74867"/>
                    </a:cubicBezTo>
                    <a:cubicBezTo>
                      <a:pt x="196597" y="129730"/>
                      <a:pt x="144114" y="166211"/>
                      <a:pt x="169260" y="265843"/>
                    </a:cubicBezTo>
                    <a:cubicBezTo>
                      <a:pt x="83535" y="189643"/>
                      <a:pt x="49150" y="270700"/>
                      <a:pt x="1" y="286131"/>
                    </a:cubicBezTo>
                    <a:cubicBezTo>
                      <a:pt x="-95" y="270034"/>
                      <a:pt x="10859" y="260223"/>
                      <a:pt x="17717" y="248888"/>
                    </a:cubicBezTo>
                    <a:cubicBezTo>
                      <a:pt x="56198" y="185261"/>
                      <a:pt x="56389" y="185356"/>
                      <a:pt x="2858" y="11811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52905108-90C7-4784-8E8E-535EEABC1E96}"/>
                  </a:ext>
                </a:extLst>
              </p:cNvPr>
              <p:cNvSpPr/>
              <p:nvPr/>
            </p:nvSpPr>
            <p:spPr>
              <a:xfrm rot="16200000">
                <a:off x="5173559" y="6091557"/>
                <a:ext cx="189736" cy="214846"/>
              </a:xfrm>
              <a:custGeom>
                <a:avLst/>
                <a:gdLst>
                  <a:gd name="connsiteX0" fmla="*/ 36290 w 244697"/>
                  <a:gd name="connsiteY0" fmla="*/ 70390 h 277082"/>
                  <a:gd name="connsiteX1" fmla="*/ 192977 w 244697"/>
                  <a:gd name="connsiteY1" fmla="*/ 0 h 277082"/>
                  <a:gd name="connsiteX2" fmla="*/ 196787 w 244697"/>
                  <a:gd name="connsiteY2" fmla="*/ 16002 h 277082"/>
                  <a:gd name="connsiteX3" fmla="*/ 177165 w 244697"/>
                  <a:gd name="connsiteY3" fmla="*/ 92773 h 277082"/>
                  <a:gd name="connsiteX4" fmla="*/ 244697 w 244697"/>
                  <a:gd name="connsiteY4" fmla="*/ 120110 h 277082"/>
                  <a:gd name="connsiteX5" fmla="*/ 150400 w 244697"/>
                  <a:gd name="connsiteY5" fmla="*/ 277082 h 277082"/>
                  <a:gd name="connsiteX6" fmla="*/ 79248 w 244697"/>
                  <a:gd name="connsiteY6" fmla="*/ 217075 h 277082"/>
                  <a:gd name="connsiteX7" fmla="*/ 0 w 244697"/>
                  <a:gd name="connsiteY7" fmla="*/ 250222 h 277082"/>
                  <a:gd name="connsiteX8" fmla="*/ 36290 w 244697"/>
                  <a:gd name="connsiteY8" fmla="*/ 70390 h 27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697" h="277082">
                    <a:moveTo>
                      <a:pt x="36290" y="70390"/>
                    </a:moveTo>
                    <a:cubicBezTo>
                      <a:pt x="131540" y="125444"/>
                      <a:pt x="153162" y="43815"/>
                      <a:pt x="192977" y="0"/>
                    </a:cubicBezTo>
                    <a:cubicBezTo>
                      <a:pt x="201454" y="4763"/>
                      <a:pt x="198120" y="10954"/>
                      <a:pt x="196787" y="16002"/>
                    </a:cubicBezTo>
                    <a:cubicBezTo>
                      <a:pt x="189738" y="41815"/>
                      <a:pt x="172593" y="69342"/>
                      <a:pt x="177165" y="92773"/>
                    </a:cubicBezTo>
                    <a:cubicBezTo>
                      <a:pt x="183071" y="123158"/>
                      <a:pt x="226219" y="98393"/>
                      <a:pt x="244697" y="120110"/>
                    </a:cubicBezTo>
                    <a:cubicBezTo>
                      <a:pt x="151543" y="182785"/>
                      <a:pt x="150400" y="181832"/>
                      <a:pt x="150400" y="277082"/>
                    </a:cubicBezTo>
                    <a:cubicBezTo>
                      <a:pt x="123635" y="262318"/>
                      <a:pt x="110490" y="216217"/>
                      <a:pt x="79248" y="217075"/>
                    </a:cubicBezTo>
                    <a:cubicBezTo>
                      <a:pt x="53912" y="217742"/>
                      <a:pt x="29146" y="239935"/>
                      <a:pt x="0" y="250222"/>
                    </a:cubicBezTo>
                    <a:cubicBezTo>
                      <a:pt x="35528" y="196405"/>
                      <a:pt x="100870" y="150781"/>
                      <a:pt x="36290" y="7039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97D8B203-268C-44F1-9590-FFAD924BB236}"/>
                  </a:ext>
                </a:extLst>
              </p:cNvPr>
              <p:cNvSpPr/>
              <p:nvPr/>
            </p:nvSpPr>
            <p:spPr>
              <a:xfrm rot="16200000">
                <a:off x="5705767" y="5332021"/>
                <a:ext cx="195275" cy="231906"/>
              </a:xfrm>
              <a:custGeom>
                <a:avLst/>
                <a:gdLst>
                  <a:gd name="connsiteX0" fmla="*/ 168878 w 251841"/>
                  <a:gd name="connsiteY0" fmla="*/ 241935 h 299084"/>
                  <a:gd name="connsiteX1" fmla="*/ 5810 w 251841"/>
                  <a:gd name="connsiteY1" fmla="*/ 299085 h 299084"/>
                  <a:gd name="connsiteX2" fmla="*/ 30289 w 251841"/>
                  <a:gd name="connsiteY2" fmla="*/ 248602 h 299084"/>
                  <a:gd name="connsiteX3" fmla="*/ 0 w 251841"/>
                  <a:gd name="connsiteY3" fmla="*/ 145351 h 299084"/>
                  <a:gd name="connsiteX4" fmla="*/ 156019 w 251841"/>
                  <a:gd name="connsiteY4" fmla="*/ 0 h 299084"/>
                  <a:gd name="connsiteX5" fmla="*/ 156019 w 251841"/>
                  <a:gd name="connsiteY5" fmla="*/ 78772 h 299084"/>
                  <a:gd name="connsiteX6" fmla="*/ 251841 w 251841"/>
                  <a:gd name="connsiteY6" fmla="*/ 48387 h 299084"/>
                  <a:gd name="connsiteX7" fmla="*/ 168878 w 251841"/>
                  <a:gd name="connsiteY7" fmla="*/ 241935 h 29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841" h="299084">
                    <a:moveTo>
                      <a:pt x="168878" y="241935"/>
                    </a:moveTo>
                    <a:cubicBezTo>
                      <a:pt x="74009" y="168688"/>
                      <a:pt x="59150" y="275463"/>
                      <a:pt x="5810" y="299085"/>
                    </a:cubicBezTo>
                    <a:cubicBezTo>
                      <a:pt x="14383" y="281083"/>
                      <a:pt x="20383" y="263557"/>
                      <a:pt x="30289" y="248602"/>
                    </a:cubicBezTo>
                    <a:cubicBezTo>
                      <a:pt x="58293" y="206216"/>
                      <a:pt x="69533" y="169069"/>
                      <a:pt x="0" y="145351"/>
                    </a:cubicBezTo>
                    <a:cubicBezTo>
                      <a:pt x="90868" y="133255"/>
                      <a:pt x="125921" y="71247"/>
                      <a:pt x="156019" y="0"/>
                    </a:cubicBezTo>
                    <a:cubicBezTo>
                      <a:pt x="156019" y="25527"/>
                      <a:pt x="156019" y="51149"/>
                      <a:pt x="156019" y="78772"/>
                    </a:cubicBezTo>
                    <a:cubicBezTo>
                      <a:pt x="191738" y="77533"/>
                      <a:pt x="216313" y="54102"/>
                      <a:pt x="251841" y="48387"/>
                    </a:cubicBezTo>
                    <a:cubicBezTo>
                      <a:pt x="205264" y="106013"/>
                      <a:pt x="126301" y="143923"/>
                      <a:pt x="168878" y="241935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F559DE7-F9A9-4A03-9997-744107936754}"/>
                  </a:ext>
                </a:extLst>
              </p:cNvPr>
              <p:cNvSpPr/>
              <p:nvPr/>
            </p:nvSpPr>
            <p:spPr>
              <a:xfrm rot="16200000">
                <a:off x="5556061" y="5478626"/>
                <a:ext cx="186116" cy="237077"/>
              </a:xfrm>
              <a:custGeom>
                <a:avLst/>
                <a:gdLst>
                  <a:gd name="connsiteX0" fmla="*/ 3048 w 240029"/>
                  <a:gd name="connsiteY0" fmla="*/ 146209 h 305752"/>
                  <a:gd name="connsiteX1" fmla="*/ 160401 w 240029"/>
                  <a:gd name="connsiteY1" fmla="*/ 0 h 305752"/>
                  <a:gd name="connsiteX2" fmla="*/ 153734 w 240029"/>
                  <a:gd name="connsiteY2" fmla="*/ 96012 h 305752"/>
                  <a:gd name="connsiteX3" fmla="*/ 240030 w 240029"/>
                  <a:gd name="connsiteY3" fmla="*/ 79153 h 305752"/>
                  <a:gd name="connsiteX4" fmla="*/ 151924 w 240029"/>
                  <a:gd name="connsiteY4" fmla="*/ 268034 h 305752"/>
                  <a:gd name="connsiteX5" fmla="*/ 0 w 240029"/>
                  <a:gd name="connsiteY5" fmla="*/ 305753 h 305752"/>
                  <a:gd name="connsiteX6" fmla="*/ 22193 w 240029"/>
                  <a:gd name="connsiteY6" fmla="*/ 260985 h 305752"/>
                  <a:gd name="connsiteX7" fmla="*/ 3048 w 240029"/>
                  <a:gd name="connsiteY7" fmla="*/ 146209 h 3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029" h="305752">
                    <a:moveTo>
                      <a:pt x="3048" y="146209"/>
                    </a:moveTo>
                    <a:cubicBezTo>
                      <a:pt x="104966" y="150114"/>
                      <a:pt x="120301" y="68199"/>
                      <a:pt x="160401" y="0"/>
                    </a:cubicBezTo>
                    <a:cubicBezTo>
                      <a:pt x="157639" y="39243"/>
                      <a:pt x="155734" y="67246"/>
                      <a:pt x="153734" y="96012"/>
                    </a:cubicBezTo>
                    <a:cubicBezTo>
                      <a:pt x="183833" y="100775"/>
                      <a:pt x="205454" y="78200"/>
                      <a:pt x="240030" y="79153"/>
                    </a:cubicBezTo>
                    <a:cubicBezTo>
                      <a:pt x="186785" y="132207"/>
                      <a:pt x="122587" y="175832"/>
                      <a:pt x="151924" y="268034"/>
                    </a:cubicBezTo>
                    <a:cubicBezTo>
                      <a:pt x="69437" y="184118"/>
                      <a:pt x="50863" y="285845"/>
                      <a:pt x="0" y="305753"/>
                    </a:cubicBezTo>
                    <a:cubicBezTo>
                      <a:pt x="8192" y="289084"/>
                      <a:pt x="13716" y="274034"/>
                      <a:pt x="22193" y="260985"/>
                    </a:cubicBezTo>
                    <a:cubicBezTo>
                      <a:pt x="48673" y="220599"/>
                      <a:pt x="70199" y="181451"/>
                      <a:pt x="3048" y="146209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88C6AD89-485E-4B8B-9AE0-7516F9D1741D}"/>
                  </a:ext>
                </a:extLst>
              </p:cNvPr>
              <p:cNvSpPr/>
              <p:nvPr/>
            </p:nvSpPr>
            <p:spPr>
              <a:xfrm rot="16200000">
                <a:off x="5403660" y="5081613"/>
                <a:ext cx="179396" cy="223933"/>
              </a:xfrm>
              <a:custGeom>
                <a:avLst/>
                <a:gdLst>
                  <a:gd name="connsiteX0" fmla="*/ 147447 w 231362"/>
                  <a:gd name="connsiteY0" fmla="*/ 0 h 288798"/>
                  <a:gd name="connsiteX1" fmla="*/ 153543 w 231362"/>
                  <a:gd name="connsiteY1" fmla="*/ 77629 h 288798"/>
                  <a:gd name="connsiteX2" fmla="*/ 231362 w 231362"/>
                  <a:gd name="connsiteY2" fmla="*/ 40481 h 288798"/>
                  <a:gd name="connsiteX3" fmla="*/ 167069 w 231362"/>
                  <a:gd name="connsiteY3" fmla="*/ 234982 h 288798"/>
                  <a:gd name="connsiteX4" fmla="*/ 20955 w 231362"/>
                  <a:gd name="connsiteY4" fmla="*/ 288798 h 288798"/>
                  <a:gd name="connsiteX5" fmla="*/ 37529 w 231362"/>
                  <a:gd name="connsiteY5" fmla="*/ 241459 h 288798"/>
                  <a:gd name="connsiteX6" fmla="*/ 0 w 231362"/>
                  <a:gd name="connsiteY6" fmla="*/ 152019 h 288798"/>
                  <a:gd name="connsiteX7" fmla="*/ 147447 w 231362"/>
                  <a:gd name="connsiteY7" fmla="*/ 0 h 288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362" h="288798">
                    <a:moveTo>
                      <a:pt x="147447" y="0"/>
                    </a:moveTo>
                    <a:cubicBezTo>
                      <a:pt x="149352" y="24384"/>
                      <a:pt x="151257" y="48863"/>
                      <a:pt x="153543" y="77629"/>
                    </a:cubicBezTo>
                    <a:cubicBezTo>
                      <a:pt x="181356" y="64389"/>
                      <a:pt x="206407" y="52483"/>
                      <a:pt x="231362" y="40481"/>
                    </a:cubicBezTo>
                    <a:cubicBezTo>
                      <a:pt x="190405" y="97441"/>
                      <a:pt x="129254" y="145447"/>
                      <a:pt x="167069" y="234982"/>
                    </a:cubicBezTo>
                    <a:cubicBezTo>
                      <a:pt x="77343" y="164973"/>
                      <a:pt x="67437" y="267748"/>
                      <a:pt x="20955" y="288798"/>
                    </a:cubicBezTo>
                    <a:cubicBezTo>
                      <a:pt x="18193" y="270129"/>
                      <a:pt x="29908" y="255842"/>
                      <a:pt x="37529" y="241459"/>
                    </a:cubicBezTo>
                    <a:cubicBezTo>
                      <a:pt x="58674" y="201549"/>
                      <a:pt x="70199" y="166688"/>
                      <a:pt x="0" y="152019"/>
                    </a:cubicBezTo>
                    <a:cubicBezTo>
                      <a:pt x="87344" y="130492"/>
                      <a:pt x="120587" y="70295"/>
                      <a:pt x="147447" y="0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B0B542E4-7702-4A43-B01F-616656981B9E}"/>
                  </a:ext>
                </a:extLst>
              </p:cNvPr>
              <p:cNvSpPr/>
              <p:nvPr/>
            </p:nvSpPr>
            <p:spPr>
              <a:xfrm rot="16200000">
                <a:off x="5394798" y="5615815"/>
                <a:ext cx="176664" cy="219574"/>
              </a:xfrm>
              <a:custGeom>
                <a:avLst/>
                <a:gdLst>
                  <a:gd name="connsiteX0" fmla="*/ 161832 w 227839"/>
                  <a:gd name="connsiteY0" fmla="*/ 2476 h 283178"/>
                  <a:gd name="connsiteX1" fmla="*/ 152688 w 227839"/>
                  <a:gd name="connsiteY1" fmla="*/ 89440 h 283178"/>
                  <a:gd name="connsiteX2" fmla="*/ 227840 w 227839"/>
                  <a:gd name="connsiteY2" fmla="*/ 72390 h 283178"/>
                  <a:gd name="connsiteX3" fmla="*/ 136876 w 227839"/>
                  <a:gd name="connsiteY3" fmla="*/ 253270 h 283178"/>
                  <a:gd name="connsiteX4" fmla="*/ 68868 w 227839"/>
                  <a:gd name="connsiteY4" fmla="*/ 225171 h 283178"/>
                  <a:gd name="connsiteX5" fmla="*/ 2 w 227839"/>
                  <a:gd name="connsiteY5" fmla="*/ 283178 h 283178"/>
                  <a:gd name="connsiteX6" fmla="*/ 22481 w 227839"/>
                  <a:gd name="connsiteY6" fmla="*/ 232124 h 283178"/>
                  <a:gd name="connsiteX7" fmla="*/ 23719 w 227839"/>
                  <a:gd name="connsiteY7" fmla="*/ 135922 h 283178"/>
                  <a:gd name="connsiteX8" fmla="*/ 30768 w 227839"/>
                  <a:gd name="connsiteY8" fmla="*/ 114014 h 283178"/>
                  <a:gd name="connsiteX9" fmla="*/ 145830 w 227839"/>
                  <a:gd name="connsiteY9" fmla="*/ 14764 h 283178"/>
                  <a:gd name="connsiteX10" fmla="*/ 155355 w 227839"/>
                  <a:gd name="connsiteY10" fmla="*/ 0 h 283178"/>
                  <a:gd name="connsiteX11" fmla="*/ 161832 w 227839"/>
                  <a:gd name="connsiteY11" fmla="*/ 2476 h 28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839" h="283178">
                    <a:moveTo>
                      <a:pt x="161832" y="2476"/>
                    </a:moveTo>
                    <a:cubicBezTo>
                      <a:pt x="158879" y="30289"/>
                      <a:pt x="156022" y="58198"/>
                      <a:pt x="152688" y="89440"/>
                    </a:cubicBezTo>
                    <a:cubicBezTo>
                      <a:pt x="180120" y="83248"/>
                      <a:pt x="203932" y="77819"/>
                      <a:pt x="227840" y="72390"/>
                    </a:cubicBezTo>
                    <a:cubicBezTo>
                      <a:pt x="172309" y="121539"/>
                      <a:pt x="122017" y="171736"/>
                      <a:pt x="136876" y="253270"/>
                    </a:cubicBezTo>
                    <a:cubicBezTo>
                      <a:pt x="102872" y="241459"/>
                      <a:pt x="106301" y="197167"/>
                      <a:pt x="68868" y="225171"/>
                    </a:cubicBezTo>
                    <a:cubicBezTo>
                      <a:pt x="46198" y="242221"/>
                      <a:pt x="25338" y="261652"/>
                      <a:pt x="2" y="283178"/>
                    </a:cubicBezTo>
                    <a:cubicBezTo>
                      <a:pt x="-189" y="259651"/>
                      <a:pt x="13623" y="246221"/>
                      <a:pt x="22481" y="232124"/>
                    </a:cubicBezTo>
                    <a:cubicBezTo>
                      <a:pt x="42960" y="199644"/>
                      <a:pt x="66010" y="169354"/>
                      <a:pt x="23719" y="135922"/>
                    </a:cubicBezTo>
                    <a:cubicBezTo>
                      <a:pt x="11908" y="126587"/>
                      <a:pt x="15528" y="112871"/>
                      <a:pt x="30768" y="114014"/>
                    </a:cubicBezTo>
                    <a:cubicBezTo>
                      <a:pt x="103062" y="119063"/>
                      <a:pt x="119826" y="62008"/>
                      <a:pt x="145830" y="14764"/>
                    </a:cubicBezTo>
                    <a:cubicBezTo>
                      <a:pt x="148687" y="9620"/>
                      <a:pt x="152211" y="4858"/>
                      <a:pt x="155355" y="0"/>
                    </a:cubicBezTo>
                    <a:cubicBezTo>
                      <a:pt x="157545" y="762"/>
                      <a:pt x="159641" y="1619"/>
                      <a:pt x="161832" y="2476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1B9A40E3-4B6D-4307-BFE3-39B2A7DC754F}"/>
                  </a:ext>
                </a:extLst>
              </p:cNvPr>
              <p:cNvSpPr/>
              <p:nvPr/>
            </p:nvSpPr>
            <p:spPr>
              <a:xfrm rot="16200000">
                <a:off x="4965029" y="5802521"/>
                <a:ext cx="197120" cy="224523"/>
              </a:xfrm>
              <a:custGeom>
                <a:avLst/>
                <a:gdLst>
                  <a:gd name="connsiteX0" fmla="*/ 198215 w 254222"/>
                  <a:gd name="connsiteY0" fmla="*/ 0 h 289560"/>
                  <a:gd name="connsiteX1" fmla="*/ 172117 w 254222"/>
                  <a:gd name="connsiteY1" fmla="*/ 110966 h 289560"/>
                  <a:gd name="connsiteX2" fmla="*/ 254222 w 254222"/>
                  <a:gd name="connsiteY2" fmla="*/ 114872 h 289560"/>
                  <a:gd name="connsiteX3" fmla="*/ 134493 w 254222"/>
                  <a:gd name="connsiteY3" fmla="*/ 287369 h 289560"/>
                  <a:gd name="connsiteX4" fmla="*/ 123634 w 254222"/>
                  <a:gd name="connsiteY4" fmla="*/ 285464 h 289560"/>
                  <a:gd name="connsiteX5" fmla="*/ 38671 w 254222"/>
                  <a:gd name="connsiteY5" fmla="*/ 265557 h 289560"/>
                  <a:gd name="connsiteX6" fmla="*/ 0 w 254222"/>
                  <a:gd name="connsiteY6" fmla="*/ 289560 h 289560"/>
                  <a:gd name="connsiteX7" fmla="*/ 60579 w 254222"/>
                  <a:gd name="connsiteY7" fmla="*/ 202406 h 289560"/>
                  <a:gd name="connsiteX8" fmla="*/ 49435 w 254222"/>
                  <a:gd name="connsiteY8" fmla="*/ 111633 h 289560"/>
                  <a:gd name="connsiteX9" fmla="*/ 137065 w 254222"/>
                  <a:gd name="connsiteY9" fmla="*/ 91345 h 289560"/>
                  <a:gd name="connsiteX10" fmla="*/ 198215 w 254222"/>
                  <a:gd name="connsiteY10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222" h="289560">
                    <a:moveTo>
                      <a:pt x="198215" y="0"/>
                    </a:moveTo>
                    <a:cubicBezTo>
                      <a:pt x="187642" y="44958"/>
                      <a:pt x="180118" y="76676"/>
                      <a:pt x="172117" y="110966"/>
                    </a:cubicBezTo>
                    <a:cubicBezTo>
                      <a:pt x="195167" y="112109"/>
                      <a:pt x="216408" y="113062"/>
                      <a:pt x="254222" y="114872"/>
                    </a:cubicBezTo>
                    <a:cubicBezTo>
                      <a:pt x="173164" y="155067"/>
                      <a:pt x="132493" y="208598"/>
                      <a:pt x="134493" y="287369"/>
                    </a:cubicBezTo>
                    <a:cubicBezTo>
                      <a:pt x="128206" y="286417"/>
                      <a:pt x="124396" y="286798"/>
                      <a:pt x="123634" y="285464"/>
                    </a:cubicBezTo>
                    <a:cubicBezTo>
                      <a:pt x="92202" y="229838"/>
                      <a:pt x="92297" y="229838"/>
                      <a:pt x="38671" y="265557"/>
                    </a:cubicBezTo>
                    <a:cubicBezTo>
                      <a:pt x="30099" y="271272"/>
                      <a:pt x="21146" y="276416"/>
                      <a:pt x="0" y="289560"/>
                    </a:cubicBezTo>
                    <a:cubicBezTo>
                      <a:pt x="25432" y="252698"/>
                      <a:pt x="41243" y="226124"/>
                      <a:pt x="60579" y="202406"/>
                    </a:cubicBezTo>
                    <a:cubicBezTo>
                      <a:pt x="88678" y="168021"/>
                      <a:pt x="52006" y="145161"/>
                      <a:pt x="49435" y="111633"/>
                    </a:cubicBezTo>
                    <a:cubicBezTo>
                      <a:pt x="73438" y="94202"/>
                      <a:pt x="115157" y="132874"/>
                      <a:pt x="137065" y="91345"/>
                    </a:cubicBezTo>
                    <a:cubicBezTo>
                      <a:pt x="152019" y="62960"/>
                      <a:pt x="172688" y="37529"/>
                      <a:pt x="198215" y="0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6CB1F47A-CDF5-47EB-96E3-4099CF385736}"/>
                  </a:ext>
                </a:extLst>
              </p:cNvPr>
              <p:cNvSpPr/>
              <p:nvPr/>
            </p:nvSpPr>
            <p:spPr>
              <a:xfrm rot="16200000">
                <a:off x="5187668" y="5714817"/>
                <a:ext cx="193651" cy="227772"/>
              </a:xfrm>
              <a:custGeom>
                <a:avLst/>
                <a:gdLst>
                  <a:gd name="connsiteX0" fmla="*/ 134969 w 249745"/>
                  <a:gd name="connsiteY0" fmla="*/ 273272 h 293751"/>
                  <a:gd name="connsiteX1" fmla="*/ 70009 w 249745"/>
                  <a:gd name="connsiteY1" fmla="*/ 239649 h 293751"/>
                  <a:gd name="connsiteX2" fmla="*/ 0 w 249745"/>
                  <a:gd name="connsiteY2" fmla="*/ 293751 h 293751"/>
                  <a:gd name="connsiteX3" fmla="*/ 26384 w 249745"/>
                  <a:gd name="connsiteY3" fmla="*/ 115252 h 293751"/>
                  <a:gd name="connsiteX4" fmla="*/ 181546 w 249745"/>
                  <a:gd name="connsiteY4" fmla="*/ 0 h 293751"/>
                  <a:gd name="connsiteX5" fmla="*/ 163449 w 249745"/>
                  <a:gd name="connsiteY5" fmla="*/ 101441 h 293751"/>
                  <a:gd name="connsiteX6" fmla="*/ 249746 w 249745"/>
                  <a:gd name="connsiteY6" fmla="*/ 97441 h 293751"/>
                  <a:gd name="connsiteX7" fmla="*/ 134969 w 249745"/>
                  <a:gd name="connsiteY7" fmla="*/ 273272 h 29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45" h="293751">
                    <a:moveTo>
                      <a:pt x="134969" y="273272"/>
                    </a:moveTo>
                    <a:cubicBezTo>
                      <a:pt x="102203" y="274320"/>
                      <a:pt x="115919" y="205645"/>
                      <a:pt x="70009" y="239649"/>
                    </a:cubicBezTo>
                    <a:cubicBezTo>
                      <a:pt x="48577" y="255461"/>
                      <a:pt x="27813" y="272224"/>
                      <a:pt x="0" y="293751"/>
                    </a:cubicBezTo>
                    <a:cubicBezTo>
                      <a:pt x="21622" y="232791"/>
                      <a:pt x="102679" y="188976"/>
                      <a:pt x="26384" y="115252"/>
                    </a:cubicBezTo>
                    <a:cubicBezTo>
                      <a:pt x="125825" y="140875"/>
                      <a:pt x="136684" y="55150"/>
                      <a:pt x="181546" y="0"/>
                    </a:cubicBezTo>
                    <a:cubicBezTo>
                      <a:pt x="174403" y="40005"/>
                      <a:pt x="168974" y="70485"/>
                      <a:pt x="163449" y="101441"/>
                    </a:cubicBezTo>
                    <a:cubicBezTo>
                      <a:pt x="189071" y="110204"/>
                      <a:pt x="211550" y="96107"/>
                      <a:pt x="249746" y="97441"/>
                    </a:cubicBezTo>
                    <a:cubicBezTo>
                      <a:pt x="174022" y="141637"/>
                      <a:pt x="129826" y="194881"/>
                      <a:pt x="134969" y="273272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75C55C9C-A17D-469A-B839-EDA3D83E2DCD}"/>
                  </a:ext>
                </a:extLst>
              </p:cNvPr>
              <p:cNvSpPr/>
              <p:nvPr/>
            </p:nvSpPr>
            <p:spPr>
              <a:xfrm rot="16200000">
                <a:off x="5274153" y="5223674"/>
                <a:ext cx="176441" cy="219722"/>
              </a:xfrm>
              <a:custGeom>
                <a:avLst/>
                <a:gdLst>
                  <a:gd name="connsiteX0" fmla="*/ 227552 w 227552"/>
                  <a:gd name="connsiteY0" fmla="*/ 45625 h 283368"/>
                  <a:gd name="connsiteX1" fmla="*/ 149066 w 227552"/>
                  <a:gd name="connsiteY1" fmla="*/ 136588 h 283368"/>
                  <a:gd name="connsiteX2" fmla="*/ 136017 w 227552"/>
                  <a:gd name="connsiteY2" fmla="*/ 241935 h 283368"/>
                  <a:gd name="connsiteX3" fmla="*/ 9906 w 227552"/>
                  <a:gd name="connsiteY3" fmla="*/ 283369 h 283368"/>
                  <a:gd name="connsiteX4" fmla="*/ 20193 w 227552"/>
                  <a:gd name="connsiteY4" fmla="*/ 245745 h 283368"/>
                  <a:gd name="connsiteX5" fmla="*/ 0 w 227552"/>
                  <a:gd name="connsiteY5" fmla="*/ 135255 h 283368"/>
                  <a:gd name="connsiteX6" fmla="*/ 140684 w 227552"/>
                  <a:gd name="connsiteY6" fmla="*/ 0 h 283368"/>
                  <a:gd name="connsiteX7" fmla="*/ 140684 w 227552"/>
                  <a:gd name="connsiteY7" fmla="*/ 81534 h 283368"/>
                  <a:gd name="connsiteX8" fmla="*/ 227552 w 227552"/>
                  <a:gd name="connsiteY8" fmla="*/ 45625 h 28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52" h="283368">
                    <a:moveTo>
                      <a:pt x="227552" y="45625"/>
                    </a:moveTo>
                    <a:cubicBezTo>
                      <a:pt x="195834" y="81915"/>
                      <a:pt x="170021" y="107442"/>
                      <a:pt x="149066" y="136588"/>
                    </a:cubicBezTo>
                    <a:cubicBezTo>
                      <a:pt x="127445" y="166592"/>
                      <a:pt x="148209" y="204311"/>
                      <a:pt x="136017" y="241935"/>
                    </a:cubicBezTo>
                    <a:cubicBezTo>
                      <a:pt x="64484" y="168688"/>
                      <a:pt x="51530" y="264319"/>
                      <a:pt x="9906" y="283369"/>
                    </a:cubicBezTo>
                    <a:cubicBezTo>
                      <a:pt x="953" y="267557"/>
                      <a:pt x="15145" y="256984"/>
                      <a:pt x="20193" y="245745"/>
                    </a:cubicBezTo>
                    <a:cubicBezTo>
                      <a:pt x="47054" y="185928"/>
                      <a:pt x="47720" y="186118"/>
                      <a:pt x="0" y="135255"/>
                    </a:cubicBezTo>
                    <a:cubicBezTo>
                      <a:pt x="90678" y="132493"/>
                      <a:pt x="106680" y="59436"/>
                      <a:pt x="140684" y="0"/>
                    </a:cubicBezTo>
                    <a:cubicBezTo>
                      <a:pt x="140684" y="25717"/>
                      <a:pt x="140684" y="51435"/>
                      <a:pt x="140684" y="81534"/>
                    </a:cubicBezTo>
                    <a:cubicBezTo>
                      <a:pt x="168212" y="70199"/>
                      <a:pt x="191262" y="60674"/>
                      <a:pt x="227552" y="45625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048CCC31-D02E-46E2-B28E-DEFFF13777B4}"/>
                  </a:ext>
                </a:extLst>
              </p:cNvPr>
              <p:cNvSpPr/>
              <p:nvPr/>
            </p:nvSpPr>
            <p:spPr>
              <a:xfrm rot="16200000">
                <a:off x="4493235" y="5908948"/>
                <a:ext cx="175926" cy="215880"/>
              </a:xfrm>
              <a:custGeom>
                <a:avLst/>
                <a:gdLst>
                  <a:gd name="connsiteX0" fmla="*/ 0 w 226885"/>
                  <a:gd name="connsiteY0" fmla="*/ 242983 h 278415"/>
                  <a:gd name="connsiteX1" fmla="*/ 55531 w 226885"/>
                  <a:gd name="connsiteY1" fmla="*/ 59531 h 278415"/>
                  <a:gd name="connsiteX2" fmla="*/ 198120 w 226885"/>
                  <a:gd name="connsiteY2" fmla="*/ 0 h 278415"/>
                  <a:gd name="connsiteX3" fmla="*/ 196215 w 226885"/>
                  <a:gd name="connsiteY3" fmla="*/ 17526 h 278415"/>
                  <a:gd name="connsiteX4" fmla="*/ 188214 w 226885"/>
                  <a:gd name="connsiteY4" fmla="*/ 39719 h 278415"/>
                  <a:gd name="connsiteX5" fmla="*/ 226886 w 226885"/>
                  <a:gd name="connsiteY5" fmla="*/ 122492 h 278415"/>
                  <a:gd name="connsiteX6" fmla="*/ 140113 w 226885"/>
                  <a:gd name="connsiteY6" fmla="*/ 181737 h 278415"/>
                  <a:gd name="connsiteX7" fmla="*/ 103918 w 226885"/>
                  <a:gd name="connsiteY7" fmla="*/ 278416 h 278415"/>
                  <a:gd name="connsiteX8" fmla="*/ 97250 w 226885"/>
                  <a:gd name="connsiteY8" fmla="*/ 272320 h 278415"/>
                  <a:gd name="connsiteX9" fmla="*/ 67342 w 226885"/>
                  <a:gd name="connsiteY9" fmla="*/ 212598 h 278415"/>
                  <a:gd name="connsiteX10" fmla="*/ 0 w 226885"/>
                  <a:gd name="connsiteY10" fmla="*/ 242983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85" h="278415">
                    <a:moveTo>
                      <a:pt x="0" y="242983"/>
                    </a:moveTo>
                    <a:cubicBezTo>
                      <a:pt x="40100" y="189167"/>
                      <a:pt x="96488" y="144113"/>
                      <a:pt x="55531" y="59531"/>
                    </a:cubicBezTo>
                    <a:cubicBezTo>
                      <a:pt x="144780" y="120015"/>
                      <a:pt x="155543" y="28480"/>
                      <a:pt x="198120" y="0"/>
                    </a:cubicBezTo>
                    <a:cubicBezTo>
                      <a:pt x="205549" y="5905"/>
                      <a:pt x="198596" y="11525"/>
                      <a:pt x="196215" y="17526"/>
                    </a:cubicBezTo>
                    <a:cubicBezTo>
                      <a:pt x="193357" y="24860"/>
                      <a:pt x="190976" y="32385"/>
                      <a:pt x="188214" y="39719"/>
                    </a:cubicBezTo>
                    <a:cubicBezTo>
                      <a:pt x="166021" y="99060"/>
                      <a:pt x="166021" y="99060"/>
                      <a:pt x="226886" y="122492"/>
                    </a:cubicBezTo>
                    <a:cubicBezTo>
                      <a:pt x="196405" y="142304"/>
                      <a:pt x="160496" y="155829"/>
                      <a:pt x="140113" y="181737"/>
                    </a:cubicBezTo>
                    <a:cubicBezTo>
                      <a:pt x="119920" y="207359"/>
                      <a:pt x="115443" y="245364"/>
                      <a:pt x="103918" y="278416"/>
                    </a:cubicBezTo>
                    <a:cubicBezTo>
                      <a:pt x="101155" y="275939"/>
                      <a:pt x="99060" y="274225"/>
                      <a:pt x="97250" y="272320"/>
                    </a:cubicBezTo>
                    <a:cubicBezTo>
                      <a:pt x="80772" y="254889"/>
                      <a:pt x="105251" y="212503"/>
                      <a:pt x="67342" y="212598"/>
                    </a:cubicBezTo>
                    <a:cubicBezTo>
                      <a:pt x="44863" y="212789"/>
                      <a:pt x="22479" y="232219"/>
                      <a:pt x="0" y="242983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BCD1882A-4254-4DE4-8941-A128EAA4ACCC}"/>
                  </a:ext>
                </a:extLst>
              </p:cNvPr>
              <p:cNvSpPr/>
              <p:nvPr/>
            </p:nvSpPr>
            <p:spPr>
              <a:xfrm rot="16200000">
                <a:off x="4740136" y="5868473"/>
                <a:ext cx="189293" cy="214329"/>
              </a:xfrm>
              <a:custGeom>
                <a:avLst/>
                <a:gdLst>
                  <a:gd name="connsiteX0" fmla="*/ 0 w 244125"/>
                  <a:gd name="connsiteY0" fmla="*/ 252413 h 276415"/>
                  <a:gd name="connsiteX1" fmla="*/ 47053 w 244125"/>
                  <a:gd name="connsiteY1" fmla="*/ 74104 h 276415"/>
                  <a:gd name="connsiteX2" fmla="*/ 192500 w 244125"/>
                  <a:gd name="connsiteY2" fmla="*/ 0 h 276415"/>
                  <a:gd name="connsiteX3" fmla="*/ 186595 w 244125"/>
                  <a:gd name="connsiteY3" fmla="*/ 37528 h 276415"/>
                  <a:gd name="connsiteX4" fmla="*/ 244126 w 244125"/>
                  <a:gd name="connsiteY4" fmla="*/ 111157 h 276415"/>
                  <a:gd name="connsiteX5" fmla="*/ 120777 w 244125"/>
                  <a:gd name="connsiteY5" fmla="*/ 276416 h 276415"/>
                  <a:gd name="connsiteX6" fmla="*/ 110014 w 244125"/>
                  <a:gd name="connsiteY6" fmla="*/ 270605 h 276415"/>
                  <a:gd name="connsiteX7" fmla="*/ 26956 w 244125"/>
                  <a:gd name="connsiteY7" fmla="*/ 243745 h 276415"/>
                  <a:gd name="connsiteX8" fmla="*/ 0 w 244125"/>
                  <a:gd name="connsiteY8" fmla="*/ 252413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125" h="276415">
                    <a:moveTo>
                      <a:pt x="0" y="252413"/>
                    </a:moveTo>
                    <a:cubicBezTo>
                      <a:pt x="35147" y="200882"/>
                      <a:pt x="103156" y="159068"/>
                      <a:pt x="47053" y="74104"/>
                    </a:cubicBezTo>
                    <a:cubicBezTo>
                      <a:pt x="138779" y="121920"/>
                      <a:pt x="152971" y="38957"/>
                      <a:pt x="192500" y="0"/>
                    </a:cubicBezTo>
                    <a:cubicBezTo>
                      <a:pt x="201358" y="15621"/>
                      <a:pt x="189833" y="26003"/>
                      <a:pt x="186595" y="37528"/>
                    </a:cubicBezTo>
                    <a:cubicBezTo>
                      <a:pt x="168402" y="101060"/>
                      <a:pt x="168021" y="100870"/>
                      <a:pt x="244126" y="111157"/>
                    </a:cubicBezTo>
                    <a:cubicBezTo>
                      <a:pt x="164211" y="144970"/>
                      <a:pt x="124968" y="198882"/>
                      <a:pt x="120777" y="276416"/>
                    </a:cubicBezTo>
                    <a:cubicBezTo>
                      <a:pt x="114490" y="273082"/>
                      <a:pt x="110776" y="272415"/>
                      <a:pt x="110014" y="270605"/>
                    </a:cubicBezTo>
                    <a:cubicBezTo>
                      <a:pt x="85249" y="210217"/>
                      <a:pt x="85439" y="210407"/>
                      <a:pt x="26956" y="243745"/>
                    </a:cubicBezTo>
                    <a:cubicBezTo>
                      <a:pt x="19526" y="247745"/>
                      <a:pt x="13716" y="258032"/>
                      <a:pt x="0" y="252413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AB824E69-B980-4F25-871C-A10AF60B90CE}"/>
                  </a:ext>
                </a:extLst>
              </p:cNvPr>
              <p:cNvSpPr/>
              <p:nvPr/>
            </p:nvSpPr>
            <p:spPr>
              <a:xfrm rot="16200000">
                <a:off x="5122861" y="5349708"/>
                <a:ext cx="177991" cy="227108"/>
              </a:xfrm>
              <a:custGeom>
                <a:avLst/>
                <a:gdLst>
                  <a:gd name="connsiteX0" fmla="*/ 150209 w 229552"/>
                  <a:gd name="connsiteY0" fmla="*/ 89725 h 292893"/>
                  <a:gd name="connsiteX1" fmla="*/ 229553 w 229552"/>
                  <a:gd name="connsiteY1" fmla="*/ 62579 h 292893"/>
                  <a:gd name="connsiteX2" fmla="*/ 140589 w 229552"/>
                  <a:gd name="connsiteY2" fmla="*/ 257747 h 292893"/>
                  <a:gd name="connsiteX3" fmla="*/ 2858 w 229552"/>
                  <a:gd name="connsiteY3" fmla="*/ 292894 h 292893"/>
                  <a:gd name="connsiteX4" fmla="*/ 26670 w 229552"/>
                  <a:gd name="connsiteY4" fmla="*/ 242792 h 292893"/>
                  <a:gd name="connsiteX5" fmla="*/ 0 w 229552"/>
                  <a:gd name="connsiteY5" fmla="*/ 132112 h 292893"/>
                  <a:gd name="connsiteX6" fmla="*/ 150686 w 229552"/>
                  <a:gd name="connsiteY6" fmla="*/ 0 h 292893"/>
                  <a:gd name="connsiteX7" fmla="*/ 150209 w 229552"/>
                  <a:gd name="connsiteY7" fmla="*/ 89725 h 29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552" h="292893">
                    <a:moveTo>
                      <a:pt x="150209" y="89725"/>
                    </a:moveTo>
                    <a:cubicBezTo>
                      <a:pt x="175832" y="80963"/>
                      <a:pt x="196501" y="73914"/>
                      <a:pt x="229553" y="62579"/>
                    </a:cubicBezTo>
                    <a:cubicBezTo>
                      <a:pt x="173927" y="121349"/>
                      <a:pt x="112300" y="166402"/>
                      <a:pt x="140589" y="257747"/>
                    </a:cubicBezTo>
                    <a:cubicBezTo>
                      <a:pt x="65151" y="176117"/>
                      <a:pt x="49625" y="271939"/>
                      <a:pt x="2858" y="292894"/>
                    </a:cubicBezTo>
                    <a:cubicBezTo>
                      <a:pt x="11811" y="273844"/>
                      <a:pt x="17431" y="257175"/>
                      <a:pt x="26670" y="242792"/>
                    </a:cubicBezTo>
                    <a:cubicBezTo>
                      <a:pt x="51245" y="204883"/>
                      <a:pt x="64865" y="169164"/>
                      <a:pt x="0" y="132112"/>
                    </a:cubicBezTo>
                    <a:cubicBezTo>
                      <a:pt x="100775" y="131254"/>
                      <a:pt x="119825" y="59817"/>
                      <a:pt x="150686" y="0"/>
                    </a:cubicBezTo>
                    <a:cubicBezTo>
                      <a:pt x="153162" y="31052"/>
                      <a:pt x="142685" y="58769"/>
                      <a:pt x="150209" y="89725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A18A8544-7E3B-474C-9B3A-756266A6459E}"/>
                  </a:ext>
                </a:extLst>
              </p:cNvPr>
              <p:cNvSpPr/>
              <p:nvPr/>
            </p:nvSpPr>
            <p:spPr>
              <a:xfrm rot="16200000">
                <a:off x="4983862" y="4993203"/>
                <a:ext cx="162852" cy="222307"/>
              </a:xfrm>
              <a:custGeom>
                <a:avLst/>
                <a:gdLst>
                  <a:gd name="connsiteX0" fmla="*/ 135636 w 210026"/>
                  <a:gd name="connsiteY0" fmla="*/ 0 h 286702"/>
                  <a:gd name="connsiteX1" fmla="*/ 140398 w 210026"/>
                  <a:gd name="connsiteY1" fmla="*/ 75819 h 286702"/>
                  <a:gd name="connsiteX2" fmla="*/ 210026 w 210026"/>
                  <a:gd name="connsiteY2" fmla="*/ 41434 h 286702"/>
                  <a:gd name="connsiteX3" fmla="*/ 152114 w 210026"/>
                  <a:gd name="connsiteY3" fmla="*/ 240316 h 286702"/>
                  <a:gd name="connsiteX4" fmla="*/ 13430 w 210026"/>
                  <a:gd name="connsiteY4" fmla="*/ 286703 h 286702"/>
                  <a:gd name="connsiteX5" fmla="*/ 27908 w 210026"/>
                  <a:gd name="connsiteY5" fmla="*/ 247840 h 286702"/>
                  <a:gd name="connsiteX6" fmla="*/ 0 w 210026"/>
                  <a:gd name="connsiteY6" fmla="*/ 141923 h 286702"/>
                  <a:gd name="connsiteX7" fmla="*/ 135636 w 210026"/>
                  <a:gd name="connsiteY7" fmla="*/ 0 h 28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26" h="286702">
                    <a:moveTo>
                      <a:pt x="135636" y="0"/>
                    </a:moveTo>
                    <a:cubicBezTo>
                      <a:pt x="137160" y="23813"/>
                      <a:pt x="138589" y="47720"/>
                      <a:pt x="140398" y="75819"/>
                    </a:cubicBezTo>
                    <a:cubicBezTo>
                      <a:pt x="166592" y="62865"/>
                      <a:pt x="188309" y="52102"/>
                      <a:pt x="210026" y="41434"/>
                    </a:cubicBezTo>
                    <a:cubicBezTo>
                      <a:pt x="168402" y="98203"/>
                      <a:pt x="117824" y="148590"/>
                      <a:pt x="152114" y="240316"/>
                    </a:cubicBezTo>
                    <a:cubicBezTo>
                      <a:pt x="59246" y="164592"/>
                      <a:pt x="59531" y="270700"/>
                      <a:pt x="13430" y="286703"/>
                    </a:cubicBezTo>
                    <a:cubicBezTo>
                      <a:pt x="18097" y="274034"/>
                      <a:pt x="22288" y="260604"/>
                      <a:pt x="27908" y="247840"/>
                    </a:cubicBezTo>
                    <a:cubicBezTo>
                      <a:pt x="45148" y="208407"/>
                      <a:pt x="74200" y="167164"/>
                      <a:pt x="0" y="141923"/>
                    </a:cubicBezTo>
                    <a:cubicBezTo>
                      <a:pt x="88773" y="127730"/>
                      <a:pt x="107632" y="61055"/>
                      <a:pt x="135636" y="0"/>
                    </a:cubicBezTo>
                    <a:close/>
                  </a:path>
                </a:pathLst>
              </a:custGeom>
              <a:solidFill>
                <a:srgbClr val="FAFA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54CEC7AA-8D16-443A-AED0-AC747B9DFAFF}"/>
                  </a:ext>
                </a:extLst>
              </p:cNvPr>
              <p:cNvSpPr/>
              <p:nvPr/>
            </p:nvSpPr>
            <p:spPr>
              <a:xfrm rot="16200000">
                <a:off x="4949669" y="5458569"/>
                <a:ext cx="174078" cy="218175"/>
              </a:xfrm>
              <a:custGeom>
                <a:avLst/>
                <a:gdLst>
                  <a:gd name="connsiteX0" fmla="*/ 0 w 224504"/>
                  <a:gd name="connsiteY0" fmla="*/ 281369 h 281374"/>
                  <a:gd name="connsiteX1" fmla="*/ 8572 w 224504"/>
                  <a:gd name="connsiteY1" fmla="*/ 114586 h 281374"/>
                  <a:gd name="connsiteX2" fmla="*/ 151638 w 224504"/>
                  <a:gd name="connsiteY2" fmla="*/ 0 h 281374"/>
                  <a:gd name="connsiteX3" fmla="*/ 147828 w 224504"/>
                  <a:gd name="connsiteY3" fmla="*/ 90964 h 281374"/>
                  <a:gd name="connsiteX4" fmla="*/ 224504 w 224504"/>
                  <a:gd name="connsiteY4" fmla="*/ 73057 h 281374"/>
                  <a:gd name="connsiteX5" fmla="*/ 125444 w 224504"/>
                  <a:gd name="connsiteY5" fmla="*/ 265843 h 281374"/>
                  <a:gd name="connsiteX6" fmla="*/ 0 w 224504"/>
                  <a:gd name="connsiteY6" fmla="*/ 281369 h 28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504" h="281374">
                    <a:moveTo>
                      <a:pt x="0" y="281369"/>
                    </a:moveTo>
                    <a:cubicBezTo>
                      <a:pt x="12192" y="230981"/>
                      <a:pt x="91154" y="187357"/>
                      <a:pt x="8572" y="114586"/>
                    </a:cubicBezTo>
                    <a:cubicBezTo>
                      <a:pt x="105823" y="126778"/>
                      <a:pt x="119634" y="56388"/>
                      <a:pt x="151638" y="0"/>
                    </a:cubicBezTo>
                    <a:cubicBezTo>
                      <a:pt x="161734" y="33052"/>
                      <a:pt x="143256" y="59150"/>
                      <a:pt x="147828" y="90964"/>
                    </a:cubicBezTo>
                    <a:cubicBezTo>
                      <a:pt x="168783" y="86011"/>
                      <a:pt x="188976" y="81344"/>
                      <a:pt x="224504" y="73057"/>
                    </a:cubicBezTo>
                    <a:cubicBezTo>
                      <a:pt x="158972" y="127159"/>
                      <a:pt x="112300" y="178403"/>
                      <a:pt x="125444" y="265843"/>
                    </a:cubicBezTo>
                    <a:cubicBezTo>
                      <a:pt x="57817" y="161925"/>
                      <a:pt x="42672" y="282321"/>
                      <a:pt x="0" y="28136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22AEDD22-02FB-44C6-A40C-FAAE6A283659}"/>
                  </a:ext>
                </a:extLst>
              </p:cNvPr>
              <p:cNvSpPr/>
              <p:nvPr/>
            </p:nvSpPr>
            <p:spPr>
              <a:xfrm rot="16200000">
                <a:off x="4758010" y="5544467"/>
                <a:ext cx="170163" cy="222823"/>
              </a:xfrm>
              <a:custGeom>
                <a:avLst/>
                <a:gdLst>
                  <a:gd name="connsiteX0" fmla="*/ 81153 w 219455"/>
                  <a:gd name="connsiteY0" fmla="*/ 218789 h 287369"/>
                  <a:gd name="connsiteX1" fmla="*/ 0 w 219455"/>
                  <a:gd name="connsiteY1" fmla="*/ 287369 h 287369"/>
                  <a:gd name="connsiteX2" fmla="*/ 22003 w 219455"/>
                  <a:gd name="connsiteY2" fmla="*/ 103823 h 287369"/>
                  <a:gd name="connsiteX3" fmla="*/ 171831 w 219455"/>
                  <a:gd name="connsiteY3" fmla="*/ 0 h 287369"/>
                  <a:gd name="connsiteX4" fmla="*/ 152686 w 219455"/>
                  <a:gd name="connsiteY4" fmla="*/ 93917 h 287369"/>
                  <a:gd name="connsiteX5" fmla="*/ 219456 w 219455"/>
                  <a:gd name="connsiteY5" fmla="*/ 94393 h 287369"/>
                  <a:gd name="connsiteX6" fmla="*/ 112871 w 219455"/>
                  <a:gd name="connsiteY6" fmla="*/ 269558 h 287369"/>
                  <a:gd name="connsiteX7" fmla="*/ 81153 w 219455"/>
                  <a:gd name="connsiteY7" fmla="*/ 218789 h 28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5" h="287369">
                    <a:moveTo>
                      <a:pt x="81153" y="218789"/>
                    </a:moveTo>
                    <a:cubicBezTo>
                      <a:pt x="56007" y="240030"/>
                      <a:pt x="32004" y="260318"/>
                      <a:pt x="0" y="287369"/>
                    </a:cubicBezTo>
                    <a:cubicBezTo>
                      <a:pt x="23146" y="225266"/>
                      <a:pt x="93535" y="181451"/>
                      <a:pt x="22003" y="103823"/>
                    </a:cubicBezTo>
                    <a:cubicBezTo>
                      <a:pt x="125635" y="130874"/>
                      <a:pt x="128397" y="46577"/>
                      <a:pt x="171831" y="0"/>
                    </a:cubicBezTo>
                    <a:cubicBezTo>
                      <a:pt x="164497" y="35814"/>
                      <a:pt x="158686" y="64484"/>
                      <a:pt x="152686" y="93917"/>
                    </a:cubicBezTo>
                    <a:cubicBezTo>
                      <a:pt x="174022" y="104870"/>
                      <a:pt x="192976" y="85058"/>
                      <a:pt x="219456" y="94393"/>
                    </a:cubicBezTo>
                    <a:cubicBezTo>
                      <a:pt x="157829" y="137541"/>
                      <a:pt x="115443" y="190214"/>
                      <a:pt x="112871" y="269558"/>
                    </a:cubicBezTo>
                    <a:cubicBezTo>
                      <a:pt x="102679" y="253460"/>
                      <a:pt x="92583" y="237173"/>
                      <a:pt x="81153" y="21878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5CB33F8D-9F2D-4AA9-8BB0-2249C5E76DE1}"/>
                  </a:ext>
                </a:extLst>
              </p:cNvPr>
              <p:cNvSpPr/>
              <p:nvPr/>
            </p:nvSpPr>
            <p:spPr>
              <a:xfrm rot="16200000">
                <a:off x="4547779" y="5615778"/>
                <a:ext cx="166619" cy="201774"/>
              </a:xfrm>
              <a:custGeom>
                <a:avLst/>
                <a:gdLst>
                  <a:gd name="connsiteX0" fmla="*/ 105442 w 214883"/>
                  <a:gd name="connsiteY0" fmla="*/ 260223 h 260222"/>
                  <a:gd name="connsiteX1" fmla="*/ 0 w 214883"/>
                  <a:gd name="connsiteY1" fmla="*/ 252698 h 260222"/>
                  <a:gd name="connsiteX2" fmla="*/ 28956 w 214883"/>
                  <a:gd name="connsiteY2" fmla="*/ 209550 h 260222"/>
                  <a:gd name="connsiteX3" fmla="*/ 49244 w 214883"/>
                  <a:gd name="connsiteY3" fmla="*/ 107347 h 260222"/>
                  <a:gd name="connsiteX4" fmla="*/ 58769 w 214883"/>
                  <a:gd name="connsiteY4" fmla="*/ 84868 h 260222"/>
                  <a:gd name="connsiteX5" fmla="*/ 154781 w 214883"/>
                  <a:gd name="connsiteY5" fmla="*/ 15431 h 260222"/>
                  <a:gd name="connsiteX6" fmla="*/ 173546 w 214883"/>
                  <a:gd name="connsiteY6" fmla="*/ 0 h 260222"/>
                  <a:gd name="connsiteX7" fmla="*/ 154305 w 214883"/>
                  <a:gd name="connsiteY7" fmla="*/ 81344 h 260222"/>
                  <a:gd name="connsiteX8" fmla="*/ 214884 w 214883"/>
                  <a:gd name="connsiteY8" fmla="*/ 91630 h 260222"/>
                  <a:gd name="connsiteX9" fmla="*/ 105442 w 214883"/>
                  <a:gd name="connsiteY9" fmla="*/ 260223 h 26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83" h="260222">
                    <a:moveTo>
                      <a:pt x="105442" y="260223"/>
                    </a:moveTo>
                    <a:cubicBezTo>
                      <a:pt x="79438" y="203359"/>
                      <a:pt x="79438" y="203359"/>
                      <a:pt x="0" y="252698"/>
                    </a:cubicBezTo>
                    <a:cubicBezTo>
                      <a:pt x="9620" y="238316"/>
                      <a:pt x="18574" y="223456"/>
                      <a:pt x="28956" y="209550"/>
                    </a:cubicBezTo>
                    <a:cubicBezTo>
                      <a:pt x="51911" y="178594"/>
                      <a:pt x="72295" y="147923"/>
                      <a:pt x="49244" y="107347"/>
                    </a:cubicBezTo>
                    <a:cubicBezTo>
                      <a:pt x="45244" y="100298"/>
                      <a:pt x="39910" y="80201"/>
                      <a:pt x="58769" y="84868"/>
                    </a:cubicBezTo>
                    <a:cubicBezTo>
                      <a:pt x="120015" y="100013"/>
                      <a:pt x="130683" y="49340"/>
                      <a:pt x="154781" y="15431"/>
                    </a:cubicBezTo>
                    <a:cubicBezTo>
                      <a:pt x="159067" y="9430"/>
                      <a:pt x="163544" y="3619"/>
                      <a:pt x="173546" y="0"/>
                    </a:cubicBezTo>
                    <a:cubicBezTo>
                      <a:pt x="167164" y="27051"/>
                      <a:pt x="160782" y="54102"/>
                      <a:pt x="154305" y="81344"/>
                    </a:cubicBezTo>
                    <a:cubicBezTo>
                      <a:pt x="170879" y="93154"/>
                      <a:pt x="190881" y="79057"/>
                      <a:pt x="214884" y="91630"/>
                    </a:cubicBezTo>
                    <a:cubicBezTo>
                      <a:pt x="148304" y="130016"/>
                      <a:pt x="112776" y="185452"/>
                      <a:pt x="105442" y="260223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709407AE-C492-4608-86CF-1C8E205FE892}"/>
                  </a:ext>
                </a:extLst>
              </p:cNvPr>
              <p:cNvSpPr/>
              <p:nvPr/>
            </p:nvSpPr>
            <p:spPr>
              <a:xfrm rot="16200000">
                <a:off x="4842390" y="5113630"/>
                <a:ext cx="161228" cy="228733"/>
              </a:xfrm>
              <a:custGeom>
                <a:avLst/>
                <a:gdLst>
                  <a:gd name="connsiteX0" fmla="*/ 0 w 207930"/>
                  <a:gd name="connsiteY0" fmla="*/ 142970 h 294989"/>
                  <a:gd name="connsiteX1" fmla="*/ 135350 w 207930"/>
                  <a:gd name="connsiteY1" fmla="*/ 0 h 294989"/>
                  <a:gd name="connsiteX2" fmla="*/ 135350 w 207930"/>
                  <a:gd name="connsiteY2" fmla="*/ 87439 h 294989"/>
                  <a:gd name="connsiteX3" fmla="*/ 207931 w 207930"/>
                  <a:gd name="connsiteY3" fmla="*/ 64484 h 294989"/>
                  <a:gd name="connsiteX4" fmla="*/ 140017 w 207930"/>
                  <a:gd name="connsiteY4" fmla="*/ 148590 h 294989"/>
                  <a:gd name="connsiteX5" fmla="*/ 124968 w 207930"/>
                  <a:gd name="connsiteY5" fmla="*/ 251079 h 294989"/>
                  <a:gd name="connsiteX6" fmla="*/ 8763 w 207930"/>
                  <a:gd name="connsiteY6" fmla="*/ 294989 h 294989"/>
                  <a:gd name="connsiteX7" fmla="*/ 0 w 207930"/>
                  <a:gd name="connsiteY7" fmla="*/ 142970 h 2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930" h="294989">
                    <a:moveTo>
                      <a:pt x="0" y="142970"/>
                    </a:moveTo>
                    <a:cubicBezTo>
                      <a:pt x="95726" y="136112"/>
                      <a:pt x="105632" y="66770"/>
                      <a:pt x="135350" y="0"/>
                    </a:cubicBezTo>
                    <a:cubicBezTo>
                      <a:pt x="135350" y="36385"/>
                      <a:pt x="135350" y="61532"/>
                      <a:pt x="135350" y="87439"/>
                    </a:cubicBezTo>
                    <a:cubicBezTo>
                      <a:pt x="161354" y="88487"/>
                      <a:pt x="177546" y="69437"/>
                      <a:pt x="207931" y="64484"/>
                    </a:cubicBezTo>
                    <a:cubicBezTo>
                      <a:pt x="181832" y="96488"/>
                      <a:pt x="158972" y="121158"/>
                      <a:pt x="140017" y="148590"/>
                    </a:cubicBezTo>
                    <a:cubicBezTo>
                      <a:pt x="119348" y="178499"/>
                      <a:pt x="136684" y="216122"/>
                      <a:pt x="124968" y="251079"/>
                    </a:cubicBezTo>
                    <a:cubicBezTo>
                      <a:pt x="47054" y="178499"/>
                      <a:pt x="52483" y="293751"/>
                      <a:pt x="8763" y="294989"/>
                    </a:cubicBezTo>
                    <a:cubicBezTo>
                      <a:pt x="6191" y="249460"/>
                      <a:pt x="91535" y="202311"/>
                      <a:pt x="0" y="142970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3F3C6830-6829-4516-AD69-539560CBB703}"/>
                  </a:ext>
                </a:extLst>
              </p:cNvPr>
              <p:cNvSpPr/>
              <p:nvPr/>
            </p:nvSpPr>
            <p:spPr>
              <a:xfrm rot="16200000">
                <a:off x="4553317" y="4905656"/>
                <a:ext cx="152809" cy="215585"/>
              </a:xfrm>
              <a:custGeom>
                <a:avLst/>
                <a:gdLst>
                  <a:gd name="connsiteX0" fmla="*/ 128969 w 197072"/>
                  <a:gd name="connsiteY0" fmla="*/ 236411 h 278034"/>
                  <a:gd name="connsiteX1" fmla="*/ 18193 w 197072"/>
                  <a:gd name="connsiteY1" fmla="*/ 278035 h 278034"/>
                  <a:gd name="connsiteX2" fmla="*/ 0 w 197072"/>
                  <a:gd name="connsiteY2" fmla="*/ 141827 h 278034"/>
                  <a:gd name="connsiteX3" fmla="*/ 126587 w 197072"/>
                  <a:gd name="connsiteY3" fmla="*/ 0 h 278034"/>
                  <a:gd name="connsiteX4" fmla="*/ 126587 w 197072"/>
                  <a:gd name="connsiteY4" fmla="*/ 74581 h 278034"/>
                  <a:gd name="connsiteX5" fmla="*/ 197072 w 197072"/>
                  <a:gd name="connsiteY5" fmla="*/ 49530 h 278034"/>
                  <a:gd name="connsiteX6" fmla="*/ 128969 w 197072"/>
                  <a:gd name="connsiteY6" fmla="*/ 236411 h 2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72" h="278034">
                    <a:moveTo>
                      <a:pt x="128969" y="236411"/>
                    </a:moveTo>
                    <a:cubicBezTo>
                      <a:pt x="50387" y="168021"/>
                      <a:pt x="58483" y="276701"/>
                      <a:pt x="18193" y="278035"/>
                    </a:cubicBezTo>
                    <a:cubicBezTo>
                      <a:pt x="11335" y="236601"/>
                      <a:pt x="91821" y="188500"/>
                      <a:pt x="0" y="141827"/>
                    </a:cubicBezTo>
                    <a:cubicBezTo>
                      <a:pt x="87821" y="124968"/>
                      <a:pt x="102394" y="59817"/>
                      <a:pt x="126587" y="0"/>
                    </a:cubicBezTo>
                    <a:cubicBezTo>
                      <a:pt x="126587" y="24670"/>
                      <a:pt x="126587" y="49244"/>
                      <a:pt x="126587" y="74581"/>
                    </a:cubicBezTo>
                    <a:cubicBezTo>
                      <a:pt x="152686" y="77153"/>
                      <a:pt x="166688" y="54578"/>
                      <a:pt x="197072" y="49530"/>
                    </a:cubicBezTo>
                    <a:cubicBezTo>
                      <a:pt x="150305" y="105918"/>
                      <a:pt x="106966" y="158687"/>
                      <a:pt x="128969" y="236411"/>
                    </a:cubicBezTo>
                    <a:close/>
                  </a:path>
                </a:pathLst>
              </a:custGeom>
              <a:solidFill>
                <a:srgbClr val="F7F8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3AF0BE02-3AE6-4250-B0C6-91B9026A5868}"/>
                  </a:ext>
                </a:extLst>
              </p:cNvPr>
              <p:cNvSpPr/>
              <p:nvPr/>
            </p:nvSpPr>
            <p:spPr>
              <a:xfrm rot="16200000">
                <a:off x="4692500" y="5220098"/>
                <a:ext cx="155393" cy="222234"/>
              </a:xfrm>
              <a:custGeom>
                <a:avLst/>
                <a:gdLst>
                  <a:gd name="connsiteX0" fmla="*/ 70485 w 200406"/>
                  <a:gd name="connsiteY0" fmla="*/ 215551 h 286607"/>
                  <a:gd name="connsiteX1" fmla="*/ 5429 w 200406"/>
                  <a:gd name="connsiteY1" fmla="*/ 286607 h 286607"/>
                  <a:gd name="connsiteX2" fmla="*/ 0 w 200406"/>
                  <a:gd name="connsiteY2" fmla="*/ 283083 h 286607"/>
                  <a:gd name="connsiteX3" fmla="*/ 29908 w 200406"/>
                  <a:gd name="connsiteY3" fmla="*/ 220980 h 286607"/>
                  <a:gd name="connsiteX4" fmla="*/ 27908 w 200406"/>
                  <a:gd name="connsiteY4" fmla="*/ 149828 h 286607"/>
                  <a:gd name="connsiteX5" fmla="*/ 32099 w 200406"/>
                  <a:gd name="connsiteY5" fmla="*/ 123825 h 286607"/>
                  <a:gd name="connsiteX6" fmla="*/ 120396 w 200406"/>
                  <a:gd name="connsiteY6" fmla="*/ 30956 h 286607"/>
                  <a:gd name="connsiteX7" fmla="*/ 140970 w 200406"/>
                  <a:gd name="connsiteY7" fmla="*/ 0 h 286607"/>
                  <a:gd name="connsiteX8" fmla="*/ 135446 w 200406"/>
                  <a:gd name="connsiteY8" fmla="*/ 86201 h 286607"/>
                  <a:gd name="connsiteX9" fmla="*/ 200406 w 200406"/>
                  <a:gd name="connsiteY9" fmla="*/ 65722 h 286607"/>
                  <a:gd name="connsiteX10" fmla="*/ 130778 w 200406"/>
                  <a:gd name="connsiteY10" fmla="*/ 149543 h 286607"/>
                  <a:gd name="connsiteX11" fmla="*/ 111824 w 200406"/>
                  <a:gd name="connsiteY11" fmla="*/ 248222 h 286607"/>
                  <a:gd name="connsiteX12" fmla="*/ 70485 w 200406"/>
                  <a:gd name="connsiteY12" fmla="*/ 215551 h 28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06" h="286607">
                    <a:moveTo>
                      <a:pt x="70485" y="215551"/>
                    </a:moveTo>
                    <a:cubicBezTo>
                      <a:pt x="49149" y="238887"/>
                      <a:pt x="27337" y="262699"/>
                      <a:pt x="5429" y="286607"/>
                    </a:cubicBezTo>
                    <a:cubicBezTo>
                      <a:pt x="3620" y="285464"/>
                      <a:pt x="1810" y="284321"/>
                      <a:pt x="0" y="283083"/>
                    </a:cubicBezTo>
                    <a:cubicBezTo>
                      <a:pt x="9906" y="262318"/>
                      <a:pt x="18574" y="240887"/>
                      <a:pt x="29908" y="220980"/>
                    </a:cubicBezTo>
                    <a:cubicBezTo>
                      <a:pt x="44005" y="196215"/>
                      <a:pt x="53340" y="173355"/>
                      <a:pt x="27908" y="149828"/>
                    </a:cubicBezTo>
                    <a:cubicBezTo>
                      <a:pt x="17526" y="140303"/>
                      <a:pt x="10763" y="126206"/>
                      <a:pt x="32099" y="123825"/>
                    </a:cubicBezTo>
                    <a:cubicBezTo>
                      <a:pt x="88773" y="117634"/>
                      <a:pt x="100965" y="71247"/>
                      <a:pt x="120396" y="30956"/>
                    </a:cubicBezTo>
                    <a:cubicBezTo>
                      <a:pt x="125635" y="20002"/>
                      <a:pt x="126778" y="6477"/>
                      <a:pt x="140970" y="0"/>
                    </a:cubicBezTo>
                    <a:cubicBezTo>
                      <a:pt x="140208" y="28670"/>
                      <a:pt x="128207" y="56197"/>
                      <a:pt x="135446" y="86201"/>
                    </a:cubicBezTo>
                    <a:cubicBezTo>
                      <a:pt x="153067" y="80677"/>
                      <a:pt x="170497" y="75152"/>
                      <a:pt x="200406" y="65722"/>
                    </a:cubicBezTo>
                    <a:cubicBezTo>
                      <a:pt x="171259" y="99631"/>
                      <a:pt x="143923" y="121348"/>
                      <a:pt x="130778" y="149543"/>
                    </a:cubicBezTo>
                    <a:cubicBezTo>
                      <a:pt x="117348" y="178498"/>
                      <a:pt x="117729" y="213931"/>
                      <a:pt x="111824" y="248222"/>
                    </a:cubicBezTo>
                    <a:cubicBezTo>
                      <a:pt x="91535" y="247174"/>
                      <a:pt x="90107" y="220123"/>
                      <a:pt x="70485" y="215551"/>
                    </a:cubicBezTo>
                    <a:close/>
                  </a:path>
                </a:pathLst>
              </a:custGeom>
              <a:solidFill>
                <a:srgbClr val="FAFA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B1A67F1A-06FB-4FD9-BA41-34F5CEA7715D}"/>
                  </a:ext>
                </a:extLst>
              </p:cNvPr>
              <p:cNvSpPr/>
              <p:nvPr/>
            </p:nvSpPr>
            <p:spPr>
              <a:xfrm rot="16200000">
                <a:off x="4520710" y="5305182"/>
                <a:ext cx="150813" cy="218244"/>
              </a:xfrm>
              <a:custGeom>
                <a:avLst/>
                <a:gdLst>
                  <a:gd name="connsiteX0" fmla="*/ 140113 w 194500"/>
                  <a:gd name="connsiteY0" fmla="*/ 0 h 281463"/>
                  <a:gd name="connsiteX1" fmla="*/ 133826 w 194500"/>
                  <a:gd name="connsiteY1" fmla="*/ 82391 h 281463"/>
                  <a:gd name="connsiteX2" fmla="*/ 194500 w 194500"/>
                  <a:gd name="connsiteY2" fmla="*/ 75629 h 281463"/>
                  <a:gd name="connsiteX3" fmla="*/ 105537 w 194500"/>
                  <a:gd name="connsiteY3" fmla="*/ 255746 h 281463"/>
                  <a:gd name="connsiteX4" fmla="*/ 65151 w 194500"/>
                  <a:gd name="connsiteY4" fmla="*/ 211074 h 281463"/>
                  <a:gd name="connsiteX5" fmla="*/ 13049 w 194500"/>
                  <a:gd name="connsiteY5" fmla="*/ 281464 h 281463"/>
                  <a:gd name="connsiteX6" fmla="*/ 0 w 194500"/>
                  <a:gd name="connsiteY6" fmla="*/ 272034 h 281463"/>
                  <a:gd name="connsiteX7" fmla="*/ 12573 w 194500"/>
                  <a:gd name="connsiteY7" fmla="*/ 110109 h 281463"/>
                  <a:gd name="connsiteX8" fmla="*/ 140113 w 194500"/>
                  <a:gd name="connsiteY8" fmla="*/ 0 h 28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500" h="281463">
                    <a:moveTo>
                      <a:pt x="140113" y="0"/>
                    </a:moveTo>
                    <a:cubicBezTo>
                      <a:pt x="148781" y="30004"/>
                      <a:pt x="129159" y="54578"/>
                      <a:pt x="133826" y="82391"/>
                    </a:cubicBezTo>
                    <a:cubicBezTo>
                      <a:pt x="152971" y="89916"/>
                      <a:pt x="168783" y="72200"/>
                      <a:pt x="194500" y="75629"/>
                    </a:cubicBezTo>
                    <a:cubicBezTo>
                      <a:pt x="137065" y="124682"/>
                      <a:pt x="99727" y="179927"/>
                      <a:pt x="105537" y="255746"/>
                    </a:cubicBezTo>
                    <a:cubicBezTo>
                      <a:pt x="82391" y="248126"/>
                      <a:pt x="83915" y="225742"/>
                      <a:pt x="65151" y="211074"/>
                    </a:cubicBezTo>
                    <a:cubicBezTo>
                      <a:pt x="48292" y="233839"/>
                      <a:pt x="30671" y="257651"/>
                      <a:pt x="13049" y="281464"/>
                    </a:cubicBezTo>
                    <a:cubicBezTo>
                      <a:pt x="8668" y="278321"/>
                      <a:pt x="4382" y="275177"/>
                      <a:pt x="0" y="272034"/>
                    </a:cubicBezTo>
                    <a:cubicBezTo>
                      <a:pt x="14954" y="220694"/>
                      <a:pt x="77533" y="175641"/>
                      <a:pt x="12573" y="110109"/>
                    </a:cubicBezTo>
                    <a:cubicBezTo>
                      <a:pt x="104775" y="120301"/>
                      <a:pt x="107918" y="46482"/>
                      <a:pt x="14011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C4771DAD-C216-46B1-985D-823E1CF4D4C2}"/>
                  </a:ext>
                </a:extLst>
              </p:cNvPr>
              <p:cNvSpPr/>
              <p:nvPr/>
            </p:nvSpPr>
            <p:spPr>
              <a:xfrm rot="16200000">
                <a:off x="4415944" y="5004935"/>
                <a:ext cx="136192" cy="215363"/>
              </a:xfrm>
              <a:custGeom>
                <a:avLst/>
                <a:gdLst>
                  <a:gd name="connsiteX0" fmla="*/ 175641 w 175641"/>
                  <a:gd name="connsiteY0" fmla="*/ 66008 h 277748"/>
                  <a:gd name="connsiteX1" fmla="*/ 104489 w 175641"/>
                  <a:gd name="connsiteY1" fmla="*/ 256413 h 277748"/>
                  <a:gd name="connsiteX2" fmla="*/ 2858 w 175641"/>
                  <a:gd name="connsiteY2" fmla="*/ 277749 h 277748"/>
                  <a:gd name="connsiteX3" fmla="*/ 0 w 175641"/>
                  <a:gd name="connsiteY3" fmla="*/ 135541 h 277748"/>
                  <a:gd name="connsiteX4" fmla="*/ 113062 w 175641"/>
                  <a:gd name="connsiteY4" fmla="*/ 0 h 277748"/>
                  <a:gd name="connsiteX5" fmla="*/ 113062 w 175641"/>
                  <a:gd name="connsiteY5" fmla="*/ 81725 h 277748"/>
                  <a:gd name="connsiteX6" fmla="*/ 175641 w 175641"/>
                  <a:gd name="connsiteY6" fmla="*/ 66008 h 27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1" h="277748">
                    <a:moveTo>
                      <a:pt x="175641" y="66008"/>
                    </a:moveTo>
                    <a:cubicBezTo>
                      <a:pt x="122587" y="116491"/>
                      <a:pt x="92393" y="172784"/>
                      <a:pt x="104489" y="256413"/>
                    </a:cubicBezTo>
                    <a:cubicBezTo>
                      <a:pt x="33814" y="175165"/>
                      <a:pt x="37529" y="277749"/>
                      <a:pt x="2858" y="277749"/>
                    </a:cubicBezTo>
                    <a:cubicBezTo>
                      <a:pt x="26003" y="170974"/>
                      <a:pt x="26003" y="170974"/>
                      <a:pt x="0" y="135541"/>
                    </a:cubicBezTo>
                    <a:cubicBezTo>
                      <a:pt x="78105" y="129159"/>
                      <a:pt x="84773" y="62389"/>
                      <a:pt x="113062" y="0"/>
                    </a:cubicBezTo>
                    <a:cubicBezTo>
                      <a:pt x="113062" y="34481"/>
                      <a:pt x="113062" y="58007"/>
                      <a:pt x="113062" y="81725"/>
                    </a:cubicBezTo>
                    <a:cubicBezTo>
                      <a:pt x="135541" y="87249"/>
                      <a:pt x="149162" y="62675"/>
                      <a:pt x="175641" y="66008"/>
                    </a:cubicBezTo>
                    <a:close/>
                  </a:path>
                </a:pathLst>
              </a:custGeom>
              <a:solidFill>
                <a:srgbClr val="F8F9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4FE5B66-8496-47A8-B909-1F62C374BA85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5" name="Group 2">
            <a:extLst>
              <a:ext uri="{FF2B5EF4-FFF2-40B4-BE49-F238E27FC236}">
                <a16:creationId xmlns:a16="http://schemas.microsoft.com/office/drawing/2014/main" id="{CED1E69F-BC08-4E19-A251-308A809069E1}"/>
              </a:ext>
            </a:extLst>
          </p:cNvPr>
          <p:cNvGrpSpPr/>
          <p:nvPr/>
        </p:nvGrpSpPr>
        <p:grpSpPr>
          <a:xfrm>
            <a:off x="3678570" y="1643333"/>
            <a:ext cx="7504111" cy="4495781"/>
            <a:chOff x="5090630" y="1321272"/>
            <a:chExt cx="2926080" cy="44957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7F911A-0FBA-47CC-8215-44FB8F8EF03D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ACF995-6388-4088-9EBE-6E0260F5CDE5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9FA14F1-DBB3-4C84-A17A-CEE24324D1F1}"/>
              </a:ext>
            </a:extLst>
          </p:cNvPr>
          <p:cNvGrpSpPr/>
          <p:nvPr/>
        </p:nvGrpSpPr>
        <p:grpSpPr>
          <a:xfrm>
            <a:off x="-785542" y="4680033"/>
            <a:ext cx="2644202" cy="3132877"/>
            <a:chOff x="-785542" y="4680033"/>
            <a:chExt cx="2644202" cy="3132877"/>
          </a:xfrm>
        </p:grpSpPr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5428CF1B-6992-4782-9D6D-60D5C4D6B1D9}"/>
                </a:ext>
              </a:extLst>
            </p:cNvPr>
            <p:cNvSpPr/>
            <p:nvPr/>
          </p:nvSpPr>
          <p:spPr>
            <a:xfrm rot="2817512">
              <a:off x="-1068386" y="5465082"/>
              <a:ext cx="3132877" cy="1562779"/>
            </a:xfrm>
            <a:custGeom>
              <a:avLst/>
              <a:gdLst>
                <a:gd name="connsiteX0" fmla="*/ 0 w 3132877"/>
                <a:gd name="connsiteY0" fmla="*/ 0 h 1562779"/>
                <a:gd name="connsiteX1" fmla="*/ 3132877 w 3132877"/>
                <a:gd name="connsiteY1" fmla="*/ 0 h 1562779"/>
                <a:gd name="connsiteX2" fmla="*/ 1673446 w 3132877"/>
                <a:gd name="connsiteY2" fmla="*/ 1562779 h 156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877" h="1562779">
                  <a:moveTo>
                    <a:pt x="0" y="0"/>
                  </a:moveTo>
                  <a:lnTo>
                    <a:pt x="3132877" y="0"/>
                  </a:lnTo>
                  <a:lnTo>
                    <a:pt x="1673446" y="15627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1DB9B137-D6BC-406E-885A-09D4D1537A23}"/>
                </a:ext>
              </a:extLst>
            </p:cNvPr>
            <p:cNvSpPr/>
            <p:nvPr/>
          </p:nvSpPr>
          <p:spPr>
            <a:xfrm rot="2817512">
              <a:off x="393849" y="6100513"/>
              <a:ext cx="1414893" cy="1514729"/>
            </a:xfrm>
            <a:custGeom>
              <a:avLst/>
              <a:gdLst>
                <a:gd name="connsiteX0" fmla="*/ 5744 w 1414893"/>
                <a:gd name="connsiteY0" fmla="*/ 1371737 h 1514729"/>
                <a:gd name="connsiteX1" fmla="*/ 133875 w 1414893"/>
                <a:gd name="connsiteY1" fmla="*/ 1371733 h 1514729"/>
                <a:gd name="connsiteX2" fmla="*/ 335 w 1414893"/>
                <a:gd name="connsiteY2" fmla="*/ 1514729 h 1514729"/>
                <a:gd name="connsiteX3" fmla="*/ 361 w 1414893"/>
                <a:gd name="connsiteY3" fmla="*/ 1395250 h 1514729"/>
                <a:gd name="connsiteX4" fmla="*/ 5744 w 1414893"/>
                <a:gd name="connsiteY4" fmla="*/ 1371737 h 1514729"/>
                <a:gd name="connsiteX5" fmla="*/ 5796 w 1414893"/>
                <a:gd name="connsiteY5" fmla="*/ 921653 h 1514729"/>
                <a:gd name="connsiteX6" fmla="*/ 554206 w 1414893"/>
                <a:gd name="connsiteY6" fmla="*/ 921636 h 1514729"/>
                <a:gd name="connsiteX7" fmla="*/ 347470 w 1414893"/>
                <a:gd name="connsiteY7" fmla="*/ 1143013 h 1514729"/>
                <a:gd name="connsiteX8" fmla="*/ 5726 w 1414893"/>
                <a:gd name="connsiteY8" fmla="*/ 1143002 h 1514729"/>
                <a:gd name="connsiteX9" fmla="*/ 200 w 1414893"/>
                <a:gd name="connsiteY9" fmla="*/ 1117559 h 1514729"/>
                <a:gd name="connsiteX10" fmla="*/ 200 w 1414893"/>
                <a:gd name="connsiteY10" fmla="*/ 947055 h 1514729"/>
                <a:gd name="connsiteX11" fmla="*/ 5796 w 1414893"/>
                <a:gd name="connsiteY11" fmla="*/ 921653 h 1514729"/>
                <a:gd name="connsiteX12" fmla="*/ 5756 w 1414893"/>
                <a:gd name="connsiteY12" fmla="*/ 456994 h 1514729"/>
                <a:gd name="connsiteX13" fmla="*/ 988107 w 1414893"/>
                <a:gd name="connsiteY13" fmla="*/ 457009 h 1514729"/>
                <a:gd name="connsiteX14" fmla="*/ 780899 w 1414893"/>
                <a:gd name="connsiteY14" fmla="*/ 678890 h 1514729"/>
                <a:gd name="connsiteX15" fmla="*/ 5756 w 1414893"/>
                <a:gd name="connsiteY15" fmla="*/ 678890 h 1514729"/>
                <a:gd name="connsiteX16" fmla="*/ 159 w 1414893"/>
                <a:gd name="connsiteY16" fmla="*/ 653447 h 1514729"/>
                <a:gd name="connsiteX17" fmla="*/ 159 w 1414893"/>
                <a:gd name="connsiteY17" fmla="*/ 482479 h 1514729"/>
                <a:gd name="connsiteX18" fmla="*/ 5756 w 1414893"/>
                <a:gd name="connsiteY18" fmla="*/ 456994 h 1514729"/>
                <a:gd name="connsiteX19" fmla="*/ 5202 w 1414893"/>
                <a:gd name="connsiteY19" fmla="*/ 694 h 1514729"/>
                <a:gd name="connsiteX20" fmla="*/ 26382 w 1414893"/>
                <a:gd name="connsiteY20" fmla="*/ 22 h 1514729"/>
                <a:gd name="connsiteX21" fmla="*/ 1414893 w 1414893"/>
                <a:gd name="connsiteY21" fmla="*/ 0 h 1514729"/>
                <a:gd name="connsiteX22" fmla="*/ 1204894 w 1414893"/>
                <a:gd name="connsiteY22" fmla="*/ 224871 h 1514729"/>
                <a:gd name="connsiteX23" fmla="*/ 5733 w 1414893"/>
                <a:gd name="connsiteY23" fmla="*/ 224815 h 1514729"/>
                <a:gd name="connsiteX24" fmla="*/ 349 w 1414893"/>
                <a:gd name="connsiteY24" fmla="*/ 203486 h 1514729"/>
                <a:gd name="connsiteX25" fmla="*/ 314 w 1414893"/>
                <a:gd name="connsiteY25" fmla="*/ 22275 h 1514729"/>
                <a:gd name="connsiteX26" fmla="*/ 5202 w 1414893"/>
                <a:gd name="connsiteY26" fmla="*/ 694 h 151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4893" h="1514729">
                  <a:moveTo>
                    <a:pt x="5744" y="1371737"/>
                  </a:moveTo>
                  <a:lnTo>
                    <a:pt x="133875" y="1371733"/>
                  </a:lnTo>
                  <a:lnTo>
                    <a:pt x="335" y="1514729"/>
                  </a:lnTo>
                  <a:lnTo>
                    <a:pt x="361" y="1395250"/>
                  </a:lnTo>
                  <a:cubicBezTo>
                    <a:pt x="361" y="1386936"/>
                    <a:pt x="148" y="1378329"/>
                    <a:pt x="5744" y="1371737"/>
                  </a:cubicBezTo>
                  <a:close/>
                  <a:moveTo>
                    <a:pt x="5796" y="921653"/>
                  </a:moveTo>
                  <a:lnTo>
                    <a:pt x="554206" y="921636"/>
                  </a:lnTo>
                  <a:lnTo>
                    <a:pt x="347470" y="1143013"/>
                  </a:lnTo>
                  <a:lnTo>
                    <a:pt x="5726" y="1143002"/>
                  </a:lnTo>
                  <a:cubicBezTo>
                    <a:pt x="-260" y="1135781"/>
                    <a:pt x="236" y="1126460"/>
                    <a:pt x="200" y="1117559"/>
                  </a:cubicBezTo>
                  <a:cubicBezTo>
                    <a:pt x="-12" y="1060710"/>
                    <a:pt x="-12" y="1003861"/>
                    <a:pt x="200" y="947055"/>
                  </a:cubicBezTo>
                  <a:cubicBezTo>
                    <a:pt x="236" y="938154"/>
                    <a:pt x="-296" y="928832"/>
                    <a:pt x="5796" y="921653"/>
                  </a:cubicBezTo>
                  <a:close/>
                  <a:moveTo>
                    <a:pt x="5756" y="456994"/>
                  </a:moveTo>
                  <a:lnTo>
                    <a:pt x="988107" y="457009"/>
                  </a:lnTo>
                  <a:lnTo>
                    <a:pt x="780899" y="678890"/>
                  </a:lnTo>
                  <a:lnTo>
                    <a:pt x="5756" y="678890"/>
                  </a:lnTo>
                  <a:cubicBezTo>
                    <a:pt x="-301" y="671711"/>
                    <a:pt x="195" y="662348"/>
                    <a:pt x="159" y="653447"/>
                  </a:cubicBezTo>
                  <a:cubicBezTo>
                    <a:pt x="-53" y="596472"/>
                    <a:pt x="-53" y="539497"/>
                    <a:pt x="159" y="482479"/>
                  </a:cubicBezTo>
                  <a:cubicBezTo>
                    <a:pt x="230" y="473537"/>
                    <a:pt x="-301" y="464174"/>
                    <a:pt x="5756" y="456994"/>
                  </a:cubicBezTo>
                  <a:close/>
                  <a:moveTo>
                    <a:pt x="5202" y="694"/>
                  </a:moveTo>
                  <a:cubicBezTo>
                    <a:pt x="12250" y="442"/>
                    <a:pt x="19333" y="22"/>
                    <a:pt x="26382" y="22"/>
                  </a:cubicBezTo>
                  <a:lnTo>
                    <a:pt x="1414893" y="0"/>
                  </a:lnTo>
                  <a:lnTo>
                    <a:pt x="1204894" y="224871"/>
                  </a:lnTo>
                  <a:lnTo>
                    <a:pt x="5733" y="224815"/>
                  </a:lnTo>
                  <a:cubicBezTo>
                    <a:pt x="597" y="218895"/>
                    <a:pt x="385" y="211085"/>
                    <a:pt x="349" y="203486"/>
                  </a:cubicBezTo>
                  <a:cubicBezTo>
                    <a:pt x="-5" y="143068"/>
                    <a:pt x="66" y="82693"/>
                    <a:pt x="314" y="22275"/>
                  </a:cubicBezTo>
                  <a:cubicBezTo>
                    <a:pt x="349" y="14675"/>
                    <a:pt x="420" y="6866"/>
                    <a:pt x="5202" y="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C8CCCF82-5539-45D5-B3F4-5AD47BB61765}"/>
                </a:ext>
              </a:extLst>
            </p:cNvPr>
            <p:cNvSpPr/>
            <p:nvPr/>
          </p:nvSpPr>
          <p:spPr>
            <a:xfrm rot="2817512">
              <a:off x="-853889" y="4946543"/>
              <a:ext cx="1724340" cy="1587645"/>
            </a:xfrm>
            <a:custGeom>
              <a:avLst/>
              <a:gdLst>
                <a:gd name="connsiteX0" fmla="*/ 0 w 1724340"/>
                <a:gd name="connsiteY0" fmla="*/ 0 h 1587645"/>
                <a:gd name="connsiteX1" fmla="*/ 1706874 w 1724340"/>
                <a:gd name="connsiteY1" fmla="*/ 374 h 1587645"/>
                <a:gd name="connsiteX2" fmla="*/ 1723585 w 1724340"/>
                <a:gd name="connsiteY2" fmla="*/ 1046 h 1587645"/>
                <a:gd name="connsiteX3" fmla="*/ 1724214 w 1724340"/>
                <a:gd name="connsiteY3" fmla="*/ 225165 h 1587645"/>
                <a:gd name="connsiteX4" fmla="*/ 1724256 w 1724340"/>
                <a:gd name="connsiteY4" fmla="*/ 457305 h 1587645"/>
                <a:gd name="connsiteX5" fmla="*/ 1724298 w 1724340"/>
                <a:gd name="connsiteY5" fmla="*/ 679199 h 1587645"/>
                <a:gd name="connsiteX6" fmla="*/ 1724340 w 1724340"/>
                <a:gd name="connsiteY6" fmla="*/ 922003 h 1587645"/>
                <a:gd name="connsiteX7" fmla="*/ 1724256 w 1724340"/>
                <a:gd name="connsiteY7" fmla="*/ 1143352 h 1587645"/>
                <a:gd name="connsiteX8" fmla="*/ 1724256 w 1724340"/>
                <a:gd name="connsiteY8" fmla="*/ 1372090 h 1587645"/>
                <a:gd name="connsiteX9" fmla="*/ 1723668 w 1724340"/>
                <a:gd name="connsiteY9" fmla="*/ 1586259 h 1587645"/>
                <a:gd name="connsiteX10" fmla="*/ 1700786 w 1724340"/>
                <a:gd name="connsiteY10" fmla="*/ 1587645 h 1587645"/>
                <a:gd name="connsiteX11" fmla="*/ 1700072 w 1724340"/>
                <a:gd name="connsiteY11" fmla="*/ 1587645 h 158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4340" h="1587645">
                  <a:moveTo>
                    <a:pt x="0" y="0"/>
                  </a:moveTo>
                  <a:lnTo>
                    <a:pt x="1706874" y="374"/>
                  </a:lnTo>
                  <a:cubicBezTo>
                    <a:pt x="1712458" y="374"/>
                    <a:pt x="1718042" y="794"/>
                    <a:pt x="1723585" y="1046"/>
                  </a:cubicBezTo>
                  <a:cubicBezTo>
                    <a:pt x="1723794" y="75739"/>
                    <a:pt x="1724004" y="150473"/>
                    <a:pt x="1724214" y="225165"/>
                  </a:cubicBezTo>
                  <a:cubicBezTo>
                    <a:pt x="1724214" y="302545"/>
                    <a:pt x="1724256" y="379925"/>
                    <a:pt x="1724256" y="457305"/>
                  </a:cubicBezTo>
                  <a:cubicBezTo>
                    <a:pt x="1724256" y="531283"/>
                    <a:pt x="1724256" y="605220"/>
                    <a:pt x="1724298" y="679199"/>
                  </a:cubicBezTo>
                  <a:cubicBezTo>
                    <a:pt x="1724298" y="760148"/>
                    <a:pt x="1724298" y="841055"/>
                    <a:pt x="1724340" y="922003"/>
                  </a:cubicBezTo>
                  <a:cubicBezTo>
                    <a:pt x="1724298" y="995772"/>
                    <a:pt x="1724256" y="1069583"/>
                    <a:pt x="1724256" y="1143352"/>
                  </a:cubicBezTo>
                  <a:cubicBezTo>
                    <a:pt x="1724256" y="1219598"/>
                    <a:pt x="1724256" y="1295844"/>
                    <a:pt x="1724256" y="1372090"/>
                  </a:cubicBezTo>
                  <a:cubicBezTo>
                    <a:pt x="1724046" y="1443466"/>
                    <a:pt x="1723878" y="1514842"/>
                    <a:pt x="1723668" y="1586259"/>
                  </a:cubicBezTo>
                  <a:cubicBezTo>
                    <a:pt x="1716027" y="1586721"/>
                    <a:pt x="1708386" y="1587645"/>
                    <a:pt x="1700786" y="1587645"/>
                  </a:cubicBezTo>
                  <a:lnTo>
                    <a:pt x="1700072" y="15876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E66EB4E6-C171-4AE7-B520-5DA80C7FBDCA}"/>
                </a:ext>
              </a:extLst>
            </p:cNvPr>
            <p:cNvSpPr/>
            <p:nvPr/>
          </p:nvSpPr>
          <p:spPr>
            <a:xfrm rot="3007090">
              <a:off x="-436831" y="5228172"/>
              <a:ext cx="1221936" cy="1077888"/>
            </a:xfrm>
            <a:custGeom>
              <a:avLst/>
              <a:gdLst>
                <a:gd name="connsiteX0" fmla="*/ 997106 w 1221936"/>
                <a:gd name="connsiteY0" fmla="*/ 939113 h 1077888"/>
                <a:gd name="connsiteX1" fmla="*/ 1010938 w 1221936"/>
                <a:gd name="connsiteY1" fmla="*/ 938035 h 1077888"/>
                <a:gd name="connsiteX2" fmla="*/ 1076868 w 1221936"/>
                <a:gd name="connsiteY2" fmla="*/ 933613 h 1077888"/>
                <a:gd name="connsiteX3" fmla="*/ 1102605 w 1221936"/>
                <a:gd name="connsiteY3" fmla="*/ 872673 h 1077888"/>
                <a:gd name="connsiteX4" fmla="*/ 1109748 w 1221936"/>
                <a:gd name="connsiteY4" fmla="*/ 853512 h 1077888"/>
                <a:gd name="connsiteX5" fmla="*/ 1130156 w 1221936"/>
                <a:gd name="connsiteY5" fmla="*/ 918421 h 1077888"/>
                <a:gd name="connsiteX6" fmla="*/ 1157650 w 1221936"/>
                <a:gd name="connsiteY6" fmla="*/ 938262 h 1077888"/>
                <a:gd name="connsiteX7" fmla="*/ 1221936 w 1221936"/>
                <a:gd name="connsiteY7" fmla="*/ 937922 h 1077888"/>
                <a:gd name="connsiteX8" fmla="*/ 1197106 w 1221936"/>
                <a:gd name="connsiteY8" fmla="*/ 959690 h 1077888"/>
                <a:gd name="connsiteX9" fmla="*/ 1170348 w 1221936"/>
                <a:gd name="connsiteY9" fmla="*/ 1051527 h 1077888"/>
                <a:gd name="connsiteX10" fmla="*/ 1174770 w 1221936"/>
                <a:gd name="connsiteY10" fmla="*/ 1077888 h 1077888"/>
                <a:gd name="connsiteX11" fmla="*/ 1131629 w 1221936"/>
                <a:gd name="connsiteY11" fmla="*/ 1041776 h 1077888"/>
                <a:gd name="connsiteX12" fmla="*/ 1087752 w 1221936"/>
                <a:gd name="connsiteY12" fmla="*/ 1042740 h 1077888"/>
                <a:gd name="connsiteX13" fmla="*/ 1046539 w 1221936"/>
                <a:gd name="connsiteY13" fmla="*/ 1077434 h 1077888"/>
                <a:gd name="connsiteX14" fmla="*/ 1046766 w 1221936"/>
                <a:gd name="connsiteY14" fmla="*/ 1059633 h 1077888"/>
                <a:gd name="connsiteX15" fmla="*/ 1006800 w 1221936"/>
                <a:gd name="connsiteY15" fmla="*/ 949146 h 1077888"/>
                <a:gd name="connsiteX16" fmla="*/ 997106 w 1221936"/>
                <a:gd name="connsiteY16" fmla="*/ 939113 h 1077888"/>
                <a:gd name="connsiteX17" fmla="*/ 997843 w 1221936"/>
                <a:gd name="connsiteY17" fmla="*/ 514964 h 1077888"/>
                <a:gd name="connsiteX18" fmla="*/ 1104702 w 1221936"/>
                <a:gd name="connsiteY18" fmla="*/ 446767 h 1077888"/>
                <a:gd name="connsiteX19" fmla="*/ 1109464 w 1221936"/>
                <a:gd name="connsiteY19" fmla="*/ 440985 h 1077888"/>
                <a:gd name="connsiteX20" fmla="*/ 1112298 w 1221936"/>
                <a:gd name="connsiteY20" fmla="*/ 441892 h 1077888"/>
                <a:gd name="connsiteX21" fmla="*/ 1220008 w 1221936"/>
                <a:gd name="connsiteY21" fmla="*/ 514284 h 1077888"/>
                <a:gd name="connsiteX22" fmla="*/ 1217514 w 1221936"/>
                <a:gd name="connsiteY22" fmla="*/ 522844 h 1077888"/>
                <a:gd name="connsiteX23" fmla="*/ 1169442 w 1221936"/>
                <a:gd name="connsiteY23" fmla="*/ 563660 h 1077888"/>
                <a:gd name="connsiteX24" fmla="*/ 1159351 w 1221936"/>
                <a:gd name="connsiteY24" fmla="*/ 596654 h 1077888"/>
                <a:gd name="connsiteX25" fmla="*/ 1179192 w 1221936"/>
                <a:gd name="connsiteY25" fmla="*/ 661789 h 1077888"/>
                <a:gd name="connsiteX26" fmla="*/ 1136789 w 1221936"/>
                <a:gd name="connsiteY26" fmla="*/ 627152 h 1077888"/>
                <a:gd name="connsiteX27" fmla="*/ 1082197 w 1221936"/>
                <a:gd name="connsiteY27" fmla="*/ 628456 h 1077888"/>
                <a:gd name="connsiteX28" fmla="*/ 1046369 w 1221936"/>
                <a:gd name="connsiteY28" fmla="*/ 658558 h 1077888"/>
                <a:gd name="connsiteX29" fmla="*/ 1055836 w 1221936"/>
                <a:gd name="connsiteY29" fmla="*/ 603513 h 1077888"/>
                <a:gd name="connsiteX30" fmla="*/ 1042287 w 1221936"/>
                <a:gd name="connsiteY30" fmla="*/ 560089 h 1077888"/>
                <a:gd name="connsiteX31" fmla="*/ 999770 w 1221936"/>
                <a:gd name="connsiteY31" fmla="*/ 523807 h 1077888"/>
                <a:gd name="connsiteX32" fmla="*/ 997843 w 1221936"/>
                <a:gd name="connsiteY32" fmla="*/ 514964 h 1077888"/>
                <a:gd name="connsiteX33" fmla="*/ 750565 w 1221936"/>
                <a:gd name="connsiteY33" fmla="*/ 728852 h 1077888"/>
                <a:gd name="connsiteX34" fmla="*/ 812356 w 1221936"/>
                <a:gd name="connsiteY34" fmla="*/ 729249 h 1077888"/>
                <a:gd name="connsiteX35" fmla="*/ 842231 w 1221936"/>
                <a:gd name="connsiteY35" fmla="*/ 707821 h 1077888"/>
                <a:gd name="connsiteX36" fmla="*/ 865020 w 1221936"/>
                <a:gd name="connsiteY36" fmla="*/ 643932 h 1077888"/>
                <a:gd name="connsiteX37" fmla="*/ 885995 w 1221936"/>
                <a:gd name="connsiteY37" fmla="*/ 710429 h 1077888"/>
                <a:gd name="connsiteX38" fmla="*/ 911449 w 1221936"/>
                <a:gd name="connsiteY38" fmla="*/ 729136 h 1077888"/>
                <a:gd name="connsiteX39" fmla="*/ 977492 w 1221936"/>
                <a:gd name="connsiteY39" fmla="*/ 728852 h 1077888"/>
                <a:gd name="connsiteX40" fmla="*/ 928456 w 1221936"/>
                <a:gd name="connsiteY40" fmla="*/ 770236 h 1077888"/>
                <a:gd name="connsiteX41" fmla="*/ 916438 w 1221936"/>
                <a:gd name="connsiteY41" fmla="*/ 812980 h 1077888"/>
                <a:gd name="connsiteX42" fmla="*/ 935769 w 1221936"/>
                <a:gd name="connsiteY42" fmla="*/ 873240 h 1077888"/>
                <a:gd name="connsiteX43" fmla="*/ 883785 w 1221936"/>
                <a:gd name="connsiteY43" fmla="*/ 829873 h 1077888"/>
                <a:gd name="connsiteX44" fmla="*/ 846313 w 1221936"/>
                <a:gd name="connsiteY44" fmla="*/ 830780 h 1077888"/>
                <a:gd name="connsiteX45" fmla="*/ 798410 w 1221936"/>
                <a:gd name="connsiteY45" fmla="*/ 871370 h 1077888"/>
                <a:gd name="connsiteX46" fmla="*/ 811959 w 1221936"/>
                <a:gd name="connsiteY46" fmla="*/ 787469 h 1077888"/>
                <a:gd name="connsiteX47" fmla="*/ 750565 w 1221936"/>
                <a:gd name="connsiteY47" fmla="*/ 728852 h 1077888"/>
                <a:gd name="connsiteX48" fmla="*/ 998071 w 1221936"/>
                <a:gd name="connsiteY48" fmla="*/ 88718 h 1077888"/>
                <a:gd name="connsiteX49" fmla="*/ 1078399 w 1221936"/>
                <a:gd name="connsiteY49" fmla="*/ 79024 h 1077888"/>
                <a:gd name="connsiteX50" fmla="*/ 1109975 w 1221936"/>
                <a:gd name="connsiteY50" fmla="*/ 1416 h 1077888"/>
                <a:gd name="connsiteX51" fmla="*/ 1138320 w 1221936"/>
                <a:gd name="connsiteY51" fmla="*/ 79931 h 1077888"/>
                <a:gd name="connsiteX52" fmla="*/ 1219612 w 1221936"/>
                <a:gd name="connsiteY52" fmla="*/ 87925 h 1077888"/>
                <a:gd name="connsiteX53" fmla="*/ 1174090 w 1221936"/>
                <a:gd name="connsiteY53" fmla="*/ 126474 h 1077888"/>
                <a:gd name="connsiteX54" fmla="*/ 1161449 w 1221936"/>
                <a:gd name="connsiteY54" fmla="*/ 171145 h 1077888"/>
                <a:gd name="connsiteX55" fmla="*/ 1179759 w 1221936"/>
                <a:gd name="connsiteY55" fmla="*/ 228968 h 1077888"/>
                <a:gd name="connsiteX56" fmla="*/ 1123070 w 1221936"/>
                <a:gd name="connsiteY56" fmla="*/ 182710 h 1077888"/>
                <a:gd name="connsiteX57" fmla="*/ 1097163 w 1221936"/>
                <a:gd name="connsiteY57" fmla="*/ 182937 h 1077888"/>
                <a:gd name="connsiteX58" fmla="*/ 1045066 w 1221936"/>
                <a:gd name="connsiteY58" fmla="*/ 226870 h 1077888"/>
                <a:gd name="connsiteX59" fmla="*/ 1056347 w 1221936"/>
                <a:gd name="connsiteY59" fmla="*/ 168764 h 1077888"/>
                <a:gd name="connsiteX60" fmla="*/ 1042798 w 1221936"/>
                <a:gd name="connsiteY60" fmla="*/ 127608 h 1077888"/>
                <a:gd name="connsiteX61" fmla="*/ 998071 w 1221936"/>
                <a:gd name="connsiteY61" fmla="*/ 88718 h 1077888"/>
                <a:gd name="connsiteX62" fmla="*/ 750225 w 1221936"/>
                <a:gd name="connsiteY62" fmla="*/ 310941 h 1077888"/>
                <a:gd name="connsiteX63" fmla="*/ 755497 w 1221936"/>
                <a:gd name="connsiteY63" fmla="*/ 304875 h 1077888"/>
                <a:gd name="connsiteX64" fmla="*/ 812413 w 1221936"/>
                <a:gd name="connsiteY64" fmla="*/ 305272 h 1077888"/>
                <a:gd name="connsiteX65" fmla="*/ 842232 w 1221936"/>
                <a:gd name="connsiteY65" fmla="*/ 283843 h 1077888"/>
                <a:gd name="connsiteX66" fmla="*/ 865134 w 1221936"/>
                <a:gd name="connsiteY66" fmla="*/ 220351 h 1077888"/>
                <a:gd name="connsiteX67" fmla="*/ 894499 w 1221936"/>
                <a:gd name="connsiteY67" fmla="*/ 300226 h 1077888"/>
                <a:gd name="connsiteX68" fmla="*/ 975338 w 1221936"/>
                <a:gd name="connsiteY68" fmla="*/ 306802 h 1077888"/>
                <a:gd name="connsiteX69" fmla="*/ 922390 w 1221936"/>
                <a:gd name="connsiteY69" fmla="*/ 351926 h 1077888"/>
                <a:gd name="connsiteX70" fmla="*/ 914056 w 1221936"/>
                <a:gd name="connsiteY70" fmla="*/ 380611 h 1077888"/>
                <a:gd name="connsiteX71" fmla="*/ 935088 w 1221936"/>
                <a:gd name="connsiteY71" fmla="*/ 448751 h 1077888"/>
                <a:gd name="connsiteX72" fmla="*/ 892288 w 1221936"/>
                <a:gd name="connsiteY72" fmla="*/ 413264 h 1077888"/>
                <a:gd name="connsiteX73" fmla="*/ 837526 w 1221936"/>
                <a:gd name="connsiteY73" fmla="*/ 414341 h 1077888"/>
                <a:gd name="connsiteX74" fmla="*/ 800735 w 1221936"/>
                <a:gd name="connsiteY74" fmla="*/ 445520 h 1077888"/>
                <a:gd name="connsiteX75" fmla="*/ 798524 w 1221936"/>
                <a:gd name="connsiteY75" fmla="*/ 439511 h 1077888"/>
                <a:gd name="connsiteX76" fmla="*/ 750225 w 1221936"/>
                <a:gd name="connsiteY76" fmla="*/ 310941 h 1077888"/>
                <a:gd name="connsiteX77" fmla="*/ 497334 w 1221936"/>
                <a:gd name="connsiteY77" fmla="*/ 520351 h 1077888"/>
                <a:gd name="connsiteX78" fmla="*/ 512073 w 1221936"/>
                <a:gd name="connsiteY78" fmla="*/ 519331 h 1077888"/>
                <a:gd name="connsiteX79" fmla="*/ 603569 w 1221936"/>
                <a:gd name="connsiteY79" fmla="*/ 453967 h 1077888"/>
                <a:gd name="connsiteX80" fmla="*/ 610542 w 1221936"/>
                <a:gd name="connsiteY80" fmla="*/ 433673 h 1077888"/>
                <a:gd name="connsiteX81" fmla="*/ 631120 w 1221936"/>
                <a:gd name="connsiteY81" fmla="*/ 499319 h 1077888"/>
                <a:gd name="connsiteX82" fmla="*/ 658331 w 1221936"/>
                <a:gd name="connsiteY82" fmla="*/ 519614 h 1077888"/>
                <a:gd name="connsiteX83" fmla="*/ 722900 w 1221936"/>
                <a:gd name="connsiteY83" fmla="*/ 519330 h 1077888"/>
                <a:gd name="connsiteX84" fmla="*/ 668252 w 1221936"/>
                <a:gd name="connsiteY84" fmla="*/ 565872 h 1077888"/>
                <a:gd name="connsiteX85" fmla="*/ 659862 w 1221936"/>
                <a:gd name="connsiteY85" fmla="*/ 594387 h 1077888"/>
                <a:gd name="connsiteX86" fmla="*/ 680610 w 1221936"/>
                <a:gd name="connsiteY86" fmla="*/ 662924 h 1077888"/>
                <a:gd name="connsiteX87" fmla="*/ 627322 w 1221936"/>
                <a:gd name="connsiteY87" fmla="*/ 618480 h 1077888"/>
                <a:gd name="connsiteX88" fmla="*/ 594386 w 1221936"/>
                <a:gd name="connsiteY88" fmla="*/ 619160 h 1077888"/>
                <a:gd name="connsiteX89" fmla="*/ 542855 w 1221936"/>
                <a:gd name="connsiteY89" fmla="*/ 662810 h 1077888"/>
                <a:gd name="connsiteX90" fmla="*/ 556801 w 1221936"/>
                <a:gd name="connsiteY90" fmla="*/ 602890 h 1077888"/>
                <a:gd name="connsiteX91" fmla="*/ 542515 w 1221936"/>
                <a:gd name="connsiteY91" fmla="*/ 559693 h 1077888"/>
                <a:gd name="connsiteX92" fmla="*/ 497334 w 1221936"/>
                <a:gd name="connsiteY92" fmla="*/ 520351 h 1077888"/>
                <a:gd name="connsiteX93" fmla="*/ 494160 w 1221936"/>
                <a:gd name="connsiteY93" fmla="*/ 90987 h 1077888"/>
                <a:gd name="connsiteX94" fmla="*/ 501813 w 1221936"/>
                <a:gd name="connsiteY94" fmla="*/ 85658 h 1077888"/>
                <a:gd name="connsiteX95" fmla="*/ 559579 w 1221936"/>
                <a:gd name="connsiteY95" fmla="*/ 86055 h 1077888"/>
                <a:gd name="connsiteX96" fmla="*/ 587527 w 1221936"/>
                <a:gd name="connsiteY96" fmla="*/ 65817 h 1077888"/>
                <a:gd name="connsiteX97" fmla="*/ 610260 w 1221936"/>
                <a:gd name="connsiteY97" fmla="*/ 3062 h 1077888"/>
                <a:gd name="connsiteX98" fmla="*/ 640702 w 1221936"/>
                <a:gd name="connsiteY98" fmla="*/ 81123 h 1077888"/>
                <a:gd name="connsiteX99" fmla="*/ 721257 w 1221936"/>
                <a:gd name="connsiteY99" fmla="*/ 87869 h 1077888"/>
                <a:gd name="connsiteX100" fmla="*/ 676303 w 1221936"/>
                <a:gd name="connsiteY100" fmla="*/ 125624 h 1077888"/>
                <a:gd name="connsiteX101" fmla="*/ 662924 w 1221936"/>
                <a:gd name="connsiteY101" fmla="*/ 172506 h 1077888"/>
                <a:gd name="connsiteX102" fmla="*/ 680895 w 1221936"/>
                <a:gd name="connsiteY102" fmla="*/ 229706 h 1077888"/>
                <a:gd name="connsiteX103" fmla="*/ 634636 w 1221936"/>
                <a:gd name="connsiteY103" fmla="*/ 191214 h 1077888"/>
                <a:gd name="connsiteX104" fmla="*/ 588888 w 1221936"/>
                <a:gd name="connsiteY104" fmla="*/ 190363 h 1077888"/>
                <a:gd name="connsiteX105" fmla="*/ 543650 w 1221936"/>
                <a:gd name="connsiteY105" fmla="*/ 228289 h 1077888"/>
                <a:gd name="connsiteX106" fmla="*/ 494160 w 1221936"/>
                <a:gd name="connsiteY106" fmla="*/ 90987 h 1077888"/>
                <a:gd name="connsiteX107" fmla="*/ 247844 w 1221936"/>
                <a:gd name="connsiteY107" fmla="*/ 309070 h 1077888"/>
                <a:gd name="connsiteX108" fmla="*/ 335543 w 1221936"/>
                <a:gd name="connsiteY108" fmla="*/ 297846 h 1077888"/>
                <a:gd name="connsiteX109" fmla="*/ 366268 w 1221936"/>
                <a:gd name="connsiteY109" fmla="*/ 220522 h 1077888"/>
                <a:gd name="connsiteX110" fmla="*/ 386280 w 1221936"/>
                <a:gd name="connsiteY110" fmla="*/ 284694 h 1077888"/>
                <a:gd name="connsiteX111" fmla="*/ 413207 w 1221936"/>
                <a:gd name="connsiteY111" fmla="*/ 305273 h 1077888"/>
                <a:gd name="connsiteX112" fmla="*/ 478796 w 1221936"/>
                <a:gd name="connsiteY112" fmla="*/ 304875 h 1077888"/>
                <a:gd name="connsiteX113" fmla="*/ 423411 w 1221936"/>
                <a:gd name="connsiteY113" fmla="*/ 352438 h 1077888"/>
                <a:gd name="connsiteX114" fmla="*/ 415588 w 1221936"/>
                <a:gd name="connsiteY114" fmla="*/ 381349 h 1077888"/>
                <a:gd name="connsiteX115" fmla="*/ 434522 w 1221936"/>
                <a:gd name="connsiteY115" fmla="*/ 443141 h 1077888"/>
                <a:gd name="connsiteX116" fmla="*/ 430724 w 1221936"/>
                <a:gd name="connsiteY116" fmla="*/ 443253 h 1077888"/>
                <a:gd name="connsiteX117" fmla="*/ 366041 w 1221936"/>
                <a:gd name="connsiteY117" fmla="*/ 397675 h 1077888"/>
                <a:gd name="connsiteX118" fmla="*/ 301529 w 1221936"/>
                <a:gd name="connsiteY118" fmla="*/ 445011 h 1077888"/>
                <a:gd name="connsiteX119" fmla="*/ 299885 w 1221936"/>
                <a:gd name="connsiteY119" fmla="*/ 439228 h 1077888"/>
                <a:gd name="connsiteX120" fmla="*/ 247844 w 1221936"/>
                <a:gd name="connsiteY120" fmla="*/ 309070 h 1077888"/>
                <a:gd name="connsiteX121" fmla="*/ 0 w 1221936"/>
                <a:gd name="connsiteY121" fmla="*/ 89172 h 1077888"/>
                <a:gd name="connsiteX122" fmla="*/ 80613 w 1221936"/>
                <a:gd name="connsiteY122" fmla="*/ 79082 h 1077888"/>
                <a:gd name="connsiteX123" fmla="*/ 112359 w 1221936"/>
                <a:gd name="connsiteY123" fmla="*/ 0 h 1077888"/>
                <a:gd name="connsiteX124" fmla="*/ 131066 w 1221936"/>
                <a:gd name="connsiteY124" fmla="*/ 63548 h 1077888"/>
                <a:gd name="connsiteX125" fmla="*/ 162585 w 1221936"/>
                <a:gd name="connsiteY125" fmla="*/ 85997 h 1077888"/>
                <a:gd name="connsiteX126" fmla="*/ 219388 w 1221936"/>
                <a:gd name="connsiteY126" fmla="*/ 85657 h 1077888"/>
                <a:gd name="connsiteX127" fmla="*/ 172223 w 1221936"/>
                <a:gd name="connsiteY127" fmla="*/ 129705 h 1077888"/>
                <a:gd name="connsiteX128" fmla="*/ 162132 w 1221936"/>
                <a:gd name="connsiteY128" fmla="*/ 165362 h 1077888"/>
                <a:gd name="connsiteX129" fmla="*/ 181860 w 1221936"/>
                <a:gd name="connsiteY129" fmla="*/ 229251 h 1077888"/>
                <a:gd name="connsiteX130" fmla="*/ 124093 w 1221936"/>
                <a:gd name="connsiteY130" fmla="*/ 181915 h 1077888"/>
                <a:gd name="connsiteX131" fmla="*/ 100341 w 1221936"/>
                <a:gd name="connsiteY131" fmla="*/ 181973 h 1077888"/>
                <a:gd name="connsiteX132" fmla="*/ 43537 w 1221936"/>
                <a:gd name="connsiteY132" fmla="*/ 229761 h 1077888"/>
                <a:gd name="connsiteX133" fmla="*/ 54989 w 1221936"/>
                <a:gd name="connsiteY133" fmla="*/ 182766 h 1077888"/>
                <a:gd name="connsiteX134" fmla="*/ 32596 w 1221936"/>
                <a:gd name="connsiteY134" fmla="*/ 116780 h 1077888"/>
                <a:gd name="connsiteX135" fmla="*/ 0 w 1221936"/>
                <a:gd name="connsiteY135" fmla="*/ 89172 h 107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221936" h="1077888">
                  <a:moveTo>
                    <a:pt x="997106" y="939113"/>
                  </a:moveTo>
                  <a:cubicBezTo>
                    <a:pt x="1004192" y="938546"/>
                    <a:pt x="1007537" y="938148"/>
                    <a:pt x="1010938" y="938035"/>
                  </a:cubicBezTo>
                  <a:cubicBezTo>
                    <a:pt x="1033444" y="937298"/>
                    <a:pt x="1061619" y="944498"/>
                    <a:pt x="1076868" y="933613"/>
                  </a:cubicBezTo>
                  <a:cubicBezTo>
                    <a:pt x="1092174" y="922673"/>
                    <a:pt x="1094555" y="893762"/>
                    <a:pt x="1102605" y="872673"/>
                  </a:cubicBezTo>
                  <a:cubicBezTo>
                    <a:pt x="1104192" y="868478"/>
                    <a:pt x="1105723" y="864283"/>
                    <a:pt x="1109748" y="853512"/>
                  </a:cubicBezTo>
                  <a:cubicBezTo>
                    <a:pt x="1117967" y="879135"/>
                    <a:pt x="1125621" y="898410"/>
                    <a:pt x="1130156" y="918421"/>
                  </a:cubicBezTo>
                  <a:cubicBezTo>
                    <a:pt x="1133840" y="934690"/>
                    <a:pt x="1141720" y="939396"/>
                    <a:pt x="1157650" y="938262"/>
                  </a:cubicBezTo>
                  <a:cubicBezTo>
                    <a:pt x="1176981" y="936902"/>
                    <a:pt x="1196482" y="937922"/>
                    <a:pt x="1221936" y="937922"/>
                  </a:cubicBezTo>
                  <a:cubicBezTo>
                    <a:pt x="1210655" y="947956"/>
                    <a:pt x="1204759" y="955439"/>
                    <a:pt x="1197106" y="959690"/>
                  </a:cubicBezTo>
                  <a:cubicBezTo>
                    <a:pt x="1157196" y="981629"/>
                    <a:pt x="1148750" y="1011561"/>
                    <a:pt x="1170348" y="1051527"/>
                  </a:cubicBezTo>
                  <a:cubicBezTo>
                    <a:pt x="1173920" y="1058273"/>
                    <a:pt x="1178512" y="1066663"/>
                    <a:pt x="1174770" y="1077888"/>
                  </a:cubicBezTo>
                  <a:cubicBezTo>
                    <a:pt x="1159804" y="1065586"/>
                    <a:pt x="1144328" y="1055042"/>
                    <a:pt x="1131629" y="1041776"/>
                  </a:cubicBezTo>
                  <a:cubicBezTo>
                    <a:pt x="1115530" y="1024996"/>
                    <a:pt x="1102888" y="1026980"/>
                    <a:pt x="1087752" y="1042740"/>
                  </a:cubicBezTo>
                  <a:cubicBezTo>
                    <a:pt x="1076301" y="1054645"/>
                    <a:pt x="1062412" y="1064225"/>
                    <a:pt x="1046539" y="1077434"/>
                  </a:cubicBezTo>
                  <a:cubicBezTo>
                    <a:pt x="1046539" y="1068194"/>
                    <a:pt x="1045065" y="1063091"/>
                    <a:pt x="1046766" y="1059633"/>
                  </a:cubicBezTo>
                  <a:cubicBezTo>
                    <a:pt x="1071992" y="1008727"/>
                    <a:pt x="1049997" y="975224"/>
                    <a:pt x="1006800" y="949146"/>
                  </a:cubicBezTo>
                  <a:cubicBezTo>
                    <a:pt x="1004022" y="947446"/>
                    <a:pt x="1002095" y="944328"/>
                    <a:pt x="997106" y="939113"/>
                  </a:cubicBezTo>
                  <a:close/>
                  <a:moveTo>
                    <a:pt x="997843" y="514964"/>
                  </a:moveTo>
                  <a:cubicBezTo>
                    <a:pt x="1066267" y="538150"/>
                    <a:pt x="1094555" y="505271"/>
                    <a:pt x="1104702" y="446767"/>
                  </a:cubicBezTo>
                  <a:cubicBezTo>
                    <a:pt x="1105099" y="444556"/>
                    <a:pt x="1107991" y="442742"/>
                    <a:pt x="1109464" y="440985"/>
                  </a:cubicBezTo>
                  <a:cubicBezTo>
                    <a:pt x="1110995" y="441438"/>
                    <a:pt x="1112242" y="441609"/>
                    <a:pt x="1112298" y="441892"/>
                  </a:cubicBezTo>
                  <a:cubicBezTo>
                    <a:pt x="1122162" y="500055"/>
                    <a:pt x="1144441" y="542005"/>
                    <a:pt x="1220008" y="514284"/>
                  </a:cubicBezTo>
                  <a:cubicBezTo>
                    <a:pt x="1219158" y="517119"/>
                    <a:pt x="1218364" y="520010"/>
                    <a:pt x="1217514" y="522844"/>
                  </a:cubicBezTo>
                  <a:cubicBezTo>
                    <a:pt x="1201584" y="536563"/>
                    <a:pt x="1186222" y="551075"/>
                    <a:pt x="1169442" y="563660"/>
                  </a:cubicBezTo>
                  <a:cubicBezTo>
                    <a:pt x="1157140" y="572901"/>
                    <a:pt x="1153399" y="581574"/>
                    <a:pt x="1159351" y="596654"/>
                  </a:cubicBezTo>
                  <a:cubicBezTo>
                    <a:pt x="1166890" y="615644"/>
                    <a:pt x="1171483" y="635826"/>
                    <a:pt x="1179192" y="661789"/>
                  </a:cubicBezTo>
                  <a:cubicBezTo>
                    <a:pt x="1161675" y="647731"/>
                    <a:pt x="1147389" y="639114"/>
                    <a:pt x="1136789" y="627152"/>
                  </a:cubicBezTo>
                  <a:cubicBezTo>
                    <a:pt x="1117004" y="604817"/>
                    <a:pt x="1100621" y="607708"/>
                    <a:pt x="1082197" y="628456"/>
                  </a:cubicBezTo>
                  <a:cubicBezTo>
                    <a:pt x="1073070" y="638717"/>
                    <a:pt x="1061052" y="646426"/>
                    <a:pt x="1046369" y="658558"/>
                  </a:cubicBezTo>
                  <a:cubicBezTo>
                    <a:pt x="1044838" y="636109"/>
                    <a:pt x="1051244" y="619669"/>
                    <a:pt x="1055836" y="603513"/>
                  </a:cubicBezTo>
                  <a:cubicBezTo>
                    <a:pt x="1061052" y="585259"/>
                    <a:pt x="1059578" y="571710"/>
                    <a:pt x="1042287" y="560089"/>
                  </a:cubicBezTo>
                  <a:cubicBezTo>
                    <a:pt x="1026924" y="549715"/>
                    <a:pt x="1013886" y="536053"/>
                    <a:pt x="999770" y="523807"/>
                  </a:cubicBezTo>
                  <a:cubicBezTo>
                    <a:pt x="999147" y="520917"/>
                    <a:pt x="998523" y="517969"/>
                    <a:pt x="997843" y="514964"/>
                  </a:cubicBezTo>
                  <a:close/>
                  <a:moveTo>
                    <a:pt x="750565" y="728852"/>
                  </a:moveTo>
                  <a:cubicBezTo>
                    <a:pt x="774544" y="728852"/>
                    <a:pt x="793592" y="727492"/>
                    <a:pt x="812356" y="729249"/>
                  </a:cubicBezTo>
                  <a:cubicBezTo>
                    <a:pt x="829873" y="730893"/>
                    <a:pt x="837526" y="723580"/>
                    <a:pt x="842231" y="707821"/>
                  </a:cubicBezTo>
                  <a:cubicBezTo>
                    <a:pt x="848014" y="688433"/>
                    <a:pt x="855780" y="669612"/>
                    <a:pt x="865020" y="643932"/>
                  </a:cubicBezTo>
                  <a:cubicBezTo>
                    <a:pt x="873524" y="670350"/>
                    <a:pt x="881347" y="690020"/>
                    <a:pt x="885995" y="710429"/>
                  </a:cubicBezTo>
                  <a:cubicBezTo>
                    <a:pt x="889454" y="725678"/>
                    <a:pt x="896767" y="729987"/>
                    <a:pt x="911449" y="729136"/>
                  </a:cubicBezTo>
                  <a:cubicBezTo>
                    <a:pt x="930894" y="728003"/>
                    <a:pt x="950451" y="728852"/>
                    <a:pt x="977492" y="728852"/>
                  </a:cubicBezTo>
                  <a:cubicBezTo>
                    <a:pt x="957764" y="745746"/>
                    <a:pt x="944159" y="759522"/>
                    <a:pt x="928456" y="770236"/>
                  </a:cubicBezTo>
                  <a:cubicBezTo>
                    <a:pt x="911336" y="781914"/>
                    <a:pt x="908671" y="794556"/>
                    <a:pt x="916438" y="812980"/>
                  </a:cubicBezTo>
                  <a:cubicBezTo>
                    <a:pt x="923581" y="830043"/>
                    <a:pt x="927945" y="848297"/>
                    <a:pt x="935769" y="873240"/>
                  </a:cubicBezTo>
                  <a:cubicBezTo>
                    <a:pt x="914624" y="855780"/>
                    <a:pt x="898071" y="843988"/>
                    <a:pt x="883785" y="829873"/>
                  </a:cubicBezTo>
                  <a:cubicBezTo>
                    <a:pt x="869839" y="816041"/>
                    <a:pt x="859465" y="817911"/>
                    <a:pt x="846313" y="830780"/>
                  </a:cubicBezTo>
                  <a:cubicBezTo>
                    <a:pt x="832311" y="844499"/>
                    <a:pt x="816381" y="856290"/>
                    <a:pt x="798410" y="871370"/>
                  </a:cubicBezTo>
                  <a:cubicBezTo>
                    <a:pt x="801641" y="839226"/>
                    <a:pt x="821993" y="811052"/>
                    <a:pt x="811959" y="787469"/>
                  </a:cubicBezTo>
                  <a:cubicBezTo>
                    <a:pt x="802606" y="765530"/>
                    <a:pt x="775168" y="751245"/>
                    <a:pt x="750565" y="728852"/>
                  </a:cubicBezTo>
                  <a:close/>
                  <a:moveTo>
                    <a:pt x="998071" y="88718"/>
                  </a:moveTo>
                  <a:cubicBezTo>
                    <a:pt x="1026869" y="79704"/>
                    <a:pt x="1059862" y="98299"/>
                    <a:pt x="1078399" y="79024"/>
                  </a:cubicBezTo>
                  <a:cubicBezTo>
                    <a:pt x="1095066" y="61734"/>
                    <a:pt x="1098524" y="31746"/>
                    <a:pt x="1109975" y="1416"/>
                  </a:cubicBezTo>
                  <a:cubicBezTo>
                    <a:pt x="1120066" y="31859"/>
                    <a:pt x="1121766" y="63208"/>
                    <a:pt x="1138320" y="79931"/>
                  </a:cubicBezTo>
                  <a:cubicBezTo>
                    <a:pt x="1155496" y="97335"/>
                    <a:pt x="1188319" y="81803"/>
                    <a:pt x="1219612" y="87925"/>
                  </a:cubicBezTo>
                  <a:cubicBezTo>
                    <a:pt x="1202775" y="102437"/>
                    <a:pt x="1189736" y="116496"/>
                    <a:pt x="1174090" y="126474"/>
                  </a:cubicBezTo>
                  <a:cubicBezTo>
                    <a:pt x="1155156" y="138548"/>
                    <a:pt x="1153682" y="152154"/>
                    <a:pt x="1161449" y="171145"/>
                  </a:cubicBezTo>
                  <a:cubicBezTo>
                    <a:pt x="1168138" y="187472"/>
                    <a:pt x="1172220" y="204818"/>
                    <a:pt x="1179759" y="228968"/>
                  </a:cubicBezTo>
                  <a:cubicBezTo>
                    <a:pt x="1156971" y="210544"/>
                    <a:pt x="1139340" y="197335"/>
                    <a:pt x="1123070" y="182710"/>
                  </a:cubicBezTo>
                  <a:cubicBezTo>
                    <a:pt x="1113376" y="173979"/>
                    <a:pt x="1106970" y="173639"/>
                    <a:pt x="1097163" y="182937"/>
                  </a:cubicBezTo>
                  <a:cubicBezTo>
                    <a:pt x="1081574" y="197732"/>
                    <a:pt x="1064284" y="210828"/>
                    <a:pt x="1045066" y="226870"/>
                  </a:cubicBezTo>
                  <a:cubicBezTo>
                    <a:pt x="1044896" y="204648"/>
                    <a:pt x="1051188" y="186678"/>
                    <a:pt x="1056347" y="168764"/>
                  </a:cubicBezTo>
                  <a:cubicBezTo>
                    <a:pt x="1061392" y="151360"/>
                    <a:pt x="1058615" y="138719"/>
                    <a:pt x="1042798" y="127608"/>
                  </a:cubicBezTo>
                  <a:cubicBezTo>
                    <a:pt x="1027152" y="116553"/>
                    <a:pt x="1013604" y="102494"/>
                    <a:pt x="998071" y="88718"/>
                  </a:cubicBezTo>
                  <a:close/>
                  <a:moveTo>
                    <a:pt x="750225" y="310941"/>
                  </a:moveTo>
                  <a:cubicBezTo>
                    <a:pt x="751983" y="308900"/>
                    <a:pt x="753739" y="306859"/>
                    <a:pt x="755497" y="304875"/>
                  </a:cubicBezTo>
                  <a:cubicBezTo>
                    <a:pt x="774488" y="304875"/>
                    <a:pt x="793592" y="303514"/>
                    <a:pt x="812413" y="305272"/>
                  </a:cubicBezTo>
                  <a:cubicBezTo>
                    <a:pt x="829987" y="306915"/>
                    <a:pt x="837526" y="299489"/>
                    <a:pt x="842232" y="283843"/>
                  </a:cubicBezTo>
                  <a:cubicBezTo>
                    <a:pt x="848127" y="264512"/>
                    <a:pt x="855894" y="245748"/>
                    <a:pt x="865134" y="220351"/>
                  </a:cubicBezTo>
                  <a:cubicBezTo>
                    <a:pt x="875962" y="252607"/>
                    <a:pt x="877662" y="284637"/>
                    <a:pt x="894499" y="300226"/>
                  </a:cubicBezTo>
                  <a:cubicBezTo>
                    <a:pt x="911619" y="316042"/>
                    <a:pt x="944555" y="301700"/>
                    <a:pt x="975338" y="306802"/>
                  </a:cubicBezTo>
                  <a:cubicBezTo>
                    <a:pt x="955893" y="323525"/>
                    <a:pt x="939737" y="338491"/>
                    <a:pt x="922390" y="351926"/>
                  </a:cubicBezTo>
                  <a:cubicBezTo>
                    <a:pt x="911902" y="360089"/>
                    <a:pt x="909011" y="367572"/>
                    <a:pt x="914056" y="380611"/>
                  </a:cubicBezTo>
                  <a:cubicBezTo>
                    <a:pt x="921766" y="400566"/>
                    <a:pt x="926868" y="421540"/>
                    <a:pt x="935088" y="448751"/>
                  </a:cubicBezTo>
                  <a:cubicBezTo>
                    <a:pt x="917345" y="434296"/>
                    <a:pt x="903115" y="425282"/>
                    <a:pt x="892288" y="413264"/>
                  </a:cubicBezTo>
                  <a:cubicBezTo>
                    <a:pt x="872617" y="391495"/>
                    <a:pt x="856291" y="393253"/>
                    <a:pt x="837526" y="414341"/>
                  </a:cubicBezTo>
                  <a:cubicBezTo>
                    <a:pt x="827095" y="426075"/>
                    <a:pt x="813434" y="434976"/>
                    <a:pt x="800735" y="445520"/>
                  </a:cubicBezTo>
                  <a:cubicBezTo>
                    <a:pt x="799545" y="442459"/>
                    <a:pt x="798071" y="440531"/>
                    <a:pt x="798524" y="439511"/>
                  </a:cubicBezTo>
                  <a:cubicBezTo>
                    <a:pt x="824601" y="382822"/>
                    <a:pt x="812526" y="338661"/>
                    <a:pt x="750225" y="310941"/>
                  </a:cubicBezTo>
                  <a:close/>
                  <a:moveTo>
                    <a:pt x="497334" y="520351"/>
                  </a:moveTo>
                  <a:cubicBezTo>
                    <a:pt x="505327" y="519784"/>
                    <a:pt x="508671" y="519443"/>
                    <a:pt x="512073" y="519331"/>
                  </a:cubicBezTo>
                  <a:cubicBezTo>
                    <a:pt x="580780" y="517629"/>
                    <a:pt x="580780" y="517629"/>
                    <a:pt x="603569" y="453967"/>
                  </a:cubicBezTo>
                  <a:cubicBezTo>
                    <a:pt x="605100" y="449716"/>
                    <a:pt x="606517" y="445464"/>
                    <a:pt x="610542" y="433673"/>
                  </a:cubicBezTo>
                  <a:cubicBezTo>
                    <a:pt x="618988" y="459977"/>
                    <a:pt x="626585" y="479308"/>
                    <a:pt x="631120" y="499319"/>
                  </a:cubicBezTo>
                  <a:cubicBezTo>
                    <a:pt x="634748" y="515362"/>
                    <a:pt x="642175" y="520804"/>
                    <a:pt x="658331" y="519614"/>
                  </a:cubicBezTo>
                  <a:cubicBezTo>
                    <a:pt x="676982" y="518253"/>
                    <a:pt x="695802" y="519330"/>
                    <a:pt x="722900" y="519330"/>
                  </a:cubicBezTo>
                  <a:cubicBezTo>
                    <a:pt x="700848" y="538264"/>
                    <a:pt x="685088" y="552833"/>
                    <a:pt x="668252" y="565872"/>
                  </a:cubicBezTo>
                  <a:cubicBezTo>
                    <a:pt x="657821" y="573979"/>
                    <a:pt x="654930" y="581348"/>
                    <a:pt x="659862" y="594387"/>
                  </a:cubicBezTo>
                  <a:cubicBezTo>
                    <a:pt x="667458" y="614398"/>
                    <a:pt x="672447" y="635373"/>
                    <a:pt x="680610" y="662924"/>
                  </a:cubicBezTo>
                  <a:cubicBezTo>
                    <a:pt x="659238" y="645350"/>
                    <a:pt x="642175" y="633048"/>
                    <a:pt x="627322" y="618480"/>
                  </a:cubicBezTo>
                  <a:cubicBezTo>
                    <a:pt x="614794" y="606235"/>
                    <a:pt x="606007" y="608105"/>
                    <a:pt x="594386" y="619160"/>
                  </a:cubicBezTo>
                  <a:cubicBezTo>
                    <a:pt x="579420" y="633332"/>
                    <a:pt x="562979" y="645917"/>
                    <a:pt x="542855" y="662810"/>
                  </a:cubicBezTo>
                  <a:cubicBezTo>
                    <a:pt x="548127" y="639454"/>
                    <a:pt x="550848" y="620633"/>
                    <a:pt x="556801" y="602890"/>
                  </a:cubicBezTo>
                  <a:cubicBezTo>
                    <a:pt x="563206" y="583842"/>
                    <a:pt x="558615" y="571258"/>
                    <a:pt x="542515" y="559693"/>
                  </a:cubicBezTo>
                  <a:cubicBezTo>
                    <a:pt x="527605" y="548978"/>
                    <a:pt x="514624" y="535600"/>
                    <a:pt x="497334" y="520351"/>
                  </a:cubicBezTo>
                  <a:close/>
                  <a:moveTo>
                    <a:pt x="494160" y="90987"/>
                  </a:moveTo>
                  <a:cubicBezTo>
                    <a:pt x="496711" y="89230"/>
                    <a:pt x="499262" y="87416"/>
                    <a:pt x="501813" y="85658"/>
                  </a:cubicBezTo>
                  <a:cubicBezTo>
                    <a:pt x="521088" y="85658"/>
                    <a:pt x="540418" y="84468"/>
                    <a:pt x="559579" y="86055"/>
                  </a:cubicBezTo>
                  <a:cubicBezTo>
                    <a:pt x="576019" y="87416"/>
                    <a:pt x="583049" y="80613"/>
                    <a:pt x="587527" y="65817"/>
                  </a:cubicBezTo>
                  <a:cubicBezTo>
                    <a:pt x="593592" y="45692"/>
                    <a:pt x="601756" y="26248"/>
                    <a:pt x="610260" y="3062"/>
                  </a:cubicBezTo>
                  <a:cubicBezTo>
                    <a:pt x="620861" y="32824"/>
                    <a:pt x="623355" y="64910"/>
                    <a:pt x="640702" y="81123"/>
                  </a:cubicBezTo>
                  <a:cubicBezTo>
                    <a:pt x="657482" y="96769"/>
                    <a:pt x="690532" y="82541"/>
                    <a:pt x="721257" y="87869"/>
                  </a:cubicBezTo>
                  <a:cubicBezTo>
                    <a:pt x="704250" y="102382"/>
                    <a:pt x="691552" y="115987"/>
                    <a:pt x="676303" y="125624"/>
                  </a:cubicBezTo>
                  <a:cubicBezTo>
                    <a:pt x="656518" y="138153"/>
                    <a:pt x="654307" y="152268"/>
                    <a:pt x="662924" y="172506"/>
                  </a:cubicBezTo>
                  <a:cubicBezTo>
                    <a:pt x="669840" y="188606"/>
                    <a:pt x="673581" y="206010"/>
                    <a:pt x="680895" y="229706"/>
                  </a:cubicBezTo>
                  <a:cubicBezTo>
                    <a:pt x="661620" y="213833"/>
                    <a:pt x="647165" y="203516"/>
                    <a:pt x="634636" y="191214"/>
                  </a:cubicBezTo>
                  <a:cubicBezTo>
                    <a:pt x="618933" y="175851"/>
                    <a:pt x="605951" y="170806"/>
                    <a:pt x="588888" y="190363"/>
                  </a:cubicBezTo>
                  <a:cubicBezTo>
                    <a:pt x="576926" y="204026"/>
                    <a:pt x="560883" y="214117"/>
                    <a:pt x="543650" y="228289"/>
                  </a:cubicBezTo>
                  <a:cubicBezTo>
                    <a:pt x="565702" y="167631"/>
                    <a:pt x="563718" y="118538"/>
                    <a:pt x="494160" y="90987"/>
                  </a:cubicBezTo>
                  <a:close/>
                  <a:moveTo>
                    <a:pt x="247844" y="309070"/>
                  </a:moveTo>
                  <a:cubicBezTo>
                    <a:pt x="283899" y="299547"/>
                    <a:pt x="316779" y="317574"/>
                    <a:pt x="335543" y="297846"/>
                  </a:cubicBezTo>
                  <a:cubicBezTo>
                    <a:pt x="351869" y="280669"/>
                    <a:pt x="354987" y="250964"/>
                    <a:pt x="366268" y="220522"/>
                  </a:cubicBezTo>
                  <a:cubicBezTo>
                    <a:pt x="374318" y="245919"/>
                    <a:pt x="381575" y="264966"/>
                    <a:pt x="386280" y="284694"/>
                  </a:cubicBezTo>
                  <a:cubicBezTo>
                    <a:pt x="389965" y="300057"/>
                    <a:pt x="396427" y="306803"/>
                    <a:pt x="413207" y="305273"/>
                  </a:cubicBezTo>
                  <a:cubicBezTo>
                    <a:pt x="432482" y="303572"/>
                    <a:pt x="452096" y="304876"/>
                    <a:pt x="478796" y="304875"/>
                  </a:cubicBezTo>
                  <a:cubicBezTo>
                    <a:pt x="456915" y="323810"/>
                    <a:pt x="440815" y="338889"/>
                    <a:pt x="423411" y="352438"/>
                  </a:cubicBezTo>
                  <a:cubicBezTo>
                    <a:pt x="412640" y="360828"/>
                    <a:pt x="410826" y="368594"/>
                    <a:pt x="415588" y="381349"/>
                  </a:cubicBezTo>
                  <a:cubicBezTo>
                    <a:pt x="423128" y="401360"/>
                    <a:pt x="428287" y="422222"/>
                    <a:pt x="434522" y="443141"/>
                  </a:cubicBezTo>
                  <a:cubicBezTo>
                    <a:pt x="432142" y="443253"/>
                    <a:pt x="431235" y="443594"/>
                    <a:pt x="430724" y="443253"/>
                  </a:cubicBezTo>
                  <a:cubicBezTo>
                    <a:pt x="407481" y="429082"/>
                    <a:pt x="389568" y="395464"/>
                    <a:pt x="366041" y="397675"/>
                  </a:cubicBezTo>
                  <a:cubicBezTo>
                    <a:pt x="343423" y="399773"/>
                    <a:pt x="323184" y="427948"/>
                    <a:pt x="301529" y="445011"/>
                  </a:cubicBezTo>
                  <a:cubicBezTo>
                    <a:pt x="300679" y="442346"/>
                    <a:pt x="299318" y="440306"/>
                    <a:pt x="299885" y="439228"/>
                  </a:cubicBezTo>
                  <a:cubicBezTo>
                    <a:pt x="327096" y="381973"/>
                    <a:pt x="312130" y="338833"/>
                    <a:pt x="247844" y="309070"/>
                  </a:cubicBezTo>
                  <a:close/>
                  <a:moveTo>
                    <a:pt x="0" y="89172"/>
                  </a:moveTo>
                  <a:cubicBezTo>
                    <a:pt x="29081" y="79875"/>
                    <a:pt x="62245" y="97959"/>
                    <a:pt x="80613" y="79082"/>
                  </a:cubicBezTo>
                  <a:cubicBezTo>
                    <a:pt x="97392" y="62018"/>
                    <a:pt x="100567" y="31746"/>
                    <a:pt x="112359" y="0"/>
                  </a:cubicBezTo>
                  <a:cubicBezTo>
                    <a:pt x="120182" y="26077"/>
                    <a:pt x="127155" y="44501"/>
                    <a:pt x="131066" y="63548"/>
                  </a:cubicBezTo>
                  <a:cubicBezTo>
                    <a:pt x="134921" y="82199"/>
                    <a:pt x="144615" y="87528"/>
                    <a:pt x="162585" y="85997"/>
                  </a:cubicBezTo>
                  <a:cubicBezTo>
                    <a:pt x="180216" y="84467"/>
                    <a:pt x="198130" y="85657"/>
                    <a:pt x="219388" y="85657"/>
                  </a:cubicBezTo>
                  <a:cubicBezTo>
                    <a:pt x="206406" y="105781"/>
                    <a:pt x="188266" y="116950"/>
                    <a:pt x="172223" y="129705"/>
                  </a:cubicBezTo>
                  <a:cubicBezTo>
                    <a:pt x="159298" y="140022"/>
                    <a:pt x="155273" y="149262"/>
                    <a:pt x="162132" y="165362"/>
                  </a:cubicBezTo>
                  <a:cubicBezTo>
                    <a:pt x="169785" y="183276"/>
                    <a:pt x="173867" y="202720"/>
                    <a:pt x="181860" y="229251"/>
                  </a:cubicBezTo>
                  <a:cubicBezTo>
                    <a:pt x="158901" y="210544"/>
                    <a:pt x="140987" y="196825"/>
                    <a:pt x="124093" y="181915"/>
                  </a:cubicBezTo>
                  <a:cubicBezTo>
                    <a:pt x="115306" y="174149"/>
                    <a:pt x="109184" y="173922"/>
                    <a:pt x="100341" y="181973"/>
                  </a:cubicBezTo>
                  <a:cubicBezTo>
                    <a:pt x="83787" y="197108"/>
                    <a:pt x="66043" y="210997"/>
                    <a:pt x="43537" y="229761"/>
                  </a:cubicBezTo>
                  <a:cubicBezTo>
                    <a:pt x="48186" y="210090"/>
                    <a:pt x="49886" y="195747"/>
                    <a:pt x="54989" y="182766"/>
                  </a:cubicBezTo>
                  <a:cubicBezTo>
                    <a:pt x="66327" y="153798"/>
                    <a:pt x="59240" y="132936"/>
                    <a:pt x="32596" y="116780"/>
                  </a:cubicBezTo>
                  <a:cubicBezTo>
                    <a:pt x="21032" y="109807"/>
                    <a:pt x="11678" y="99206"/>
                    <a:pt x="0" y="89172"/>
                  </a:cubicBezTo>
                  <a:close/>
                </a:path>
              </a:pathLst>
            </a:custGeom>
            <a:solidFill>
              <a:srgbClr val="FDFDF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B43C356C-B20C-44F7-B039-B23CBEB49AAB}"/>
              </a:ext>
            </a:extLst>
          </p:cNvPr>
          <p:cNvGrpSpPr/>
          <p:nvPr/>
        </p:nvGrpSpPr>
        <p:grpSpPr>
          <a:xfrm rot="10800000">
            <a:off x="10339658" y="-949515"/>
            <a:ext cx="2644202" cy="3132877"/>
            <a:chOff x="-785542" y="4680033"/>
            <a:chExt cx="2644202" cy="3132877"/>
          </a:xfrm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270236AA-6FB7-4511-8E2E-641754BA911F}"/>
                </a:ext>
              </a:extLst>
            </p:cNvPr>
            <p:cNvSpPr/>
            <p:nvPr/>
          </p:nvSpPr>
          <p:spPr>
            <a:xfrm rot="2817512">
              <a:off x="-1068386" y="5465082"/>
              <a:ext cx="3132877" cy="1562779"/>
            </a:xfrm>
            <a:custGeom>
              <a:avLst/>
              <a:gdLst>
                <a:gd name="connsiteX0" fmla="*/ 0 w 3132877"/>
                <a:gd name="connsiteY0" fmla="*/ 0 h 1562779"/>
                <a:gd name="connsiteX1" fmla="*/ 3132877 w 3132877"/>
                <a:gd name="connsiteY1" fmla="*/ 0 h 1562779"/>
                <a:gd name="connsiteX2" fmla="*/ 1673446 w 3132877"/>
                <a:gd name="connsiteY2" fmla="*/ 1562779 h 156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877" h="1562779">
                  <a:moveTo>
                    <a:pt x="0" y="0"/>
                  </a:moveTo>
                  <a:lnTo>
                    <a:pt x="3132877" y="0"/>
                  </a:lnTo>
                  <a:lnTo>
                    <a:pt x="1673446" y="15627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1227622-8AE5-4678-B56A-2401502D0EA0}"/>
                </a:ext>
              </a:extLst>
            </p:cNvPr>
            <p:cNvSpPr/>
            <p:nvPr/>
          </p:nvSpPr>
          <p:spPr>
            <a:xfrm rot="2817512">
              <a:off x="393849" y="6100513"/>
              <a:ext cx="1414893" cy="1514729"/>
            </a:xfrm>
            <a:custGeom>
              <a:avLst/>
              <a:gdLst>
                <a:gd name="connsiteX0" fmla="*/ 5744 w 1414893"/>
                <a:gd name="connsiteY0" fmla="*/ 1371737 h 1514729"/>
                <a:gd name="connsiteX1" fmla="*/ 133875 w 1414893"/>
                <a:gd name="connsiteY1" fmla="*/ 1371733 h 1514729"/>
                <a:gd name="connsiteX2" fmla="*/ 335 w 1414893"/>
                <a:gd name="connsiteY2" fmla="*/ 1514729 h 1514729"/>
                <a:gd name="connsiteX3" fmla="*/ 361 w 1414893"/>
                <a:gd name="connsiteY3" fmla="*/ 1395250 h 1514729"/>
                <a:gd name="connsiteX4" fmla="*/ 5744 w 1414893"/>
                <a:gd name="connsiteY4" fmla="*/ 1371737 h 1514729"/>
                <a:gd name="connsiteX5" fmla="*/ 5796 w 1414893"/>
                <a:gd name="connsiteY5" fmla="*/ 921653 h 1514729"/>
                <a:gd name="connsiteX6" fmla="*/ 554206 w 1414893"/>
                <a:gd name="connsiteY6" fmla="*/ 921636 h 1514729"/>
                <a:gd name="connsiteX7" fmla="*/ 347470 w 1414893"/>
                <a:gd name="connsiteY7" fmla="*/ 1143013 h 1514729"/>
                <a:gd name="connsiteX8" fmla="*/ 5726 w 1414893"/>
                <a:gd name="connsiteY8" fmla="*/ 1143002 h 1514729"/>
                <a:gd name="connsiteX9" fmla="*/ 200 w 1414893"/>
                <a:gd name="connsiteY9" fmla="*/ 1117559 h 1514729"/>
                <a:gd name="connsiteX10" fmla="*/ 200 w 1414893"/>
                <a:gd name="connsiteY10" fmla="*/ 947055 h 1514729"/>
                <a:gd name="connsiteX11" fmla="*/ 5796 w 1414893"/>
                <a:gd name="connsiteY11" fmla="*/ 921653 h 1514729"/>
                <a:gd name="connsiteX12" fmla="*/ 5756 w 1414893"/>
                <a:gd name="connsiteY12" fmla="*/ 456994 h 1514729"/>
                <a:gd name="connsiteX13" fmla="*/ 988107 w 1414893"/>
                <a:gd name="connsiteY13" fmla="*/ 457009 h 1514729"/>
                <a:gd name="connsiteX14" fmla="*/ 780899 w 1414893"/>
                <a:gd name="connsiteY14" fmla="*/ 678890 h 1514729"/>
                <a:gd name="connsiteX15" fmla="*/ 5756 w 1414893"/>
                <a:gd name="connsiteY15" fmla="*/ 678890 h 1514729"/>
                <a:gd name="connsiteX16" fmla="*/ 159 w 1414893"/>
                <a:gd name="connsiteY16" fmla="*/ 653447 h 1514729"/>
                <a:gd name="connsiteX17" fmla="*/ 159 w 1414893"/>
                <a:gd name="connsiteY17" fmla="*/ 482479 h 1514729"/>
                <a:gd name="connsiteX18" fmla="*/ 5756 w 1414893"/>
                <a:gd name="connsiteY18" fmla="*/ 456994 h 1514729"/>
                <a:gd name="connsiteX19" fmla="*/ 5202 w 1414893"/>
                <a:gd name="connsiteY19" fmla="*/ 694 h 1514729"/>
                <a:gd name="connsiteX20" fmla="*/ 26382 w 1414893"/>
                <a:gd name="connsiteY20" fmla="*/ 22 h 1514729"/>
                <a:gd name="connsiteX21" fmla="*/ 1414893 w 1414893"/>
                <a:gd name="connsiteY21" fmla="*/ 0 h 1514729"/>
                <a:gd name="connsiteX22" fmla="*/ 1204894 w 1414893"/>
                <a:gd name="connsiteY22" fmla="*/ 224871 h 1514729"/>
                <a:gd name="connsiteX23" fmla="*/ 5733 w 1414893"/>
                <a:gd name="connsiteY23" fmla="*/ 224815 h 1514729"/>
                <a:gd name="connsiteX24" fmla="*/ 349 w 1414893"/>
                <a:gd name="connsiteY24" fmla="*/ 203486 h 1514729"/>
                <a:gd name="connsiteX25" fmla="*/ 314 w 1414893"/>
                <a:gd name="connsiteY25" fmla="*/ 22275 h 1514729"/>
                <a:gd name="connsiteX26" fmla="*/ 5202 w 1414893"/>
                <a:gd name="connsiteY26" fmla="*/ 694 h 151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4893" h="1514729">
                  <a:moveTo>
                    <a:pt x="5744" y="1371737"/>
                  </a:moveTo>
                  <a:lnTo>
                    <a:pt x="133875" y="1371733"/>
                  </a:lnTo>
                  <a:lnTo>
                    <a:pt x="335" y="1514729"/>
                  </a:lnTo>
                  <a:lnTo>
                    <a:pt x="361" y="1395250"/>
                  </a:lnTo>
                  <a:cubicBezTo>
                    <a:pt x="361" y="1386936"/>
                    <a:pt x="148" y="1378329"/>
                    <a:pt x="5744" y="1371737"/>
                  </a:cubicBezTo>
                  <a:close/>
                  <a:moveTo>
                    <a:pt x="5796" y="921653"/>
                  </a:moveTo>
                  <a:lnTo>
                    <a:pt x="554206" y="921636"/>
                  </a:lnTo>
                  <a:lnTo>
                    <a:pt x="347470" y="1143013"/>
                  </a:lnTo>
                  <a:lnTo>
                    <a:pt x="5726" y="1143002"/>
                  </a:lnTo>
                  <a:cubicBezTo>
                    <a:pt x="-260" y="1135781"/>
                    <a:pt x="236" y="1126460"/>
                    <a:pt x="200" y="1117559"/>
                  </a:cubicBezTo>
                  <a:cubicBezTo>
                    <a:pt x="-12" y="1060710"/>
                    <a:pt x="-12" y="1003861"/>
                    <a:pt x="200" y="947055"/>
                  </a:cubicBezTo>
                  <a:cubicBezTo>
                    <a:pt x="236" y="938154"/>
                    <a:pt x="-296" y="928832"/>
                    <a:pt x="5796" y="921653"/>
                  </a:cubicBezTo>
                  <a:close/>
                  <a:moveTo>
                    <a:pt x="5756" y="456994"/>
                  </a:moveTo>
                  <a:lnTo>
                    <a:pt x="988107" y="457009"/>
                  </a:lnTo>
                  <a:lnTo>
                    <a:pt x="780899" y="678890"/>
                  </a:lnTo>
                  <a:lnTo>
                    <a:pt x="5756" y="678890"/>
                  </a:lnTo>
                  <a:cubicBezTo>
                    <a:pt x="-301" y="671711"/>
                    <a:pt x="195" y="662348"/>
                    <a:pt x="159" y="653447"/>
                  </a:cubicBezTo>
                  <a:cubicBezTo>
                    <a:pt x="-53" y="596472"/>
                    <a:pt x="-53" y="539497"/>
                    <a:pt x="159" y="482479"/>
                  </a:cubicBezTo>
                  <a:cubicBezTo>
                    <a:pt x="230" y="473537"/>
                    <a:pt x="-301" y="464174"/>
                    <a:pt x="5756" y="456994"/>
                  </a:cubicBezTo>
                  <a:close/>
                  <a:moveTo>
                    <a:pt x="5202" y="694"/>
                  </a:moveTo>
                  <a:cubicBezTo>
                    <a:pt x="12250" y="442"/>
                    <a:pt x="19333" y="22"/>
                    <a:pt x="26382" y="22"/>
                  </a:cubicBezTo>
                  <a:lnTo>
                    <a:pt x="1414893" y="0"/>
                  </a:lnTo>
                  <a:lnTo>
                    <a:pt x="1204894" y="224871"/>
                  </a:lnTo>
                  <a:lnTo>
                    <a:pt x="5733" y="224815"/>
                  </a:lnTo>
                  <a:cubicBezTo>
                    <a:pt x="597" y="218895"/>
                    <a:pt x="385" y="211085"/>
                    <a:pt x="349" y="203486"/>
                  </a:cubicBezTo>
                  <a:cubicBezTo>
                    <a:pt x="-5" y="143068"/>
                    <a:pt x="66" y="82693"/>
                    <a:pt x="314" y="22275"/>
                  </a:cubicBezTo>
                  <a:cubicBezTo>
                    <a:pt x="349" y="14675"/>
                    <a:pt x="420" y="6866"/>
                    <a:pt x="5202" y="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B2414865-7FA4-4287-8E7A-38CF22E59FCC}"/>
                </a:ext>
              </a:extLst>
            </p:cNvPr>
            <p:cNvSpPr/>
            <p:nvPr/>
          </p:nvSpPr>
          <p:spPr>
            <a:xfrm rot="2817512">
              <a:off x="-853889" y="4946543"/>
              <a:ext cx="1724340" cy="1587645"/>
            </a:xfrm>
            <a:custGeom>
              <a:avLst/>
              <a:gdLst>
                <a:gd name="connsiteX0" fmla="*/ 0 w 1724340"/>
                <a:gd name="connsiteY0" fmla="*/ 0 h 1587645"/>
                <a:gd name="connsiteX1" fmla="*/ 1706874 w 1724340"/>
                <a:gd name="connsiteY1" fmla="*/ 374 h 1587645"/>
                <a:gd name="connsiteX2" fmla="*/ 1723585 w 1724340"/>
                <a:gd name="connsiteY2" fmla="*/ 1046 h 1587645"/>
                <a:gd name="connsiteX3" fmla="*/ 1724214 w 1724340"/>
                <a:gd name="connsiteY3" fmla="*/ 225165 h 1587645"/>
                <a:gd name="connsiteX4" fmla="*/ 1724256 w 1724340"/>
                <a:gd name="connsiteY4" fmla="*/ 457305 h 1587645"/>
                <a:gd name="connsiteX5" fmla="*/ 1724298 w 1724340"/>
                <a:gd name="connsiteY5" fmla="*/ 679199 h 1587645"/>
                <a:gd name="connsiteX6" fmla="*/ 1724340 w 1724340"/>
                <a:gd name="connsiteY6" fmla="*/ 922003 h 1587645"/>
                <a:gd name="connsiteX7" fmla="*/ 1724256 w 1724340"/>
                <a:gd name="connsiteY7" fmla="*/ 1143352 h 1587645"/>
                <a:gd name="connsiteX8" fmla="*/ 1724256 w 1724340"/>
                <a:gd name="connsiteY8" fmla="*/ 1372090 h 1587645"/>
                <a:gd name="connsiteX9" fmla="*/ 1723668 w 1724340"/>
                <a:gd name="connsiteY9" fmla="*/ 1586259 h 1587645"/>
                <a:gd name="connsiteX10" fmla="*/ 1700786 w 1724340"/>
                <a:gd name="connsiteY10" fmla="*/ 1587645 h 1587645"/>
                <a:gd name="connsiteX11" fmla="*/ 1700072 w 1724340"/>
                <a:gd name="connsiteY11" fmla="*/ 1587645 h 158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4340" h="1587645">
                  <a:moveTo>
                    <a:pt x="0" y="0"/>
                  </a:moveTo>
                  <a:lnTo>
                    <a:pt x="1706874" y="374"/>
                  </a:lnTo>
                  <a:cubicBezTo>
                    <a:pt x="1712458" y="374"/>
                    <a:pt x="1718042" y="794"/>
                    <a:pt x="1723585" y="1046"/>
                  </a:cubicBezTo>
                  <a:cubicBezTo>
                    <a:pt x="1723794" y="75739"/>
                    <a:pt x="1724004" y="150473"/>
                    <a:pt x="1724214" y="225165"/>
                  </a:cubicBezTo>
                  <a:cubicBezTo>
                    <a:pt x="1724214" y="302545"/>
                    <a:pt x="1724256" y="379925"/>
                    <a:pt x="1724256" y="457305"/>
                  </a:cubicBezTo>
                  <a:cubicBezTo>
                    <a:pt x="1724256" y="531283"/>
                    <a:pt x="1724256" y="605220"/>
                    <a:pt x="1724298" y="679199"/>
                  </a:cubicBezTo>
                  <a:cubicBezTo>
                    <a:pt x="1724298" y="760148"/>
                    <a:pt x="1724298" y="841055"/>
                    <a:pt x="1724340" y="922003"/>
                  </a:cubicBezTo>
                  <a:cubicBezTo>
                    <a:pt x="1724298" y="995772"/>
                    <a:pt x="1724256" y="1069583"/>
                    <a:pt x="1724256" y="1143352"/>
                  </a:cubicBezTo>
                  <a:cubicBezTo>
                    <a:pt x="1724256" y="1219598"/>
                    <a:pt x="1724256" y="1295844"/>
                    <a:pt x="1724256" y="1372090"/>
                  </a:cubicBezTo>
                  <a:cubicBezTo>
                    <a:pt x="1724046" y="1443466"/>
                    <a:pt x="1723878" y="1514842"/>
                    <a:pt x="1723668" y="1586259"/>
                  </a:cubicBezTo>
                  <a:cubicBezTo>
                    <a:pt x="1716027" y="1586721"/>
                    <a:pt x="1708386" y="1587645"/>
                    <a:pt x="1700786" y="1587645"/>
                  </a:cubicBezTo>
                  <a:lnTo>
                    <a:pt x="1700072" y="15876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DB18B6A8-6F9B-450F-BB2B-10FB1866492E}"/>
                </a:ext>
              </a:extLst>
            </p:cNvPr>
            <p:cNvSpPr/>
            <p:nvPr/>
          </p:nvSpPr>
          <p:spPr>
            <a:xfrm rot="3007090">
              <a:off x="-436831" y="5228172"/>
              <a:ext cx="1221936" cy="1077888"/>
            </a:xfrm>
            <a:custGeom>
              <a:avLst/>
              <a:gdLst>
                <a:gd name="connsiteX0" fmla="*/ 997106 w 1221936"/>
                <a:gd name="connsiteY0" fmla="*/ 939113 h 1077888"/>
                <a:gd name="connsiteX1" fmla="*/ 1010938 w 1221936"/>
                <a:gd name="connsiteY1" fmla="*/ 938035 h 1077888"/>
                <a:gd name="connsiteX2" fmla="*/ 1076868 w 1221936"/>
                <a:gd name="connsiteY2" fmla="*/ 933613 h 1077888"/>
                <a:gd name="connsiteX3" fmla="*/ 1102605 w 1221936"/>
                <a:gd name="connsiteY3" fmla="*/ 872673 h 1077888"/>
                <a:gd name="connsiteX4" fmla="*/ 1109748 w 1221936"/>
                <a:gd name="connsiteY4" fmla="*/ 853512 h 1077888"/>
                <a:gd name="connsiteX5" fmla="*/ 1130156 w 1221936"/>
                <a:gd name="connsiteY5" fmla="*/ 918421 h 1077888"/>
                <a:gd name="connsiteX6" fmla="*/ 1157650 w 1221936"/>
                <a:gd name="connsiteY6" fmla="*/ 938262 h 1077888"/>
                <a:gd name="connsiteX7" fmla="*/ 1221936 w 1221936"/>
                <a:gd name="connsiteY7" fmla="*/ 937922 h 1077888"/>
                <a:gd name="connsiteX8" fmla="*/ 1197106 w 1221936"/>
                <a:gd name="connsiteY8" fmla="*/ 959690 h 1077888"/>
                <a:gd name="connsiteX9" fmla="*/ 1170348 w 1221936"/>
                <a:gd name="connsiteY9" fmla="*/ 1051527 h 1077888"/>
                <a:gd name="connsiteX10" fmla="*/ 1174770 w 1221936"/>
                <a:gd name="connsiteY10" fmla="*/ 1077888 h 1077888"/>
                <a:gd name="connsiteX11" fmla="*/ 1131629 w 1221936"/>
                <a:gd name="connsiteY11" fmla="*/ 1041776 h 1077888"/>
                <a:gd name="connsiteX12" fmla="*/ 1087752 w 1221936"/>
                <a:gd name="connsiteY12" fmla="*/ 1042740 h 1077888"/>
                <a:gd name="connsiteX13" fmla="*/ 1046539 w 1221936"/>
                <a:gd name="connsiteY13" fmla="*/ 1077434 h 1077888"/>
                <a:gd name="connsiteX14" fmla="*/ 1046766 w 1221936"/>
                <a:gd name="connsiteY14" fmla="*/ 1059633 h 1077888"/>
                <a:gd name="connsiteX15" fmla="*/ 1006800 w 1221936"/>
                <a:gd name="connsiteY15" fmla="*/ 949146 h 1077888"/>
                <a:gd name="connsiteX16" fmla="*/ 997106 w 1221936"/>
                <a:gd name="connsiteY16" fmla="*/ 939113 h 1077888"/>
                <a:gd name="connsiteX17" fmla="*/ 997843 w 1221936"/>
                <a:gd name="connsiteY17" fmla="*/ 514964 h 1077888"/>
                <a:gd name="connsiteX18" fmla="*/ 1104702 w 1221936"/>
                <a:gd name="connsiteY18" fmla="*/ 446767 h 1077888"/>
                <a:gd name="connsiteX19" fmla="*/ 1109464 w 1221936"/>
                <a:gd name="connsiteY19" fmla="*/ 440985 h 1077888"/>
                <a:gd name="connsiteX20" fmla="*/ 1112298 w 1221936"/>
                <a:gd name="connsiteY20" fmla="*/ 441892 h 1077888"/>
                <a:gd name="connsiteX21" fmla="*/ 1220008 w 1221936"/>
                <a:gd name="connsiteY21" fmla="*/ 514284 h 1077888"/>
                <a:gd name="connsiteX22" fmla="*/ 1217514 w 1221936"/>
                <a:gd name="connsiteY22" fmla="*/ 522844 h 1077888"/>
                <a:gd name="connsiteX23" fmla="*/ 1169442 w 1221936"/>
                <a:gd name="connsiteY23" fmla="*/ 563660 h 1077888"/>
                <a:gd name="connsiteX24" fmla="*/ 1159351 w 1221936"/>
                <a:gd name="connsiteY24" fmla="*/ 596654 h 1077888"/>
                <a:gd name="connsiteX25" fmla="*/ 1179192 w 1221936"/>
                <a:gd name="connsiteY25" fmla="*/ 661789 h 1077888"/>
                <a:gd name="connsiteX26" fmla="*/ 1136789 w 1221936"/>
                <a:gd name="connsiteY26" fmla="*/ 627152 h 1077888"/>
                <a:gd name="connsiteX27" fmla="*/ 1082197 w 1221936"/>
                <a:gd name="connsiteY27" fmla="*/ 628456 h 1077888"/>
                <a:gd name="connsiteX28" fmla="*/ 1046369 w 1221936"/>
                <a:gd name="connsiteY28" fmla="*/ 658558 h 1077888"/>
                <a:gd name="connsiteX29" fmla="*/ 1055836 w 1221936"/>
                <a:gd name="connsiteY29" fmla="*/ 603513 h 1077888"/>
                <a:gd name="connsiteX30" fmla="*/ 1042287 w 1221936"/>
                <a:gd name="connsiteY30" fmla="*/ 560089 h 1077888"/>
                <a:gd name="connsiteX31" fmla="*/ 999770 w 1221936"/>
                <a:gd name="connsiteY31" fmla="*/ 523807 h 1077888"/>
                <a:gd name="connsiteX32" fmla="*/ 997843 w 1221936"/>
                <a:gd name="connsiteY32" fmla="*/ 514964 h 1077888"/>
                <a:gd name="connsiteX33" fmla="*/ 750565 w 1221936"/>
                <a:gd name="connsiteY33" fmla="*/ 728852 h 1077888"/>
                <a:gd name="connsiteX34" fmla="*/ 812356 w 1221936"/>
                <a:gd name="connsiteY34" fmla="*/ 729249 h 1077888"/>
                <a:gd name="connsiteX35" fmla="*/ 842231 w 1221936"/>
                <a:gd name="connsiteY35" fmla="*/ 707821 h 1077888"/>
                <a:gd name="connsiteX36" fmla="*/ 865020 w 1221936"/>
                <a:gd name="connsiteY36" fmla="*/ 643932 h 1077888"/>
                <a:gd name="connsiteX37" fmla="*/ 885995 w 1221936"/>
                <a:gd name="connsiteY37" fmla="*/ 710429 h 1077888"/>
                <a:gd name="connsiteX38" fmla="*/ 911449 w 1221936"/>
                <a:gd name="connsiteY38" fmla="*/ 729136 h 1077888"/>
                <a:gd name="connsiteX39" fmla="*/ 977492 w 1221936"/>
                <a:gd name="connsiteY39" fmla="*/ 728852 h 1077888"/>
                <a:gd name="connsiteX40" fmla="*/ 928456 w 1221936"/>
                <a:gd name="connsiteY40" fmla="*/ 770236 h 1077888"/>
                <a:gd name="connsiteX41" fmla="*/ 916438 w 1221936"/>
                <a:gd name="connsiteY41" fmla="*/ 812980 h 1077888"/>
                <a:gd name="connsiteX42" fmla="*/ 935769 w 1221936"/>
                <a:gd name="connsiteY42" fmla="*/ 873240 h 1077888"/>
                <a:gd name="connsiteX43" fmla="*/ 883785 w 1221936"/>
                <a:gd name="connsiteY43" fmla="*/ 829873 h 1077888"/>
                <a:gd name="connsiteX44" fmla="*/ 846313 w 1221936"/>
                <a:gd name="connsiteY44" fmla="*/ 830780 h 1077888"/>
                <a:gd name="connsiteX45" fmla="*/ 798410 w 1221936"/>
                <a:gd name="connsiteY45" fmla="*/ 871370 h 1077888"/>
                <a:gd name="connsiteX46" fmla="*/ 811959 w 1221936"/>
                <a:gd name="connsiteY46" fmla="*/ 787469 h 1077888"/>
                <a:gd name="connsiteX47" fmla="*/ 750565 w 1221936"/>
                <a:gd name="connsiteY47" fmla="*/ 728852 h 1077888"/>
                <a:gd name="connsiteX48" fmla="*/ 998071 w 1221936"/>
                <a:gd name="connsiteY48" fmla="*/ 88718 h 1077888"/>
                <a:gd name="connsiteX49" fmla="*/ 1078399 w 1221936"/>
                <a:gd name="connsiteY49" fmla="*/ 79024 h 1077888"/>
                <a:gd name="connsiteX50" fmla="*/ 1109975 w 1221936"/>
                <a:gd name="connsiteY50" fmla="*/ 1416 h 1077888"/>
                <a:gd name="connsiteX51" fmla="*/ 1138320 w 1221936"/>
                <a:gd name="connsiteY51" fmla="*/ 79931 h 1077888"/>
                <a:gd name="connsiteX52" fmla="*/ 1219612 w 1221936"/>
                <a:gd name="connsiteY52" fmla="*/ 87925 h 1077888"/>
                <a:gd name="connsiteX53" fmla="*/ 1174090 w 1221936"/>
                <a:gd name="connsiteY53" fmla="*/ 126474 h 1077888"/>
                <a:gd name="connsiteX54" fmla="*/ 1161449 w 1221936"/>
                <a:gd name="connsiteY54" fmla="*/ 171145 h 1077888"/>
                <a:gd name="connsiteX55" fmla="*/ 1179759 w 1221936"/>
                <a:gd name="connsiteY55" fmla="*/ 228968 h 1077888"/>
                <a:gd name="connsiteX56" fmla="*/ 1123070 w 1221936"/>
                <a:gd name="connsiteY56" fmla="*/ 182710 h 1077888"/>
                <a:gd name="connsiteX57" fmla="*/ 1097163 w 1221936"/>
                <a:gd name="connsiteY57" fmla="*/ 182937 h 1077888"/>
                <a:gd name="connsiteX58" fmla="*/ 1045066 w 1221936"/>
                <a:gd name="connsiteY58" fmla="*/ 226870 h 1077888"/>
                <a:gd name="connsiteX59" fmla="*/ 1056347 w 1221936"/>
                <a:gd name="connsiteY59" fmla="*/ 168764 h 1077888"/>
                <a:gd name="connsiteX60" fmla="*/ 1042798 w 1221936"/>
                <a:gd name="connsiteY60" fmla="*/ 127608 h 1077888"/>
                <a:gd name="connsiteX61" fmla="*/ 998071 w 1221936"/>
                <a:gd name="connsiteY61" fmla="*/ 88718 h 1077888"/>
                <a:gd name="connsiteX62" fmla="*/ 750225 w 1221936"/>
                <a:gd name="connsiteY62" fmla="*/ 310941 h 1077888"/>
                <a:gd name="connsiteX63" fmla="*/ 755497 w 1221936"/>
                <a:gd name="connsiteY63" fmla="*/ 304875 h 1077888"/>
                <a:gd name="connsiteX64" fmla="*/ 812413 w 1221936"/>
                <a:gd name="connsiteY64" fmla="*/ 305272 h 1077888"/>
                <a:gd name="connsiteX65" fmla="*/ 842232 w 1221936"/>
                <a:gd name="connsiteY65" fmla="*/ 283843 h 1077888"/>
                <a:gd name="connsiteX66" fmla="*/ 865134 w 1221936"/>
                <a:gd name="connsiteY66" fmla="*/ 220351 h 1077888"/>
                <a:gd name="connsiteX67" fmla="*/ 894499 w 1221936"/>
                <a:gd name="connsiteY67" fmla="*/ 300226 h 1077888"/>
                <a:gd name="connsiteX68" fmla="*/ 975338 w 1221936"/>
                <a:gd name="connsiteY68" fmla="*/ 306802 h 1077888"/>
                <a:gd name="connsiteX69" fmla="*/ 922390 w 1221936"/>
                <a:gd name="connsiteY69" fmla="*/ 351926 h 1077888"/>
                <a:gd name="connsiteX70" fmla="*/ 914056 w 1221936"/>
                <a:gd name="connsiteY70" fmla="*/ 380611 h 1077888"/>
                <a:gd name="connsiteX71" fmla="*/ 935088 w 1221936"/>
                <a:gd name="connsiteY71" fmla="*/ 448751 h 1077888"/>
                <a:gd name="connsiteX72" fmla="*/ 892288 w 1221936"/>
                <a:gd name="connsiteY72" fmla="*/ 413264 h 1077888"/>
                <a:gd name="connsiteX73" fmla="*/ 837526 w 1221936"/>
                <a:gd name="connsiteY73" fmla="*/ 414341 h 1077888"/>
                <a:gd name="connsiteX74" fmla="*/ 800735 w 1221936"/>
                <a:gd name="connsiteY74" fmla="*/ 445520 h 1077888"/>
                <a:gd name="connsiteX75" fmla="*/ 798524 w 1221936"/>
                <a:gd name="connsiteY75" fmla="*/ 439511 h 1077888"/>
                <a:gd name="connsiteX76" fmla="*/ 750225 w 1221936"/>
                <a:gd name="connsiteY76" fmla="*/ 310941 h 1077888"/>
                <a:gd name="connsiteX77" fmla="*/ 497334 w 1221936"/>
                <a:gd name="connsiteY77" fmla="*/ 520351 h 1077888"/>
                <a:gd name="connsiteX78" fmla="*/ 512073 w 1221936"/>
                <a:gd name="connsiteY78" fmla="*/ 519331 h 1077888"/>
                <a:gd name="connsiteX79" fmla="*/ 603569 w 1221936"/>
                <a:gd name="connsiteY79" fmla="*/ 453967 h 1077888"/>
                <a:gd name="connsiteX80" fmla="*/ 610542 w 1221936"/>
                <a:gd name="connsiteY80" fmla="*/ 433673 h 1077888"/>
                <a:gd name="connsiteX81" fmla="*/ 631120 w 1221936"/>
                <a:gd name="connsiteY81" fmla="*/ 499319 h 1077888"/>
                <a:gd name="connsiteX82" fmla="*/ 658331 w 1221936"/>
                <a:gd name="connsiteY82" fmla="*/ 519614 h 1077888"/>
                <a:gd name="connsiteX83" fmla="*/ 722900 w 1221936"/>
                <a:gd name="connsiteY83" fmla="*/ 519330 h 1077888"/>
                <a:gd name="connsiteX84" fmla="*/ 668252 w 1221936"/>
                <a:gd name="connsiteY84" fmla="*/ 565872 h 1077888"/>
                <a:gd name="connsiteX85" fmla="*/ 659862 w 1221936"/>
                <a:gd name="connsiteY85" fmla="*/ 594387 h 1077888"/>
                <a:gd name="connsiteX86" fmla="*/ 680610 w 1221936"/>
                <a:gd name="connsiteY86" fmla="*/ 662924 h 1077888"/>
                <a:gd name="connsiteX87" fmla="*/ 627322 w 1221936"/>
                <a:gd name="connsiteY87" fmla="*/ 618480 h 1077888"/>
                <a:gd name="connsiteX88" fmla="*/ 594386 w 1221936"/>
                <a:gd name="connsiteY88" fmla="*/ 619160 h 1077888"/>
                <a:gd name="connsiteX89" fmla="*/ 542855 w 1221936"/>
                <a:gd name="connsiteY89" fmla="*/ 662810 h 1077888"/>
                <a:gd name="connsiteX90" fmla="*/ 556801 w 1221936"/>
                <a:gd name="connsiteY90" fmla="*/ 602890 h 1077888"/>
                <a:gd name="connsiteX91" fmla="*/ 542515 w 1221936"/>
                <a:gd name="connsiteY91" fmla="*/ 559693 h 1077888"/>
                <a:gd name="connsiteX92" fmla="*/ 497334 w 1221936"/>
                <a:gd name="connsiteY92" fmla="*/ 520351 h 1077888"/>
                <a:gd name="connsiteX93" fmla="*/ 494160 w 1221936"/>
                <a:gd name="connsiteY93" fmla="*/ 90987 h 1077888"/>
                <a:gd name="connsiteX94" fmla="*/ 501813 w 1221936"/>
                <a:gd name="connsiteY94" fmla="*/ 85658 h 1077888"/>
                <a:gd name="connsiteX95" fmla="*/ 559579 w 1221936"/>
                <a:gd name="connsiteY95" fmla="*/ 86055 h 1077888"/>
                <a:gd name="connsiteX96" fmla="*/ 587527 w 1221936"/>
                <a:gd name="connsiteY96" fmla="*/ 65817 h 1077888"/>
                <a:gd name="connsiteX97" fmla="*/ 610260 w 1221936"/>
                <a:gd name="connsiteY97" fmla="*/ 3062 h 1077888"/>
                <a:gd name="connsiteX98" fmla="*/ 640702 w 1221936"/>
                <a:gd name="connsiteY98" fmla="*/ 81123 h 1077888"/>
                <a:gd name="connsiteX99" fmla="*/ 721257 w 1221936"/>
                <a:gd name="connsiteY99" fmla="*/ 87869 h 1077888"/>
                <a:gd name="connsiteX100" fmla="*/ 676303 w 1221936"/>
                <a:gd name="connsiteY100" fmla="*/ 125624 h 1077888"/>
                <a:gd name="connsiteX101" fmla="*/ 662924 w 1221936"/>
                <a:gd name="connsiteY101" fmla="*/ 172506 h 1077888"/>
                <a:gd name="connsiteX102" fmla="*/ 680895 w 1221936"/>
                <a:gd name="connsiteY102" fmla="*/ 229706 h 1077888"/>
                <a:gd name="connsiteX103" fmla="*/ 634636 w 1221936"/>
                <a:gd name="connsiteY103" fmla="*/ 191214 h 1077888"/>
                <a:gd name="connsiteX104" fmla="*/ 588888 w 1221936"/>
                <a:gd name="connsiteY104" fmla="*/ 190363 h 1077888"/>
                <a:gd name="connsiteX105" fmla="*/ 543650 w 1221936"/>
                <a:gd name="connsiteY105" fmla="*/ 228289 h 1077888"/>
                <a:gd name="connsiteX106" fmla="*/ 494160 w 1221936"/>
                <a:gd name="connsiteY106" fmla="*/ 90987 h 1077888"/>
                <a:gd name="connsiteX107" fmla="*/ 247844 w 1221936"/>
                <a:gd name="connsiteY107" fmla="*/ 309070 h 1077888"/>
                <a:gd name="connsiteX108" fmla="*/ 335543 w 1221936"/>
                <a:gd name="connsiteY108" fmla="*/ 297846 h 1077888"/>
                <a:gd name="connsiteX109" fmla="*/ 366268 w 1221936"/>
                <a:gd name="connsiteY109" fmla="*/ 220522 h 1077888"/>
                <a:gd name="connsiteX110" fmla="*/ 386280 w 1221936"/>
                <a:gd name="connsiteY110" fmla="*/ 284694 h 1077888"/>
                <a:gd name="connsiteX111" fmla="*/ 413207 w 1221936"/>
                <a:gd name="connsiteY111" fmla="*/ 305273 h 1077888"/>
                <a:gd name="connsiteX112" fmla="*/ 478796 w 1221936"/>
                <a:gd name="connsiteY112" fmla="*/ 304875 h 1077888"/>
                <a:gd name="connsiteX113" fmla="*/ 423411 w 1221936"/>
                <a:gd name="connsiteY113" fmla="*/ 352438 h 1077888"/>
                <a:gd name="connsiteX114" fmla="*/ 415588 w 1221936"/>
                <a:gd name="connsiteY114" fmla="*/ 381349 h 1077888"/>
                <a:gd name="connsiteX115" fmla="*/ 434522 w 1221936"/>
                <a:gd name="connsiteY115" fmla="*/ 443141 h 1077888"/>
                <a:gd name="connsiteX116" fmla="*/ 430724 w 1221936"/>
                <a:gd name="connsiteY116" fmla="*/ 443253 h 1077888"/>
                <a:gd name="connsiteX117" fmla="*/ 366041 w 1221936"/>
                <a:gd name="connsiteY117" fmla="*/ 397675 h 1077888"/>
                <a:gd name="connsiteX118" fmla="*/ 301529 w 1221936"/>
                <a:gd name="connsiteY118" fmla="*/ 445011 h 1077888"/>
                <a:gd name="connsiteX119" fmla="*/ 299885 w 1221936"/>
                <a:gd name="connsiteY119" fmla="*/ 439228 h 1077888"/>
                <a:gd name="connsiteX120" fmla="*/ 247844 w 1221936"/>
                <a:gd name="connsiteY120" fmla="*/ 309070 h 1077888"/>
                <a:gd name="connsiteX121" fmla="*/ 0 w 1221936"/>
                <a:gd name="connsiteY121" fmla="*/ 89172 h 1077888"/>
                <a:gd name="connsiteX122" fmla="*/ 80613 w 1221936"/>
                <a:gd name="connsiteY122" fmla="*/ 79082 h 1077888"/>
                <a:gd name="connsiteX123" fmla="*/ 112359 w 1221936"/>
                <a:gd name="connsiteY123" fmla="*/ 0 h 1077888"/>
                <a:gd name="connsiteX124" fmla="*/ 131066 w 1221936"/>
                <a:gd name="connsiteY124" fmla="*/ 63548 h 1077888"/>
                <a:gd name="connsiteX125" fmla="*/ 162585 w 1221936"/>
                <a:gd name="connsiteY125" fmla="*/ 85997 h 1077888"/>
                <a:gd name="connsiteX126" fmla="*/ 219388 w 1221936"/>
                <a:gd name="connsiteY126" fmla="*/ 85657 h 1077888"/>
                <a:gd name="connsiteX127" fmla="*/ 172223 w 1221936"/>
                <a:gd name="connsiteY127" fmla="*/ 129705 h 1077888"/>
                <a:gd name="connsiteX128" fmla="*/ 162132 w 1221936"/>
                <a:gd name="connsiteY128" fmla="*/ 165362 h 1077888"/>
                <a:gd name="connsiteX129" fmla="*/ 181860 w 1221936"/>
                <a:gd name="connsiteY129" fmla="*/ 229251 h 1077888"/>
                <a:gd name="connsiteX130" fmla="*/ 124093 w 1221936"/>
                <a:gd name="connsiteY130" fmla="*/ 181915 h 1077888"/>
                <a:gd name="connsiteX131" fmla="*/ 100341 w 1221936"/>
                <a:gd name="connsiteY131" fmla="*/ 181973 h 1077888"/>
                <a:gd name="connsiteX132" fmla="*/ 43537 w 1221936"/>
                <a:gd name="connsiteY132" fmla="*/ 229761 h 1077888"/>
                <a:gd name="connsiteX133" fmla="*/ 54989 w 1221936"/>
                <a:gd name="connsiteY133" fmla="*/ 182766 h 1077888"/>
                <a:gd name="connsiteX134" fmla="*/ 32596 w 1221936"/>
                <a:gd name="connsiteY134" fmla="*/ 116780 h 1077888"/>
                <a:gd name="connsiteX135" fmla="*/ 0 w 1221936"/>
                <a:gd name="connsiteY135" fmla="*/ 89172 h 107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221936" h="1077888">
                  <a:moveTo>
                    <a:pt x="997106" y="939113"/>
                  </a:moveTo>
                  <a:cubicBezTo>
                    <a:pt x="1004192" y="938546"/>
                    <a:pt x="1007537" y="938148"/>
                    <a:pt x="1010938" y="938035"/>
                  </a:cubicBezTo>
                  <a:cubicBezTo>
                    <a:pt x="1033444" y="937298"/>
                    <a:pt x="1061619" y="944498"/>
                    <a:pt x="1076868" y="933613"/>
                  </a:cubicBezTo>
                  <a:cubicBezTo>
                    <a:pt x="1092174" y="922673"/>
                    <a:pt x="1094555" y="893762"/>
                    <a:pt x="1102605" y="872673"/>
                  </a:cubicBezTo>
                  <a:cubicBezTo>
                    <a:pt x="1104192" y="868478"/>
                    <a:pt x="1105723" y="864283"/>
                    <a:pt x="1109748" y="853512"/>
                  </a:cubicBezTo>
                  <a:cubicBezTo>
                    <a:pt x="1117967" y="879135"/>
                    <a:pt x="1125621" y="898410"/>
                    <a:pt x="1130156" y="918421"/>
                  </a:cubicBezTo>
                  <a:cubicBezTo>
                    <a:pt x="1133840" y="934690"/>
                    <a:pt x="1141720" y="939396"/>
                    <a:pt x="1157650" y="938262"/>
                  </a:cubicBezTo>
                  <a:cubicBezTo>
                    <a:pt x="1176981" y="936902"/>
                    <a:pt x="1196482" y="937922"/>
                    <a:pt x="1221936" y="937922"/>
                  </a:cubicBezTo>
                  <a:cubicBezTo>
                    <a:pt x="1210655" y="947956"/>
                    <a:pt x="1204759" y="955439"/>
                    <a:pt x="1197106" y="959690"/>
                  </a:cubicBezTo>
                  <a:cubicBezTo>
                    <a:pt x="1157196" y="981629"/>
                    <a:pt x="1148750" y="1011561"/>
                    <a:pt x="1170348" y="1051527"/>
                  </a:cubicBezTo>
                  <a:cubicBezTo>
                    <a:pt x="1173920" y="1058273"/>
                    <a:pt x="1178512" y="1066663"/>
                    <a:pt x="1174770" y="1077888"/>
                  </a:cubicBezTo>
                  <a:cubicBezTo>
                    <a:pt x="1159804" y="1065586"/>
                    <a:pt x="1144328" y="1055042"/>
                    <a:pt x="1131629" y="1041776"/>
                  </a:cubicBezTo>
                  <a:cubicBezTo>
                    <a:pt x="1115530" y="1024996"/>
                    <a:pt x="1102888" y="1026980"/>
                    <a:pt x="1087752" y="1042740"/>
                  </a:cubicBezTo>
                  <a:cubicBezTo>
                    <a:pt x="1076301" y="1054645"/>
                    <a:pt x="1062412" y="1064225"/>
                    <a:pt x="1046539" y="1077434"/>
                  </a:cubicBezTo>
                  <a:cubicBezTo>
                    <a:pt x="1046539" y="1068194"/>
                    <a:pt x="1045065" y="1063091"/>
                    <a:pt x="1046766" y="1059633"/>
                  </a:cubicBezTo>
                  <a:cubicBezTo>
                    <a:pt x="1071992" y="1008727"/>
                    <a:pt x="1049997" y="975224"/>
                    <a:pt x="1006800" y="949146"/>
                  </a:cubicBezTo>
                  <a:cubicBezTo>
                    <a:pt x="1004022" y="947446"/>
                    <a:pt x="1002095" y="944328"/>
                    <a:pt x="997106" y="939113"/>
                  </a:cubicBezTo>
                  <a:close/>
                  <a:moveTo>
                    <a:pt x="997843" y="514964"/>
                  </a:moveTo>
                  <a:cubicBezTo>
                    <a:pt x="1066267" y="538150"/>
                    <a:pt x="1094555" y="505271"/>
                    <a:pt x="1104702" y="446767"/>
                  </a:cubicBezTo>
                  <a:cubicBezTo>
                    <a:pt x="1105099" y="444556"/>
                    <a:pt x="1107991" y="442742"/>
                    <a:pt x="1109464" y="440985"/>
                  </a:cubicBezTo>
                  <a:cubicBezTo>
                    <a:pt x="1110995" y="441438"/>
                    <a:pt x="1112242" y="441609"/>
                    <a:pt x="1112298" y="441892"/>
                  </a:cubicBezTo>
                  <a:cubicBezTo>
                    <a:pt x="1122162" y="500055"/>
                    <a:pt x="1144441" y="542005"/>
                    <a:pt x="1220008" y="514284"/>
                  </a:cubicBezTo>
                  <a:cubicBezTo>
                    <a:pt x="1219158" y="517119"/>
                    <a:pt x="1218364" y="520010"/>
                    <a:pt x="1217514" y="522844"/>
                  </a:cubicBezTo>
                  <a:cubicBezTo>
                    <a:pt x="1201584" y="536563"/>
                    <a:pt x="1186222" y="551075"/>
                    <a:pt x="1169442" y="563660"/>
                  </a:cubicBezTo>
                  <a:cubicBezTo>
                    <a:pt x="1157140" y="572901"/>
                    <a:pt x="1153399" y="581574"/>
                    <a:pt x="1159351" y="596654"/>
                  </a:cubicBezTo>
                  <a:cubicBezTo>
                    <a:pt x="1166890" y="615644"/>
                    <a:pt x="1171483" y="635826"/>
                    <a:pt x="1179192" y="661789"/>
                  </a:cubicBezTo>
                  <a:cubicBezTo>
                    <a:pt x="1161675" y="647731"/>
                    <a:pt x="1147389" y="639114"/>
                    <a:pt x="1136789" y="627152"/>
                  </a:cubicBezTo>
                  <a:cubicBezTo>
                    <a:pt x="1117004" y="604817"/>
                    <a:pt x="1100621" y="607708"/>
                    <a:pt x="1082197" y="628456"/>
                  </a:cubicBezTo>
                  <a:cubicBezTo>
                    <a:pt x="1073070" y="638717"/>
                    <a:pt x="1061052" y="646426"/>
                    <a:pt x="1046369" y="658558"/>
                  </a:cubicBezTo>
                  <a:cubicBezTo>
                    <a:pt x="1044838" y="636109"/>
                    <a:pt x="1051244" y="619669"/>
                    <a:pt x="1055836" y="603513"/>
                  </a:cubicBezTo>
                  <a:cubicBezTo>
                    <a:pt x="1061052" y="585259"/>
                    <a:pt x="1059578" y="571710"/>
                    <a:pt x="1042287" y="560089"/>
                  </a:cubicBezTo>
                  <a:cubicBezTo>
                    <a:pt x="1026924" y="549715"/>
                    <a:pt x="1013886" y="536053"/>
                    <a:pt x="999770" y="523807"/>
                  </a:cubicBezTo>
                  <a:cubicBezTo>
                    <a:pt x="999147" y="520917"/>
                    <a:pt x="998523" y="517969"/>
                    <a:pt x="997843" y="514964"/>
                  </a:cubicBezTo>
                  <a:close/>
                  <a:moveTo>
                    <a:pt x="750565" y="728852"/>
                  </a:moveTo>
                  <a:cubicBezTo>
                    <a:pt x="774544" y="728852"/>
                    <a:pt x="793592" y="727492"/>
                    <a:pt x="812356" y="729249"/>
                  </a:cubicBezTo>
                  <a:cubicBezTo>
                    <a:pt x="829873" y="730893"/>
                    <a:pt x="837526" y="723580"/>
                    <a:pt x="842231" y="707821"/>
                  </a:cubicBezTo>
                  <a:cubicBezTo>
                    <a:pt x="848014" y="688433"/>
                    <a:pt x="855780" y="669612"/>
                    <a:pt x="865020" y="643932"/>
                  </a:cubicBezTo>
                  <a:cubicBezTo>
                    <a:pt x="873524" y="670350"/>
                    <a:pt x="881347" y="690020"/>
                    <a:pt x="885995" y="710429"/>
                  </a:cubicBezTo>
                  <a:cubicBezTo>
                    <a:pt x="889454" y="725678"/>
                    <a:pt x="896767" y="729987"/>
                    <a:pt x="911449" y="729136"/>
                  </a:cubicBezTo>
                  <a:cubicBezTo>
                    <a:pt x="930894" y="728003"/>
                    <a:pt x="950451" y="728852"/>
                    <a:pt x="977492" y="728852"/>
                  </a:cubicBezTo>
                  <a:cubicBezTo>
                    <a:pt x="957764" y="745746"/>
                    <a:pt x="944159" y="759522"/>
                    <a:pt x="928456" y="770236"/>
                  </a:cubicBezTo>
                  <a:cubicBezTo>
                    <a:pt x="911336" y="781914"/>
                    <a:pt x="908671" y="794556"/>
                    <a:pt x="916438" y="812980"/>
                  </a:cubicBezTo>
                  <a:cubicBezTo>
                    <a:pt x="923581" y="830043"/>
                    <a:pt x="927945" y="848297"/>
                    <a:pt x="935769" y="873240"/>
                  </a:cubicBezTo>
                  <a:cubicBezTo>
                    <a:pt x="914624" y="855780"/>
                    <a:pt x="898071" y="843988"/>
                    <a:pt x="883785" y="829873"/>
                  </a:cubicBezTo>
                  <a:cubicBezTo>
                    <a:pt x="869839" y="816041"/>
                    <a:pt x="859465" y="817911"/>
                    <a:pt x="846313" y="830780"/>
                  </a:cubicBezTo>
                  <a:cubicBezTo>
                    <a:pt x="832311" y="844499"/>
                    <a:pt x="816381" y="856290"/>
                    <a:pt x="798410" y="871370"/>
                  </a:cubicBezTo>
                  <a:cubicBezTo>
                    <a:pt x="801641" y="839226"/>
                    <a:pt x="821993" y="811052"/>
                    <a:pt x="811959" y="787469"/>
                  </a:cubicBezTo>
                  <a:cubicBezTo>
                    <a:pt x="802606" y="765530"/>
                    <a:pt x="775168" y="751245"/>
                    <a:pt x="750565" y="728852"/>
                  </a:cubicBezTo>
                  <a:close/>
                  <a:moveTo>
                    <a:pt x="998071" y="88718"/>
                  </a:moveTo>
                  <a:cubicBezTo>
                    <a:pt x="1026869" y="79704"/>
                    <a:pt x="1059862" y="98299"/>
                    <a:pt x="1078399" y="79024"/>
                  </a:cubicBezTo>
                  <a:cubicBezTo>
                    <a:pt x="1095066" y="61734"/>
                    <a:pt x="1098524" y="31746"/>
                    <a:pt x="1109975" y="1416"/>
                  </a:cubicBezTo>
                  <a:cubicBezTo>
                    <a:pt x="1120066" y="31859"/>
                    <a:pt x="1121766" y="63208"/>
                    <a:pt x="1138320" y="79931"/>
                  </a:cubicBezTo>
                  <a:cubicBezTo>
                    <a:pt x="1155496" y="97335"/>
                    <a:pt x="1188319" y="81803"/>
                    <a:pt x="1219612" y="87925"/>
                  </a:cubicBezTo>
                  <a:cubicBezTo>
                    <a:pt x="1202775" y="102437"/>
                    <a:pt x="1189736" y="116496"/>
                    <a:pt x="1174090" y="126474"/>
                  </a:cubicBezTo>
                  <a:cubicBezTo>
                    <a:pt x="1155156" y="138548"/>
                    <a:pt x="1153682" y="152154"/>
                    <a:pt x="1161449" y="171145"/>
                  </a:cubicBezTo>
                  <a:cubicBezTo>
                    <a:pt x="1168138" y="187472"/>
                    <a:pt x="1172220" y="204818"/>
                    <a:pt x="1179759" y="228968"/>
                  </a:cubicBezTo>
                  <a:cubicBezTo>
                    <a:pt x="1156971" y="210544"/>
                    <a:pt x="1139340" y="197335"/>
                    <a:pt x="1123070" y="182710"/>
                  </a:cubicBezTo>
                  <a:cubicBezTo>
                    <a:pt x="1113376" y="173979"/>
                    <a:pt x="1106970" y="173639"/>
                    <a:pt x="1097163" y="182937"/>
                  </a:cubicBezTo>
                  <a:cubicBezTo>
                    <a:pt x="1081574" y="197732"/>
                    <a:pt x="1064284" y="210828"/>
                    <a:pt x="1045066" y="226870"/>
                  </a:cubicBezTo>
                  <a:cubicBezTo>
                    <a:pt x="1044896" y="204648"/>
                    <a:pt x="1051188" y="186678"/>
                    <a:pt x="1056347" y="168764"/>
                  </a:cubicBezTo>
                  <a:cubicBezTo>
                    <a:pt x="1061392" y="151360"/>
                    <a:pt x="1058615" y="138719"/>
                    <a:pt x="1042798" y="127608"/>
                  </a:cubicBezTo>
                  <a:cubicBezTo>
                    <a:pt x="1027152" y="116553"/>
                    <a:pt x="1013604" y="102494"/>
                    <a:pt x="998071" y="88718"/>
                  </a:cubicBezTo>
                  <a:close/>
                  <a:moveTo>
                    <a:pt x="750225" y="310941"/>
                  </a:moveTo>
                  <a:cubicBezTo>
                    <a:pt x="751983" y="308900"/>
                    <a:pt x="753739" y="306859"/>
                    <a:pt x="755497" y="304875"/>
                  </a:cubicBezTo>
                  <a:cubicBezTo>
                    <a:pt x="774488" y="304875"/>
                    <a:pt x="793592" y="303514"/>
                    <a:pt x="812413" y="305272"/>
                  </a:cubicBezTo>
                  <a:cubicBezTo>
                    <a:pt x="829987" y="306915"/>
                    <a:pt x="837526" y="299489"/>
                    <a:pt x="842232" y="283843"/>
                  </a:cubicBezTo>
                  <a:cubicBezTo>
                    <a:pt x="848127" y="264512"/>
                    <a:pt x="855894" y="245748"/>
                    <a:pt x="865134" y="220351"/>
                  </a:cubicBezTo>
                  <a:cubicBezTo>
                    <a:pt x="875962" y="252607"/>
                    <a:pt x="877662" y="284637"/>
                    <a:pt x="894499" y="300226"/>
                  </a:cubicBezTo>
                  <a:cubicBezTo>
                    <a:pt x="911619" y="316042"/>
                    <a:pt x="944555" y="301700"/>
                    <a:pt x="975338" y="306802"/>
                  </a:cubicBezTo>
                  <a:cubicBezTo>
                    <a:pt x="955893" y="323525"/>
                    <a:pt x="939737" y="338491"/>
                    <a:pt x="922390" y="351926"/>
                  </a:cubicBezTo>
                  <a:cubicBezTo>
                    <a:pt x="911902" y="360089"/>
                    <a:pt x="909011" y="367572"/>
                    <a:pt x="914056" y="380611"/>
                  </a:cubicBezTo>
                  <a:cubicBezTo>
                    <a:pt x="921766" y="400566"/>
                    <a:pt x="926868" y="421540"/>
                    <a:pt x="935088" y="448751"/>
                  </a:cubicBezTo>
                  <a:cubicBezTo>
                    <a:pt x="917345" y="434296"/>
                    <a:pt x="903115" y="425282"/>
                    <a:pt x="892288" y="413264"/>
                  </a:cubicBezTo>
                  <a:cubicBezTo>
                    <a:pt x="872617" y="391495"/>
                    <a:pt x="856291" y="393253"/>
                    <a:pt x="837526" y="414341"/>
                  </a:cubicBezTo>
                  <a:cubicBezTo>
                    <a:pt x="827095" y="426075"/>
                    <a:pt x="813434" y="434976"/>
                    <a:pt x="800735" y="445520"/>
                  </a:cubicBezTo>
                  <a:cubicBezTo>
                    <a:pt x="799545" y="442459"/>
                    <a:pt x="798071" y="440531"/>
                    <a:pt x="798524" y="439511"/>
                  </a:cubicBezTo>
                  <a:cubicBezTo>
                    <a:pt x="824601" y="382822"/>
                    <a:pt x="812526" y="338661"/>
                    <a:pt x="750225" y="310941"/>
                  </a:cubicBezTo>
                  <a:close/>
                  <a:moveTo>
                    <a:pt x="497334" y="520351"/>
                  </a:moveTo>
                  <a:cubicBezTo>
                    <a:pt x="505327" y="519784"/>
                    <a:pt x="508671" y="519443"/>
                    <a:pt x="512073" y="519331"/>
                  </a:cubicBezTo>
                  <a:cubicBezTo>
                    <a:pt x="580780" y="517629"/>
                    <a:pt x="580780" y="517629"/>
                    <a:pt x="603569" y="453967"/>
                  </a:cubicBezTo>
                  <a:cubicBezTo>
                    <a:pt x="605100" y="449716"/>
                    <a:pt x="606517" y="445464"/>
                    <a:pt x="610542" y="433673"/>
                  </a:cubicBezTo>
                  <a:cubicBezTo>
                    <a:pt x="618988" y="459977"/>
                    <a:pt x="626585" y="479308"/>
                    <a:pt x="631120" y="499319"/>
                  </a:cubicBezTo>
                  <a:cubicBezTo>
                    <a:pt x="634748" y="515362"/>
                    <a:pt x="642175" y="520804"/>
                    <a:pt x="658331" y="519614"/>
                  </a:cubicBezTo>
                  <a:cubicBezTo>
                    <a:pt x="676982" y="518253"/>
                    <a:pt x="695802" y="519330"/>
                    <a:pt x="722900" y="519330"/>
                  </a:cubicBezTo>
                  <a:cubicBezTo>
                    <a:pt x="700848" y="538264"/>
                    <a:pt x="685088" y="552833"/>
                    <a:pt x="668252" y="565872"/>
                  </a:cubicBezTo>
                  <a:cubicBezTo>
                    <a:pt x="657821" y="573979"/>
                    <a:pt x="654930" y="581348"/>
                    <a:pt x="659862" y="594387"/>
                  </a:cubicBezTo>
                  <a:cubicBezTo>
                    <a:pt x="667458" y="614398"/>
                    <a:pt x="672447" y="635373"/>
                    <a:pt x="680610" y="662924"/>
                  </a:cubicBezTo>
                  <a:cubicBezTo>
                    <a:pt x="659238" y="645350"/>
                    <a:pt x="642175" y="633048"/>
                    <a:pt x="627322" y="618480"/>
                  </a:cubicBezTo>
                  <a:cubicBezTo>
                    <a:pt x="614794" y="606235"/>
                    <a:pt x="606007" y="608105"/>
                    <a:pt x="594386" y="619160"/>
                  </a:cubicBezTo>
                  <a:cubicBezTo>
                    <a:pt x="579420" y="633332"/>
                    <a:pt x="562979" y="645917"/>
                    <a:pt x="542855" y="662810"/>
                  </a:cubicBezTo>
                  <a:cubicBezTo>
                    <a:pt x="548127" y="639454"/>
                    <a:pt x="550848" y="620633"/>
                    <a:pt x="556801" y="602890"/>
                  </a:cubicBezTo>
                  <a:cubicBezTo>
                    <a:pt x="563206" y="583842"/>
                    <a:pt x="558615" y="571258"/>
                    <a:pt x="542515" y="559693"/>
                  </a:cubicBezTo>
                  <a:cubicBezTo>
                    <a:pt x="527605" y="548978"/>
                    <a:pt x="514624" y="535600"/>
                    <a:pt x="497334" y="520351"/>
                  </a:cubicBezTo>
                  <a:close/>
                  <a:moveTo>
                    <a:pt x="494160" y="90987"/>
                  </a:moveTo>
                  <a:cubicBezTo>
                    <a:pt x="496711" y="89230"/>
                    <a:pt x="499262" y="87416"/>
                    <a:pt x="501813" y="85658"/>
                  </a:cubicBezTo>
                  <a:cubicBezTo>
                    <a:pt x="521088" y="85658"/>
                    <a:pt x="540418" y="84468"/>
                    <a:pt x="559579" y="86055"/>
                  </a:cubicBezTo>
                  <a:cubicBezTo>
                    <a:pt x="576019" y="87416"/>
                    <a:pt x="583049" y="80613"/>
                    <a:pt x="587527" y="65817"/>
                  </a:cubicBezTo>
                  <a:cubicBezTo>
                    <a:pt x="593592" y="45692"/>
                    <a:pt x="601756" y="26248"/>
                    <a:pt x="610260" y="3062"/>
                  </a:cubicBezTo>
                  <a:cubicBezTo>
                    <a:pt x="620861" y="32824"/>
                    <a:pt x="623355" y="64910"/>
                    <a:pt x="640702" y="81123"/>
                  </a:cubicBezTo>
                  <a:cubicBezTo>
                    <a:pt x="657482" y="96769"/>
                    <a:pt x="690532" y="82541"/>
                    <a:pt x="721257" y="87869"/>
                  </a:cubicBezTo>
                  <a:cubicBezTo>
                    <a:pt x="704250" y="102382"/>
                    <a:pt x="691552" y="115987"/>
                    <a:pt x="676303" y="125624"/>
                  </a:cubicBezTo>
                  <a:cubicBezTo>
                    <a:pt x="656518" y="138153"/>
                    <a:pt x="654307" y="152268"/>
                    <a:pt x="662924" y="172506"/>
                  </a:cubicBezTo>
                  <a:cubicBezTo>
                    <a:pt x="669840" y="188606"/>
                    <a:pt x="673581" y="206010"/>
                    <a:pt x="680895" y="229706"/>
                  </a:cubicBezTo>
                  <a:cubicBezTo>
                    <a:pt x="661620" y="213833"/>
                    <a:pt x="647165" y="203516"/>
                    <a:pt x="634636" y="191214"/>
                  </a:cubicBezTo>
                  <a:cubicBezTo>
                    <a:pt x="618933" y="175851"/>
                    <a:pt x="605951" y="170806"/>
                    <a:pt x="588888" y="190363"/>
                  </a:cubicBezTo>
                  <a:cubicBezTo>
                    <a:pt x="576926" y="204026"/>
                    <a:pt x="560883" y="214117"/>
                    <a:pt x="543650" y="228289"/>
                  </a:cubicBezTo>
                  <a:cubicBezTo>
                    <a:pt x="565702" y="167631"/>
                    <a:pt x="563718" y="118538"/>
                    <a:pt x="494160" y="90987"/>
                  </a:cubicBezTo>
                  <a:close/>
                  <a:moveTo>
                    <a:pt x="247844" y="309070"/>
                  </a:moveTo>
                  <a:cubicBezTo>
                    <a:pt x="283899" y="299547"/>
                    <a:pt x="316779" y="317574"/>
                    <a:pt x="335543" y="297846"/>
                  </a:cubicBezTo>
                  <a:cubicBezTo>
                    <a:pt x="351869" y="280669"/>
                    <a:pt x="354987" y="250964"/>
                    <a:pt x="366268" y="220522"/>
                  </a:cubicBezTo>
                  <a:cubicBezTo>
                    <a:pt x="374318" y="245919"/>
                    <a:pt x="381575" y="264966"/>
                    <a:pt x="386280" y="284694"/>
                  </a:cubicBezTo>
                  <a:cubicBezTo>
                    <a:pt x="389965" y="300057"/>
                    <a:pt x="396427" y="306803"/>
                    <a:pt x="413207" y="305273"/>
                  </a:cubicBezTo>
                  <a:cubicBezTo>
                    <a:pt x="432482" y="303572"/>
                    <a:pt x="452096" y="304876"/>
                    <a:pt x="478796" y="304875"/>
                  </a:cubicBezTo>
                  <a:cubicBezTo>
                    <a:pt x="456915" y="323810"/>
                    <a:pt x="440815" y="338889"/>
                    <a:pt x="423411" y="352438"/>
                  </a:cubicBezTo>
                  <a:cubicBezTo>
                    <a:pt x="412640" y="360828"/>
                    <a:pt x="410826" y="368594"/>
                    <a:pt x="415588" y="381349"/>
                  </a:cubicBezTo>
                  <a:cubicBezTo>
                    <a:pt x="423128" y="401360"/>
                    <a:pt x="428287" y="422222"/>
                    <a:pt x="434522" y="443141"/>
                  </a:cubicBezTo>
                  <a:cubicBezTo>
                    <a:pt x="432142" y="443253"/>
                    <a:pt x="431235" y="443594"/>
                    <a:pt x="430724" y="443253"/>
                  </a:cubicBezTo>
                  <a:cubicBezTo>
                    <a:pt x="407481" y="429082"/>
                    <a:pt x="389568" y="395464"/>
                    <a:pt x="366041" y="397675"/>
                  </a:cubicBezTo>
                  <a:cubicBezTo>
                    <a:pt x="343423" y="399773"/>
                    <a:pt x="323184" y="427948"/>
                    <a:pt x="301529" y="445011"/>
                  </a:cubicBezTo>
                  <a:cubicBezTo>
                    <a:pt x="300679" y="442346"/>
                    <a:pt x="299318" y="440306"/>
                    <a:pt x="299885" y="439228"/>
                  </a:cubicBezTo>
                  <a:cubicBezTo>
                    <a:pt x="327096" y="381973"/>
                    <a:pt x="312130" y="338833"/>
                    <a:pt x="247844" y="309070"/>
                  </a:cubicBezTo>
                  <a:close/>
                  <a:moveTo>
                    <a:pt x="0" y="89172"/>
                  </a:moveTo>
                  <a:cubicBezTo>
                    <a:pt x="29081" y="79875"/>
                    <a:pt x="62245" y="97959"/>
                    <a:pt x="80613" y="79082"/>
                  </a:cubicBezTo>
                  <a:cubicBezTo>
                    <a:pt x="97392" y="62018"/>
                    <a:pt x="100567" y="31746"/>
                    <a:pt x="112359" y="0"/>
                  </a:cubicBezTo>
                  <a:cubicBezTo>
                    <a:pt x="120182" y="26077"/>
                    <a:pt x="127155" y="44501"/>
                    <a:pt x="131066" y="63548"/>
                  </a:cubicBezTo>
                  <a:cubicBezTo>
                    <a:pt x="134921" y="82199"/>
                    <a:pt x="144615" y="87528"/>
                    <a:pt x="162585" y="85997"/>
                  </a:cubicBezTo>
                  <a:cubicBezTo>
                    <a:pt x="180216" y="84467"/>
                    <a:pt x="198130" y="85657"/>
                    <a:pt x="219388" y="85657"/>
                  </a:cubicBezTo>
                  <a:cubicBezTo>
                    <a:pt x="206406" y="105781"/>
                    <a:pt x="188266" y="116950"/>
                    <a:pt x="172223" y="129705"/>
                  </a:cubicBezTo>
                  <a:cubicBezTo>
                    <a:pt x="159298" y="140022"/>
                    <a:pt x="155273" y="149262"/>
                    <a:pt x="162132" y="165362"/>
                  </a:cubicBezTo>
                  <a:cubicBezTo>
                    <a:pt x="169785" y="183276"/>
                    <a:pt x="173867" y="202720"/>
                    <a:pt x="181860" y="229251"/>
                  </a:cubicBezTo>
                  <a:cubicBezTo>
                    <a:pt x="158901" y="210544"/>
                    <a:pt x="140987" y="196825"/>
                    <a:pt x="124093" y="181915"/>
                  </a:cubicBezTo>
                  <a:cubicBezTo>
                    <a:pt x="115306" y="174149"/>
                    <a:pt x="109184" y="173922"/>
                    <a:pt x="100341" y="181973"/>
                  </a:cubicBezTo>
                  <a:cubicBezTo>
                    <a:pt x="83787" y="197108"/>
                    <a:pt x="66043" y="210997"/>
                    <a:pt x="43537" y="229761"/>
                  </a:cubicBezTo>
                  <a:cubicBezTo>
                    <a:pt x="48186" y="210090"/>
                    <a:pt x="49886" y="195747"/>
                    <a:pt x="54989" y="182766"/>
                  </a:cubicBezTo>
                  <a:cubicBezTo>
                    <a:pt x="66327" y="153798"/>
                    <a:pt x="59240" y="132936"/>
                    <a:pt x="32596" y="116780"/>
                  </a:cubicBezTo>
                  <a:cubicBezTo>
                    <a:pt x="21032" y="109807"/>
                    <a:pt x="11678" y="99206"/>
                    <a:pt x="0" y="89172"/>
                  </a:cubicBezTo>
                  <a:close/>
                </a:path>
              </a:pathLst>
            </a:custGeom>
            <a:solidFill>
              <a:srgbClr val="FDFDF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472BCCD-0C86-48B7-BA9A-7A5F31CC694B}"/>
              </a:ext>
            </a:extLst>
          </p:cNvPr>
          <p:cNvSpPr txBox="1"/>
          <p:nvPr/>
        </p:nvSpPr>
        <p:spPr>
          <a:xfrm>
            <a:off x="2678600" y="4461030"/>
            <a:ext cx="3202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DC4009BF-2279-4305-B56D-C2361A91D542}"/>
              </a:ext>
            </a:extLst>
          </p:cNvPr>
          <p:cNvGrpSpPr/>
          <p:nvPr/>
        </p:nvGrpSpPr>
        <p:grpSpPr>
          <a:xfrm>
            <a:off x="2678600" y="3755074"/>
            <a:ext cx="3202766" cy="672703"/>
            <a:chOff x="4686849" y="720000"/>
            <a:chExt cx="3470386" cy="6727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CA57FF-416E-46E4-85CB-D381E58691B8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B6CF72-9560-4CCA-86A1-CD21079ED5A9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CC53EDB-171E-4318-84A1-ABECC3EDC617}"/>
              </a:ext>
            </a:extLst>
          </p:cNvPr>
          <p:cNvSpPr txBox="1"/>
          <p:nvPr/>
        </p:nvSpPr>
        <p:spPr>
          <a:xfrm>
            <a:off x="7369444" y="4461030"/>
            <a:ext cx="3202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5F6D25F8-BEE6-4F6A-BC6F-E28557251FDA}"/>
              </a:ext>
            </a:extLst>
          </p:cNvPr>
          <p:cNvGrpSpPr/>
          <p:nvPr/>
        </p:nvGrpSpPr>
        <p:grpSpPr>
          <a:xfrm>
            <a:off x="7369444" y="3755074"/>
            <a:ext cx="3202766" cy="672703"/>
            <a:chOff x="4686849" y="720000"/>
            <a:chExt cx="3470386" cy="6727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67FD94-14C9-4D21-ACB3-94D4AF0AB81E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BB32EF-F3AF-404D-8669-46217071B12F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8">
            <a:extLst>
              <a:ext uri="{FF2B5EF4-FFF2-40B4-BE49-F238E27FC236}">
                <a16:creationId xmlns:a16="http://schemas.microsoft.com/office/drawing/2014/main" id="{F2099E03-E8D7-4046-AA03-35C9AB2717FD}"/>
              </a:ext>
            </a:extLst>
          </p:cNvPr>
          <p:cNvSpPr/>
          <p:nvPr/>
        </p:nvSpPr>
        <p:spPr>
          <a:xfrm>
            <a:off x="1767890" y="3694883"/>
            <a:ext cx="792000" cy="793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040FBB33-6781-401C-A3A6-EBA8D19057CF}"/>
              </a:ext>
            </a:extLst>
          </p:cNvPr>
          <p:cNvSpPr/>
          <p:nvPr/>
        </p:nvSpPr>
        <p:spPr>
          <a:xfrm>
            <a:off x="6458734" y="3694883"/>
            <a:ext cx="792000" cy="793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8768E4-9DD1-4333-A90B-A33AFADAB18D}"/>
              </a:ext>
            </a:extLst>
          </p:cNvPr>
          <p:cNvSpPr txBox="1"/>
          <p:nvPr/>
        </p:nvSpPr>
        <p:spPr>
          <a:xfrm>
            <a:off x="1687892" y="2077766"/>
            <a:ext cx="8919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F31B44-88EC-4AB9-A0AD-E7330C654C70}"/>
              </a:ext>
            </a:extLst>
          </p:cNvPr>
          <p:cNvSpPr txBox="1"/>
          <p:nvPr/>
        </p:nvSpPr>
        <p:spPr>
          <a:xfrm>
            <a:off x="1687892" y="1243714"/>
            <a:ext cx="891914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Block Arc 14">
            <a:extLst>
              <a:ext uri="{FF2B5EF4-FFF2-40B4-BE49-F238E27FC236}">
                <a16:creationId xmlns:a16="http://schemas.microsoft.com/office/drawing/2014/main" id="{E77F82A2-B391-4892-963B-E39994F88186}"/>
              </a:ext>
            </a:extLst>
          </p:cNvPr>
          <p:cNvSpPr/>
          <p:nvPr/>
        </p:nvSpPr>
        <p:spPr>
          <a:xfrm rot="16200000">
            <a:off x="1919817" y="3844988"/>
            <a:ext cx="488147" cy="4884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8FD13E90-EB1C-4DD8-9F82-5D4831AC06F7}"/>
              </a:ext>
            </a:extLst>
          </p:cNvPr>
          <p:cNvSpPr>
            <a:spLocks noChangeAspect="1"/>
          </p:cNvSpPr>
          <p:nvPr/>
        </p:nvSpPr>
        <p:spPr>
          <a:xfrm>
            <a:off x="6628947" y="3845148"/>
            <a:ext cx="484106" cy="48814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-77820" y="4627881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587F92-1B56-4FF5-A8FE-4A24BAFDEFDE}"/>
              </a:ext>
            </a:extLst>
          </p:cNvPr>
          <p:cNvSpPr/>
          <p:nvPr/>
        </p:nvSpPr>
        <p:spPr>
          <a:xfrm>
            <a:off x="0" y="2889000"/>
            <a:ext cx="306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03EC9A3-19E7-4EBC-BE18-16C2D04D6DD2}"/>
              </a:ext>
            </a:extLst>
          </p:cNvPr>
          <p:cNvGrpSpPr/>
          <p:nvPr/>
        </p:nvGrpSpPr>
        <p:grpSpPr>
          <a:xfrm>
            <a:off x="3145606" y="2854065"/>
            <a:ext cx="1904780" cy="1155128"/>
            <a:chOff x="1204472" y="3780244"/>
            <a:chExt cx="3321734" cy="201442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9FDBBDE5-C1D7-4F68-B54A-24AFAD0E302A}"/>
                </a:ext>
              </a:extLst>
            </p:cNvPr>
            <p:cNvSpPr/>
            <p:nvPr/>
          </p:nvSpPr>
          <p:spPr>
            <a:xfrm>
              <a:off x="1204472" y="3780244"/>
              <a:ext cx="3306814" cy="2014421"/>
            </a:xfrm>
            <a:prstGeom prst="roundRect">
              <a:avLst>
                <a:gd name="adj" fmla="val 1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10876E98-84E4-42B1-9AEA-9CF0C7DECA6A}"/>
                </a:ext>
              </a:extLst>
            </p:cNvPr>
            <p:cNvGrpSpPr/>
            <p:nvPr/>
          </p:nvGrpSpPr>
          <p:grpSpPr>
            <a:xfrm>
              <a:off x="1204472" y="3780244"/>
              <a:ext cx="3321734" cy="2014421"/>
              <a:chOff x="4813" y="66675"/>
              <a:chExt cx="11086497" cy="6723258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D90CB961-12C4-4510-9B4D-F5565970984C}"/>
                  </a:ext>
                </a:extLst>
              </p:cNvPr>
              <p:cNvSpPr/>
              <p:nvPr/>
            </p:nvSpPr>
            <p:spPr>
              <a:xfrm>
                <a:off x="5424" y="4192973"/>
                <a:ext cx="11085160" cy="526667"/>
              </a:xfrm>
              <a:custGeom>
                <a:avLst/>
                <a:gdLst>
                  <a:gd name="connsiteX0" fmla="*/ 12181625 w 12181625"/>
                  <a:gd name="connsiteY0" fmla="*/ 523332 h 526665"/>
                  <a:gd name="connsiteX1" fmla="*/ 12124952 w 12181625"/>
                  <a:gd name="connsiteY1" fmla="*/ 526570 h 526665"/>
                  <a:gd name="connsiteX2" fmla="*/ 63349 w 12181625"/>
                  <a:gd name="connsiteY2" fmla="*/ 526666 h 526665"/>
                  <a:gd name="connsiteX3" fmla="*/ 675 w 12181625"/>
                  <a:gd name="connsiteY3" fmla="*/ 463706 h 526665"/>
                  <a:gd name="connsiteX4" fmla="*/ 8 w 12181625"/>
                  <a:gd name="connsiteY4" fmla="*/ 40700 h 526665"/>
                  <a:gd name="connsiteX5" fmla="*/ 39251 w 12181625"/>
                  <a:gd name="connsiteY5" fmla="*/ 790 h 526665"/>
                  <a:gd name="connsiteX6" fmla="*/ 82018 w 12181625"/>
                  <a:gd name="connsiteY6" fmla="*/ 1076 h 526665"/>
                  <a:gd name="connsiteX7" fmla="*/ 12134096 w 12181625"/>
                  <a:gd name="connsiteY7" fmla="*/ 1076 h 526665"/>
                  <a:gd name="connsiteX8" fmla="*/ 12181625 w 12181625"/>
                  <a:gd name="connsiteY8" fmla="*/ 409 h 526665"/>
                  <a:gd name="connsiteX9" fmla="*/ 12181625 w 12181625"/>
                  <a:gd name="connsiteY9" fmla="*/ 523332 h 5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1625" h="526665">
                    <a:moveTo>
                      <a:pt x="12181625" y="523332"/>
                    </a:moveTo>
                    <a:cubicBezTo>
                      <a:pt x="12162766" y="524475"/>
                      <a:pt x="12143811" y="526475"/>
                      <a:pt x="12124952" y="526570"/>
                    </a:cubicBezTo>
                    <a:cubicBezTo>
                      <a:pt x="8104450" y="526666"/>
                      <a:pt x="4083852" y="526666"/>
                      <a:pt x="63349" y="526666"/>
                    </a:cubicBezTo>
                    <a:cubicBezTo>
                      <a:pt x="675" y="526666"/>
                      <a:pt x="675" y="526666"/>
                      <a:pt x="675" y="463706"/>
                    </a:cubicBezTo>
                    <a:cubicBezTo>
                      <a:pt x="675" y="322735"/>
                      <a:pt x="1532" y="181670"/>
                      <a:pt x="8" y="40700"/>
                    </a:cubicBezTo>
                    <a:cubicBezTo>
                      <a:pt x="-278" y="10315"/>
                      <a:pt x="7152" y="-3591"/>
                      <a:pt x="39251" y="790"/>
                    </a:cubicBezTo>
                    <a:cubicBezTo>
                      <a:pt x="53253" y="2695"/>
                      <a:pt x="67731" y="1076"/>
                      <a:pt x="82018" y="1076"/>
                    </a:cubicBezTo>
                    <a:cubicBezTo>
                      <a:pt x="4099378" y="1076"/>
                      <a:pt x="8116737" y="1076"/>
                      <a:pt x="12134096" y="1076"/>
                    </a:cubicBezTo>
                    <a:cubicBezTo>
                      <a:pt x="12149908" y="1076"/>
                      <a:pt x="12165814" y="695"/>
                      <a:pt x="12181625" y="409"/>
                    </a:cubicBezTo>
                    <a:cubicBezTo>
                      <a:pt x="12181625" y="174812"/>
                      <a:pt x="12181625" y="349024"/>
                      <a:pt x="12181625" y="523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F4544CD-A2E2-4A96-9E66-33D878177969}"/>
                  </a:ext>
                </a:extLst>
              </p:cNvPr>
              <p:cNvSpPr/>
              <p:nvPr/>
            </p:nvSpPr>
            <p:spPr>
              <a:xfrm>
                <a:off x="4813" y="6275358"/>
                <a:ext cx="11086497" cy="514575"/>
              </a:xfrm>
              <a:custGeom>
                <a:avLst/>
                <a:gdLst>
                  <a:gd name="connsiteX0" fmla="*/ 1282 w 12183093"/>
                  <a:gd name="connsiteY0" fmla="*/ 513397 h 514578"/>
                  <a:gd name="connsiteX1" fmla="*/ 43 w 12183093"/>
                  <a:gd name="connsiteY1" fmla="*/ 52483 h 514578"/>
                  <a:gd name="connsiteX2" fmla="*/ 53479 w 12183093"/>
                  <a:gd name="connsiteY2" fmla="*/ 2381 h 514578"/>
                  <a:gd name="connsiteX3" fmla="*/ 72529 w 12183093"/>
                  <a:gd name="connsiteY3" fmla="*/ 2477 h 514578"/>
                  <a:gd name="connsiteX4" fmla="*/ 12130322 w 12183093"/>
                  <a:gd name="connsiteY4" fmla="*/ 2381 h 514578"/>
                  <a:gd name="connsiteX5" fmla="*/ 12182423 w 12183093"/>
                  <a:gd name="connsiteY5" fmla="*/ 0 h 514578"/>
                  <a:gd name="connsiteX6" fmla="*/ 12183089 w 12183093"/>
                  <a:gd name="connsiteY6" fmla="*/ 484822 h 514578"/>
                  <a:gd name="connsiteX7" fmla="*/ 12153848 w 12183093"/>
                  <a:gd name="connsiteY7" fmla="*/ 513493 h 514578"/>
                  <a:gd name="connsiteX8" fmla="*/ 12139561 w 12183093"/>
                  <a:gd name="connsiteY8" fmla="*/ 513397 h 514578"/>
                  <a:gd name="connsiteX9" fmla="*/ 1282 w 12183093"/>
                  <a:gd name="connsiteY9" fmla="*/ 513397 h 51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3093" h="514578">
                    <a:moveTo>
                      <a:pt x="1282" y="513397"/>
                    </a:moveTo>
                    <a:cubicBezTo>
                      <a:pt x="1282" y="359759"/>
                      <a:pt x="3282" y="206121"/>
                      <a:pt x="43" y="52483"/>
                    </a:cubicBezTo>
                    <a:cubicBezTo>
                      <a:pt x="-909" y="7905"/>
                      <a:pt x="13759" y="-3810"/>
                      <a:pt x="53479" y="2381"/>
                    </a:cubicBezTo>
                    <a:cubicBezTo>
                      <a:pt x="59670" y="3334"/>
                      <a:pt x="66147" y="2477"/>
                      <a:pt x="72529" y="2477"/>
                    </a:cubicBezTo>
                    <a:cubicBezTo>
                      <a:pt x="4091793" y="2477"/>
                      <a:pt x="8111057" y="2477"/>
                      <a:pt x="12130322" y="2381"/>
                    </a:cubicBezTo>
                    <a:cubicBezTo>
                      <a:pt x="12147657" y="2381"/>
                      <a:pt x="12164993" y="857"/>
                      <a:pt x="12182423" y="0"/>
                    </a:cubicBezTo>
                    <a:cubicBezTo>
                      <a:pt x="12182423" y="161639"/>
                      <a:pt x="12181851" y="323183"/>
                      <a:pt x="12183089" y="484822"/>
                    </a:cubicBezTo>
                    <a:cubicBezTo>
                      <a:pt x="12183280" y="508635"/>
                      <a:pt x="12177756" y="517970"/>
                      <a:pt x="12153848" y="513493"/>
                    </a:cubicBezTo>
                    <a:cubicBezTo>
                      <a:pt x="12149276" y="512636"/>
                      <a:pt x="12144323" y="513397"/>
                      <a:pt x="12139561" y="513397"/>
                    </a:cubicBezTo>
                    <a:cubicBezTo>
                      <a:pt x="8093341" y="513397"/>
                      <a:pt x="4047311" y="513397"/>
                      <a:pt x="1282" y="5133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69D1EC6B-7C03-4C7C-9443-91676C3F643B}"/>
                  </a:ext>
                </a:extLst>
              </p:cNvPr>
              <p:cNvSpPr/>
              <p:nvPr/>
            </p:nvSpPr>
            <p:spPr>
              <a:xfrm>
                <a:off x="5099" y="5271426"/>
                <a:ext cx="11085454" cy="463009"/>
              </a:xfrm>
              <a:custGeom>
                <a:avLst/>
                <a:gdLst>
                  <a:gd name="connsiteX0" fmla="*/ 12181945 w 12181945"/>
                  <a:gd name="connsiteY0" fmla="*/ 462055 h 463006"/>
                  <a:gd name="connsiteX1" fmla="*/ 12129653 w 12181945"/>
                  <a:gd name="connsiteY1" fmla="*/ 463007 h 463006"/>
                  <a:gd name="connsiteX2" fmla="*/ 63955 w 12181945"/>
                  <a:gd name="connsiteY2" fmla="*/ 463007 h 463006"/>
                  <a:gd name="connsiteX3" fmla="*/ 994 w 12181945"/>
                  <a:gd name="connsiteY3" fmla="*/ 400904 h 463006"/>
                  <a:gd name="connsiteX4" fmla="*/ 42 w 12181945"/>
                  <a:gd name="connsiteY4" fmla="*/ 44478 h 463006"/>
                  <a:gd name="connsiteX5" fmla="*/ 45667 w 12181945"/>
                  <a:gd name="connsiteY5" fmla="*/ 1140 h 463006"/>
                  <a:gd name="connsiteX6" fmla="*/ 74146 w 12181945"/>
                  <a:gd name="connsiteY6" fmla="*/ 1331 h 463006"/>
                  <a:gd name="connsiteX7" fmla="*/ 12111270 w 12181945"/>
                  <a:gd name="connsiteY7" fmla="*/ 1521 h 463006"/>
                  <a:gd name="connsiteX8" fmla="*/ 12181945 w 12181945"/>
                  <a:gd name="connsiteY8" fmla="*/ 5617 h 463006"/>
                  <a:gd name="connsiteX9" fmla="*/ 12181945 w 12181945"/>
                  <a:gd name="connsiteY9" fmla="*/ 462055 h 46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1945" h="463006">
                    <a:moveTo>
                      <a:pt x="12181945" y="462055"/>
                    </a:moveTo>
                    <a:cubicBezTo>
                      <a:pt x="12164515" y="462436"/>
                      <a:pt x="12147083" y="463007"/>
                      <a:pt x="12129653" y="463007"/>
                    </a:cubicBezTo>
                    <a:cubicBezTo>
                      <a:pt x="8107722" y="463007"/>
                      <a:pt x="4085886" y="463007"/>
                      <a:pt x="63955" y="463007"/>
                    </a:cubicBezTo>
                    <a:cubicBezTo>
                      <a:pt x="994" y="463007"/>
                      <a:pt x="994" y="463007"/>
                      <a:pt x="994" y="400904"/>
                    </a:cubicBezTo>
                    <a:cubicBezTo>
                      <a:pt x="994" y="282127"/>
                      <a:pt x="2614" y="163256"/>
                      <a:pt x="42" y="44478"/>
                    </a:cubicBezTo>
                    <a:cubicBezTo>
                      <a:pt x="-815" y="7331"/>
                      <a:pt x="11377" y="-3908"/>
                      <a:pt x="45667" y="1140"/>
                    </a:cubicBezTo>
                    <a:cubicBezTo>
                      <a:pt x="55001" y="2569"/>
                      <a:pt x="64621" y="1331"/>
                      <a:pt x="74146" y="1331"/>
                    </a:cubicBezTo>
                    <a:cubicBezTo>
                      <a:pt x="4086553" y="1331"/>
                      <a:pt x="8098864" y="1331"/>
                      <a:pt x="12111270" y="1521"/>
                    </a:cubicBezTo>
                    <a:cubicBezTo>
                      <a:pt x="12134797" y="1521"/>
                      <a:pt x="12158800" y="-2861"/>
                      <a:pt x="12181945" y="5617"/>
                    </a:cubicBezTo>
                    <a:cubicBezTo>
                      <a:pt x="12181945" y="157922"/>
                      <a:pt x="12181945" y="309940"/>
                      <a:pt x="12181945" y="462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F1F86C2-69B0-493B-81C9-BE810ABA54B5}"/>
                  </a:ext>
                </a:extLst>
              </p:cNvPr>
              <p:cNvSpPr/>
              <p:nvPr/>
            </p:nvSpPr>
            <p:spPr>
              <a:xfrm>
                <a:off x="4863093" y="67626"/>
                <a:ext cx="6178422" cy="513400"/>
              </a:xfrm>
              <a:custGeom>
                <a:avLst/>
                <a:gdLst>
                  <a:gd name="connsiteX0" fmla="*/ 7323952 w 7323951"/>
                  <a:gd name="connsiteY0" fmla="*/ 513398 h 513397"/>
                  <a:gd name="connsiteX1" fmla="*/ 7267278 w 7323951"/>
                  <a:gd name="connsiteY1" fmla="*/ 510350 h 513397"/>
                  <a:gd name="connsiteX2" fmla="*/ 15133 w 7323951"/>
                  <a:gd name="connsiteY2" fmla="*/ 510064 h 513397"/>
                  <a:gd name="connsiteX3" fmla="*/ 655 w 7323951"/>
                  <a:gd name="connsiteY3" fmla="*/ 461677 h 513397"/>
                  <a:gd name="connsiteX4" fmla="*/ 560 w 7323951"/>
                  <a:gd name="connsiteY4" fmla="*/ 50578 h 513397"/>
                  <a:gd name="connsiteX5" fmla="*/ 13705 w 7323951"/>
                  <a:gd name="connsiteY5" fmla="*/ 1619 h 513397"/>
                  <a:gd name="connsiteX6" fmla="*/ 70664 w 7323951"/>
                  <a:gd name="connsiteY6" fmla="*/ 95 h 513397"/>
                  <a:gd name="connsiteX7" fmla="*/ 7323952 w 7323951"/>
                  <a:gd name="connsiteY7" fmla="*/ 0 h 513397"/>
                  <a:gd name="connsiteX8" fmla="*/ 7323952 w 7323951"/>
                  <a:gd name="connsiteY8" fmla="*/ 513398 h 513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951" h="513397">
                    <a:moveTo>
                      <a:pt x="7323952" y="513398"/>
                    </a:moveTo>
                    <a:cubicBezTo>
                      <a:pt x="7305092" y="512350"/>
                      <a:pt x="7286233" y="510350"/>
                      <a:pt x="7267278" y="510350"/>
                    </a:cubicBezTo>
                    <a:cubicBezTo>
                      <a:pt x="4849928" y="510159"/>
                      <a:pt x="2432483" y="510159"/>
                      <a:pt x="15133" y="510064"/>
                    </a:cubicBezTo>
                    <a:cubicBezTo>
                      <a:pt x="1322" y="496634"/>
                      <a:pt x="751" y="478917"/>
                      <a:pt x="655" y="461677"/>
                    </a:cubicBezTo>
                    <a:cubicBezTo>
                      <a:pt x="-297" y="324612"/>
                      <a:pt x="-107" y="187643"/>
                      <a:pt x="560" y="50578"/>
                    </a:cubicBezTo>
                    <a:cubicBezTo>
                      <a:pt x="655" y="33338"/>
                      <a:pt x="846" y="15621"/>
                      <a:pt x="13705" y="1619"/>
                    </a:cubicBezTo>
                    <a:cubicBezTo>
                      <a:pt x="32659" y="1048"/>
                      <a:pt x="51709" y="95"/>
                      <a:pt x="70664" y="95"/>
                    </a:cubicBezTo>
                    <a:cubicBezTo>
                      <a:pt x="2488395" y="0"/>
                      <a:pt x="4906221" y="0"/>
                      <a:pt x="7323952" y="0"/>
                    </a:cubicBezTo>
                    <a:cubicBezTo>
                      <a:pt x="7323952" y="171164"/>
                      <a:pt x="7323952" y="342329"/>
                      <a:pt x="7323952" y="513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A6142F5C-37E3-488E-B28F-DEF8F3FDBFF4}"/>
                  </a:ext>
                </a:extLst>
              </p:cNvPr>
              <p:cNvSpPr/>
              <p:nvPr/>
            </p:nvSpPr>
            <p:spPr>
              <a:xfrm>
                <a:off x="4862946" y="2158367"/>
                <a:ext cx="6178554" cy="504540"/>
              </a:xfrm>
              <a:custGeom>
                <a:avLst/>
                <a:gdLst>
                  <a:gd name="connsiteX0" fmla="*/ 7324106 w 7324105"/>
                  <a:gd name="connsiteY0" fmla="*/ 504539 h 504539"/>
                  <a:gd name="connsiteX1" fmla="*/ 7267242 w 7324105"/>
                  <a:gd name="connsiteY1" fmla="*/ 502539 h 504539"/>
                  <a:gd name="connsiteX2" fmla="*/ 15288 w 7324105"/>
                  <a:gd name="connsiteY2" fmla="*/ 502348 h 504539"/>
                  <a:gd name="connsiteX3" fmla="*/ 429 w 7324105"/>
                  <a:gd name="connsiteY3" fmla="*/ 444627 h 504539"/>
                  <a:gd name="connsiteX4" fmla="*/ 429 w 7324105"/>
                  <a:gd name="connsiteY4" fmla="*/ 57817 h 504539"/>
                  <a:gd name="connsiteX5" fmla="*/ 15478 w 7324105"/>
                  <a:gd name="connsiteY5" fmla="*/ 190 h 504539"/>
                  <a:gd name="connsiteX6" fmla="*/ 7305056 w 7324105"/>
                  <a:gd name="connsiteY6" fmla="*/ 0 h 504539"/>
                  <a:gd name="connsiteX7" fmla="*/ 7324011 w 7324105"/>
                  <a:gd name="connsiteY7" fmla="*/ 667 h 504539"/>
                  <a:gd name="connsiteX8" fmla="*/ 7324106 w 7324105"/>
                  <a:gd name="connsiteY8" fmla="*/ 504539 h 50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4105" h="504539">
                    <a:moveTo>
                      <a:pt x="7324106" y="504539"/>
                    </a:moveTo>
                    <a:cubicBezTo>
                      <a:pt x="7305151" y="503872"/>
                      <a:pt x="7286197" y="502539"/>
                      <a:pt x="7267242" y="502539"/>
                    </a:cubicBezTo>
                    <a:cubicBezTo>
                      <a:pt x="4849892" y="502444"/>
                      <a:pt x="2432638" y="502444"/>
                      <a:pt x="15288" y="502348"/>
                    </a:cubicBezTo>
                    <a:cubicBezTo>
                      <a:pt x="-810" y="485965"/>
                      <a:pt x="524" y="464820"/>
                      <a:pt x="429" y="444627"/>
                    </a:cubicBezTo>
                    <a:cubicBezTo>
                      <a:pt x="-143" y="315659"/>
                      <a:pt x="-143" y="186690"/>
                      <a:pt x="429" y="57817"/>
                    </a:cubicBezTo>
                    <a:cubicBezTo>
                      <a:pt x="524" y="37624"/>
                      <a:pt x="-905" y="16478"/>
                      <a:pt x="15478" y="190"/>
                    </a:cubicBezTo>
                    <a:cubicBezTo>
                      <a:pt x="2445306" y="95"/>
                      <a:pt x="4875229" y="0"/>
                      <a:pt x="7305056" y="0"/>
                    </a:cubicBezTo>
                    <a:cubicBezTo>
                      <a:pt x="7311343" y="0"/>
                      <a:pt x="7317725" y="476"/>
                      <a:pt x="7324011" y="667"/>
                    </a:cubicBezTo>
                    <a:cubicBezTo>
                      <a:pt x="7324106" y="168688"/>
                      <a:pt x="7324106" y="336613"/>
                      <a:pt x="7324106" y="504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82776A3F-BFE0-47C6-A16B-E605AB7E84C8}"/>
                  </a:ext>
                </a:extLst>
              </p:cNvPr>
              <p:cNvSpPr/>
              <p:nvPr/>
            </p:nvSpPr>
            <p:spPr>
              <a:xfrm>
                <a:off x="4862853" y="1103944"/>
                <a:ext cx="6178554" cy="503876"/>
              </a:xfrm>
              <a:custGeom>
                <a:avLst/>
                <a:gdLst>
                  <a:gd name="connsiteX0" fmla="*/ 15478 w 7324105"/>
                  <a:gd name="connsiteY0" fmla="*/ 476 h 503872"/>
                  <a:gd name="connsiteX1" fmla="*/ 7305151 w 7324105"/>
                  <a:gd name="connsiteY1" fmla="*/ 571 h 503872"/>
                  <a:gd name="connsiteX2" fmla="*/ 7324106 w 7324105"/>
                  <a:gd name="connsiteY2" fmla="*/ 0 h 503872"/>
                  <a:gd name="connsiteX3" fmla="*/ 7324106 w 7324105"/>
                  <a:gd name="connsiteY3" fmla="*/ 503873 h 503872"/>
                  <a:gd name="connsiteX4" fmla="*/ 15478 w 7324105"/>
                  <a:gd name="connsiteY4" fmla="*/ 503873 h 503872"/>
                  <a:gd name="connsiteX5" fmla="*/ 429 w 7324105"/>
                  <a:gd name="connsiteY5" fmla="*/ 446151 h 503872"/>
                  <a:gd name="connsiteX6" fmla="*/ 429 w 7324105"/>
                  <a:gd name="connsiteY6" fmla="*/ 58293 h 503872"/>
                  <a:gd name="connsiteX7" fmla="*/ 15478 w 7324105"/>
                  <a:gd name="connsiteY7" fmla="*/ 476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24105" h="503872">
                    <a:moveTo>
                      <a:pt x="15478" y="476"/>
                    </a:moveTo>
                    <a:cubicBezTo>
                      <a:pt x="2445401" y="476"/>
                      <a:pt x="4875324" y="571"/>
                      <a:pt x="7305151" y="571"/>
                    </a:cubicBezTo>
                    <a:cubicBezTo>
                      <a:pt x="7311438" y="571"/>
                      <a:pt x="7317820" y="190"/>
                      <a:pt x="7324106" y="0"/>
                    </a:cubicBezTo>
                    <a:cubicBezTo>
                      <a:pt x="7324106" y="167926"/>
                      <a:pt x="7324106" y="335852"/>
                      <a:pt x="7324106" y="503873"/>
                    </a:cubicBezTo>
                    <a:cubicBezTo>
                      <a:pt x="4887897" y="503873"/>
                      <a:pt x="2451688" y="503873"/>
                      <a:pt x="15478" y="503873"/>
                    </a:cubicBezTo>
                    <a:cubicBezTo>
                      <a:pt x="-809" y="487585"/>
                      <a:pt x="524" y="466344"/>
                      <a:pt x="429" y="446151"/>
                    </a:cubicBezTo>
                    <a:cubicBezTo>
                      <a:pt x="-143" y="316897"/>
                      <a:pt x="-143" y="187643"/>
                      <a:pt x="429" y="58293"/>
                    </a:cubicBezTo>
                    <a:cubicBezTo>
                      <a:pt x="619" y="38005"/>
                      <a:pt x="-809" y="16764"/>
                      <a:pt x="15478" y="4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DF209088-5585-471D-A23C-B8D5C1108F3B}"/>
                  </a:ext>
                </a:extLst>
              </p:cNvPr>
              <p:cNvSpPr/>
              <p:nvPr/>
            </p:nvSpPr>
            <p:spPr>
              <a:xfrm>
                <a:off x="4863209" y="3176393"/>
                <a:ext cx="6178414" cy="494351"/>
              </a:xfrm>
              <a:custGeom>
                <a:avLst/>
                <a:gdLst>
                  <a:gd name="connsiteX0" fmla="*/ 15026 w 7323939"/>
                  <a:gd name="connsiteY0" fmla="*/ 3238 h 494347"/>
                  <a:gd name="connsiteX1" fmla="*/ 7267266 w 7323939"/>
                  <a:gd name="connsiteY1" fmla="*/ 3048 h 494347"/>
                  <a:gd name="connsiteX2" fmla="*/ 7323939 w 7323939"/>
                  <a:gd name="connsiteY2" fmla="*/ 0 h 494347"/>
                  <a:gd name="connsiteX3" fmla="*/ 7323939 w 7323939"/>
                  <a:gd name="connsiteY3" fmla="*/ 494347 h 494347"/>
                  <a:gd name="connsiteX4" fmla="*/ 7267171 w 7323939"/>
                  <a:gd name="connsiteY4" fmla="*/ 491585 h 494347"/>
                  <a:gd name="connsiteX5" fmla="*/ 75319 w 7323939"/>
                  <a:gd name="connsiteY5" fmla="*/ 491395 h 494347"/>
                  <a:gd name="connsiteX6" fmla="*/ 13692 w 7323939"/>
                  <a:gd name="connsiteY6" fmla="*/ 489109 h 494347"/>
                  <a:gd name="connsiteX7" fmla="*/ 452 w 7323939"/>
                  <a:gd name="connsiteY7" fmla="*/ 435292 h 494347"/>
                  <a:gd name="connsiteX8" fmla="*/ 548 w 7323939"/>
                  <a:gd name="connsiteY8" fmla="*/ 56579 h 494347"/>
                  <a:gd name="connsiteX9" fmla="*/ 15026 w 7323939"/>
                  <a:gd name="connsiteY9" fmla="*/ 3238 h 49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23939" h="494347">
                    <a:moveTo>
                      <a:pt x="15026" y="3238"/>
                    </a:moveTo>
                    <a:cubicBezTo>
                      <a:pt x="2432471" y="3238"/>
                      <a:pt x="4849821" y="3143"/>
                      <a:pt x="7267266" y="3048"/>
                    </a:cubicBezTo>
                    <a:cubicBezTo>
                      <a:pt x="7286125" y="3048"/>
                      <a:pt x="7304985" y="1048"/>
                      <a:pt x="7323939" y="0"/>
                    </a:cubicBezTo>
                    <a:cubicBezTo>
                      <a:pt x="7323939" y="164782"/>
                      <a:pt x="7323939" y="329565"/>
                      <a:pt x="7323939" y="494347"/>
                    </a:cubicBezTo>
                    <a:cubicBezTo>
                      <a:pt x="7304985" y="493395"/>
                      <a:pt x="7286125" y="491585"/>
                      <a:pt x="7267171" y="491585"/>
                    </a:cubicBezTo>
                    <a:cubicBezTo>
                      <a:pt x="4869918" y="491490"/>
                      <a:pt x="2472571" y="491490"/>
                      <a:pt x="75319" y="491395"/>
                    </a:cubicBezTo>
                    <a:cubicBezTo>
                      <a:pt x="54745" y="491395"/>
                      <a:pt x="34266" y="489966"/>
                      <a:pt x="13692" y="489109"/>
                    </a:cubicBezTo>
                    <a:cubicBezTo>
                      <a:pt x="-214" y="473488"/>
                      <a:pt x="548" y="454057"/>
                      <a:pt x="452" y="435292"/>
                    </a:cubicBezTo>
                    <a:cubicBezTo>
                      <a:pt x="-119" y="309086"/>
                      <a:pt x="-214" y="182785"/>
                      <a:pt x="548" y="56579"/>
                    </a:cubicBezTo>
                    <a:cubicBezTo>
                      <a:pt x="548" y="37719"/>
                      <a:pt x="-24" y="18193"/>
                      <a:pt x="15026" y="3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0F4353E5-ED54-4D4E-BB84-B4AB1019EBCC}"/>
                  </a:ext>
                </a:extLst>
              </p:cNvPr>
              <p:cNvSpPr/>
              <p:nvPr/>
            </p:nvSpPr>
            <p:spPr>
              <a:xfrm>
                <a:off x="4856" y="66675"/>
                <a:ext cx="4873562" cy="3603116"/>
              </a:xfrm>
              <a:custGeom>
                <a:avLst/>
                <a:gdLst>
                  <a:gd name="connsiteX0" fmla="*/ 4873372 w 4873562"/>
                  <a:gd name="connsiteY0" fmla="*/ 3112961 h 3603116"/>
                  <a:gd name="connsiteX1" fmla="*/ 4872038 w 4873562"/>
                  <a:gd name="connsiteY1" fmla="*/ 3598831 h 3603116"/>
                  <a:gd name="connsiteX2" fmla="*/ 4820127 w 4873562"/>
                  <a:gd name="connsiteY2" fmla="*/ 3601974 h 3603116"/>
                  <a:gd name="connsiteX3" fmla="*/ 63151 w 4873562"/>
                  <a:gd name="connsiteY3" fmla="*/ 3603117 h 3603116"/>
                  <a:gd name="connsiteX4" fmla="*/ 0 w 4873562"/>
                  <a:gd name="connsiteY4" fmla="*/ 3542919 h 3603116"/>
                  <a:gd name="connsiteX5" fmla="*/ 381 w 4873562"/>
                  <a:gd name="connsiteY5" fmla="*/ 50102 h 3603116"/>
                  <a:gd name="connsiteX6" fmla="*/ 48483 w 4873562"/>
                  <a:gd name="connsiteY6" fmla="*/ 0 h 3603116"/>
                  <a:gd name="connsiteX7" fmla="*/ 4833938 w 4873562"/>
                  <a:gd name="connsiteY7" fmla="*/ 1048 h 3603116"/>
                  <a:gd name="connsiteX8" fmla="*/ 4871848 w 4873562"/>
                  <a:gd name="connsiteY8" fmla="*/ 2572 h 3603116"/>
                  <a:gd name="connsiteX9" fmla="*/ 4873277 w 4873562"/>
                  <a:gd name="connsiteY9" fmla="*/ 511016 h 3603116"/>
                  <a:gd name="connsiteX10" fmla="*/ 4873372 w 4873562"/>
                  <a:gd name="connsiteY10" fmla="*/ 1037654 h 3603116"/>
                  <a:gd name="connsiteX11" fmla="*/ 4873467 w 4873562"/>
                  <a:gd name="connsiteY11" fmla="*/ 1541050 h 3603116"/>
                  <a:gd name="connsiteX12" fmla="*/ 4873562 w 4873562"/>
                  <a:gd name="connsiteY12" fmla="*/ 2091881 h 3603116"/>
                  <a:gd name="connsiteX13" fmla="*/ 4873372 w 4873562"/>
                  <a:gd name="connsiteY13" fmla="*/ 2594039 h 3603116"/>
                  <a:gd name="connsiteX14" fmla="*/ 4873372 w 4873562"/>
                  <a:gd name="connsiteY14" fmla="*/ 3112961 h 360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73562" h="3603116">
                    <a:moveTo>
                      <a:pt x="4873372" y="3112961"/>
                    </a:moveTo>
                    <a:cubicBezTo>
                      <a:pt x="4872895" y="3274886"/>
                      <a:pt x="4872514" y="3436811"/>
                      <a:pt x="4872038" y="3598831"/>
                    </a:cubicBezTo>
                    <a:cubicBezTo>
                      <a:pt x="4854703" y="3599879"/>
                      <a:pt x="4837367" y="3601974"/>
                      <a:pt x="4820127" y="3601974"/>
                    </a:cubicBezTo>
                    <a:cubicBezTo>
                      <a:pt x="3234500" y="3602165"/>
                      <a:pt x="1648778" y="3601879"/>
                      <a:pt x="63151" y="3603117"/>
                    </a:cubicBezTo>
                    <a:cubicBezTo>
                      <a:pt x="16288" y="3603117"/>
                      <a:pt x="-95" y="3595116"/>
                      <a:pt x="0" y="3542919"/>
                    </a:cubicBezTo>
                    <a:cubicBezTo>
                      <a:pt x="1620" y="2378583"/>
                      <a:pt x="1429" y="1214342"/>
                      <a:pt x="381" y="50102"/>
                    </a:cubicBezTo>
                    <a:cubicBezTo>
                      <a:pt x="381" y="12192"/>
                      <a:pt x="7239" y="0"/>
                      <a:pt x="48483" y="0"/>
                    </a:cubicBezTo>
                    <a:cubicBezTo>
                      <a:pt x="1643635" y="1238"/>
                      <a:pt x="3238786" y="1048"/>
                      <a:pt x="4833938" y="1048"/>
                    </a:cubicBezTo>
                    <a:cubicBezTo>
                      <a:pt x="4846606" y="1048"/>
                      <a:pt x="4859275" y="2000"/>
                      <a:pt x="4871848" y="2572"/>
                    </a:cubicBezTo>
                    <a:cubicBezTo>
                      <a:pt x="4872324" y="172022"/>
                      <a:pt x="4872800" y="341567"/>
                      <a:pt x="4873277" y="511016"/>
                    </a:cubicBezTo>
                    <a:cubicBezTo>
                      <a:pt x="4873277" y="686562"/>
                      <a:pt x="4873372" y="862108"/>
                      <a:pt x="4873372" y="1037654"/>
                    </a:cubicBezTo>
                    <a:cubicBezTo>
                      <a:pt x="4873372" y="1205484"/>
                      <a:pt x="4873372" y="1373219"/>
                      <a:pt x="4873467" y="1541050"/>
                    </a:cubicBezTo>
                    <a:cubicBezTo>
                      <a:pt x="4873467" y="1724692"/>
                      <a:pt x="4873467" y="1908239"/>
                      <a:pt x="4873562" y="2091881"/>
                    </a:cubicBezTo>
                    <a:cubicBezTo>
                      <a:pt x="4873467" y="2259235"/>
                      <a:pt x="4873372" y="2426684"/>
                      <a:pt x="4873372" y="2594039"/>
                    </a:cubicBezTo>
                    <a:cubicBezTo>
                      <a:pt x="4873372" y="2767013"/>
                      <a:pt x="4873372" y="2939987"/>
                      <a:pt x="4873372" y="3112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C4BCF710-7B6F-4C96-8D3C-2DF6F7CB266D}"/>
                  </a:ext>
                </a:extLst>
              </p:cNvPr>
              <p:cNvSpPr/>
              <p:nvPr/>
            </p:nvSpPr>
            <p:spPr>
              <a:xfrm>
                <a:off x="4349876" y="205263"/>
                <a:ext cx="372237" cy="382333"/>
              </a:xfrm>
              <a:custGeom>
                <a:avLst/>
                <a:gdLst>
                  <a:gd name="connsiteX0" fmla="*/ 188024 w 372237"/>
                  <a:gd name="connsiteY0" fmla="*/ 0 h 382333"/>
                  <a:gd name="connsiteX1" fmla="*/ 235649 w 372237"/>
                  <a:gd name="connsiteY1" fmla="*/ 131921 h 382333"/>
                  <a:gd name="connsiteX2" fmla="*/ 372237 w 372237"/>
                  <a:gd name="connsiteY2" fmla="*/ 145352 h 382333"/>
                  <a:gd name="connsiteX3" fmla="*/ 295751 w 372237"/>
                  <a:gd name="connsiteY3" fmla="*/ 210122 h 382333"/>
                  <a:gd name="connsiteX4" fmla="*/ 274511 w 372237"/>
                  <a:gd name="connsiteY4" fmla="*/ 285179 h 382333"/>
                  <a:gd name="connsiteX5" fmla="*/ 305276 w 372237"/>
                  <a:gd name="connsiteY5" fmla="*/ 382334 h 382333"/>
                  <a:gd name="connsiteX6" fmla="*/ 210026 w 372237"/>
                  <a:gd name="connsiteY6" fmla="*/ 304610 h 382333"/>
                  <a:gd name="connsiteX7" fmla="*/ 166497 w 372237"/>
                  <a:gd name="connsiteY7" fmla="*/ 304991 h 382333"/>
                  <a:gd name="connsiteX8" fmla="*/ 78962 w 372237"/>
                  <a:gd name="connsiteY8" fmla="*/ 378809 h 382333"/>
                  <a:gd name="connsiteX9" fmla="*/ 97917 w 372237"/>
                  <a:gd name="connsiteY9" fmla="*/ 281178 h 382333"/>
                  <a:gd name="connsiteX10" fmla="*/ 75152 w 372237"/>
                  <a:gd name="connsiteY10" fmla="*/ 212027 h 382333"/>
                  <a:gd name="connsiteX11" fmla="*/ 0 w 372237"/>
                  <a:gd name="connsiteY11" fmla="*/ 146685 h 382333"/>
                  <a:gd name="connsiteX12" fmla="*/ 134969 w 372237"/>
                  <a:gd name="connsiteY12" fmla="*/ 130397 h 382333"/>
                  <a:gd name="connsiteX13" fmla="*/ 188024 w 372237"/>
                  <a:gd name="connsiteY13" fmla="*/ 0 h 38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37" h="382333">
                    <a:moveTo>
                      <a:pt x="188024" y="0"/>
                    </a:moveTo>
                    <a:cubicBezTo>
                      <a:pt x="204978" y="51149"/>
                      <a:pt x="207836" y="103823"/>
                      <a:pt x="235649" y="131921"/>
                    </a:cubicBezTo>
                    <a:cubicBezTo>
                      <a:pt x="264509" y="161163"/>
                      <a:pt x="319659" y="135065"/>
                      <a:pt x="372237" y="145352"/>
                    </a:cubicBezTo>
                    <a:cubicBezTo>
                      <a:pt x="343948" y="169735"/>
                      <a:pt x="322040" y="193357"/>
                      <a:pt x="295751" y="210122"/>
                    </a:cubicBezTo>
                    <a:cubicBezTo>
                      <a:pt x="263938" y="230410"/>
                      <a:pt x="261461" y="253270"/>
                      <a:pt x="274511" y="285179"/>
                    </a:cubicBezTo>
                    <a:cubicBezTo>
                      <a:pt x="285750" y="312611"/>
                      <a:pt x="292608" y="341757"/>
                      <a:pt x="305276" y="382334"/>
                    </a:cubicBezTo>
                    <a:cubicBezTo>
                      <a:pt x="266986" y="351377"/>
                      <a:pt x="237363" y="329184"/>
                      <a:pt x="210026" y="304610"/>
                    </a:cubicBezTo>
                    <a:cubicBezTo>
                      <a:pt x="193738" y="289941"/>
                      <a:pt x="182975" y="289370"/>
                      <a:pt x="166497" y="304991"/>
                    </a:cubicBezTo>
                    <a:cubicBezTo>
                      <a:pt x="140303" y="329851"/>
                      <a:pt x="111252" y="351854"/>
                      <a:pt x="78962" y="378809"/>
                    </a:cubicBezTo>
                    <a:cubicBezTo>
                      <a:pt x="78677" y="341471"/>
                      <a:pt x="89249" y="311277"/>
                      <a:pt x="97917" y="281178"/>
                    </a:cubicBezTo>
                    <a:cubicBezTo>
                      <a:pt x="106394" y="251936"/>
                      <a:pt x="101727" y="230696"/>
                      <a:pt x="75152" y="212027"/>
                    </a:cubicBezTo>
                    <a:cubicBezTo>
                      <a:pt x="48863" y="193453"/>
                      <a:pt x="26099" y="169831"/>
                      <a:pt x="0" y="146685"/>
                    </a:cubicBezTo>
                    <a:cubicBezTo>
                      <a:pt x="48387" y="131540"/>
                      <a:pt x="103822" y="162782"/>
                      <a:pt x="134969" y="130397"/>
                    </a:cubicBezTo>
                    <a:cubicBezTo>
                      <a:pt x="162973" y="101346"/>
                      <a:pt x="168783" y="50959"/>
                      <a:pt x="188024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E6E8821E-567C-47EB-933F-8E9009E0C2E1}"/>
                  </a:ext>
                </a:extLst>
              </p:cNvPr>
              <p:cNvSpPr/>
              <p:nvPr/>
            </p:nvSpPr>
            <p:spPr>
              <a:xfrm>
                <a:off x="993837" y="2375439"/>
                <a:ext cx="380904" cy="380428"/>
              </a:xfrm>
              <a:custGeom>
                <a:avLst/>
                <a:gdLst>
                  <a:gd name="connsiteX0" fmla="*/ 380905 w 380904"/>
                  <a:gd name="connsiteY0" fmla="*/ 141732 h 380428"/>
                  <a:gd name="connsiteX1" fmla="*/ 292417 w 380904"/>
                  <a:gd name="connsiteY1" fmla="*/ 216217 h 380428"/>
                  <a:gd name="connsiteX2" fmla="*/ 276987 w 380904"/>
                  <a:gd name="connsiteY2" fmla="*/ 267843 h 380428"/>
                  <a:gd name="connsiteX3" fmla="*/ 311563 w 380904"/>
                  <a:gd name="connsiteY3" fmla="*/ 379857 h 380428"/>
                  <a:gd name="connsiteX4" fmla="*/ 239459 w 380904"/>
                  <a:gd name="connsiteY4" fmla="*/ 320802 h 380428"/>
                  <a:gd name="connsiteX5" fmla="*/ 151924 w 380904"/>
                  <a:gd name="connsiteY5" fmla="*/ 319468 h 380428"/>
                  <a:gd name="connsiteX6" fmla="*/ 80201 w 380904"/>
                  <a:gd name="connsiteY6" fmla="*/ 380428 h 380428"/>
                  <a:gd name="connsiteX7" fmla="*/ 102489 w 380904"/>
                  <a:gd name="connsiteY7" fmla="*/ 285083 h 380428"/>
                  <a:gd name="connsiteX8" fmla="*/ 76010 w 380904"/>
                  <a:gd name="connsiteY8" fmla="*/ 204502 h 380428"/>
                  <a:gd name="connsiteX9" fmla="*/ 0 w 380904"/>
                  <a:gd name="connsiteY9" fmla="*/ 138875 h 380428"/>
                  <a:gd name="connsiteX10" fmla="*/ 112014 w 380904"/>
                  <a:gd name="connsiteY10" fmla="*/ 139351 h 380428"/>
                  <a:gd name="connsiteX11" fmla="*/ 153257 w 380904"/>
                  <a:gd name="connsiteY11" fmla="*/ 110490 h 380428"/>
                  <a:gd name="connsiteX12" fmla="*/ 193262 w 380904"/>
                  <a:gd name="connsiteY12" fmla="*/ 0 h 380428"/>
                  <a:gd name="connsiteX13" fmla="*/ 244412 w 380904"/>
                  <a:gd name="connsiteY13" fmla="*/ 130397 h 380428"/>
                  <a:gd name="connsiteX14" fmla="*/ 380905 w 380904"/>
                  <a:gd name="connsiteY14" fmla="*/ 141732 h 3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04" h="380428">
                    <a:moveTo>
                      <a:pt x="380905" y="141732"/>
                    </a:moveTo>
                    <a:cubicBezTo>
                      <a:pt x="346996" y="170593"/>
                      <a:pt x="320897" y="195072"/>
                      <a:pt x="292417" y="216217"/>
                    </a:cubicBezTo>
                    <a:cubicBezTo>
                      <a:pt x="272796" y="230791"/>
                      <a:pt x="268224" y="244697"/>
                      <a:pt x="276987" y="267843"/>
                    </a:cubicBezTo>
                    <a:cubicBezTo>
                      <a:pt x="289274" y="300038"/>
                      <a:pt x="297561" y="333756"/>
                      <a:pt x="311563" y="379857"/>
                    </a:cubicBezTo>
                    <a:cubicBezTo>
                      <a:pt x="280988" y="355092"/>
                      <a:pt x="258032" y="340042"/>
                      <a:pt x="239459" y="320802"/>
                    </a:cubicBezTo>
                    <a:cubicBezTo>
                      <a:pt x="209455" y="289655"/>
                      <a:pt x="183737" y="281464"/>
                      <a:pt x="151924" y="319468"/>
                    </a:cubicBezTo>
                    <a:cubicBezTo>
                      <a:pt x="134207" y="340614"/>
                      <a:pt x="109442" y="355949"/>
                      <a:pt x="80201" y="380428"/>
                    </a:cubicBezTo>
                    <a:cubicBezTo>
                      <a:pt x="88868" y="342138"/>
                      <a:pt x="93059" y="312706"/>
                      <a:pt x="102489" y="285083"/>
                    </a:cubicBezTo>
                    <a:cubicBezTo>
                      <a:pt x="114586" y="249936"/>
                      <a:pt x="106680" y="225647"/>
                      <a:pt x="76010" y="204502"/>
                    </a:cubicBezTo>
                    <a:cubicBezTo>
                      <a:pt x="51721" y="187738"/>
                      <a:pt x="30956" y="165925"/>
                      <a:pt x="0" y="138875"/>
                    </a:cubicBezTo>
                    <a:cubicBezTo>
                      <a:pt x="44291" y="138875"/>
                      <a:pt x="78200" y="137350"/>
                      <a:pt x="112014" y="139351"/>
                    </a:cubicBezTo>
                    <a:cubicBezTo>
                      <a:pt x="135255" y="140780"/>
                      <a:pt x="146304" y="131445"/>
                      <a:pt x="153257" y="110490"/>
                    </a:cubicBezTo>
                    <a:cubicBezTo>
                      <a:pt x="164973" y="75152"/>
                      <a:pt x="178499" y="40386"/>
                      <a:pt x="193262" y="0"/>
                    </a:cubicBezTo>
                    <a:cubicBezTo>
                      <a:pt x="210884" y="49625"/>
                      <a:pt x="214503" y="106394"/>
                      <a:pt x="244412" y="130397"/>
                    </a:cubicBezTo>
                    <a:cubicBezTo>
                      <a:pt x="271653" y="152305"/>
                      <a:pt x="327470" y="138970"/>
                      <a:pt x="380905" y="141732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BED540EE-8A73-44F9-9542-CDBAF6BD969E}"/>
                  </a:ext>
                </a:extLst>
              </p:cNvPr>
              <p:cNvSpPr/>
              <p:nvPr/>
            </p:nvSpPr>
            <p:spPr>
              <a:xfrm>
                <a:off x="163256" y="204596"/>
                <a:ext cx="360531" cy="381571"/>
              </a:xfrm>
              <a:custGeom>
                <a:avLst/>
                <a:gdLst>
                  <a:gd name="connsiteX0" fmla="*/ 763 w 360531"/>
                  <a:gd name="connsiteY0" fmla="*/ 146209 h 381571"/>
                  <a:gd name="connsiteX1" fmla="*/ 172785 w 360531"/>
                  <a:gd name="connsiteY1" fmla="*/ 0 h 381571"/>
                  <a:gd name="connsiteX2" fmla="*/ 184977 w 360531"/>
                  <a:gd name="connsiteY2" fmla="*/ 7811 h 381571"/>
                  <a:gd name="connsiteX3" fmla="*/ 216219 w 360531"/>
                  <a:gd name="connsiteY3" fmla="*/ 109252 h 381571"/>
                  <a:gd name="connsiteX4" fmla="*/ 262510 w 360531"/>
                  <a:gd name="connsiteY4" fmla="*/ 142875 h 381571"/>
                  <a:gd name="connsiteX5" fmla="*/ 360523 w 360531"/>
                  <a:gd name="connsiteY5" fmla="*/ 142304 h 381571"/>
                  <a:gd name="connsiteX6" fmla="*/ 340425 w 360531"/>
                  <a:gd name="connsiteY6" fmla="*/ 169354 h 381571"/>
                  <a:gd name="connsiteX7" fmla="*/ 289275 w 360531"/>
                  <a:gd name="connsiteY7" fmla="*/ 347282 h 381571"/>
                  <a:gd name="connsiteX8" fmla="*/ 298229 w 360531"/>
                  <a:gd name="connsiteY8" fmla="*/ 381572 h 381571"/>
                  <a:gd name="connsiteX9" fmla="*/ 209742 w 360531"/>
                  <a:gd name="connsiteY9" fmla="*/ 309277 h 381571"/>
                  <a:gd name="connsiteX10" fmla="*/ 155068 w 360531"/>
                  <a:gd name="connsiteY10" fmla="*/ 310515 h 381571"/>
                  <a:gd name="connsiteX11" fmla="*/ 67057 w 360531"/>
                  <a:gd name="connsiteY11" fmla="*/ 377381 h 381571"/>
                  <a:gd name="connsiteX12" fmla="*/ 96 w 360531"/>
                  <a:gd name="connsiteY12" fmla="*/ 150209 h 381571"/>
                  <a:gd name="connsiteX13" fmla="*/ 763 w 360531"/>
                  <a:gd name="connsiteY13" fmla="*/ 146209 h 38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531" h="381571">
                    <a:moveTo>
                      <a:pt x="763" y="146209"/>
                    </a:moveTo>
                    <a:cubicBezTo>
                      <a:pt x="104967" y="158782"/>
                      <a:pt x="172880" y="123825"/>
                      <a:pt x="172785" y="0"/>
                    </a:cubicBezTo>
                    <a:cubicBezTo>
                      <a:pt x="176880" y="2572"/>
                      <a:pt x="180881" y="5239"/>
                      <a:pt x="184977" y="7811"/>
                    </a:cubicBezTo>
                    <a:cubicBezTo>
                      <a:pt x="195549" y="41624"/>
                      <a:pt x="207837" y="74962"/>
                      <a:pt x="216219" y="109252"/>
                    </a:cubicBezTo>
                    <a:cubicBezTo>
                      <a:pt x="222600" y="135541"/>
                      <a:pt x="235459" y="144875"/>
                      <a:pt x="262510" y="142875"/>
                    </a:cubicBezTo>
                    <a:cubicBezTo>
                      <a:pt x="294991" y="140399"/>
                      <a:pt x="327757" y="142304"/>
                      <a:pt x="360523" y="142304"/>
                    </a:cubicBezTo>
                    <a:cubicBezTo>
                      <a:pt x="360904" y="160020"/>
                      <a:pt x="348426" y="165068"/>
                      <a:pt x="340425" y="169354"/>
                    </a:cubicBezTo>
                    <a:cubicBezTo>
                      <a:pt x="262510" y="211741"/>
                      <a:pt x="248604" y="271272"/>
                      <a:pt x="289275" y="347282"/>
                    </a:cubicBezTo>
                    <a:cubicBezTo>
                      <a:pt x="293467" y="355092"/>
                      <a:pt x="294038" y="364808"/>
                      <a:pt x="298229" y="381572"/>
                    </a:cubicBezTo>
                    <a:cubicBezTo>
                      <a:pt x="264701" y="354616"/>
                      <a:pt x="234983" y="334232"/>
                      <a:pt x="209742" y="309277"/>
                    </a:cubicBezTo>
                    <a:cubicBezTo>
                      <a:pt x="188501" y="288322"/>
                      <a:pt x="174499" y="292037"/>
                      <a:pt x="155068" y="310515"/>
                    </a:cubicBezTo>
                    <a:cubicBezTo>
                      <a:pt x="130303" y="334137"/>
                      <a:pt x="102681" y="354902"/>
                      <a:pt x="67057" y="377381"/>
                    </a:cubicBezTo>
                    <a:cubicBezTo>
                      <a:pt x="129351" y="272606"/>
                      <a:pt x="83250" y="205359"/>
                      <a:pt x="96" y="150209"/>
                    </a:cubicBezTo>
                    <a:cubicBezTo>
                      <a:pt x="-284" y="149924"/>
                      <a:pt x="573" y="147542"/>
                      <a:pt x="763" y="14620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B076BD1F-EFE4-4372-9CFE-3E3BA2B13E79}"/>
                  </a:ext>
                </a:extLst>
              </p:cNvPr>
              <p:cNvSpPr/>
              <p:nvPr/>
            </p:nvSpPr>
            <p:spPr>
              <a:xfrm>
                <a:off x="1829752" y="204120"/>
                <a:ext cx="374046" cy="377761"/>
              </a:xfrm>
              <a:custGeom>
                <a:avLst/>
                <a:gdLst>
                  <a:gd name="connsiteX0" fmla="*/ 374047 w 374046"/>
                  <a:gd name="connsiteY0" fmla="*/ 142685 h 377761"/>
                  <a:gd name="connsiteX1" fmla="*/ 369380 w 374046"/>
                  <a:gd name="connsiteY1" fmla="*/ 153543 h 377761"/>
                  <a:gd name="connsiteX2" fmla="*/ 320611 w 374046"/>
                  <a:gd name="connsiteY2" fmla="*/ 377285 h 377761"/>
                  <a:gd name="connsiteX3" fmla="*/ 302038 w 374046"/>
                  <a:gd name="connsiteY3" fmla="*/ 376714 h 377761"/>
                  <a:gd name="connsiteX4" fmla="*/ 213360 w 374046"/>
                  <a:gd name="connsiteY4" fmla="*/ 304419 h 377761"/>
                  <a:gd name="connsiteX5" fmla="*/ 173546 w 374046"/>
                  <a:gd name="connsiteY5" fmla="*/ 304610 h 377761"/>
                  <a:gd name="connsiteX6" fmla="*/ 86392 w 374046"/>
                  <a:gd name="connsiteY6" fmla="*/ 377762 h 377761"/>
                  <a:gd name="connsiteX7" fmla="*/ 81439 w 374046"/>
                  <a:gd name="connsiteY7" fmla="*/ 368618 h 377761"/>
                  <a:gd name="connsiteX8" fmla="*/ 0 w 374046"/>
                  <a:gd name="connsiteY8" fmla="*/ 152972 h 377761"/>
                  <a:gd name="connsiteX9" fmla="*/ 9906 w 374046"/>
                  <a:gd name="connsiteY9" fmla="*/ 142685 h 377761"/>
                  <a:gd name="connsiteX10" fmla="*/ 105251 w 374046"/>
                  <a:gd name="connsiteY10" fmla="*/ 143256 h 377761"/>
                  <a:gd name="connsiteX11" fmla="*/ 153162 w 374046"/>
                  <a:gd name="connsiteY11" fmla="*/ 110776 h 377761"/>
                  <a:gd name="connsiteX12" fmla="*/ 192881 w 374046"/>
                  <a:gd name="connsiteY12" fmla="*/ 0 h 377761"/>
                  <a:gd name="connsiteX13" fmla="*/ 227743 w 374046"/>
                  <a:gd name="connsiteY13" fmla="*/ 111728 h 377761"/>
                  <a:gd name="connsiteX14" fmla="*/ 270605 w 374046"/>
                  <a:gd name="connsiteY14" fmla="*/ 143161 h 377761"/>
                  <a:gd name="connsiteX15" fmla="*/ 374047 w 374046"/>
                  <a:gd name="connsiteY15" fmla="*/ 142685 h 37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046" h="377761">
                    <a:moveTo>
                      <a:pt x="374047" y="142685"/>
                    </a:moveTo>
                    <a:cubicBezTo>
                      <a:pt x="370713" y="150781"/>
                      <a:pt x="370522" y="152972"/>
                      <a:pt x="369380" y="153543"/>
                    </a:cubicBezTo>
                    <a:cubicBezTo>
                      <a:pt x="280511" y="206883"/>
                      <a:pt x="239554" y="274130"/>
                      <a:pt x="320611" y="377285"/>
                    </a:cubicBezTo>
                    <a:cubicBezTo>
                      <a:pt x="314420" y="377095"/>
                      <a:pt x="308229" y="376904"/>
                      <a:pt x="302038" y="376714"/>
                    </a:cubicBezTo>
                    <a:cubicBezTo>
                      <a:pt x="272415" y="352711"/>
                      <a:pt x="242030" y="329565"/>
                      <a:pt x="213360" y="304419"/>
                    </a:cubicBezTo>
                    <a:cubicBezTo>
                      <a:pt x="198501" y="291465"/>
                      <a:pt x="188404" y="291084"/>
                      <a:pt x="173546" y="304610"/>
                    </a:cubicBezTo>
                    <a:cubicBezTo>
                      <a:pt x="145732" y="329946"/>
                      <a:pt x="115919" y="353187"/>
                      <a:pt x="86392" y="377762"/>
                    </a:cubicBezTo>
                    <a:cubicBezTo>
                      <a:pt x="83820" y="373094"/>
                      <a:pt x="80772" y="370046"/>
                      <a:pt x="81439" y="368618"/>
                    </a:cubicBezTo>
                    <a:cubicBezTo>
                      <a:pt x="123825" y="274034"/>
                      <a:pt x="106489" y="199073"/>
                      <a:pt x="0" y="152972"/>
                    </a:cubicBezTo>
                    <a:cubicBezTo>
                      <a:pt x="3334" y="149542"/>
                      <a:pt x="6572" y="146114"/>
                      <a:pt x="9906" y="142685"/>
                    </a:cubicBezTo>
                    <a:cubicBezTo>
                      <a:pt x="41719" y="142685"/>
                      <a:pt x="73628" y="140779"/>
                      <a:pt x="105251" y="143256"/>
                    </a:cubicBezTo>
                    <a:cubicBezTo>
                      <a:pt x="131921" y="145352"/>
                      <a:pt x="145542" y="136493"/>
                      <a:pt x="153162" y="110776"/>
                    </a:cubicBezTo>
                    <a:cubicBezTo>
                      <a:pt x="163259" y="76771"/>
                      <a:pt x="176974" y="43815"/>
                      <a:pt x="192881" y="0"/>
                    </a:cubicBezTo>
                    <a:cubicBezTo>
                      <a:pt x="206788" y="43815"/>
                      <a:pt x="219551" y="77248"/>
                      <a:pt x="227743" y="111728"/>
                    </a:cubicBezTo>
                    <a:cubicBezTo>
                      <a:pt x="233648" y="136874"/>
                      <a:pt x="245840" y="144590"/>
                      <a:pt x="270605" y="143161"/>
                    </a:cubicBezTo>
                    <a:cubicBezTo>
                      <a:pt x="303276" y="141256"/>
                      <a:pt x="336232" y="142685"/>
                      <a:pt x="374047" y="14268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F7A7BEE9-5DAC-4503-BD58-0AA82A2ACCCB}"/>
                  </a:ext>
                </a:extLst>
              </p:cNvPr>
              <p:cNvSpPr/>
              <p:nvPr/>
            </p:nvSpPr>
            <p:spPr>
              <a:xfrm>
                <a:off x="2672904" y="202882"/>
                <a:ext cx="368617" cy="386048"/>
              </a:xfrm>
              <a:custGeom>
                <a:avLst/>
                <a:gdLst>
                  <a:gd name="connsiteX0" fmla="*/ 188786 w 368617"/>
                  <a:gd name="connsiteY0" fmla="*/ 0 h 386048"/>
                  <a:gd name="connsiteX1" fmla="*/ 220218 w 368617"/>
                  <a:gd name="connsiteY1" fmla="*/ 106775 h 386048"/>
                  <a:gd name="connsiteX2" fmla="*/ 273177 w 368617"/>
                  <a:gd name="connsiteY2" fmla="*/ 144494 h 386048"/>
                  <a:gd name="connsiteX3" fmla="*/ 368618 w 368617"/>
                  <a:gd name="connsiteY3" fmla="*/ 143923 h 386048"/>
                  <a:gd name="connsiteX4" fmla="*/ 289370 w 368617"/>
                  <a:gd name="connsiteY4" fmla="*/ 217932 h 386048"/>
                  <a:gd name="connsiteX5" fmla="*/ 272415 w 368617"/>
                  <a:gd name="connsiteY5" fmla="*/ 277844 h 386048"/>
                  <a:gd name="connsiteX6" fmla="*/ 305562 w 368617"/>
                  <a:gd name="connsiteY6" fmla="*/ 385191 h 386048"/>
                  <a:gd name="connsiteX7" fmla="*/ 208502 w 368617"/>
                  <a:gd name="connsiteY7" fmla="*/ 305657 h 386048"/>
                  <a:gd name="connsiteX8" fmla="*/ 168593 w 368617"/>
                  <a:gd name="connsiteY8" fmla="*/ 305753 h 386048"/>
                  <a:gd name="connsiteX9" fmla="*/ 73152 w 368617"/>
                  <a:gd name="connsiteY9" fmla="*/ 386048 h 386048"/>
                  <a:gd name="connsiteX10" fmla="*/ 92393 w 368617"/>
                  <a:gd name="connsiteY10" fmla="*/ 307086 h 386048"/>
                  <a:gd name="connsiteX11" fmla="*/ 54769 w 368617"/>
                  <a:gd name="connsiteY11" fmla="*/ 196215 h 386048"/>
                  <a:gd name="connsiteX12" fmla="*/ 0 w 368617"/>
                  <a:gd name="connsiteY12" fmla="*/ 149828 h 386048"/>
                  <a:gd name="connsiteX13" fmla="*/ 135446 w 368617"/>
                  <a:gd name="connsiteY13" fmla="*/ 132874 h 386048"/>
                  <a:gd name="connsiteX14" fmla="*/ 188786 w 368617"/>
                  <a:gd name="connsiteY14" fmla="*/ 0 h 38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8617" h="386048">
                    <a:moveTo>
                      <a:pt x="188786" y="0"/>
                    </a:moveTo>
                    <a:cubicBezTo>
                      <a:pt x="201930" y="43815"/>
                      <a:pt x="213646" y="74771"/>
                      <a:pt x="220218" y="106775"/>
                    </a:cubicBezTo>
                    <a:cubicBezTo>
                      <a:pt x="226695" y="138112"/>
                      <a:pt x="242983" y="147066"/>
                      <a:pt x="273177" y="144494"/>
                    </a:cubicBezTo>
                    <a:cubicBezTo>
                      <a:pt x="302800" y="141923"/>
                      <a:pt x="332899" y="143923"/>
                      <a:pt x="368618" y="143923"/>
                    </a:cubicBezTo>
                    <a:cubicBezTo>
                      <a:pt x="346805" y="177736"/>
                      <a:pt x="316325" y="196501"/>
                      <a:pt x="289370" y="217932"/>
                    </a:cubicBezTo>
                    <a:cubicBezTo>
                      <a:pt x="267653" y="235268"/>
                      <a:pt x="260890" y="250793"/>
                      <a:pt x="272415" y="277844"/>
                    </a:cubicBezTo>
                    <a:cubicBezTo>
                      <a:pt x="285274" y="307943"/>
                      <a:pt x="292132" y="340614"/>
                      <a:pt x="305562" y="385191"/>
                    </a:cubicBezTo>
                    <a:cubicBezTo>
                      <a:pt x="266986" y="353759"/>
                      <a:pt x="236887" y="330708"/>
                      <a:pt x="208502" y="305657"/>
                    </a:cubicBezTo>
                    <a:cubicBezTo>
                      <a:pt x="193738" y="292608"/>
                      <a:pt x="183452" y="292227"/>
                      <a:pt x="168593" y="305753"/>
                    </a:cubicBezTo>
                    <a:cubicBezTo>
                      <a:pt x="140779" y="331184"/>
                      <a:pt x="110966" y="354521"/>
                      <a:pt x="73152" y="386048"/>
                    </a:cubicBezTo>
                    <a:cubicBezTo>
                      <a:pt x="80963" y="352997"/>
                      <a:pt x="83820" y="328898"/>
                      <a:pt x="92393" y="307086"/>
                    </a:cubicBezTo>
                    <a:cubicBezTo>
                      <a:pt x="111443" y="258413"/>
                      <a:pt x="99536" y="223361"/>
                      <a:pt x="54769" y="196215"/>
                    </a:cubicBezTo>
                    <a:cubicBezTo>
                      <a:pt x="35338" y="184499"/>
                      <a:pt x="19621" y="166687"/>
                      <a:pt x="0" y="149828"/>
                    </a:cubicBezTo>
                    <a:cubicBezTo>
                      <a:pt x="48863" y="134207"/>
                      <a:pt x="104585" y="164592"/>
                      <a:pt x="135446" y="132874"/>
                    </a:cubicBezTo>
                    <a:cubicBezTo>
                      <a:pt x="163639" y="104203"/>
                      <a:pt x="168973" y="53340"/>
                      <a:pt x="188786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FD245C4-4183-43C1-8F47-1CCAE668DB86}"/>
                  </a:ext>
                </a:extLst>
              </p:cNvPr>
              <p:cNvSpPr/>
              <p:nvPr/>
            </p:nvSpPr>
            <p:spPr>
              <a:xfrm>
                <a:off x="1831752" y="2372296"/>
                <a:ext cx="380809" cy="384429"/>
              </a:xfrm>
              <a:custGeom>
                <a:avLst/>
                <a:gdLst>
                  <a:gd name="connsiteX0" fmla="*/ 0 w 380809"/>
                  <a:gd name="connsiteY0" fmla="*/ 141827 h 384429"/>
                  <a:gd name="connsiteX1" fmla="*/ 103537 w 380809"/>
                  <a:gd name="connsiteY1" fmla="*/ 142399 h 384429"/>
                  <a:gd name="connsiteX2" fmla="*/ 156877 w 380809"/>
                  <a:gd name="connsiteY2" fmla="*/ 103727 h 384429"/>
                  <a:gd name="connsiteX3" fmla="*/ 194977 w 380809"/>
                  <a:gd name="connsiteY3" fmla="*/ 0 h 384429"/>
                  <a:gd name="connsiteX4" fmla="*/ 380809 w 380809"/>
                  <a:gd name="connsiteY4" fmla="*/ 133350 h 384429"/>
                  <a:gd name="connsiteX5" fmla="*/ 376142 w 380809"/>
                  <a:gd name="connsiteY5" fmla="*/ 148780 h 384429"/>
                  <a:gd name="connsiteX6" fmla="*/ 298799 w 380809"/>
                  <a:gd name="connsiteY6" fmla="*/ 213836 h 384429"/>
                  <a:gd name="connsiteX7" fmla="*/ 279940 w 380809"/>
                  <a:gd name="connsiteY7" fmla="*/ 281369 h 384429"/>
                  <a:gd name="connsiteX8" fmla="*/ 311944 w 380809"/>
                  <a:gd name="connsiteY8" fmla="*/ 384429 h 384429"/>
                  <a:gd name="connsiteX9" fmla="*/ 220123 w 380809"/>
                  <a:gd name="connsiteY9" fmla="*/ 307277 h 384429"/>
                  <a:gd name="connsiteX10" fmla="*/ 169259 w 380809"/>
                  <a:gd name="connsiteY10" fmla="*/ 308420 h 384429"/>
                  <a:gd name="connsiteX11" fmla="*/ 85439 w 380809"/>
                  <a:gd name="connsiteY11" fmla="*/ 379762 h 384429"/>
                  <a:gd name="connsiteX12" fmla="*/ 105823 w 380809"/>
                  <a:gd name="connsiteY12" fmla="*/ 276415 h 384429"/>
                  <a:gd name="connsiteX13" fmla="*/ 85344 w 380809"/>
                  <a:gd name="connsiteY13" fmla="*/ 215741 h 384429"/>
                  <a:gd name="connsiteX14" fmla="*/ 0 w 380809"/>
                  <a:gd name="connsiteY14" fmla="*/ 141827 h 38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809" h="384429">
                    <a:moveTo>
                      <a:pt x="0" y="141827"/>
                    </a:moveTo>
                    <a:cubicBezTo>
                      <a:pt x="41815" y="141827"/>
                      <a:pt x="72866" y="139732"/>
                      <a:pt x="103537" y="142399"/>
                    </a:cubicBezTo>
                    <a:cubicBezTo>
                      <a:pt x="134588" y="145161"/>
                      <a:pt x="148876" y="133255"/>
                      <a:pt x="156877" y="103727"/>
                    </a:cubicBezTo>
                    <a:cubicBezTo>
                      <a:pt x="165830" y="70866"/>
                      <a:pt x="180213" y="39529"/>
                      <a:pt x="194977" y="0"/>
                    </a:cubicBezTo>
                    <a:cubicBezTo>
                      <a:pt x="214694" y="106871"/>
                      <a:pt x="251460" y="180213"/>
                      <a:pt x="380809" y="133350"/>
                    </a:cubicBezTo>
                    <a:cubicBezTo>
                      <a:pt x="379286" y="138494"/>
                      <a:pt x="377762" y="143637"/>
                      <a:pt x="376142" y="148780"/>
                    </a:cubicBezTo>
                    <a:cubicBezTo>
                      <a:pt x="350520" y="170688"/>
                      <a:pt x="326612" y="195263"/>
                      <a:pt x="298799" y="213836"/>
                    </a:cubicBezTo>
                    <a:cubicBezTo>
                      <a:pt x="270605" y="232601"/>
                      <a:pt x="268796" y="252698"/>
                      <a:pt x="279940" y="281369"/>
                    </a:cubicBezTo>
                    <a:cubicBezTo>
                      <a:pt x="291275" y="310420"/>
                      <a:pt x="298704" y="340995"/>
                      <a:pt x="311944" y="384429"/>
                    </a:cubicBezTo>
                    <a:cubicBezTo>
                      <a:pt x="274130" y="352996"/>
                      <a:pt x="245745" y="331565"/>
                      <a:pt x="220123" y="307277"/>
                    </a:cubicBezTo>
                    <a:cubicBezTo>
                      <a:pt x="200978" y="289084"/>
                      <a:pt x="187738" y="290417"/>
                      <a:pt x="169259" y="308420"/>
                    </a:cubicBezTo>
                    <a:cubicBezTo>
                      <a:pt x="144590" y="332518"/>
                      <a:pt x="116777" y="353378"/>
                      <a:pt x="85439" y="379762"/>
                    </a:cubicBezTo>
                    <a:cubicBezTo>
                      <a:pt x="84868" y="340233"/>
                      <a:pt x="97155" y="308324"/>
                      <a:pt x="105823" y="276415"/>
                    </a:cubicBezTo>
                    <a:cubicBezTo>
                      <a:pt x="112967" y="249936"/>
                      <a:pt x="107537" y="232315"/>
                      <a:pt x="85344" y="215741"/>
                    </a:cubicBezTo>
                    <a:cubicBezTo>
                      <a:pt x="58293" y="195358"/>
                      <a:pt x="33814" y="171355"/>
                      <a:pt x="0" y="141827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B1296423-B453-465A-9B76-9AF0B880187B}"/>
                  </a:ext>
                </a:extLst>
              </p:cNvPr>
              <p:cNvSpPr/>
              <p:nvPr/>
            </p:nvSpPr>
            <p:spPr>
              <a:xfrm>
                <a:off x="156400" y="3084194"/>
                <a:ext cx="383667" cy="383952"/>
              </a:xfrm>
              <a:custGeom>
                <a:avLst/>
                <a:gdLst>
                  <a:gd name="connsiteX0" fmla="*/ 310991 w 383667"/>
                  <a:gd name="connsiteY0" fmla="*/ 383953 h 383952"/>
                  <a:gd name="connsiteX1" fmla="*/ 263843 w 383667"/>
                  <a:gd name="connsiteY1" fmla="*/ 345948 h 383952"/>
                  <a:gd name="connsiteX2" fmla="*/ 122301 w 383667"/>
                  <a:gd name="connsiteY2" fmla="*/ 348139 h 383952"/>
                  <a:gd name="connsiteX3" fmla="*/ 85630 w 383667"/>
                  <a:gd name="connsiteY3" fmla="*/ 378619 h 383952"/>
                  <a:gd name="connsiteX4" fmla="*/ 81915 w 383667"/>
                  <a:gd name="connsiteY4" fmla="*/ 368046 h 383952"/>
                  <a:gd name="connsiteX5" fmla="*/ 0 w 383667"/>
                  <a:gd name="connsiteY5" fmla="*/ 152781 h 383952"/>
                  <a:gd name="connsiteX6" fmla="*/ 9334 w 383667"/>
                  <a:gd name="connsiteY6" fmla="*/ 142589 h 383952"/>
                  <a:gd name="connsiteX7" fmla="*/ 81058 w 383667"/>
                  <a:gd name="connsiteY7" fmla="*/ 143256 h 383952"/>
                  <a:gd name="connsiteX8" fmla="*/ 163068 w 383667"/>
                  <a:gd name="connsiteY8" fmla="*/ 84392 h 383952"/>
                  <a:gd name="connsiteX9" fmla="*/ 193072 w 383667"/>
                  <a:gd name="connsiteY9" fmla="*/ 0 h 383952"/>
                  <a:gd name="connsiteX10" fmla="*/ 211074 w 383667"/>
                  <a:gd name="connsiteY10" fmla="*/ 55912 h 383952"/>
                  <a:gd name="connsiteX11" fmla="*/ 326898 w 383667"/>
                  <a:gd name="connsiteY11" fmla="*/ 142589 h 383952"/>
                  <a:gd name="connsiteX12" fmla="*/ 383667 w 383667"/>
                  <a:gd name="connsiteY12" fmla="*/ 142589 h 383952"/>
                  <a:gd name="connsiteX13" fmla="*/ 293275 w 383667"/>
                  <a:gd name="connsiteY13" fmla="*/ 217361 h 383952"/>
                  <a:gd name="connsiteX14" fmla="*/ 276416 w 383667"/>
                  <a:gd name="connsiteY14" fmla="*/ 272796 h 383952"/>
                  <a:gd name="connsiteX15" fmla="*/ 310991 w 383667"/>
                  <a:gd name="connsiteY15" fmla="*/ 383953 h 38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67" h="383952">
                    <a:moveTo>
                      <a:pt x="310991" y="383953"/>
                    </a:moveTo>
                    <a:cubicBezTo>
                      <a:pt x="288227" y="365665"/>
                      <a:pt x="275939" y="355854"/>
                      <a:pt x="263843" y="345948"/>
                    </a:cubicBezTo>
                    <a:cubicBezTo>
                      <a:pt x="193072" y="288227"/>
                      <a:pt x="193072" y="288227"/>
                      <a:pt x="122301" y="348139"/>
                    </a:cubicBezTo>
                    <a:cubicBezTo>
                      <a:pt x="110490" y="358140"/>
                      <a:pt x="98489" y="367951"/>
                      <a:pt x="85630" y="378619"/>
                    </a:cubicBezTo>
                    <a:cubicBezTo>
                      <a:pt x="83630" y="372999"/>
                      <a:pt x="81153" y="369856"/>
                      <a:pt x="81915" y="368046"/>
                    </a:cubicBezTo>
                    <a:cubicBezTo>
                      <a:pt x="123920" y="273368"/>
                      <a:pt x="106108" y="198596"/>
                      <a:pt x="0" y="152781"/>
                    </a:cubicBezTo>
                    <a:cubicBezTo>
                      <a:pt x="3143" y="149352"/>
                      <a:pt x="6191" y="146018"/>
                      <a:pt x="9334" y="142589"/>
                    </a:cubicBezTo>
                    <a:cubicBezTo>
                      <a:pt x="33242" y="142589"/>
                      <a:pt x="57817" y="139256"/>
                      <a:pt x="81058" y="143256"/>
                    </a:cubicBezTo>
                    <a:cubicBezTo>
                      <a:pt x="130302" y="151829"/>
                      <a:pt x="152876" y="129921"/>
                      <a:pt x="163068" y="84392"/>
                    </a:cubicBezTo>
                    <a:cubicBezTo>
                      <a:pt x="168688" y="58960"/>
                      <a:pt x="180404" y="34862"/>
                      <a:pt x="193072" y="0"/>
                    </a:cubicBezTo>
                    <a:cubicBezTo>
                      <a:pt x="201168" y="25146"/>
                      <a:pt x="206312" y="40481"/>
                      <a:pt x="211074" y="55912"/>
                    </a:cubicBezTo>
                    <a:cubicBezTo>
                      <a:pt x="237839" y="142494"/>
                      <a:pt x="237839" y="142494"/>
                      <a:pt x="326898" y="142589"/>
                    </a:cubicBezTo>
                    <a:cubicBezTo>
                      <a:pt x="340805" y="142589"/>
                      <a:pt x="354616" y="142589"/>
                      <a:pt x="383667" y="142589"/>
                    </a:cubicBezTo>
                    <a:cubicBezTo>
                      <a:pt x="347091" y="173165"/>
                      <a:pt x="321278" y="196691"/>
                      <a:pt x="293275" y="217361"/>
                    </a:cubicBezTo>
                    <a:cubicBezTo>
                      <a:pt x="272510" y="232696"/>
                      <a:pt x="266129" y="247460"/>
                      <a:pt x="276416" y="272796"/>
                    </a:cubicBezTo>
                    <a:cubicBezTo>
                      <a:pt x="289274" y="304610"/>
                      <a:pt x="297180" y="338423"/>
                      <a:pt x="310991" y="38395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10788A99-C5D2-40BC-A1D4-373D955B5D06}"/>
                  </a:ext>
                </a:extLst>
              </p:cNvPr>
              <p:cNvSpPr/>
              <p:nvPr/>
            </p:nvSpPr>
            <p:spPr>
              <a:xfrm>
                <a:off x="999457" y="202882"/>
                <a:ext cx="362997" cy="383762"/>
              </a:xfrm>
              <a:custGeom>
                <a:avLst/>
                <a:gdLst>
                  <a:gd name="connsiteX0" fmla="*/ 362998 w 362997"/>
                  <a:gd name="connsiteY0" fmla="*/ 143923 h 383762"/>
                  <a:gd name="connsiteX1" fmla="*/ 362140 w 362997"/>
                  <a:gd name="connsiteY1" fmla="*/ 152876 h 383762"/>
                  <a:gd name="connsiteX2" fmla="*/ 296132 w 362997"/>
                  <a:gd name="connsiteY2" fmla="*/ 378047 h 383762"/>
                  <a:gd name="connsiteX3" fmla="*/ 183261 w 362997"/>
                  <a:gd name="connsiteY3" fmla="*/ 299656 h 383762"/>
                  <a:gd name="connsiteX4" fmla="*/ 70580 w 362997"/>
                  <a:gd name="connsiteY4" fmla="*/ 383762 h 383762"/>
                  <a:gd name="connsiteX5" fmla="*/ 90678 w 362997"/>
                  <a:gd name="connsiteY5" fmla="*/ 302133 h 383762"/>
                  <a:gd name="connsiteX6" fmla="*/ 58865 w 362997"/>
                  <a:gd name="connsiteY6" fmla="*/ 202502 h 383762"/>
                  <a:gd name="connsiteX7" fmla="*/ 0 w 362997"/>
                  <a:gd name="connsiteY7" fmla="*/ 152305 h 383762"/>
                  <a:gd name="connsiteX8" fmla="*/ 5810 w 362997"/>
                  <a:gd name="connsiteY8" fmla="*/ 144399 h 383762"/>
                  <a:gd name="connsiteX9" fmla="*/ 176498 w 362997"/>
                  <a:gd name="connsiteY9" fmla="*/ 0 h 383762"/>
                  <a:gd name="connsiteX10" fmla="*/ 212788 w 362997"/>
                  <a:gd name="connsiteY10" fmla="*/ 93440 h 383762"/>
                  <a:gd name="connsiteX11" fmla="*/ 284512 w 362997"/>
                  <a:gd name="connsiteY11" fmla="*/ 144590 h 383762"/>
                  <a:gd name="connsiteX12" fmla="*/ 362998 w 362997"/>
                  <a:gd name="connsiteY12" fmla="*/ 143923 h 38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997" h="383762">
                    <a:moveTo>
                      <a:pt x="362998" y="143923"/>
                    </a:moveTo>
                    <a:cubicBezTo>
                      <a:pt x="362426" y="150209"/>
                      <a:pt x="362903" y="152400"/>
                      <a:pt x="362140" y="152876"/>
                    </a:cubicBezTo>
                    <a:cubicBezTo>
                      <a:pt x="271653" y="207645"/>
                      <a:pt x="235744" y="278225"/>
                      <a:pt x="296132" y="378047"/>
                    </a:cubicBezTo>
                    <a:cubicBezTo>
                      <a:pt x="258604" y="349853"/>
                      <a:pt x="221742" y="300990"/>
                      <a:pt x="183261" y="299656"/>
                    </a:cubicBezTo>
                    <a:cubicBezTo>
                      <a:pt x="148971" y="298514"/>
                      <a:pt x="112871" y="349949"/>
                      <a:pt x="70580" y="383762"/>
                    </a:cubicBezTo>
                    <a:cubicBezTo>
                      <a:pt x="78581" y="350615"/>
                      <a:pt x="82296" y="325469"/>
                      <a:pt x="90678" y="302133"/>
                    </a:cubicBezTo>
                    <a:cubicBezTo>
                      <a:pt x="105823" y="259842"/>
                      <a:pt x="100584" y="227362"/>
                      <a:pt x="58865" y="202502"/>
                    </a:cubicBezTo>
                    <a:cubicBezTo>
                      <a:pt x="36862" y="189357"/>
                      <a:pt x="19145" y="168974"/>
                      <a:pt x="0" y="152305"/>
                    </a:cubicBezTo>
                    <a:cubicBezTo>
                      <a:pt x="4096" y="146685"/>
                      <a:pt x="5239" y="144209"/>
                      <a:pt x="5810" y="144399"/>
                    </a:cubicBezTo>
                    <a:cubicBezTo>
                      <a:pt x="115919" y="167545"/>
                      <a:pt x="170117" y="117253"/>
                      <a:pt x="176498" y="0"/>
                    </a:cubicBezTo>
                    <a:cubicBezTo>
                      <a:pt x="201454" y="34957"/>
                      <a:pt x="207454" y="65341"/>
                      <a:pt x="212788" y="93440"/>
                    </a:cubicBezTo>
                    <a:cubicBezTo>
                      <a:pt x="220980" y="137255"/>
                      <a:pt x="243078" y="149924"/>
                      <a:pt x="284512" y="144590"/>
                    </a:cubicBezTo>
                    <a:cubicBezTo>
                      <a:pt x="309277" y="141256"/>
                      <a:pt x="334899" y="143923"/>
                      <a:pt x="362998" y="14392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FFDB014-AE68-40C2-88D9-5BACE78DA6BC}"/>
                  </a:ext>
                </a:extLst>
              </p:cNvPr>
              <p:cNvSpPr/>
              <p:nvPr/>
            </p:nvSpPr>
            <p:spPr>
              <a:xfrm>
                <a:off x="161353" y="2372391"/>
                <a:ext cx="378618" cy="383190"/>
              </a:xfrm>
              <a:custGeom>
                <a:avLst/>
                <a:gdLst>
                  <a:gd name="connsiteX0" fmla="*/ 0 w 378618"/>
                  <a:gd name="connsiteY0" fmla="*/ 149162 h 383190"/>
                  <a:gd name="connsiteX1" fmla="*/ 178880 w 378618"/>
                  <a:gd name="connsiteY1" fmla="*/ 0 h 383190"/>
                  <a:gd name="connsiteX2" fmla="*/ 191453 w 378618"/>
                  <a:gd name="connsiteY2" fmla="*/ 9525 h 383190"/>
                  <a:gd name="connsiteX3" fmla="*/ 207074 w 378618"/>
                  <a:gd name="connsiteY3" fmla="*/ 59626 h 383190"/>
                  <a:gd name="connsiteX4" fmla="*/ 321659 w 378618"/>
                  <a:gd name="connsiteY4" fmla="*/ 141732 h 383190"/>
                  <a:gd name="connsiteX5" fmla="*/ 378619 w 378618"/>
                  <a:gd name="connsiteY5" fmla="*/ 141732 h 383190"/>
                  <a:gd name="connsiteX6" fmla="*/ 289465 w 378618"/>
                  <a:gd name="connsiteY6" fmla="*/ 216503 h 383190"/>
                  <a:gd name="connsiteX7" fmla="*/ 272225 w 378618"/>
                  <a:gd name="connsiteY7" fmla="*/ 275939 h 383190"/>
                  <a:gd name="connsiteX8" fmla="*/ 306038 w 378618"/>
                  <a:gd name="connsiteY8" fmla="*/ 383191 h 383190"/>
                  <a:gd name="connsiteX9" fmla="*/ 212217 w 378618"/>
                  <a:gd name="connsiteY9" fmla="*/ 306038 h 383190"/>
                  <a:gd name="connsiteX10" fmla="*/ 165068 w 378618"/>
                  <a:gd name="connsiteY10" fmla="*/ 306705 h 383190"/>
                  <a:gd name="connsiteX11" fmla="*/ 82105 w 378618"/>
                  <a:gd name="connsiteY11" fmla="*/ 377095 h 383190"/>
                  <a:gd name="connsiteX12" fmla="*/ 76962 w 378618"/>
                  <a:gd name="connsiteY12" fmla="*/ 367951 h 383190"/>
                  <a:gd name="connsiteX13" fmla="*/ 0 w 378618"/>
                  <a:gd name="connsiteY13" fmla="*/ 149162 h 3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8618" h="383190">
                    <a:moveTo>
                      <a:pt x="0" y="149162"/>
                    </a:moveTo>
                    <a:cubicBezTo>
                      <a:pt x="109538" y="158591"/>
                      <a:pt x="177546" y="124396"/>
                      <a:pt x="178880" y="0"/>
                    </a:cubicBezTo>
                    <a:cubicBezTo>
                      <a:pt x="183071" y="3143"/>
                      <a:pt x="187261" y="6382"/>
                      <a:pt x="191453" y="9525"/>
                    </a:cubicBezTo>
                    <a:cubicBezTo>
                      <a:pt x="196691" y="26194"/>
                      <a:pt x="201835" y="42958"/>
                      <a:pt x="207074" y="59626"/>
                    </a:cubicBezTo>
                    <a:cubicBezTo>
                      <a:pt x="232696" y="141541"/>
                      <a:pt x="232696" y="141541"/>
                      <a:pt x="321659" y="141732"/>
                    </a:cubicBezTo>
                    <a:cubicBezTo>
                      <a:pt x="335566" y="141732"/>
                      <a:pt x="349472" y="141732"/>
                      <a:pt x="378619" y="141732"/>
                    </a:cubicBezTo>
                    <a:cubicBezTo>
                      <a:pt x="342614" y="172307"/>
                      <a:pt x="317468" y="196310"/>
                      <a:pt x="289465" y="216503"/>
                    </a:cubicBezTo>
                    <a:cubicBezTo>
                      <a:pt x="266509" y="233077"/>
                      <a:pt x="261271" y="249460"/>
                      <a:pt x="272225" y="275939"/>
                    </a:cubicBezTo>
                    <a:cubicBezTo>
                      <a:pt x="284702" y="306133"/>
                      <a:pt x="292227" y="338423"/>
                      <a:pt x="306038" y="383191"/>
                    </a:cubicBezTo>
                    <a:cubicBezTo>
                      <a:pt x="268034" y="352330"/>
                      <a:pt x="238506" y="330898"/>
                      <a:pt x="212217" y="306038"/>
                    </a:cubicBezTo>
                    <a:cubicBezTo>
                      <a:pt x="194024" y="288893"/>
                      <a:pt x="182118" y="290798"/>
                      <a:pt x="165068" y="306705"/>
                    </a:cubicBezTo>
                    <a:cubicBezTo>
                      <a:pt x="138779" y="331280"/>
                      <a:pt x="110204" y="353473"/>
                      <a:pt x="82105" y="377095"/>
                    </a:cubicBezTo>
                    <a:cubicBezTo>
                      <a:pt x="79343" y="372428"/>
                      <a:pt x="76390" y="369380"/>
                      <a:pt x="76962" y="367951"/>
                    </a:cubicBezTo>
                    <a:cubicBezTo>
                      <a:pt x="118967" y="273367"/>
                      <a:pt x="101537" y="198406"/>
                      <a:pt x="0" y="149162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A20D4F7B-6D3C-434F-B1BE-0FBB2DC8F2C2}"/>
                  </a:ext>
                </a:extLst>
              </p:cNvPr>
              <p:cNvSpPr/>
              <p:nvPr/>
            </p:nvSpPr>
            <p:spPr>
              <a:xfrm>
                <a:off x="3503199" y="208026"/>
                <a:ext cx="381571" cy="380809"/>
              </a:xfrm>
              <a:custGeom>
                <a:avLst/>
                <a:gdLst>
                  <a:gd name="connsiteX0" fmla="*/ 313754 w 381571"/>
                  <a:gd name="connsiteY0" fmla="*/ 380810 h 380809"/>
                  <a:gd name="connsiteX1" fmla="*/ 236029 w 381571"/>
                  <a:gd name="connsiteY1" fmla="*/ 316135 h 380809"/>
                  <a:gd name="connsiteX2" fmla="*/ 159163 w 381571"/>
                  <a:gd name="connsiteY2" fmla="*/ 314706 h 380809"/>
                  <a:gd name="connsiteX3" fmla="*/ 83153 w 381571"/>
                  <a:gd name="connsiteY3" fmla="*/ 378428 h 380809"/>
                  <a:gd name="connsiteX4" fmla="*/ 0 w 381571"/>
                  <a:gd name="connsiteY4" fmla="*/ 147733 h 380809"/>
                  <a:gd name="connsiteX5" fmla="*/ 12859 w 381571"/>
                  <a:gd name="connsiteY5" fmla="*/ 138779 h 380809"/>
                  <a:gd name="connsiteX6" fmla="*/ 109918 w 381571"/>
                  <a:gd name="connsiteY6" fmla="*/ 139446 h 380809"/>
                  <a:gd name="connsiteX7" fmla="*/ 156877 w 381571"/>
                  <a:gd name="connsiteY7" fmla="*/ 105442 h 380809"/>
                  <a:gd name="connsiteX8" fmla="*/ 195072 w 381571"/>
                  <a:gd name="connsiteY8" fmla="*/ 0 h 380809"/>
                  <a:gd name="connsiteX9" fmla="*/ 246221 w 381571"/>
                  <a:gd name="connsiteY9" fmla="*/ 131159 h 380809"/>
                  <a:gd name="connsiteX10" fmla="*/ 381571 w 381571"/>
                  <a:gd name="connsiteY10" fmla="*/ 142494 h 380809"/>
                  <a:gd name="connsiteX11" fmla="*/ 306038 w 381571"/>
                  <a:gd name="connsiteY11" fmla="*/ 205930 h 380809"/>
                  <a:gd name="connsiteX12" fmla="*/ 283559 w 381571"/>
                  <a:gd name="connsiteY12" fmla="*/ 284702 h 380809"/>
                  <a:gd name="connsiteX13" fmla="*/ 313754 w 381571"/>
                  <a:gd name="connsiteY13" fmla="*/ 380810 h 38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571" h="380809">
                    <a:moveTo>
                      <a:pt x="313754" y="380810"/>
                    </a:moveTo>
                    <a:cubicBezTo>
                      <a:pt x="281368" y="354140"/>
                      <a:pt x="257080" y="336804"/>
                      <a:pt x="236029" y="316135"/>
                    </a:cubicBezTo>
                    <a:cubicBezTo>
                      <a:pt x="209645" y="290322"/>
                      <a:pt x="187833" y="281845"/>
                      <a:pt x="159163" y="314706"/>
                    </a:cubicBezTo>
                    <a:cubicBezTo>
                      <a:pt x="139065" y="337661"/>
                      <a:pt x="112109" y="354616"/>
                      <a:pt x="83153" y="378428"/>
                    </a:cubicBezTo>
                    <a:cubicBezTo>
                      <a:pt x="120205" y="276511"/>
                      <a:pt x="116872" y="194024"/>
                      <a:pt x="0" y="147733"/>
                    </a:cubicBezTo>
                    <a:cubicBezTo>
                      <a:pt x="4286" y="144780"/>
                      <a:pt x="8572" y="141732"/>
                      <a:pt x="12859" y="138779"/>
                    </a:cubicBezTo>
                    <a:cubicBezTo>
                      <a:pt x="45244" y="138779"/>
                      <a:pt x="77724" y="136779"/>
                      <a:pt x="109918" y="139446"/>
                    </a:cubicBezTo>
                    <a:cubicBezTo>
                      <a:pt x="137541" y="141732"/>
                      <a:pt x="149352" y="130302"/>
                      <a:pt x="156877" y="105442"/>
                    </a:cubicBezTo>
                    <a:cubicBezTo>
                      <a:pt x="167068" y="71628"/>
                      <a:pt x="180784" y="38957"/>
                      <a:pt x="195072" y="0"/>
                    </a:cubicBezTo>
                    <a:cubicBezTo>
                      <a:pt x="212884" y="50006"/>
                      <a:pt x="217075" y="103918"/>
                      <a:pt x="246221" y="131159"/>
                    </a:cubicBezTo>
                    <a:cubicBezTo>
                      <a:pt x="274415" y="157448"/>
                      <a:pt x="329946" y="133541"/>
                      <a:pt x="381571" y="142494"/>
                    </a:cubicBezTo>
                    <a:cubicBezTo>
                      <a:pt x="352996" y="166878"/>
                      <a:pt x="331660" y="189738"/>
                      <a:pt x="306038" y="205930"/>
                    </a:cubicBezTo>
                    <a:cubicBezTo>
                      <a:pt x="272796" y="226981"/>
                      <a:pt x="269081" y="250698"/>
                      <a:pt x="283559" y="284702"/>
                    </a:cubicBezTo>
                    <a:cubicBezTo>
                      <a:pt x="295180" y="311753"/>
                      <a:pt x="301466" y="340995"/>
                      <a:pt x="313754" y="38081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C6A200C3-E085-4FC9-A8C7-4FCB218B0BB2}"/>
                  </a:ext>
                </a:extLst>
              </p:cNvPr>
              <p:cNvSpPr/>
              <p:nvPr/>
            </p:nvSpPr>
            <p:spPr>
              <a:xfrm>
                <a:off x="2680525" y="2377630"/>
                <a:ext cx="368903" cy="374332"/>
              </a:xfrm>
              <a:custGeom>
                <a:avLst/>
                <a:gdLst>
                  <a:gd name="connsiteX0" fmla="*/ 368903 w 368903"/>
                  <a:gd name="connsiteY0" fmla="*/ 136493 h 374332"/>
                  <a:gd name="connsiteX1" fmla="*/ 266224 w 368903"/>
                  <a:gd name="connsiteY1" fmla="*/ 235268 h 374332"/>
                  <a:gd name="connsiteX2" fmla="*/ 295846 w 368903"/>
                  <a:gd name="connsiteY2" fmla="*/ 374333 h 374332"/>
                  <a:gd name="connsiteX3" fmla="*/ 206407 w 368903"/>
                  <a:gd name="connsiteY3" fmla="*/ 299656 h 374332"/>
                  <a:gd name="connsiteX4" fmla="*/ 162877 w 368903"/>
                  <a:gd name="connsiteY4" fmla="*/ 299371 h 374332"/>
                  <a:gd name="connsiteX5" fmla="*/ 75914 w 368903"/>
                  <a:gd name="connsiteY5" fmla="*/ 373666 h 374332"/>
                  <a:gd name="connsiteX6" fmla="*/ 91821 w 368903"/>
                  <a:gd name="connsiteY6" fmla="*/ 286417 h 374332"/>
                  <a:gd name="connsiteX7" fmla="*/ 65817 w 368903"/>
                  <a:gd name="connsiteY7" fmla="*/ 202216 h 374332"/>
                  <a:gd name="connsiteX8" fmla="*/ 0 w 368903"/>
                  <a:gd name="connsiteY8" fmla="*/ 145447 h 374332"/>
                  <a:gd name="connsiteX9" fmla="*/ 5239 w 368903"/>
                  <a:gd name="connsiteY9" fmla="*/ 137636 h 374332"/>
                  <a:gd name="connsiteX10" fmla="*/ 174307 w 368903"/>
                  <a:gd name="connsiteY10" fmla="*/ 0 h 374332"/>
                  <a:gd name="connsiteX11" fmla="*/ 187071 w 368903"/>
                  <a:gd name="connsiteY11" fmla="*/ 5144 h 374332"/>
                  <a:gd name="connsiteX12" fmla="*/ 217265 w 368903"/>
                  <a:gd name="connsiteY12" fmla="*/ 100584 h 374332"/>
                  <a:gd name="connsiteX13" fmla="*/ 266319 w 368903"/>
                  <a:gd name="connsiteY13" fmla="*/ 137160 h 374332"/>
                  <a:gd name="connsiteX14" fmla="*/ 368903 w 368903"/>
                  <a:gd name="connsiteY14" fmla="*/ 136493 h 3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8903" h="374332">
                    <a:moveTo>
                      <a:pt x="368903" y="136493"/>
                    </a:moveTo>
                    <a:cubicBezTo>
                      <a:pt x="329470" y="172403"/>
                      <a:pt x="281940" y="197263"/>
                      <a:pt x="266224" y="235268"/>
                    </a:cubicBezTo>
                    <a:cubicBezTo>
                      <a:pt x="250126" y="274034"/>
                      <a:pt x="290513" y="319659"/>
                      <a:pt x="295846" y="374333"/>
                    </a:cubicBezTo>
                    <a:cubicBezTo>
                      <a:pt x="262318" y="346615"/>
                      <a:pt x="233458" y="324136"/>
                      <a:pt x="206407" y="299656"/>
                    </a:cubicBezTo>
                    <a:cubicBezTo>
                      <a:pt x="190595" y="285274"/>
                      <a:pt x="179356" y="283750"/>
                      <a:pt x="162877" y="299371"/>
                    </a:cubicBezTo>
                    <a:cubicBezTo>
                      <a:pt x="136779" y="324231"/>
                      <a:pt x="108204" y="346329"/>
                      <a:pt x="75914" y="373666"/>
                    </a:cubicBezTo>
                    <a:cubicBezTo>
                      <a:pt x="74009" y="338900"/>
                      <a:pt x="83915" y="312420"/>
                      <a:pt x="91821" y="286417"/>
                    </a:cubicBezTo>
                    <a:cubicBezTo>
                      <a:pt x="102489" y="251270"/>
                      <a:pt x="100108" y="224314"/>
                      <a:pt x="65817" y="202216"/>
                    </a:cubicBezTo>
                    <a:cubicBezTo>
                      <a:pt x="41434" y="186500"/>
                      <a:pt x="21336" y="164211"/>
                      <a:pt x="0" y="145447"/>
                    </a:cubicBezTo>
                    <a:cubicBezTo>
                      <a:pt x="3524" y="140113"/>
                      <a:pt x="4667" y="137541"/>
                      <a:pt x="5239" y="137636"/>
                    </a:cubicBezTo>
                    <a:cubicBezTo>
                      <a:pt x="111252" y="158401"/>
                      <a:pt x="168307" y="113538"/>
                      <a:pt x="174307" y="0"/>
                    </a:cubicBezTo>
                    <a:cubicBezTo>
                      <a:pt x="178594" y="1715"/>
                      <a:pt x="182784" y="3429"/>
                      <a:pt x="187071" y="5144"/>
                    </a:cubicBezTo>
                    <a:cubicBezTo>
                      <a:pt x="197358" y="36862"/>
                      <a:pt x="210026" y="68104"/>
                      <a:pt x="217265" y="100584"/>
                    </a:cubicBezTo>
                    <a:cubicBezTo>
                      <a:pt x="223647" y="129254"/>
                      <a:pt x="237363" y="139446"/>
                      <a:pt x="266319" y="137160"/>
                    </a:cubicBezTo>
                    <a:cubicBezTo>
                      <a:pt x="297656" y="134588"/>
                      <a:pt x="329279" y="136493"/>
                      <a:pt x="368903" y="13649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16C7564C-5A7A-4B9F-8A3D-F798B8DEC6DE}"/>
                  </a:ext>
                </a:extLst>
              </p:cNvPr>
              <p:cNvSpPr/>
              <p:nvPr/>
            </p:nvSpPr>
            <p:spPr>
              <a:xfrm>
                <a:off x="4346828" y="2372582"/>
                <a:ext cx="384238" cy="383952"/>
              </a:xfrm>
              <a:custGeom>
                <a:avLst/>
                <a:gdLst>
                  <a:gd name="connsiteX0" fmla="*/ 311944 w 384238"/>
                  <a:gd name="connsiteY0" fmla="*/ 383953 h 383952"/>
                  <a:gd name="connsiteX1" fmla="*/ 220980 w 384238"/>
                  <a:gd name="connsiteY1" fmla="*/ 307943 h 383952"/>
                  <a:gd name="connsiteX2" fmla="*/ 170021 w 384238"/>
                  <a:gd name="connsiteY2" fmla="*/ 307086 h 383952"/>
                  <a:gd name="connsiteX3" fmla="*/ 81153 w 384238"/>
                  <a:gd name="connsiteY3" fmla="*/ 382810 h 383952"/>
                  <a:gd name="connsiteX4" fmla="*/ 105633 w 384238"/>
                  <a:gd name="connsiteY4" fmla="*/ 274606 h 383952"/>
                  <a:gd name="connsiteX5" fmla="*/ 84963 w 384238"/>
                  <a:gd name="connsiteY5" fmla="*/ 215075 h 383952"/>
                  <a:gd name="connsiteX6" fmla="*/ 0 w 384238"/>
                  <a:gd name="connsiteY6" fmla="*/ 141446 h 383952"/>
                  <a:gd name="connsiteX7" fmla="*/ 112014 w 384238"/>
                  <a:gd name="connsiteY7" fmla="*/ 141827 h 383952"/>
                  <a:gd name="connsiteX8" fmla="*/ 152972 w 384238"/>
                  <a:gd name="connsiteY8" fmla="*/ 112967 h 383952"/>
                  <a:gd name="connsiteX9" fmla="*/ 194882 w 384238"/>
                  <a:gd name="connsiteY9" fmla="*/ 0 h 383952"/>
                  <a:gd name="connsiteX10" fmla="*/ 220313 w 384238"/>
                  <a:gd name="connsiteY10" fmla="*/ 84106 h 383952"/>
                  <a:gd name="connsiteX11" fmla="*/ 297085 w 384238"/>
                  <a:gd name="connsiteY11" fmla="*/ 142113 h 383952"/>
                  <a:gd name="connsiteX12" fmla="*/ 384239 w 384238"/>
                  <a:gd name="connsiteY12" fmla="*/ 141446 h 383952"/>
                  <a:gd name="connsiteX13" fmla="*/ 297847 w 384238"/>
                  <a:gd name="connsiteY13" fmla="*/ 214503 h 383952"/>
                  <a:gd name="connsiteX14" fmla="*/ 279464 w 384238"/>
                  <a:gd name="connsiteY14" fmla="*/ 278987 h 383952"/>
                  <a:gd name="connsiteX15" fmla="*/ 311944 w 384238"/>
                  <a:gd name="connsiteY15" fmla="*/ 383953 h 38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4238" h="383952">
                    <a:moveTo>
                      <a:pt x="311944" y="383953"/>
                    </a:moveTo>
                    <a:cubicBezTo>
                      <a:pt x="275654" y="353949"/>
                      <a:pt x="246888" y="332422"/>
                      <a:pt x="220980" y="307943"/>
                    </a:cubicBezTo>
                    <a:cubicBezTo>
                      <a:pt x="202502" y="290513"/>
                      <a:pt x="189071" y="288512"/>
                      <a:pt x="170021" y="307086"/>
                    </a:cubicBezTo>
                    <a:cubicBezTo>
                      <a:pt x="145256" y="331089"/>
                      <a:pt x="117539" y="352139"/>
                      <a:pt x="81153" y="382810"/>
                    </a:cubicBezTo>
                    <a:cubicBezTo>
                      <a:pt x="90678" y="338995"/>
                      <a:pt x="94679" y="305562"/>
                      <a:pt x="105633" y="274606"/>
                    </a:cubicBezTo>
                    <a:cubicBezTo>
                      <a:pt x="115729" y="246317"/>
                      <a:pt x="105918" y="231267"/>
                      <a:pt x="84963" y="215075"/>
                    </a:cubicBezTo>
                    <a:cubicBezTo>
                      <a:pt x="58769" y="194977"/>
                      <a:pt x="34862" y="171926"/>
                      <a:pt x="0" y="141446"/>
                    </a:cubicBezTo>
                    <a:cubicBezTo>
                      <a:pt x="44863" y="141446"/>
                      <a:pt x="78486" y="140303"/>
                      <a:pt x="112014" y="141827"/>
                    </a:cubicBezTo>
                    <a:cubicBezTo>
                      <a:pt x="134588" y="142875"/>
                      <a:pt x="146114" y="135446"/>
                      <a:pt x="152972" y="112967"/>
                    </a:cubicBezTo>
                    <a:cubicBezTo>
                      <a:pt x="163830" y="77153"/>
                      <a:pt x="178784" y="42577"/>
                      <a:pt x="194882" y="0"/>
                    </a:cubicBezTo>
                    <a:cubicBezTo>
                      <a:pt x="205169" y="32957"/>
                      <a:pt x="215741" y="58007"/>
                      <a:pt x="220313" y="84106"/>
                    </a:cubicBezTo>
                    <a:cubicBezTo>
                      <a:pt x="228219" y="128778"/>
                      <a:pt x="249460" y="149638"/>
                      <a:pt x="297085" y="142113"/>
                    </a:cubicBezTo>
                    <a:cubicBezTo>
                      <a:pt x="321278" y="138303"/>
                      <a:pt x="346615" y="141446"/>
                      <a:pt x="384239" y="141446"/>
                    </a:cubicBezTo>
                    <a:cubicBezTo>
                      <a:pt x="349663" y="170974"/>
                      <a:pt x="324993" y="194501"/>
                      <a:pt x="297847" y="214503"/>
                    </a:cubicBezTo>
                    <a:cubicBezTo>
                      <a:pt x="273653" y="232315"/>
                      <a:pt x="267938" y="250698"/>
                      <a:pt x="279464" y="278987"/>
                    </a:cubicBezTo>
                    <a:cubicBezTo>
                      <a:pt x="291846" y="309181"/>
                      <a:pt x="299085" y="341376"/>
                      <a:pt x="311944" y="38395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75B3BF15-C9EE-41AB-A1AD-7393871FDB0C}"/>
                  </a:ext>
                </a:extLst>
              </p:cNvPr>
              <p:cNvSpPr/>
              <p:nvPr/>
            </p:nvSpPr>
            <p:spPr>
              <a:xfrm>
                <a:off x="3517677" y="2376011"/>
                <a:ext cx="374713" cy="380428"/>
              </a:xfrm>
              <a:custGeom>
                <a:avLst/>
                <a:gdLst>
                  <a:gd name="connsiteX0" fmla="*/ 374713 w 374713"/>
                  <a:gd name="connsiteY0" fmla="*/ 138113 h 380428"/>
                  <a:gd name="connsiteX1" fmla="*/ 287941 w 374713"/>
                  <a:gd name="connsiteY1" fmla="*/ 211741 h 380428"/>
                  <a:gd name="connsiteX2" fmla="*/ 270320 w 374713"/>
                  <a:gd name="connsiteY2" fmla="*/ 275939 h 380428"/>
                  <a:gd name="connsiteX3" fmla="*/ 302990 w 374713"/>
                  <a:gd name="connsiteY3" fmla="*/ 380429 h 380428"/>
                  <a:gd name="connsiteX4" fmla="*/ 207645 w 374713"/>
                  <a:gd name="connsiteY4" fmla="*/ 300895 h 380428"/>
                  <a:gd name="connsiteX5" fmla="*/ 164116 w 374713"/>
                  <a:gd name="connsiteY5" fmla="*/ 301181 h 380428"/>
                  <a:gd name="connsiteX6" fmla="*/ 76867 w 374713"/>
                  <a:gd name="connsiteY6" fmla="*/ 375094 h 380428"/>
                  <a:gd name="connsiteX7" fmla="*/ 96774 w 374713"/>
                  <a:gd name="connsiteY7" fmla="*/ 269939 h 380428"/>
                  <a:gd name="connsiteX8" fmla="*/ 78296 w 374713"/>
                  <a:gd name="connsiteY8" fmla="*/ 213741 h 380428"/>
                  <a:gd name="connsiteX9" fmla="*/ 0 w 374713"/>
                  <a:gd name="connsiteY9" fmla="*/ 146018 h 380428"/>
                  <a:gd name="connsiteX10" fmla="*/ 9239 w 374713"/>
                  <a:gd name="connsiteY10" fmla="*/ 138113 h 380428"/>
                  <a:gd name="connsiteX11" fmla="*/ 129254 w 374713"/>
                  <a:gd name="connsiteY11" fmla="*/ 130492 h 380428"/>
                  <a:gd name="connsiteX12" fmla="*/ 174688 w 374713"/>
                  <a:gd name="connsiteY12" fmla="*/ 23622 h 380428"/>
                  <a:gd name="connsiteX13" fmla="*/ 186309 w 374713"/>
                  <a:gd name="connsiteY13" fmla="*/ 0 h 380428"/>
                  <a:gd name="connsiteX14" fmla="*/ 218980 w 374713"/>
                  <a:gd name="connsiteY14" fmla="*/ 105061 h 380428"/>
                  <a:gd name="connsiteX15" fmla="*/ 265652 w 374713"/>
                  <a:gd name="connsiteY15" fmla="*/ 138589 h 380428"/>
                  <a:gd name="connsiteX16" fmla="*/ 374713 w 374713"/>
                  <a:gd name="connsiteY16" fmla="*/ 138113 h 3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4713" h="380428">
                    <a:moveTo>
                      <a:pt x="374713" y="138113"/>
                    </a:moveTo>
                    <a:cubicBezTo>
                      <a:pt x="340138" y="167831"/>
                      <a:pt x="315754" y="192119"/>
                      <a:pt x="287941" y="211741"/>
                    </a:cubicBezTo>
                    <a:cubicBezTo>
                      <a:pt x="262414" y="229743"/>
                      <a:pt x="259652" y="248602"/>
                      <a:pt x="270320" y="275939"/>
                    </a:cubicBezTo>
                    <a:cubicBezTo>
                      <a:pt x="282226" y="306324"/>
                      <a:pt x="290036" y="338233"/>
                      <a:pt x="302990" y="380429"/>
                    </a:cubicBezTo>
                    <a:cubicBezTo>
                      <a:pt x="265081" y="349091"/>
                      <a:pt x="235268" y="326231"/>
                      <a:pt x="207645" y="300895"/>
                    </a:cubicBezTo>
                    <a:cubicBezTo>
                      <a:pt x="191357" y="285941"/>
                      <a:pt x="180118" y="286322"/>
                      <a:pt x="164116" y="301181"/>
                    </a:cubicBezTo>
                    <a:cubicBezTo>
                      <a:pt x="137731" y="325755"/>
                      <a:pt x="109156" y="347948"/>
                      <a:pt x="76867" y="375094"/>
                    </a:cubicBezTo>
                    <a:cubicBezTo>
                      <a:pt x="75247" y="334232"/>
                      <a:pt x="88868" y="302228"/>
                      <a:pt x="96774" y="269939"/>
                    </a:cubicBezTo>
                    <a:cubicBezTo>
                      <a:pt x="102965" y="244888"/>
                      <a:pt x="99346" y="229457"/>
                      <a:pt x="78296" y="213741"/>
                    </a:cubicBezTo>
                    <a:cubicBezTo>
                      <a:pt x="50863" y="193262"/>
                      <a:pt x="26194" y="168974"/>
                      <a:pt x="0" y="146018"/>
                    </a:cubicBezTo>
                    <a:cubicBezTo>
                      <a:pt x="4953" y="141637"/>
                      <a:pt x="6953" y="138303"/>
                      <a:pt x="9239" y="138113"/>
                    </a:cubicBezTo>
                    <a:cubicBezTo>
                      <a:pt x="50102" y="135731"/>
                      <a:pt x="100203" y="153829"/>
                      <a:pt x="129254" y="130492"/>
                    </a:cubicBezTo>
                    <a:cubicBezTo>
                      <a:pt x="155829" y="109157"/>
                      <a:pt x="160306" y="60293"/>
                      <a:pt x="174688" y="23622"/>
                    </a:cubicBezTo>
                    <a:cubicBezTo>
                      <a:pt x="176975" y="17812"/>
                      <a:pt x="180118" y="12383"/>
                      <a:pt x="186309" y="0"/>
                    </a:cubicBezTo>
                    <a:cubicBezTo>
                      <a:pt x="198596" y="38767"/>
                      <a:pt x="210788" y="71438"/>
                      <a:pt x="218980" y="105061"/>
                    </a:cubicBezTo>
                    <a:cubicBezTo>
                      <a:pt x="225457" y="131635"/>
                      <a:pt x="238696" y="140589"/>
                      <a:pt x="265652" y="138589"/>
                    </a:cubicBezTo>
                    <a:cubicBezTo>
                      <a:pt x="298037" y="136303"/>
                      <a:pt x="330708" y="138113"/>
                      <a:pt x="374713" y="13811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2F659C8E-F2D7-436F-A726-BDA78DA479A5}"/>
                  </a:ext>
                </a:extLst>
              </p:cNvPr>
              <p:cNvSpPr/>
              <p:nvPr/>
            </p:nvSpPr>
            <p:spPr>
              <a:xfrm>
                <a:off x="1832609" y="3092196"/>
                <a:ext cx="378333" cy="376237"/>
              </a:xfrm>
              <a:custGeom>
                <a:avLst/>
                <a:gdLst>
                  <a:gd name="connsiteX0" fmla="*/ 79248 w 378333"/>
                  <a:gd name="connsiteY0" fmla="*/ 376238 h 376237"/>
                  <a:gd name="connsiteX1" fmla="*/ 104299 w 378333"/>
                  <a:gd name="connsiteY1" fmla="*/ 270891 h 376237"/>
                  <a:gd name="connsiteX2" fmla="*/ 83439 w 378333"/>
                  <a:gd name="connsiteY2" fmla="*/ 206311 h 376237"/>
                  <a:gd name="connsiteX3" fmla="*/ 0 w 378333"/>
                  <a:gd name="connsiteY3" fmla="*/ 134588 h 376237"/>
                  <a:gd name="connsiteX4" fmla="*/ 86297 w 378333"/>
                  <a:gd name="connsiteY4" fmla="*/ 135350 h 376237"/>
                  <a:gd name="connsiteX5" fmla="*/ 162116 w 378333"/>
                  <a:gd name="connsiteY5" fmla="*/ 80772 h 376237"/>
                  <a:gd name="connsiteX6" fmla="*/ 191072 w 378333"/>
                  <a:gd name="connsiteY6" fmla="*/ 0 h 376237"/>
                  <a:gd name="connsiteX7" fmla="*/ 199358 w 378333"/>
                  <a:gd name="connsiteY7" fmla="*/ 7334 h 376237"/>
                  <a:gd name="connsiteX8" fmla="*/ 245078 w 378333"/>
                  <a:gd name="connsiteY8" fmla="*/ 127635 h 376237"/>
                  <a:gd name="connsiteX9" fmla="*/ 378333 w 378333"/>
                  <a:gd name="connsiteY9" fmla="*/ 131731 h 376237"/>
                  <a:gd name="connsiteX10" fmla="*/ 292227 w 378333"/>
                  <a:gd name="connsiteY10" fmla="*/ 210788 h 376237"/>
                  <a:gd name="connsiteX11" fmla="*/ 276416 w 378333"/>
                  <a:gd name="connsiteY11" fmla="*/ 262318 h 376237"/>
                  <a:gd name="connsiteX12" fmla="*/ 310610 w 378333"/>
                  <a:gd name="connsiteY12" fmla="*/ 375761 h 376237"/>
                  <a:gd name="connsiteX13" fmla="*/ 221361 w 378333"/>
                  <a:gd name="connsiteY13" fmla="*/ 301276 h 376237"/>
                  <a:gd name="connsiteX14" fmla="*/ 166497 w 378333"/>
                  <a:gd name="connsiteY14" fmla="*/ 302609 h 376237"/>
                  <a:gd name="connsiteX15" fmla="*/ 79248 w 378333"/>
                  <a:gd name="connsiteY15" fmla="*/ 376238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333" h="376237">
                    <a:moveTo>
                      <a:pt x="79248" y="376238"/>
                    </a:moveTo>
                    <a:cubicBezTo>
                      <a:pt x="89154" y="334137"/>
                      <a:pt x="95631" y="302228"/>
                      <a:pt x="104299" y="270891"/>
                    </a:cubicBezTo>
                    <a:cubicBezTo>
                      <a:pt x="111824" y="243935"/>
                      <a:pt x="109157" y="223933"/>
                      <a:pt x="83439" y="206311"/>
                    </a:cubicBezTo>
                    <a:cubicBezTo>
                      <a:pt x="56864" y="188119"/>
                      <a:pt x="34100" y="164306"/>
                      <a:pt x="0" y="134588"/>
                    </a:cubicBezTo>
                    <a:cubicBezTo>
                      <a:pt x="37148" y="134588"/>
                      <a:pt x="62389" y="131159"/>
                      <a:pt x="86297" y="135350"/>
                    </a:cubicBezTo>
                    <a:cubicBezTo>
                      <a:pt x="132302" y="143351"/>
                      <a:pt x="152019" y="122015"/>
                      <a:pt x="162116" y="80772"/>
                    </a:cubicBezTo>
                    <a:cubicBezTo>
                      <a:pt x="168783" y="53721"/>
                      <a:pt x="180785" y="28003"/>
                      <a:pt x="191072" y="0"/>
                    </a:cubicBezTo>
                    <a:cubicBezTo>
                      <a:pt x="195929" y="4096"/>
                      <a:pt x="198692" y="5334"/>
                      <a:pt x="199358" y="7334"/>
                    </a:cubicBezTo>
                    <a:cubicBezTo>
                      <a:pt x="214313" y="48577"/>
                      <a:pt x="211646" y="106775"/>
                      <a:pt x="245078" y="127635"/>
                    </a:cubicBezTo>
                    <a:cubicBezTo>
                      <a:pt x="275749" y="146780"/>
                      <a:pt x="327755" y="131731"/>
                      <a:pt x="378333" y="131731"/>
                    </a:cubicBezTo>
                    <a:cubicBezTo>
                      <a:pt x="351949" y="168211"/>
                      <a:pt x="320231" y="188023"/>
                      <a:pt x="292227" y="210788"/>
                    </a:cubicBezTo>
                    <a:cubicBezTo>
                      <a:pt x="273463" y="226028"/>
                      <a:pt x="267653" y="238982"/>
                      <a:pt x="276416" y="262318"/>
                    </a:cubicBezTo>
                    <a:cubicBezTo>
                      <a:pt x="288893" y="295561"/>
                      <a:pt x="297180" y="330422"/>
                      <a:pt x="310610" y="375761"/>
                    </a:cubicBezTo>
                    <a:cubicBezTo>
                      <a:pt x="274320" y="345853"/>
                      <a:pt x="246031" y="325374"/>
                      <a:pt x="221361" y="301276"/>
                    </a:cubicBezTo>
                    <a:cubicBezTo>
                      <a:pt x="200501" y="280797"/>
                      <a:pt x="186119" y="283464"/>
                      <a:pt x="166497" y="302609"/>
                    </a:cubicBezTo>
                    <a:cubicBezTo>
                      <a:pt x="141827" y="326612"/>
                      <a:pt x="114014" y="347186"/>
                      <a:pt x="79248" y="37623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E375BF9A-CAF1-4F39-9C4E-2913248E79E9}"/>
                  </a:ext>
                </a:extLst>
              </p:cNvPr>
              <p:cNvSpPr/>
              <p:nvPr/>
            </p:nvSpPr>
            <p:spPr>
              <a:xfrm>
                <a:off x="4357115" y="3093243"/>
                <a:ext cx="372522" cy="375475"/>
              </a:xfrm>
              <a:custGeom>
                <a:avLst/>
                <a:gdLst>
                  <a:gd name="connsiteX0" fmla="*/ 301657 w 372522"/>
                  <a:gd name="connsiteY0" fmla="*/ 375476 h 375475"/>
                  <a:gd name="connsiteX1" fmla="*/ 207931 w 372522"/>
                  <a:gd name="connsiteY1" fmla="*/ 297561 h 375475"/>
                  <a:gd name="connsiteX2" fmla="*/ 160687 w 372522"/>
                  <a:gd name="connsiteY2" fmla="*/ 298513 h 375475"/>
                  <a:gd name="connsiteX3" fmla="*/ 70199 w 372522"/>
                  <a:gd name="connsiteY3" fmla="*/ 374809 h 375475"/>
                  <a:gd name="connsiteX4" fmla="*/ 95536 w 372522"/>
                  <a:gd name="connsiteY4" fmla="*/ 263747 h 375475"/>
                  <a:gd name="connsiteX5" fmla="*/ 77057 w 372522"/>
                  <a:gd name="connsiteY5" fmla="*/ 208026 h 375475"/>
                  <a:gd name="connsiteX6" fmla="*/ 0 w 372522"/>
                  <a:gd name="connsiteY6" fmla="*/ 142494 h 375475"/>
                  <a:gd name="connsiteX7" fmla="*/ 4763 w 372522"/>
                  <a:gd name="connsiteY7" fmla="*/ 134779 h 375475"/>
                  <a:gd name="connsiteX8" fmla="*/ 186785 w 372522"/>
                  <a:gd name="connsiteY8" fmla="*/ 0 h 375475"/>
                  <a:gd name="connsiteX9" fmla="*/ 216218 w 372522"/>
                  <a:gd name="connsiteY9" fmla="*/ 94679 h 375475"/>
                  <a:gd name="connsiteX10" fmla="*/ 267938 w 372522"/>
                  <a:gd name="connsiteY10" fmla="*/ 134207 h 375475"/>
                  <a:gd name="connsiteX11" fmla="*/ 372523 w 372522"/>
                  <a:gd name="connsiteY11" fmla="*/ 133540 h 375475"/>
                  <a:gd name="connsiteX12" fmla="*/ 287655 w 372522"/>
                  <a:gd name="connsiteY12" fmla="*/ 205930 h 375475"/>
                  <a:gd name="connsiteX13" fmla="*/ 269462 w 372522"/>
                  <a:gd name="connsiteY13" fmla="*/ 270129 h 375475"/>
                  <a:gd name="connsiteX14" fmla="*/ 301657 w 372522"/>
                  <a:gd name="connsiteY14" fmla="*/ 375476 h 37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22" h="375475">
                    <a:moveTo>
                      <a:pt x="301657" y="375476"/>
                    </a:moveTo>
                    <a:cubicBezTo>
                      <a:pt x="263271" y="343948"/>
                      <a:pt x="234029" y="322326"/>
                      <a:pt x="207931" y="297561"/>
                    </a:cubicBezTo>
                    <a:cubicBezTo>
                      <a:pt x="189738" y="280416"/>
                      <a:pt x="177546" y="283083"/>
                      <a:pt x="160687" y="298513"/>
                    </a:cubicBezTo>
                    <a:cubicBezTo>
                      <a:pt x="134303" y="322802"/>
                      <a:pt x="105918" y="344900"/>
                      <a:pt x="70199" y="374809"/>
                    </a:cubicBezTo>
                    <a:cubicBezTo>
                      <a:pt x="80010" y="330518"/>
                      <a:pt x="84772" y="296132"/>
                      <a:pt x="95536" y="263747"/>
                    </a:cubicBezTo>
                    <a:cubicBezTo>
                      <a:pt x="104108" y="237935"/>
                      <a:pt x="97060" y="223361"/>
                      <a:pt x="77057" y="208026"/>
                    </a:cubicBezTo>
                    <a:cubicBezTo>
                      <a:pt x="50006" y="187452"/>
                      <a:pt x="25051" y="164021"/>
                      <a:pt x="0" y="142494"/>
                    </a:cubicBezTo>
                    <a:cubicBezTo>
                      <a:pt x="3143" y="137255"/>
                      <a:pt x="4286" y="134588"/>
                      <a:pt x="4763" y="134779"/>
                    </a:cubicBezTo>
                    <a:cubicBezTo>
                      <a:pt x="113347" y="156210"/>
                      <a:pt x="169450" y="108013"/>
                      <a:pt x="186785" y="0"/>
                    </a:cubicBezTo>
                    <a:cubicBezTo>
                      <a:pt x="196787" y="31528"/>
                      <a:pt x="208693" y="62579"/>
                      <a:pt x="216218" y="94679"/>
                    </a:cubicBezTo>
                    <a:cubicBezTo>
                      <a:pt x="223075" y="123825"/>
                      <a:pt x="236125" y="137255"/>
                      <a:pt x="267938" y="134207"/>
                    </a:cubicBezTo>
                    <a:cubicBezTo>
                      <a:pt x="298704" y="131254"/>
                      <a:pt x="330041" y="133540"/>
                      <a:pt x="372523" y="133540"/>
                    </a:cubicBezTo>
                    <a:cubicBezTo>
                      <a:pt x="338995" y="162496"/>
                      <a:pt x="314801" y="186214"/>
                      <a:pt x="287655" y="205930"/>
                    </a:cubicBezTo>
                    <a:cubicBezTo>
                      <a:pt x="263080" y="223742"/>
                      <a:pt x="258128" y="242030"/>
                      <a:pt x="269462" y="270129"/>
                    </a:cubicBezTo>
                    <a:cubicBezTo>
                      <a:pt x="281654" y="300323"/>
                      <a:pt x="288798" y="332518"/>
                      <a:pt x="301657" y="375476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99D8B1FB-C7AD-471F-8FF6-AC7E2006B07B}"/>
                  </a:ext>
                </a:extLst>
              </p:cNvPr>
              <p:cNvSpPr/>
              <p:nvPr/>
            </p:nvSpPr>
            <p:spPr>
              <a:xfrm>
                <a:off x="2672333" y="3091243"/>
                <a:ext cx="378809" cy="377094"/>
              </a:xfrm>
              <a:custGeom>
                <a:avLst/>
                <a:gdLst>
                  <a:gd name="connsiteX0" fmla="*/ 189738 w 378809"/>
                  <a:gd name="connsiteY0" fmla="*/ 0 h 377094"/>
                  <a:gd name="connsiteX1" fmla="*/ 196025 w 378809"/>
                  <a:gd name="connsiteY1" fmla="*/ 5429 h 377094"/>
                  <a:gd name="connsiteX2" fmla="*/ 241268 w 378809"/>
                  <a:gd name="connsiteY2" fmla="*/ 127445 h 377094"/>
                  <a:gd name="connsiteX3" fmla="*/ 378809 w 378809"/>
                  <a:gd name="connsiteY3" fmla="*/ 138398 h 377094"/>
                  <a:gd name="connsiteX4" fmla="*/ 293370 w 378809"/>
                  <a:gd name="connsiteY4" fmla="*/ 209645 h 377094"/>
                  <a:gd name="connsiteX5" fmla="*/ 276225 w 378809"/>
                  <a:gd name="connsiteY5" fmla="*/ 269367 h 377094"/>
                  <a:gd name="connsiteX6" fmla="*/ 310325 w 378809"/>
                  <a:gd name="connsiteY6" fmla="*/ 377095 h 377094"/>
                  <a:gd name="connsiteX7" fmla="*/ 228124 w 378809"/>
                  <a:gd name="connsiteY7" fmla="*/ 309658 h 377094"/>
                  <a:gd name="connsiteX8" fmla="*/ 158782 w 378809"/>
                  <a:gd name="connsiteY8" fmla="*/ 308420 h 377094"/>
                  <a:gd name="connsiteX9" fmla="*/ 87439 w 378809"/>
                  <a:gd name="connsiteY9" fmla="*/ 369284 h 377094"/>
                  <a:gd name="connsiteX10" fmla="*/ 82010 w 378809"/>
                  <a:gd name="connsiteY10" fmla="*/ 361093 h 377094"/>
                  <a:gd name="connsiteX11" fmla="*/ 0 w 378809"/>
                  <a:gd name="connsiteY11" fmla="*/ 146018 h 377094"/>
                  <a:gd name="connsiteX12" fmla="*/ 10096 w 378809"/>
                  <a:gd name="connsiteY12" fmla="*/ 135350 h 377094"/>
                  <a:gd name="connsiteX13" fmla="*/ 110300 w 378809"/>
                  <a:gd name="connsiteY13" fmla="*/ 135826 h 377094"/>
                  <a:gd name="connsiteX14" fmla="*/ 151257 w 378809"/>
                  <a:gd name="connsiteY14" fmla="*/ 106871 h 377094"/>
                  <a:gd name="connsiteX15" fmla="*/ 189738 w 378809"/>
                  <a:gd name="connsiteY15" fmla="*/ 0 h 37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809" h="377094">
                    <a:moveTo>
                      <a:pt x="189738" y="0"/>
                    </a:moveTo>
                    <a:cubicBezTo>
                      <a:pt x="194310" y="3905"/>
                      <a:pt x="195739" y="4477"/>
                      <a:pt x="196025" y="5429"/>
                    </a:cubicBezTo>
                    <a:cubicBezTo>
                      <a:pt x="210121" y="47244"/>
                      <a:pt x="212788" y="101251"/>
                      <a:pt x="241268" y="127445"/>
                    </a:cubicBezTo>
                    <a:cubicBezTo>
                      <a:pt x="270224" y="154114"/>
                      <a:pt x="325660" y="130778"/>
                      <a:pt x="378809" y="138398"/>
                    </a:cubicBezTo>
                    <a:cubicBezTo>
                      <a:pt x="347186" y="165163"/>
                      <a:pt x="321945" y="189833"/>
                      <a:pt x="293370" y="209645"/>
                    </a:cubicBezTo>
                    <a:cubicBezTo>
                      <a:pt x="269081" y="226409"/>
                      <a:pt x="267081" y="244316"/>
                      <a:pt x="276225" y="269367"/>
                    </a:cubicBezTo>
                    <a:cubicBezTo>
                      <a:pt x="287560" y="300323"/>
                      <a:pt x="296228" y="332137"/>
                      <a:pt x="310325" y="377095"/>
                    </a:cubicBezTo>
                    <a:cubicBezTo>
                      <a:pt x="276225" y="349472"/>
                      <a:pt x="250317" y="331470"/>
                      <a:pt x="228124" y="309658"/>
                    </a:cubicBezTo>
                    <a:cubicBezTo>
                      <a:pt x="203835" y="285845"/>
                      <a:pt x="184595" y="280321"/>
                      <a:pt x="158782" y="308420"/>
                    </a:cubicBezTo>
                    <a:cubicBezTo>
                      <a:pt x="137827" y="331280"/>
                      <a:pt x="111443" y="349091"/>
                      <a:pt x="87439" y="369284"/>
                    </a:cubicBezTo>
                    <a:cubicBezTo>
                      <a:pt x="84772" y="365474"/>
                      <a:pt x="81439" y="362426"/>
                      <a:pt x="82010" y="361093"/>
                    </a:cubicBezTo>
                    <a:cubicBezTo>
                      <a:pt x="121348" y="267557"/>
                      <a:pt x="107537" y="191548"/>
                      <a:pt x="0" y="146018"/>
                    </a:cubicBezTo>
                    <a:cubicBezTo>
                      <a:pt x="3334" y="142494"/>
                      <a:pt x="6763" y="138874"/>
                      <a:pt x="10096" y="135350"/>
                    </a:cubicBezTo>
                    <a:cubicBezTo>
                      <a:pt x="43529" y="135350"/>
                      <a:pt x="76962" y="134017"/>
                      <a:pt x="110300" y="135826"/>
                    </a:cubicBezTo>
                    <a:cubicBezTo>
                      <a:pt x="133350" y="137065"/>
                      <a:pt x="144494" y="128397"/>
                      <a:pt x="151257" y="106871"/>
                    </a:cubicBezTo>
                    <a:cubicBezTo>
                      <a:pt x="162401" y="71342"/>
                      <a:pt x="176403" y="36576"/>
                      <a:pt x="189738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3274B494-01B9-4A4A-BA4F-40D8F8781B56}"/>
                  </a:ext>
                </a:extLst>
              </p:cNvPr>
              <p:cNvSpPr/>
              <p:nvPr/>
            </p:nvSpPr>
            <p:spPr>
              <a:xfrm>
                <a:off x="3513010" y="3084766"/>
                <a:ext cx="379190" cy="384619"/>
              </a:xfrm>
              <a:custGeom>
                <a:avLst/>
                <a:gdLst>
                  <a:gd name="connsiteX0" fmla="*/ 308420 w 379190"/>
                  <a:gd name="connsiteY0" fmla="*/ 384620 h 384619"/>
                  <a:gd name="connsiteX1" fmla="*/ 210407 w 379190"/>
                  <a:gd name="connsiteY1" fmla="*/ 303276 h 384619"/>
                  <a:gd name="connsiteX2" fmla="*/ 170593 w 379190"/>
                  <a:gd name="connsiteY2" fmla="*/ 303467 h 384619"/>
                  <a:gd name="connsiteX3" fmla="*/ 76105 w 379190"/>
                  <a:gd name="connsiteY3" fmla="*/ 383381 h 384619"/>
                  <a:gd name="connsiteX4" fmla="*/ 102298 w 379190"/>
                  <a:gd name="connsiteY4" fmla="*/ 267558 h 384619"/>
                  <a:gd name="connsiteX5" fmla="*/ 86296 w 379190"/>
                  <a:gd name="connsiteY5" fmla="*/ 219551 h 384619"/>
                  <a:gd name="connsiteX6" fmla="*/ 0 w 379190"/>
                  <a:gd name="connsiteY6" fmla="*/ 145637 h 384619"/>
                  <a:gd name="connsiteX7" fmla="*/ 181451 w 379190"/>
                  <a:gd name="connsiteY7" fmla="*/ 0 h 384619"/>
                  <a:gd name="connsiteX8" fmla="*/ 193072 w 379190"/>
                  <a:gd name="connsiteY8" fmla="*/ 8477 h 384619"/>
                  <a:gd name="connsiteX9" fmla="*/ 223838 w 379190"/>
                  <a:gd name="connsiteY9" fmla="*/ 108776 h 384619"/>
                  <a:gd name="connsiteX10" fmla="*/ 270034 w 379190"/>
                  <a:gd name="connsiteY10" fmla="*/ 142589 h 384619"/>
                  <a:gd name="connsiteX11" fmla="*/ 379190 w 379190"/>
                  <a:gd name="connsiteY11" fmla="*/ 142018 h 384619"/>
                  <a:gd name="connsiteX12" fmla="*/ 285940 w 379190"/>
                  <a:gd name="connsiteY12" fmla="*/ 220694 h 384619"/>
                  <a:gd name="connsiteX13" fmla="*/ 272129 w 379190"/>
                  <a:gd name="connsiteY13" fmla="*/ 269081 h 384619"/>
                  <a:gd name="connsiteX14" fmla="*/ 308420 w 379190"/>
                  <a:gd name="connsiteY14" fmla="*/ 384620 h 38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190" h="384619">
                    <a:moveTo>
                      <a:pt x="308420" y="384620"/>
                    </a:moveTo>
                    <a:cubicBezTo>
                      <a:pt x="268224" y="351473"/>
                      <a:pt x="238411" y="328422"/>
                      <a:pt x="210407" y="303276"/>
                    </a:cubicBezTo>
                    <a:cubicBezTo>
                      <a:pt x="195453" y="289846"/>
                      <a:pt x="185261" y="290132"/>
                      <a:pt x="170593" y="303467"/>
                    </a:cubicBezTo>
                    <a:cubicBezTo>
                      <a:pt x="142875" y="328708"/>
                      <a:pt x="113347" y="352044"/>
                      <a:pt x="76105" y="383381"/>
                    </a:cubicBezTo>
                    <a:cubicBezTo>
                      <a:pt x="86201" y="337376"/>
                      <a:pt x="92107" y="301847"/>
                      <a:pt x="102298" y="267558"/>
                    </a:cubicBezTo>
                    <a:cubicBezTo>
                      <a:pt x="108775" y="245650"/>
                      <a:pt x="103727" y="232982"/>
                      <a:pt x="86296" y="219551"/>
                    </a:cubicBezTo>
                    <a:cubicBezTo>
                      <a:pt x="58198" y="197834"/>
                      <a:pt x="32195" y="173546"/>
                      <a:pt x="0" y="145637"/>
                    </a:cubicBezTo>
                    <a:cubicBezTo>
                      <a:pt x="112966" y="159068"/>
                      <a:pt x="178879" y="121158"/>
                      <a:pt x="181451" y="0"/>
                    </a:cubicBezTo>
                    <a:cubicBezTo>
                      <a:pt x="185356" y="2858"/>
                      <a:pt x="189166" y="5620"/>
                      <a:pt x="193072" y="8477"/>
                    </a:cubicBezTo>
                    <a:cubicBezTo>
                      <a:pt x="203454" y="41910"/>
                      <a:pt x="215455" y="74867"/>
                      <a:pt x="223838" y="108776"/>
                    </a:cubicBezTo>
                    <a:cubicBezTo>
                      <a:pt x="230219" y="134779"/>
                      <a:pt x="242792" y="144780"/>
                      <a:pt x="270034" y="142589"/>
                    </a:cubicBezTo>
                    <a:cubicBezTo>
                      <a:pt x="302419" y="140018"/>
                      <a:pt x="335185" y="142018"/>
                      <a:pt x="379190" y="142018"/>
                    </a:cubicBezTo>
                    <a:cubicBezTo>
                      <a:pt x="342614" y="173260"/>
                      <a:pt x="315658" y="198787"/>
                      <a:pt x="285940" y="220694"/>
                    </a:cubicBezTo>
                    <a:cubicBezTo>
                      <a:pt x="266890" y="234696"/>
                      <a:pt x="265081" y="248793"/>
                      <a:pt x="272129" y="269081"/>
                    </a:cubicBezTo>
                    <a:cubicBezTo>
                      <a:pt x="283655" y="302991"/>
                      <a:pt x="293656" y="337566"/>
                      <a:pt x="308420" y="38462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0D92D634-05D0-4B83-B175-3EC022A65052}"/>
                  </a:ext>
                </a:extLst>
              </p:cNvPr>
              <p:cNvSpPr/>
              <p:nvPr/>
            </p:nvSpPr>
            <p:spPr>
              <a:xfrm>
                <a:off x="1004979" y="3089719"/>
                <a:ext cx="372906" cy="378618"/>
              </a:xfrm>
              <a:custGeom>
                <a:avLst/>
                <a:gdLst>
                  <a:gd name="connsiteX0" fmla="*/ 300707 w 372906"/>
                  <a:gd name="connsiteY0" fmla="*/ 378619 h 378618"/>
                  <a:gd name="connsiteX1" fmla="*/ 219554 w 372906"/>
                  <a:gd name="connsiteY1" fmla="*/ 311658 h 378618"/>
                  <a:gd name="connsiteX2" fmla="*/ 150022 w 372906"/>
                  <a:gd name="connsiteY2" fmla="*/ 309753 h 378618"/>
                  <a:gd name="connsiteX3" fmla="*/ 76774 w 372906"/>
                  <a:gd name="connsiteY3" fmla="*/ 371856 h 378618"/>
                  <a:gd name="connsiteX4" fmla="*/ 77155 w 372906"/>
                  <a:gd name="connsiteY4" fmla="*/ 341566 h 378618"/>
                  <a:gd name="connsiteX5" fmla="*/ 13147 w 372906"/>
                  <a:gd name="connsiteY5" fmla="*/ 158210 h 378618"/>
                  <a:gd name="connsiteX6" fmla="*/ 384 w 372906"/>
                  <a:gd name="connsiteY6" fmla="*/ 140970 h 378618"/>
                  <a:gd name="connsiteX7" fmla="*/ 7623 w 372906"/>
                  <a:gd name="connsiteY7" fmla="*/ 136874 h 378618"/>
                  <a:gd name="connsiteX8" fmla="*/ 127638 w 372906"/>
                  <a:gd name="connsiteY8" fmla="*/ 128969 h 378618"/>
                  <a:gd name="connsiteX9" fmla="*/ 173834 w 372906"/>
                  <a:gd name="connsiteY9" fmla="*/ 17050 h 378618"/>
                  <a:gd name="connsiteX10" fmla="*/ 184978 w 372906"/>
                  <a:gd name="connsiteY10" fmla="*/ 0 h 378618"/>
                  <a:gd name="connsiteX11" fmla="*/ 209743 w 372906"/>
                  <a:gd name="connsiteY11" fmla="*/ 81534 h 378618"/>
                  <a:gd name="connsiteX12" fmla="*/ 287848 w 372906"/>
                  <a:gd name="connsiteY12" fmla="*/ 137446 h 378618"/>
                  <a:gd name="connsiteX13" fmla="*/ 372907 w 372906"/>
                  <a:gd name="connsiteY13" fmla="*/ 136970 h 378618"/>
                  <a:gd name="connsiteX14" fmla="*/ 286229 w 372906"/>
                  <a:gd name="connsiteY14" fmla="*/ 209074 h 378618"/>
                  <a:gd name="connsiteX15" fmla="*/ 267751 w 372906"/>
                  <a:gd name="connsiteY15" fmla="*/ 272605 h 378618"/>
                  <a:gd name="connsiteX16" fmla="*/ 300707 w 372906"/>
                  <a:gd name="connsiteY16" fmla="*/ 378619 h 3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2906" h="378618">
                    <a:moveTo>
                      <a:pt x="300707" y="378619"/>
                    </a:moveTo>
                    <a:cubicBezTo>
                      <a:pt x="267179" y="351187"/>
                      <a:pt x="241843" y="332994"/>
                      <a:pt x="219554" y="311658"/>
                    </a:cubicBezTo>
                    <a:cubicBezTo>
                      <a:pt x="195646" y="288798"/>
                      <a:pt x="176311" y="280702"/>
                      <a:pt x="150022" y="309753"/>
                    </a:cubicBezTo>
                    <a:cubicBezTo>
                      <a:pt x="129067" y="332899"/>
                      <a:pt x="102301" y="350615"/>
                      <a:pt x="76774" y="371856"/>
                    </a:cubicBezTo>
                    <a:cubicBezTo>
                      <a:pt x="67154" y="360331"/>
                      <a:pt x="73822" y="348710"/>
                      <a:pt x="77155" y="341566"/>
                    </a:cubicBezTo>
                    <a:cubicBezTo>
                      <a:pt x="117065" y="258604"/>
                      <a:pt x="85823" y="201549"/>
                      <a:pt x="13147" y="158210"/>
                    </a:cubicBezTo>
                    <a:cubicBezTo>
                      <a:pt x="7242" y="154686"/>
                      <a:pt x="-1997" y="151638"/>
                      <a:pt x="384" y="140970"/>
                    </a:cubicBezTo>
                    <a:cubicBezTo>
                      <a:pt x="2765" y="139541"/>
                      <a:pt x="5146" y="137065"/>
                      <a:pt x="7623" y="136874"/>
                    </a:cubicBezTo>
                    <a:cubicBezTo>
                      <a:pt x="48485" y="134683"/>
                      <a:pt x="99539" y="153353"/>
                      <a:pt x="127638" y="128969"/>
                    </a:cubicBezTo>
                    <a:cubicBezTo>
                      <a:pt x="154879" y="105346"/>
                      <a:pt x="159166" y="55340"/>
                      <a:pt x="173834" y="17050"/>
                    </a:cubicBezTo>
                    <a:cubicBezTo>
                      <a:pt x="175453" y="12954"/>
                      <a:pt x="178692" y="9430"/>
                      <a:pt x="184978" y="0"/>
                    </a:cubicBezTo>
                    <a:cubicBezTo>
                      <a:pt x="194408" y="30194"/>
                      <a:pt x="206029" y="55340"/>
                      <a:pt x="209743" y="81534"/>
                    </a:cubicBezTo>
                    <a:cubicBezTo>
                      <a:pt x="216601" y="129635"/>
                      <a:pt x="243176" y="143161"/>
                      <a:pt x="287848" y="137446"/>
                    </a:cubicBezTo>
                    <a:cubicBezTo>
                      <a:pt x="310804" y="134493"/>
                      <a:pt x="334521" y="136970"/>
                      <a:pt x="372907" y="136970"/>
                    </a:cubicBezTo>
                    <a:cubicBezTo>
                      <a:pt x="337664" y="166783"/>
                      <a:pt x="313852" y="190786"/>
                      <a:pt x="286229" y="209074"/>
                    </a:cubicBezTo>
                    <a:cubicBezTo>
                      <a:pt x="259845" y="226600"/>
                      <a:pt x="257845" y="245650"/>
                      <a:pt x="267751" y="272605"/>
                    </a:cubicBezTo>
                    <a:cubicBezTo>
                      <a:pt x="278990" y="303466"/>
                      <a:pt x="287372" y="335280"/>
                      <a:pt x="300707" y="37861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50B596EB-822E-487F-A6D0-27BF836126D8}"/>
                  </a:ext>
                </a:extLst>
              </p:cNvPr>
              <p:cNvSpPr/>
              <p:nvPr/>
            </p:nvSpPr>
            <p:spPr>
              <a:xfrm>
                <a:off x="3089337" y="573405"/>
                <a:ext cx="388048" cy="377190"/>
              </a:xfrm>
              <a:custGeom>
                <a:avLst/>
                <a:gdLst>
                  <a:gd name="connsiteX0" fmla="*/ 0 w 388048"/>
                  <a:gd name="connsiteY0" fmla="*/ 148780 h 377190"/>
                  <a:gd name="connsiteX1" fmla="*/ 147352 w 388048"/>
                  <a:gd name="connsiteY1" fmla="*/ 129921 h 377190"/>
                  <a:gd name="connsiteX2" fmla="*/ 198977 w 388048"/>
                  <a:gd name="connsiteY2" fmla="*/ 0 h 377190"/>
                  <a:gd name="connsiteX3" fmla="*/ 232601 w 388048"/>
                  <a:gd name="connsiteY3" fmla="*/ 107823 h 377190"/>
                  <a:gd name="connsiteX4" fmla="*/ 277844 w 388048"/>
                  <a:gd name="connsiteY4" fmla="*/ 142399 h 377190"/>
                  <a:gd name="connsiteX5" fmla="*/ 388048 w 388048"/>
                  <a:gd name="connsiteY5" fmla="*/ 141732 h 377190"/>
                  <a:gd name="connsiteX6" fmla="*/ 294989 w 388048"/>
                  <a:gd name="connsiteY6" fmla="*/ 221647 h 377190"/>
                  <a:gd name="connsiteX7" fmla="*/ 281845 w 388048"/>
                  <a:gd name="connsiteY7" fmla="*/ 270224 h 377190"/>
                  <a:gd name="connsiteX8" fmla="*/ 313658 w 388048"/>
                  <a:gd name="connsiteY8" fmla="*/ 374047 h 377190"/>
                  <a:gd name="connsiteX9" fmla="*/ 307277 w 388048"/>
                  <a:gd name="connsiteY9" fmla="*/ 374237 h 377190"/>
                  <a:gd name="connsiteX10" fmla="*/ 198596 w 388048"/>
                  <a:gd name="connsiteY10" fmla="*/ 297656 h 377190"/>
                  <a:gd name="connsiteX11" fmla="*/ 90202 w 388048"/>
                  <a:gd name="connsiteY11" fmla="*/ 377190 h 377190"/>
                  <a:gd name="connsiteX12" fmla="*/ 87439 w 388048"/>
                  <a:gd name="connsiteY12" fmla="*/ 367474 h 377190"/>
                  <a:gd name="connsiteX13" fmla="*/ 0 w 388048"/>
                  <a:gd name="connsiteY13" fmla="*/ 148780 h 37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8048" h="377190">
                    <a:moveTo>
                      <a:pt x="0" y="148780"/>
                    </a:moveTo>
                    <a:cubicBezTo>
                      <a:pt x="60579" y="132778"/>
                      <a:pt x="115824" y="163068"/>
                      <a:pt x="147352" y="129921"/>
                    </a:cubicBezTo>
                    <a:cubicBezTo>
                      <a:pt x="174784" y="101060"/>
                      <a:pt x="180022" y="51149"/>
                      <a:pt x="198977" y="0"/>
                    </a:cubicBezTo>
                    <a:cubicBezTo>
                      <a:pt x="212503" y="42672"/>
                      <a:pt x="224695" y="74676"/>
                      <a:pt x="232601" y="107823"/>
                    </a:cubicBezTo>
                    <a:cubicBezTo>
                      <a:pt x="238792" y="133636"/>
                      <a:pt x="249650" y="144970"/>
                      <a:pt x="277844" y="142399"/>
                    </a:cubicBezTo>
                    <a:cubicBezTo>
                      <a:pt x="310229" y="139541"/>
                      <a:pt x="343186" y="141732"/>
                      <a:pt x="388048" y="141732"/>
                    </a:cubicBezTo>
                    <a:cubicBezTo>
                      <a:pt x="351282" y="173545"/>
                      <a:pt x="324231" y="198882"/>
                      <a:pt x="294989" y="221647"/>
                    </a:cubicBezTo>
                    <a:cubicBezTo>
                      <a:pt x="276892" y="235744"/>
                      <a:pt x="273844" y="248793"/>
                      <a:pt x="281845" y="270224"/>
                    </a:cubicBezTo>
                    <a:cubicBezTo>
                      <a:pt x="294513" y="303847"/>
                      <a:pt x="303181" y="338899"/>
                      <a:pt x="313658" y="374047"/>
                    </a:cubicBezTo>
                    <a:cubicBezTo>
                      <a:pt x="309658" y="374237"/>
                      <a:pt x="308134" y="374809"/>
                      <a:pt x="307277" y="374237"/>
                    </a:cubicBezTo>
                    <a:cubicBezTo>
                      <a:pt x="268224" y="350425"/>
                      <a:pt x="238125" y="293941"/>
                      <a:pt x="198596" y="297656"/>
                    </a:cubicBezTo>
                    <a:cubicBezTo>
                      <a:pt x="160592" y="301181"/>
                      <a:pt x="126587" y="348520"/>
                      <a:pt x="90202" y="377190"/>
                    </a:cubicBezTo>
                    <a:cubicBezTo>
                      <a:pt x="88773" y="372713"/>
                      <a:pt x="86487" y="369284"/>
                      <a:pt x="87439" y="367474"/>
                    </a:cubicBezTo>
                    <a:cubicBezTo>
                      <a:pt x="133160" y="271272"/>
                      <a:pt x="108013" y="198787"/>
                      <a:pt x="0" y="14878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555F7919-3306-465B-B5C5-9330775B6387}"/>
                  </a:ext>
                </a:extLst>
              </p:cNvPr>
              <p:cNvSpPr/>
              <p:nvPr/>
            </p:nvSpPr>
            <p:spPr>
              <a:xfrm>
                <a:off x="581691" y="576548"/>
                <a:ext cx="369893" cy="378428"/>
              </a:xfrm>
              <a:custGeom>
                <a:avLst/>
                <a:gdLst>
                  <a:gd name="connsiteX0" fmla="*/ 0 w 369893"/>
                  <a:gd name="connsiteY0" fmla="*/ 141256 h 378428"/>
                  <a:gd name="connsiteX1" fmla="*/ 135827 w 369893"/>
                  <a:gd name="connsiteY1" fmla="*/ 130873 h 378428"/>
                  <a:gd name="connsiteX2" fmla="*/ 183356 w 369893"/>
                  <a:gd name="connsiteY2" fmla="*/ 19717 h 378428"/>
                  <a:gd name="connsiteX3" fmla="*/ 192119 w 369893"/>
                  <a:gd name="connsiteY3" fmla="*/ 0 h 378428"/>
                  <a:gd name="connsiteX4" fmla="*/ 221742 w 369893"/>
                  <a:gd name="connsiteY4" fmla="*/ 92678 h 378428"/>
                  <a:gd name="connsiteX5" fmla="*/ 286703 w 369893"/>
                  <a:gd name="connsiteY5" fmla="*/ 139351 h 378428"/>
                  <a:gd name="connsiteX6" fmla="*/ 369665 w 369893"/>
                  <a:gd name="connsiteY6" fmla="*/ 138684 h 378428"/>
                  <a:gd name="connsiteX7" fmla="*/ 369570 w 369893"/>
                  <a:gd name="connsiteY7" fmla="*/ 147352 h 378428"/>
                  <a:gd name="connsiteX8" fmla="*/ 273558 w 369893"/>
                  <a:gd name="connsiteY8" fmla="*/ 241078 h 378428"/>
                  <a:gd name="connsiteX9" fmla="*/ 306134 w 369893"/>
                  <a:gd name="connsiteY9" fmla="*/ 375380 h 378428"/>
                  <a:gd name="connsiteX10" fmla="*/ 190690 w 369893"/>
                  <a:gd name="connsiteY10" fmla="*/ 294132 h 378428"/>
                  <a:gd name="connsiteX11" fmla="*/ 78010 w 369893"/>
                  <a:gd name="connsiteY11" fmla="*/ 378428 h 378428"/>
                  <a:gd name="connsiteX12" fmla="*/ 102108 w 369893"/>
                  <a:gd name="connsiteY12" fmla="*/ 274320 h 378428"/>
                  <a:gd name="connsiteX13" fmla="*/ 80581 w 369893"/>
                  <a:gd name="connsiteY13" fmla="*/ 210502 h 378428"/>
                  <a:gd name="connsiteX14" fmla="*/ 0 w 369893"/>
                  <a:gd name="connsiteY14" fmla="*/ 141256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9893" h="378428">
                    <a:moveTo>
                      <a:pt x="0" y="141256"/>
                    </a:moveTo>
                    <a:cubicBezTo>
                      <a:pt x="53816" y="134302"/>
                      <a:pt x="105727" y="156115"/>
                      <a:pt x="135827" y="130873"/>
                    </a:cubicBezTo>
                    <a:cubicBezTo>
                      <a:pt x="163354" y="107728"/>
                      <a:pt x="168402" y="57817"/>
                      <a:pt x="183356" y="19717"/>
                    </a:cubicBezTo>
                    <a:cubicBezTo>
                      <a:pt x="185071" y="15431"/>
                      <a:pt x="187166" y="11240"/>
                      <a:pt x="192119" y="0"/>
                    </a:cubicBezTo>
                    <a:cubicBezTo>
                      <a:pt x="203549" y="34576"/>
                      <a:pt x="216694" y="62960"/>
                      <a:pt x="221742" y="92678"/>
                    </a:cubicBezTo>
                    <a:cubicBezTo>
                      <a:pt x="228600" y="132398"/>
                      <a:pt x="248698" y="143923"/>
                      <a:pt x="286703" y="139351"/>
                    </a:cubicBezTo>
                    <a:cubicBezTo>
                      <a:pt x="314039" y="136017"/>
                      <a:pt x="342138" y="138684"/>
                      <a:pt x="369665" y="138684"/>
                    </a:cubicBezTo>
                    <a:cubicBezTo>
                      <a:pt x="369665" y="144590"/>
                      <a:pt x="370237" y="146590"/>
                      <a:pt x="369570" y="147352"/>
                    </a:cubicBezTo>
                    <a:cubicBezTo>
                      <a:pt x="338423" y="180785"/>
                      <a:pt x="281940" y="200120"/>
                      <a:pt x="273558" y="241078"/>
                    </a:cubicBezTo>
                    <a:cubicBezTo>
                      <a:pt x="265462" y="280702"/>
                      <a:pt x="293084" y="327565"/>
                      <a:pt x="306134" y="375380"/>
                    </a:cubicBezTo>
                    <a:cubicBezTo>
                      <a:pt x="261938" y="348806"/>
                      <a:pt x="231553" y="291275"/>
                      <a:pt x="190690" y="294132"/>
                    </a:cubicBezTo>
                    <a:cubicBezTo>
                      <a:pt x="153543" y="296704"/>
                      <a:pt x="119634" y="345186"/>
                      <a:pt x="78010" y="378428"/>
                    </a:cubicBezTo>
                    <a:cubicBezTo>
                      <a:pt x="86963" y="338328"/>
                      <a:pt x="91059" y="305086"/>
                      <a:pt x="102108" y="274320"/>
                    </a:cubicBezTo>
                    <a:cubicBezTo>
                      <a:pt x="112681" y="244793"/>
                      <a:pt x="103537" y="227743"/>
                      <a:pt x="80581" y="210502"/>
                    </a:cubicBezTo>
                    <a:cubicBezTo>
                      <a:pt x="54483" y="190976"/>
                      <a:pt x="30956" y="168116"/>
                      <a:pt x="0" y="141256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9B9B571A-8133-4201-BED9-495ADE46DA80}"/>
                  </a:ext>
                </a:extLst>
              </p:cNvPr>
              <p:cNvSpPr/>
              <p:nvPr/>
            </p:nvSpPr>
            <p:spPr>
              <a:xfrm>
                <a:off x="1421700" y="572262"/>
                <a:ext cx="379285" cy="384047"/>
              </a:xfrm>
              <a:custGeom>
                <a:avLst/>
                <a:gdLst>
                  <a:gd name="connsiteX0" fmla="*/ 379286 w 379285"/>
                  <a:gd name="connsiteY0" fmla="*/ 142875 h 384047"/>
                  <a:gd name="connsiteX1" fmla="*/ 292894 w 379285"/>
                  <a:gd name="connsiteY1" fmla="*/ 216313 h 384047"/>
                  <a:gd name="connsiteX2" fmla="*/ 275273 w 379285"/>
                  <a:gd name="connsiteY2" fmla="*/ 280607 h 384047"/>
                  <a:gd name="connsiteX3" fmla="*/ 307372 w 379285"/>
                  <a:gd name="connsiteY3" fmla="*/ 384048 h 384047"/>
                  <a:gd name="connsiteX4" fmla="*/ 222123 w 379285"/>
                  <a:gd name="connsiteY4" fmla="*/ 314134 h 384047"/>
                  <a:gd name="connsiteX5" fmla="*/ 159544 w 379285"/>
                  <a:gd name="connsiteY5" fmla="*/ 313563 h 384047"/>
                  <a:gd name="connsiteX6" fmla="*/ 83915 w 379285"/>
                  <a:gd name="connsiteY6" fmla="*/ 378238 h 384047"/>
                  <a:gd name="connsiteX7" fmla="*/ 78962 w 379285"/>
                  <a:gd name="connsiteY7" fmla="*/ 369380 h 384047"/>
                  <a:gd name="connsiteX8" fmla="*/ 0 w 379285"/>
                  <a:gd name="connsiteY8" fmla="*/ 149447 h 384047"/>
                  <a:gd name="connsiteX9" fmla="*/ 179642 w 379285"/>
                  <a:gd name="connsiteY9" fmla="*/ 0 h 384047"/>
                  <a:gd name="connsiteX10" fmla="*/ 192500 w 379285"/>
                  <a:gd name="connsiteY10" fmla="*/ 9049 h 384047"/>
                  <a:gd name="connsiteX11" fmla="*/ 224028 w 379285"/>
                  <a:gd name="connsiteY11" fmla="*/ 110680 h 384047"/>
                  <a:gd name="connsiteX12" fmla="*/ 270415 w 379285"/>
                  <a:gd name="connsiteY12" fmla="*/ 143542 h 384047"/>
                  <a:gd name="connsiteX13" fmla="*/ 379286 w 379285"/>
                  <a:gd name="connsiteY13" fmla="*/ 142875 h 38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285" h="384047">
                    <a:moveTo>
                      <a:pt x="379286" y="142875"/>
                    </a:moveTo>
                    <a:cubicBezTo>
                      <a:pt x="344805" y="172498"/>
                      <a:pt x="320231" y="196215"/>
                      <a:pt x="292894" y="216313"/>
                    </a:cubicBezTo>
                    <a:cubicBezTo>
                      <a:pt x="268510" y="234220"/>
                      <a:pt x="263366" y="252317"/>
                      <a:pt x="275273" y="280607"/>
                    </a:cubicBezTo>
                    <a:cubicBezTo>
                      <a:pt x="288036" y="310705"/>
                      <a:pt x="294989" y="343186"/>
                      <a:pt x="307372" y="384048"/>
                    </a:cubicBezTo>
                    <a:cubicBezTo>
                      <a:pt x="274130" y="357092"/>
                      <a:pt x="246412" y="337375"/>
                      <a:pt x="222123" y="314134"/>
                    </a:cubicBezTo>
                    <a:cubicBezTo>
                      <a:pt x="199739" y="292703"/>
                      <a:pt x="182594" y="290036"/>
                      <a:pt x="159544" y="313563"/>
                    </a:cubicBezTo>
                    <a:cubicBezTo>
                      <a:pt x="136589" y="336994"/>
                      <a:pt x="109633" y="356521"/>
                      <a:pt x="83915" y="378238"/>
                    </a:cubicBezTo>
                    <a:cubicBezTo>
                      <a:pt x="81344" y="373761"/>
                      <a:pt x="78296" y="370808"/>
                      <a:pt x="78962" y="369380"/>
                    </a:cubicBezTo>
                    <a:cubicBezTo>
                      <a:pt x="121158" y="274225"/>
                      <a:pt x="102679" y="198596"/>
                      <a:pt x="0" y="149447"/>
                    </a:cubicBezTo>
                    <a:cubicBezTo>
                      <a:pt x="112014" y="159067"/>
                      <a:pt x="181070" y="125825"/>
                      <a:pt x="179642" y="0"/>
                    </a:cubicBezTo>
                    <a:cubicBezTo>
                      <a:pt x="183928" y="3048"/>
                      <a:pt x="188214" y="6001"/>
                      <a:pt x="192500" y="9049"/>
                    </a:cubicBezTo>
                    <a:cubicBezTo>
                      <a:pt x="203168" y="42863"/>
                      <a:pt x="215646" y="76295"/>
                      <a:pt x="224028" y="110680"/>
                    </a:cubicBezTo>
                    <a:cubicBezTo>
                      <a:pt x="230505" y="137255"/>
                      <a:pt x="243650" y="145732"/>
                      <a:pt x="270415" y="143542"/>
                    </a:cubicBezTo>
                    <a:cubicBezTo>
                      <a:pt x="302514" y="140970"/>
                      <a:pt x="335185" y="142875"/>
                      <a:pt x="379286" y="1428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79D2FEEA-F5EC-4C7C-9E5A-38E1976F2B27}"/>
                  </a:ext>
                </a:extLst>
              </p:cNvPr>
              <p:cNvSpPr/>
              <p:nvPr/>
            </p:nvSpPr>
            <p:spPr>
              <a:xfrm>
                <a:off x="3934014" y="1284827"/>
                <a:ext cx="381285" cy="385286"/>
              </a:xfrm>
              <a:custGeom>
                <a:avLst/>
                <a:gdLst>
                  <a:gd name="connsiteX0" fmla="*/ 80391 w 381285"/>
                  <a:gd name="connsiteY0" fmla="*/ 382143 h 385286"/>
                  <a:gd name="connsiteX1" fmla="*/ 103156 w 381285"/>
                  <a:gd name="connsiteY1" fmla="*/ 241173 h 385286"/>
                  <a:gd name="connsiteX2" fmla="*/ 0 w 381285"/>
                  <a:gd name="connsiteY2" fmla="*/ 142684 h 385286"/>
                  <a:gd name="connsiteX3" fmla="*/ 103823 w 381285"/>
                  <a:gd name="connsiteY3" fmla="*/ 143351 h 385286"/>
                  <a:gd name="connsiteX4" fmla="*/ 154019 w 381285"/>
                  <a:gd name="connsiteY4" fmla="*/ 107347 h 385286"/>
                  <a:gd name="connsiteX5" fmla="*/ 192310 w 381285"/>
                  <a:gd name="connsiteY5" fmla="*/ 0 h 385286"/>
                  <a:gd name="connsiteX6" fmla="*/ 227552 w 381285"/>
                  <a:gd name="connsiteY6" fmla="*/ 111728 h 385286"/>
                  <a:gd name="connsiteX7" fmla="*/ 270320 w 381285"/>
                  <a:gd name="connsiteY7" fmla="*/ 143161 h 385286"/>
                  <a:gd name="connsiteX8" fmla="*/ 381286 w 381285"/>
                  <a:gd name="connsiteY8" fmla="*/ 142684 h 385286"/>
                  <a:gd name="connsiteX9" fmla="*/ 298895 w 381285"/>
                  <a:gd name="connsiteY9" fmla="*/ 212217 h 385286"/>
                  <a:gd name="connsiteX10" fmla="*/ 278702 w 381285"/>
                  <a:gd name="connsiteY10" fmla="*/ 284036 h 385286"/>
                  <a:gd name="connsiteX11" fmla="*/ 311182 w 381285"/>
                  <a:gd name="connsiteY11" fmla="*/ 385286 h 385286"/>
                  <a:gd name="connsiteX12" fmla="*/ 223838 w 381285"/>
                  <a:gd name="connsiteY12" fmla="*/ 312420 h 385286"/>
                  <a:gd name="connsiteX13" fmla="*/ 160877 w 381285"/>
                  <a:gd name="connsiteY13" fmla="*/ 313944 h 385286"/>
                  <a:gd name="connsiteX14" fmla="*/ 80391 w 381285"/>
                  <a:gd name="connsiteY14" fmla="*/ 382143 h 38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285" h="385286">
                    <a:moveTo>
                      <a:pt x="80391" y="382143"/>
                    </a:moveTo>
                    <a:cubicBezTo>
                      <a:pt x="85820" y="328136"/>
                      <a:pt x="120015" y="280797"/>
                      <a:pt x="103156" y="241173"/>
                    </a:cubicBezTo>
                    <a:cubicBezTo>
                      <a:pt x="87440" y="204311"/>
                      <a:pt x="41338" y="180308"/>
                      <a:pt x="0" y="142684"/>
                    </a:cubicBezTo>
                    <a:cubicBezTo>
                      <a:pt x="40291" y="142684"/>
                      <a:pt x="72295" y="140399"/>
                      <a:pt x="103823" y="143351"/>
                    </a:cubicBezTo>
                    <a:cubicBezTo>
                      <a:pt x="133255" y="146113"/>
                      <a:pt x="146113" y="133826"/>
                      <a:pt x="154019" y="107347"/>
                    </a:cubicBezTo>
                    <a:cubicBezTo>
                      <a:pt x="163735" y="74771"/>
                      <a:pt x="176784" y="43148"/>
                      <a:pt x="192310" y="0"/>
                    </a:cubicBezTo>
                    <a:cubicBezTo>
                      <a:pt x="206597" y="44387"/>
                      <a:pt x="219742" y="77438"/>
                      <a:pt x="227552" y="111728"/>
                    </a:cubicBezTo>
                    <a:cubicBezTo>
                      <a:pt x="233363" y="137350"/>
                      <a:pt x="245650" y="144590"/>
                      <a:pt x="270320" y="143161"/>
                    </a:cubicBezTo>
                    <a:cubicBezTo>
                      <a:pt x="302990" y="141256"/>
                      <a:pt x="335852" y="142684"/>
                      <a:pt x="381286" y="142684"/>
                    </a:cubicBezTo>
                    <a:cubicBezTo>
                      <a:pt x="348139" y="171069"/>
                      <a:pt x="325279" y="194215"/>
                      <a:pt x="298895" y="212217"/>
                    </a:cubicBezTo>
                    <a:cubicBezTo>
                      <a:pt x="270129" y="231838"/>
                      <a:pt x="265652" y="253079"/>
                      <a:pt x="278702" y="284036"/>
                    </a:cubicBezTo>
                    <a:cubicBezTo>
                      <a:pt x="290703" y="312706"/>
                      <a:pt x="298037" y="343376"/>
                      <a:pt x="311182" y="385286"/>
                    </a:cubicBezTo>
                    <a:cubicBezTo>
                      <a:pt x="275654" y="355949"/>
                      <a:pt x="247841" y="336137"/>
                      <a:pt x="223838" y="312420"/>
                    </a:cubicBezTo>
                    <a:cubicBezTo>
                      <a:pt x="200406" y="289179"/>
                      <a:pt x="182975" y="292322"/>
                      <a:pt x="160877" y="313944"/>
                    </a:cubicBezTo>
                    <a:cubicBezTo>
                      <a:pt x="137351" y="336995"/>
                      <a:pt x="110585" y="356807"/>
                      <a:pt x="80391" y="382143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29B9004F-84BF-4289-99D9-F61F068205C3}"/>
                  </a:ext>
                </a:extLst>
              </p:cNvPr>
              <p:cNvSpPr/>
              <p:nvPr/>
            </p:nvSpPr>
            <p:spPr>
              <a:xfrm>
                <a:off x="2261901" y="1285303"/>
                <a:ext cx="370332" cy="381380"/>
              </a:xfrm>
              <a:custGeom>
                <a:avLst/>
                <a:gdLst>
                  <a:gd name="connsiteX0" fmla="*/ 0 w 370332"/>
                  <a:gd name="connsiteY0" fmla="*/ 146780 h 381380"/>
                  <a:gd name="connsiteX1" fmla="*/ 136588 w 370332"/>
                  <a:gd name="connsiteY1" fmla="*/ 130016 h 381380"/>
                  <a:gd name="connsiteX2" fmla="*/ 188023 w 370332"/>
                  <a:gd name="connsiteY2" fmla="*/ 0 h 381380"/>
                  <a:gd name="connsiteX3" fmla="*/ 222695 w 370332"/>
                  <a:gd name="connsiteY3" fmla="*/ 110966 h 381380"/>
                  <a:gd name="connsiteX4" fmla="*/ 264890 w 370332"/>
                  <a:gd name="connsiteY4" fmla="*/ 142970 h 381380"/>
                  <a:gd name="connsiteX5" fmla="*/ 370332 w 370332"/>
                  <a:gd name="connsiteY5" fmla="*/ 142399 h 381380"/>
                  <a:gd name="connsiteX6" fmla="*/ 286226 w 370332"/>
                  <a:gd name="connsiteY6" fmla="*/ 219266 h 381380"/>
                  <a:gd name="connsiteX7" fmla="*/ 271177 w 370332"/>
                  <a:gd name="connsiteY7" fmla="*/ 271843 h 381380"/>
                  <a:gd name="connsiteX8" fmla="*/ 304800 w 370332"/>
                  <a:gd name="connsiteY8" fmla="*/ 381381 h 381380"/>
                  <a:gd name="connsiteX9" fmla="*/ 281178 w 370332"/>
                  <a:gd name="connsiteY9" fmla="*/ 363664 h 381380"/>
                  <a:gd name="connsiteX10" fmla="*/ 187833 w 370332"/>
                  <a:gd name="connsiteY10" fmla="*/ 297085 h 381380"/>
                  <a:gd name="connsiteX11" fmla="*/ 95059 w 370332"/>
                  <a:gd name="connsiteY11" fmla="*/ 366236 h 381380"/>
                  <a:gd name="connsiteX12" fmla="*/ 79915 w 370332"/>
                  <a:gd name="connsiteY12" fmla="*/ 377095 h 381380"/>
                  <a:gd name="connsiteX13" fmla="*/ 77248 w 370332"/>
                  <a:gd name="connsiteY13" fmla="*/ 372046 h 381380"/>
                  <a:gd name="connsiteX14" fmla="*/ 98965 w 370332"/>
                  <a:gd name="connsiteY14" fmla="*/ 239935 h 381380"/>
                  <a:gd name="connsiteX15" fmla="*/ 0 w 370332"/>
                  <a:gd name="connsiteY15" fmla="*/ 146780 h 38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0332" h="381380">
                    <a:moveTo>
                      <a:pt x="0" y="146780"/>
                    </a:moveTo>
                    <a:cubicBezTo>
                      <a:pt x="49911" y="132779"/>
                      <a:pt x="105251" y="164116"/>
                      <a:pt x="136588" y="130016"/>
                    </a:cubicBezTo>
                    <a:cubicBezTo>
                      <a:pt x="163925" y="100203"/>
                      <a:pt x="169354" y="50387"/>
                      <a:pt x="188023" y="0"/>
                    </a:cubicBezTo>
                    <a:cubicBezTo>
                      <a:pt x="201549" y="42672"/>
                      <a:pt x="213931" y="76391"/>
                      <a:pt x="222695" y="110966"/>
                    </a:cubicBezTo>
                    <a:cubicBezTo>
                      <a:pt x="228695" y="134779"/>
                      <a:pt x="239173" y="144780"/>
                      <a:pt x="264890" y="142970"/>
                    </a:cubicBezTo>
                    <a:cubicBezTo>
                      <a:pt x="297847" y="140589"/>
                      <a:pt x="331184" y="142399"/>
                      <a:pt x="370332" y="142399"/>
                    </a:cubicBezTo>
                    <a:cubicBezTo>
                      <a:pt x="345757" y="176213"/>
                      <a:pt x="313944" y="195929"/>
                      <a:pt x="286226" y="219266"/>
                    </a:cubicBezTo>
                    <a:cubicBezTo>
                      <a:pt x="267843" y="234696"/>
                      <a:pt x="262128" y="248317"/>
                      <a:pt x="271177" y="271843"/>
                    </a:cubicBezTo>
                    <a:cubicBezTo>
                      <a:pt x="284036" y="305276"/>
                      <a:pt x="292513" y="340423"/>
                      <a:pt x="304800" y="381381"/>
                    </a:cubicBezTo>
                    <a:cubicBezTo>
                      <a:pt x="293084" y="372618"/>
                      <a:pt x="287274" y="367951"/>
                      <a:pt x="281178" y="363664"/>
                    </a:cubicBezTo>
                    <a:cubicBezTo>
                      <a:pt x="248888" y="341281"/>
                      <a:pt x="222123" y="293560"/>
                      <a:pt x="187833" y="297085"/>
                    </a:cubicBezTo>
                    <a:cubicBezTo>
                      <a:pt x="154876" y="300514"/>
                      <a:pt x="125921" y="341757"/>
                      <a:pt x="95059" y="366236"/>
                    </a:cubicBezTo>
                    <a:cubicBezTo>
                      <a:pt x="90297" y="370046"/>
                      <a:pt x="85154" y="373380"/>
                      <a:pt x="79915" y="377095"/>
                    </a:cubicBezTo>
                    <a:cubicBezTo>
                      <a:pt x="78486" y="374428"/>
                      <a:pt x="77153" y="373189"/>
                      <a:pt x="77248" y="372046"/>
                    </a:cubicBezTo>
                    <a:cubicBezTo>
                      <a:pt x="81153" y="326612"/>
                      <a:pt x="116014" y="279368"/>
                      <a:pt x="98965" y="239935"/>
                    </a:cubicBezTo>
                    <a:cubicBezTo>
                      <a:pt x="82963" y="203073"/>
                      <a:pt x="36671" y="179451"/>
                      <a:pt x="0" y="14678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3F19ED77-2938-47A1-8DEE-1C389385DFF8}"/>
                  </a:ext>
                </a:extLst>
              </p:cNvPr>
              <p:cNvSpPr/>
              <p:nvPr/>
            </p:nvSpPr>
            <p:spPr>
              <a:xfrm>
                <a:off x="3933443" y="573119"/>
                <a:ext cx="378237" cy="383762"/>
              </a:xfrm>
              <a:custGeom>
                <a:avLst/>
                <a:gdLst>
                  <a:gd name="connsiteX0" fmla="*/ 193072 w 378237"/>
                  <a:gd name="connsiteY0" fmla="*/ 0 h 383762"/>
                  <a:gd name="connsiteX1" fmla="*/ 242411 w 378237"/>
                  <a:gd name="connsiteY1" fmla="*/ 134207 h 383762"/>
                  <a:gd name="connsiteX2" fmla="*/ 378238 w 378237"/>
                  <a:gd name="connsiteY2" fmla="*/ 145256 h 383762"/>
                  <a:gd name="connsiteX3" fmla="*/ 289274 w 378237"/>
                  <a:gd name="connsiteY3" fmla="*/ 221075 h 383762"/>
                  <a:gd name="connsiteX4" fmla="*/ 275272 w 378237"/>
                  <a:gd name="connsiteY4" fmla="*/ 269272 h 383762"/>
                  <a:gd name="connsiteX5" fmla="*/ 310610 w 378237"/>
                  <a:gd name="connsiteY5" fmla="*/ 383762 h 383762"/>
                  <a:gd name="connsiteX6" fmla="*/ 238696 w 378237"/>
                  <a:gd name="connsiteY6" fmla="*/ 324136 h 383762"/>
                  <a:gd name="connsiteX7" fmla="*/ 146685 w 378237"/>
                  <a:gd name="connsiteY7" fmla="*/ 325946 h 383762"/>
                  <a:gd name="connsiteX8" fmla="*/ 84868 w 378237"/>
                  <a:gd name="connsiteY8" fmla="*/ 378333 h 383762"/>
                  <a:gd name="connsiteX9" fmla="*/ 81153 w 378237"/>
                  <a:gd name="connsiteY9" fmla="*/ 368237 h 383762"/>
                  <a:gd name="connsiteX10" fmla="*/ 0 w 378237"/>
                  <a:gd name="connsiteY10" fmla="*/ 152210 h 383762"/>
                  <a:gd name="connsiteX11" fmla="*/ 8858 w 378237"/>
                  <a:gd name="connsiteY11" fmla="*/ 142018 h 383762"/>
                  <a:gd name="connsiteX12" fmla="*/ 104489 w 378237"/>
                  <a:gd name="connsiteY12" fmla="*/ 142685 h 383762"/>
                  <a:gd name="connsiteX13" fmla="*/ 154591 w 378237"/>
                  <a:gd name="connsiteY13" fmla="*/ 106680 h 383762"/>
                  <a:gd name="connsiteX14" fmla="*/ 193072 w 378237"/>
                  <a:gd name="connsiteY14" fmla="*/ 0 h 38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8237" h="383762">
                    <a:moveTo>
                      <a:pt x="193072" y="0"/>
                    </a:moveTo>
                    <a:cubicBezTo>
                      <a:pt x="211265" y="54197"/>
                      <a:pt x="214122" y="108014"/>
                      <a:pt x="242411" y="134207"/>
                    </a:cubicBezTo>
                    <a:cubicBezTo>
                      <a:pt x="271177" y="160782"/>
                      <a:pt x="326517" y="136684"/>
                      <a:pt x="378238" y="145256"/>
                    </a:cubicBezTo>
                    <a:cubicBezTo>
                      <a:pt x="345567" y="173355"/>
                      <a:pt x="318421" y="198501"/>
                      <a:pt x="289274" y="221075"/>
                    </a:cubicBezTo>
                    <a:cubicBezTo>
                      <a:pt x="271653" y="234791"/>
                      <a:pt x="266795" y="247364"/>
                      <a:pt x="275272" y="269272"/>
                    </a:cubicBezTo>
                    <a:cubicBezTo>
                      <a:pt x="288227" y="302800"/>
                      <a:pt x="296799" y="338042"/>
                      <a:pt x="310610" y="383762"/>
                    </a:cubicBezTo>
                    <a:cubicBezTo>
                      <a:pt x="280797" y="359474"/>
                      <a:pt x="256889" y="344329"/>
                      <a:pt x="238696" y="324136"/>
                    </a:cubicBezTo>
                    <a:cubicBezTo>
                      <a:pt x="205645" y="287560"/>
                      <a:pt x="178213" y="290513"/>
                      <a:pt x="146685" y="325946"/>
                    </a:cubicBezTo>
                    <a:cubicBezTo>
                      <a:pt x="129159" y="345662"/>
                      <a:pt x="106204" y="360617"/>
                      <a:pt x="84868" y="378333"/>
                    </a:cubicBezTo>
                    <a:cubicBezTo>
                      <a:pt x="82868" y="373190"/>
                      <a:pt x="80391" y="369951"/>
                      <a:pt x="81153" y="368237"/>
                    </a:cubicBezTo>
                    <a:cubicBezTo>
                      <a:pt x="124968" y="272987"/>
                      <a:pt x="104680" y="198787"/>
                      <a:pt x="0" y="152210"/>
                    </a:cubicBezTo>
                    <a:cubicBezTo>
                      <a:pt x="2953" y="148781"/>
                      <a:pt x="5905" y="145352"/>
                      <a:pt x="8858" y="142018"/>
                    </a:cubicBezTo>
                    <a:cubicBezTo>
                      <a:pt x="40767" y="142018"/>
                      <a:pt x="72866" y="139732"/>
                      <a:pt x="104489" y="142685"/>
                    </a:cubicBezTo>
                    <a:cubicBezTo>
                      <a:pt x="134017" y="145447"/>
                      <a:pt x="146685" y="132969"/>
                      <a:pt x="154591" y="106680"/>
                    </a:cubicBezTo>
                    <a:cubicBezTo>
                      <a:pt x="164497" y="74200"/>
                      <a:pt x="177546" y="42672"/>
                      <a:pt x="193072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73328D60-ADC9-445E-8BB2-A40D99233B7E}"/>
                  </a:ext>
                </a:extLst>
              </p:cNvPr>
              <p:cNvSpPr/>
              <p:nvPr/>
            </p:nvSpPr>
            <p:spPr>
              <a:xfrm>
                <a:off x="1829275" y="931640"/>
                <a:ext cx="373570" cy="380333"/>
              </a:xfrm>
              <a:custGeom>
                <a:avLst/>
                <a:gdLst>
                  <a:gd name="connsiteX0" fmla="*/ 373571 w 373570"/>
                  <a:gd name="connsiteY0" fmla="*/ 143828 h 380333"/>
                  <a:gd name="connsiteX1" fmla="*/ 369284 w 373570"/>
                  <a:gd name="connsiteY1" fmla="*/ 154019 h 380333"/>
                  <a:gd name="connsiteX2" fmla="*/ 317183 w 373570"/>
                  <a:gd name="connsiteY2" fmla="*/ 376619 h 380333"/>
                  <a:gd name="connsiteX3" fmla="*/ 302895 w 373570"/>
                  <a:gd name="connsiteY3" fmla="*/ 378333 h 380333"/>
                  <a:gd name="connsiteX4" fmla="*/ 216027 w 373570"/>
                  <a:gd name="connsiteY4" fmla="*/ 306419 h 380333"/>
                  <a:gd name="connsiteX5" fmla="*/ 171831 w 373570"/>
                  <a:gd name="connsiteY5" fmla="*/ 306705 h 380333"/>
                  <a:gd name="connsiteX6" fmla="*/ 84868 w 373570"/>
                  <a:gd name="connsiteY6" fmla="*/ 380333 h 380333"/>
                  <a:gd name="connsiteX7" fmla="*/ 82105 w 373570"/>
                  <a:gd name="connsiteY7" fmla="*/ 373571 h 380333"/>
                  <a:gd name="connsiteX8" fmla="*/ 0 w 373570"/>
                  <a:gd name="connsiteY8" fmla="*/ 154400 h 380333"/>
                  <a:gd name="connsiteX9" fmla="*/ 9334 w 373570"/>
                  <a:gd name="connsiteY9" fmla="*/ 143923 h 380333"/>
                  <a:gd name="connsiteX10" fmla="*/ 104966 w 373570"/>
                  <a:gd name="connsiteY10" fmla="*/ 144590 h 380333"/>
                  <a:gd name="connsiteX11" fmla="*/ 154876 w 373570"/>
                  <a:gd name="connsiteY11" fmla="*/ 108680 h 380333"/>
                  <a:gd name="connsiteX12" fmla="*/ 193643 w 373570"/>
                  <a:gd name="connsiteY12" fmla="*/ 0 h 380333"/>
                  <a:gd name="connsiteX13" fmla="*/ 225076 w 373570"/>
                  <a:gd name="connsiteY13" fmla="*/ 102965 h 380333"/>
                  <a:gd name="connsiteX14" fmla="*/ 279749 w 373570"/>
                  <a:gd name="connsiteY14" fmla="*/ 144685 h 380333"/>
                  <a:gd name="connsiteX15" fmla="*/ 373571 w 373570"/>
                  <a:gd name="connsiteY15" fmla="*/ 143828 h 38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570" h="380333">
                    <a:moveTo>
                      <a:pt x="373571" y="143828"/>
                    </a:moveTo>
                    <a:cubicBezTo>
                      <a:pt x="370332" y="151543"/>
                      <a:pt x="370237" y="153448"/>
                      <a:pt x="369284" y="154019"/>
                    </a:cubicBezTo>
                    <a:cubicBezTo>
                      <a:pt x="279273" y="207454"/>
                      <a:pt x="244126" y="276511"/>
                      <a:pt x="317183" y="376619"/>
                    </a:cubicBezTo>
                    <a:cubicBezTo>
                      <a:pt x="312420" y="377190"/>
                      <a:pt x="307658" y="377762"/>
                      <a:pt x="302895" y="378333"/>
                    </a:cubicBezTo>
                    <a:cubicBezTo>
                      <a:pt x="273844" y="354521"/>
                      <a:pt x="244030" y="331470"/>
                      <a:pt x="216027" y="306419"/>
                    </a:cubicBezTo>
                    <a:cubicBezTo>
                      <a:pt x="199739" y="291941"/>
                      <a:pt x="187833" y="292132"/>
                      <a:pt x="171831" y="306705"/>
                    </a:cubicBezTo>
                    <a:cubicBezTo>
                      <a:pt x="144018" y="332137"/>
                      <a:pt x="114395" y="355568"/>
                      <a:pt x="84868" y="380333"/>
                    </a:cubicBezTo>
                    <a:cubicBezTo>
                      <a:pt x="83153" y="376142"/>
                      <a:pt x="81725" y="374523"/>
                      <a:pt x="82105" y="373571"/>
                    </a:cubicBezTo>
                    <a:cubicBezTo>
                      <a:pt x="118872" y="279654"/>
                      <a:pt x="112967" y="199644"/>
                      <a:pt x="0" y="154400"/>
                    </a:cubicBezTo>
                    <a:cubicBezTo>
                      <a:pt x="3143" y="150876"/>
                      <a:pt x="6191" y="147352"/>
                      <a:pt x="9334" y="143923"/>
                    </a:cubicBezTo>
                    <a:cubicBezTo>
                      <a:pt x="41243" y="143923"/>
                      <a:pt x="73342" y="141637"/>
                      <a:pt x="104966" y="144590"/>
                    </a:cubicBezTo>
                    <a:cubicBezTo>
                      <a:pt x="134398" y="147256"/>
                      <a:pt x="147161" y="135541"/>
                      <a:pt x="154876" y="108680"/>
                    </a:cubicBezTo>
                    <a:cubicBezTo>
                      <a:pt x="164306" y="75819"/>
                      <a:pt x="177641" y="44196"/>
                      <a:pt x="193643" y="0"/>
                    </a:cubicBezTo>
                    <a:cubicBezTo>
                      <a:pt x="206502" y="41529"/>
                      <a:pt x="217646" y="71819"/>
                      <a:pt x="225076" y="102965"/>
                    </a:cubicBezTo>
                    <a:cubicBezTo>
                      <a:pt x="232315" y="133255"/>
                      <a:pt x="245078" y="149066"/>
                      <a:pt x="279749" y="144685"/>
                    </a:cubicBezTo>
                    <a:cubicBezTo>
                      <a:pt x="308991" y="140779"/>
                      <a:pt x="339185" y="143828"/>
                      <a:pt x="373571" y="143828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A67B123E-8EB9-4E9D-9C21-9650D3E2DD01}"/>
                  </a:ext>
                </a:extLst>
              </p:cNvPr>
              <p:cNvSpPr/>
              <p:nvPr/>
            </p:nvSpPr>
            <p:spPr>
              <a:xfrm>
                <a:off x="1828799" y="1636204"/>
                <a:ext cx="382238" cy="384905"/>
              </a:xfrm>
              <a:custGeom>
                <a:avLst/>
                <a:gdLst>
                  <a:gd name="connsiteX0" fmla="*/ 312134 w 382238"/>
                  <a:gd name="connsiteY0" fmla="*/ 384905 h 384905"/>
                  <a:gd name="connsiteX1" fmla="*/ 218694 w 382238"/>
                  <a:gd name="connsiteY1" fmla="*/ 307562 h 384905"/>
                  <a:gd name="connsiteX2" fmla="*/ 170688 w 382238"/>
                  <a:gd name="connsiteY2" fmla="*/ 307181 h 384905"/>
                  <a:gd name="connsiteX3" fmla="*/ 79534 w 382238"/>
                  <a:gd name="connsiteY3" fmla="*/ 384334 h 384905"/>
                  <a:gd name="connsiteX4" fmla="*/ 105251 w 382238"/>
                  <a:gd name="connsiteY4" fmla="*/ 274892 h 384905"/>
                  <a:gd name="connsiteX5" fmla="*/ 87058 w 382238"/>
                  <a:gd name="connsiteY5" fmla="*/ 218027 h 384905"/>
                  <a:gd name="connsiteX6" fmla="*/ 0 w 382238"/>
                  <a:gd name="connsiteY6" fmla="*/ 142684 h 384905"/>
                  <a:gd name="connsiteX7" fmla="*/ 112204 w 382238"/>
                  <a:gd name="connsiteY7" fmla="*/ 143161 h 384905"/>
                  <a:gd name="connsiteX8" fmla="*/ 152495 w 382238"/>
                  <a:gd name="connsiteY8" fmla="*/ 114491 h 384905"/>
                  <a:gd name="connsiteX9" fmla="*/ 193929 w 382238"/>
                  <a:gd name="connsiteY9" fmla="*/ 0 h 384905"/>
                  <a:gd name="connsiteX10" fmla="*/ 227838 w 382238"/>
                  <a:gd name="connsiteY10" fmla="*/ 108680 h 384905"/>
                  <a:gd name="connsiteX11" fmla="*/ 272987 w 382238"/>
                  <a:gd name="connsiteY11" fmla="*/ 143256 h 384905"/>
                  <a:gd name="connsiteX12" fmla="*/ 382238 w 382238"/>
                  <a:gd name="connsiteY12" fmla="*/ 142589 h 384905"/>
                  <a:gd name="connsiteX13" fmla="*/ 307372 w 382238"/>
                  <a:gd name="connsiteY13" fmla="*/ 206121 h 384905"/>
                  <a:gd name="connsiteX14" fmla="*/ 282988 w 382238"/>
                  <a:gd name="connsiteY14" fmla="*/ 293084 h 384905"/>
                  <a:gd name="connsiteX15" fmla="*/ 312134 w 382238"/>
                  <a:gd name="connsiteY15" fmla="*/ 384905 h 38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238" h="384905">
                    <a:moveTo>
                      <a:pt x="312134" y="384905"/>
                    </a:moveTo>
                    <a:cubicBezTo>
                      <a:pt x="274415" y="353949"/>
                      <a:pt x="245554" y="331851"/>
                      <a:pt x="218694" y="307562"/>
                    </a:cubicBezTo>
                    <a:cubicBezTo>
                      <a:pt x="201454" y="291941"/>
                      <a:pt x="188500" y="290608"/>
                      <a:pt x="170688" y="307181"/>
                    </a:cubicBezTo>
                    <a:cubicBezTo>
                      <a:pt x="144304" y="331851"/>
                      <a:pt x="115538" y="354140"/>
                      <a:pt x="79534" y="384334"/>
                    </a:cubicBezTo>
                    <a:cubicBezTo>
                      <a:pt x="89345" y="341662"/>
                      <a:pt x="95059" y="307562"/>
                      <a:pt x="105251" y="274892"/>
                    </a:cubicBezTo>
                    <a:cubicBezTo>
                      <a:pt x="112967" y="249841"/>
                      <a:pt x="107442" y="233744"/>
                      <a:pt x="87058" y="218027"/>
                    </a:cubicBezTo>
                    <a:cubicBezTo>
                      <a:pt x="59912" y="197072"/>
                      <a:pt x="35052" y="173355"/>
                      <a:pt x="0" y="142684"/>
                    </a:cubicBezTo>
                    <a:cubicBezTo>
                      <a:pt x="44672" y="142684"/>
                      <a:pt x="78486" y="141351"/>
                      <a:pt x="112204" y="143161"/>
                    </a:cubicBezTo>
                    <a:cubicBezTo>
                      <a:pt x="134874" y="144399"/>
                      <a:pt x="145923" y="136684"/>
                      <a:pt x="152495" y="114491"/>
                    </a:cubicBezTo>
                    <a:cubicBezTo>
                      <a:pt x="162782" y="79915"/>
                      <a:pt x="176879" y="46387"/>
                      <a:pt x="193929" y="0"/>
                    </a:cubicBezTo>
                    <a:cubicBezTo>
                      <a:pt x="207550" y="42958"/>
                      <a:pt x="219551" y="75343"/>
                      <a:pt x="227838" y="108680"/>
                    </a:cubicBezTo>
                    <a:cubicBezTo>
                      <a:pt x="234125" y="134112"/>
                      <a:pt x="244792" y="145828"/>
                      <a:pt x="272987" y="143256"/>
                    </a:cubicBezTo>
                    <a:cubicBezTo>
                      <a:pt x="305276" y="140399"/>
                      <a:pt x="338138" y="142589"/>
                      <a:pt x="382238" y="142589"/>
                    </a:cubicBezTo>
                    <a:cubicBezTo>
                      <a:pt x="351758" y="168878"/>
                      <a:pt x="331851" y="191167"/>
                      <a:pt x="307372" y="206121"/>
                    </a:cubicBezTo>
                    <a:cubicBezTo>
                      <a:pt x="269938" y="228886"/>
                      <a:pt x="267653" y="256508"/>
                      <a:pt x="282988" y="293084"/>
                    </a:cubicBezTo>
                    <a:cubicBezTo>
                      <a:pt x="293656" y="318992"/>
                      <a:pt x="300133" y="346615"/>
                      <a:pt x="312134" y="384905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38718DCC-02AE-4699-BA16-F736647419B2}"/>
                  </a:ext>
                </a:extLst>
              </p:cNvPr>
              <p:cNvSpPr/>
              <p:nvPr/>
            </p:nvSpPr>
            <p:spPr>
              <a:xfrm>
                <a:off x="3095624" y="1288161"/>
                <a:ext cx="377094" cy="381190"/>
              </a:xfrm>
              <a:custGeom>
                <a:avLst/>
                <a:gdLst>
                  <a:gd name="connsiteX0" fmla="*/ 192786 w 377094"/>
                  <a:gd name="connsiteY0" fmla="*/ 0 h 381190"/>
                  <a:gd name="connsiteX1" fmla="*/ 241649 w 377094"/>
                  <a:gd name="connsiteY1" fmla="*/ 131540 h 381190"/>
                  <a:gd name="connsiteX2" fmla="*/ 377095 w 377094"/>
                  <a:gd name="connsiteY2" fmla="*/ 142494 h 381190"/>
                  <a:gd name="connsiteX3" fmla="*/ 296037 w 377094"/>
                  <a:gd name="connsiteY3" fmla="*/ 211931 h 381190"/>
                  <a:gd name="connsiteX4" fmla="*/ 278225 w 377094"/>
                  <a:gd name="connsiteY4" fmla="*/ 276034 h 381190"/>
                  <a:gd name="connsiteX5" fmla="*/ 310610 w 377094"/>
                  <a:gd name="connsiteY5" fmla="*/ 381190 h 381190"/>
                  <a:gd name="connsiteX6" fmla="*/ 216979 w 377094"/>
                  <a:gd name="connsiteY6" fmla="*/ 303562 h 381190"/>
                  <a:gd name="connsiteX7" fmla="*/ 168878 w 377094"/>
                  <a:gd name="connsiteY7" fmla="*/ 304228 h 381190"/>
                  <a:gd name="connsiteX8" fmla="*/ 85154 w 377094"/>
                  <a:gd name="connsiteY8" fmla="*/ 374904 h 381190"/>
                  <a:gd name="connsiteX9" fmla="*/ 81153 w 377094"/>
                  <a:gd name="connsiteY9" fmla="*/ 365188 h 381190"/>
                  <a:gd name="connsiteX10" fmla="*/ 0 w 377094"/>
                  <a:gd name="connsiteY10" fmla="*/ 149352 h 381190"/>
                  <a:gd name="connsiteX11" fmla="*/ 8763 w 377094"/>
                  <a:gd name="connsiteY11" fmla="*/ 139446 h 381190"/>
                  <a:gd name="connsiteX12" fmla="*/ 90678 w 377094"/>
                  <a:gd name="connsiteY12" fmla="*/ 140017 h 381190"/>
                  <a:gd name="connsiteX13" fmla="*/ 157639 w 377094"/>
                  <a:gd name="connsiteY13" fmla="*/ 94107 h 381190"/>
                  <a:gd name="connsiteX14" fmla="*/ 192786 w 377094"/>
                  <a:gd name="connsiteY14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094" h="381190">
                    <a:moveTo>
                      <a:pt x="192786" y="0"/>
                    </a:moveTo>
                    <a:cubicBezTo>
                      <a:pt x="210312" y="51625"/>
                      <a:pt x="213265" y="105346"/>
                      <a:pt x="241649" y="131540"/>
                    </a:cubicBezTo>
                    <a:cubicBezTo>
                      <a:pt x="270605" y="158210"/>
                      <a:pt x="325850" y="134207"/>
                      <a:pt x="377095" y="142494"/>
                    </a:cubicBezTo>
                    <a:cubicBezTo>
                      <a:pt x="347377" y="168402"/>
                      <a:pt x="323469" y="192691"/>
                      <a:pt x="296037" y="211931"/>
                    </a:cubicBezTo>
                    <a:cubicBezTo>
                      <a:pt x="270415" y="229934"/>
                      <a:pt x="267081" y="248221"/>
                      <a:pt x="278225" y="276034"/>
                    </a:cubicBezTo>
                    <a:cubicBezTo>
                      <a:pt x="290417" y="306419"/>
                      <a:pt x="297847" y="338709"/>
                      <a:pt x="310610" y="381190"/>
                    </a:cubicBezTo>
                    <a:cubicBezTo>
                      <a:pt x="273748" y="350901"/>
                      <a:pt x="244126" y="328517"/>
                      <a:pt x="216979" y="303562"/>
                    </a:cubicBezTo>
                    <a:cubicBezTo>
                      <a:pt x="199072" y="287084"/>
                      <a:pt x="186214" y="288131"/>
                      <a:pt x="168878" y="304228"/>
                    </a:cubicBezTo>
                    <a:cubicBezTo>
                      <a:pt x="142399" y="328803"/>
                      <a:pt x="113633" y="350996"/>
                      <a:pt x="85154" y="374904"/>
                    </a:cubicBezTo>
                    <a:cubicBezTo>
                      <a:pt x="82963" y="369856"/>
                      <a:pt x="80391" y="366808"/>
                      <a:pt x="81153" y="365188"/>
                    </a:cubicBezTo>
                    <a:cubicBezTo>
                      <a:pt x="125063" y="269843"/>
                      <a:pt x="104299" y="195929"/>
                      <a:pt x="0" y="149352"/>
                    </a:cubicBezTo>
                    <a:cubicBezTo>
                      <a:pt x="2953" y="146018"/>
                      <a:pt x="5810" y="142780"/>
                      <a:pt x="8763" y="139446"/>
                    </a:cubicBezTo>
                    <a:cubicBezTo>
                      <a:pt x="36100" y="139446"/>
                      <a:pt x="63722" y="136969"/>
                      <a:pt x="90678" y="140017"/>
                    </a:cubicBezTo>
                    <a:cubicBezTo>
                      <a:pt x="127921" y="144209"/>
                      <a:pt x="149352" y="133921"/>
                      <a:pt x="157639" y="94107"/>
                    </a:cubicBezTo>
                    <a:cubicBezTo>
                      <a:pt x="163639" y="64198"/>
                      <a:pt x="178784" y="36195"/>
                      <a:pt x="192786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46FC89FB-5409-45CF-8965-648E9D429BE2}"/>
                  </a:ext>
                </a:extLst>
              </p:cNvPr>
              <p:cNvSpPr/>
              <p:nvPr/>
            </p:nvSpPr>
            <p:spPr>
              <a:xfrm>
                <a:off x="160495" y="926877"/>
                <a:ext cx="367283" cy="389286"/>
              </a:xfrm>
              <a:custGeom>
                <a:avLst/>
                <a:gdLst>
                  <a:gd name="connsiteX0" fmla="*/ 0 w 367283"/>
                  <a:gd name="connsiteY0" fmla="*/ 155258 h 389286"/>
                  <a:gd name="connsiteX1" fmla="*/ 6382 w 367283"/>
                  <a:gd name="connsiteY1" fmla="*/ 149352 h 389286"/>
                  <a:gd name="connsiteX2" fmla="*/ 176593 w 367283"/>
                  <a:gd name="connsiteY2" fmla="*/ 0 h 389286"/>
                  <a:gd name="connsiteX3" fmla="*/ 219647 w 367283"/>
                  <a:gd name="connsiteY3" fmla="*/ 116967 h 389286"/>
                  <a:gd name="connsiteX4" fmla="*/ 261842 w 367283"/>
                  <a:gd name="connsiteY4" fmla="*/ 149162 h 389286"/>
                  <a:gd name="connsiteX5" fmla="*/ 367284 w 367283"/>
                  <a:gd name="connsiteY5" fmla="*/ 148495 h 389286"/>
                  <a:gd name="connsiteX6" fmla="*/ 283464 w 367283"/>
                  <a:gd name="connsiteY6" fmla="*/ 224981 h 389286"/>
                  <a:gd name="connsiteX7" fmla="*/ 268605 w 367283"/>
                  <a:gd name="connsiteY7" fmla="*/ 277654 h 389286"/>
                  <a:gd name="connsiteX8" fmla="*/ 302990 w 367283"/>
                  <a:gd name="connsiteY8" fmla="*/ 389287 h 389286"/>
                  <a:gd name="connsiteX9" fmla="*/ 209645 w 367283"/>
                  <a:gd name="connsiteY9" fmla="*/ 312706 h 389286"/>
                  <a:gd name="connsiteX10" fmla="*/ 162020 w 367283"/>
                  <a:gd name="connsiteY10" fmla="*/ 312611 h 389286"/>
                  <a:gd name="connsiteX11" fmla="*/ 78486 w 367283"/>
                  <a:gd name="connsiteY11" fmla="*/ 383286 h 389286"/>
                  <a:gd name="connsiteX12" fmla="*/ 81439 w 367283"/>
                  <a:gd name="connsiteY12" fmla="*/ 346901 h 389286"/>
                  <a:gd name="connsiteX13" fmla="*/ 26479 w 367283"/>
                  <a:gd name="connsiteY13" fmla="*/ 178689 h 389286"/>
                  <a:gd name="connsiteX14" fmla="*/ 0 w 367283"/>
                  <a:gd name="connsiteY14" fmla="*/ 155258 h 38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7283" h="389286">
                    <a:moveTo>
                      <a:pt x="0" y="155258"/>
                    </a:moveTo>
                    <a:cubicBezTo>
                      <a:pt x="4381" y="151162"/>
                      <a:pt x="5620" y="149162"/>
                      <a:pt x="6382" y="149352"/>
                    </a:cubicBezTo>
                    <a:cubicBezTo>
                      <a:pt x="116491" y="172117"/>
                      <a:pt x="170402" y="121539"/>
                      <a:pt x="176593" y="0"/>
                    </a:cubicBezTo>
                    <a:cubicBezTo>
                      <a:pt x="203644" y="45815"/>
                      <a:pt x="208979" y="82582"/>
                      <a:pt x="219647" y="116967"/>
                    </a:cubicBezTo>
                    <a:cubicBezTo>
                      <a:pt x="226600" y="139446"/>
                      <a:pt x="235553" y="151257"/>
                      <a:pt x="261842" y="149162"/>
                    </a:cubicBezTo>
                    <a:cubicBezTo>
                      <a:pt x="294894" y="146495"/>
                      <a:pt x="328232" y="148495"/>
                      <a:pt x="367284" y="148495"/>
                    </a:cubicBezTo>
                    <a:cubicBezTo>
                      <a:pt x="342614" y="181832"/>
                      <a:pt x="311468" y="202121"/>
                      <a:pt x="283464" y="224981"/>
                    </a:cubicBezTo>
                    <a:cubicBezTo>
                      <a:pt x="264509" y="240506"/>
                      <a:pt x="259937" y="254603"/>
                      <a:pt x="268605" y="277654"/>
                    </a:cubicBezTo>
                    <a:cubicBezTo>
                      <a:pt x="281178" y="311277"/>
                      <a:pt x="290036" y="346424"/>
                      <a:pt x="302990" y="389287"/>
                    </a:cubicBezTo>
                    <a:cubicBezTo>
                      <a:pt x="267272" y="360236"/>
                      <a:pt x="237458" y="337566"/>
                      <a:pt x="209645" y="312706"/>
                    </a:cubicBezTo>
                    <a:cubicBezTo>
                      <a:pt x="192310" y="297180"/>
                      <a:pt x="179832" y="295561"/>
                      <a:pt x="162020" y="312611"/>
                    </a:cubicBezTo>
                    <a:cubicBezTo>
                      <a:pt x="135922" y="337566"/>
                      <a:pt x="106966" y="359474"/>
                      <a:pt x="78486" y="383286"/>
                    </a:cubicBezTo>
                    <a:cubicBezTo>
                      <a:pt x="69628" y="368808"/>
                      <a:pt x="77057" y="357283"/>
                      <a:pt x="81439" y="346901"/>
                    </a:cubicBezTo>
                    <a:cubicBezTo>
                      <a:pt x="111633" y="274701"/>
                      <a:pt x="97631" y="217837"/>
                      <a:pt x="26479" y="178689"/>
                    </a:cubicBezTo>
                    <a:cubicBezTo>
                      <a:pt x="17145" y="173641"/>
                      <a:pt x="10001" y="164306"/>
                      <a:pt x="0" y="15525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01505E1E-7479-4DCA-8033-2E200F9CC1D1}"/>
                  </a:ext>
                </a:extLst>
              </p:cNvPr>
              <p:cNvSpPr/>
              <p:nvPr/>
            </p:nvSpPr>
            <p:spPr>
              <a:xfrm>
                <a:off x="3503770" y="1635728"/>
                <a:ext cx="384143" cy="384429"/>
              </a:xfrm>
              <a:custGeom>
                <a:avLst/>
                <a:gdLst>
                  <a:gd name="connsiteX0" fmla="*/ 312515 w 384143"/>
                  <a:gd name="connsiteY0" fmla="*/ 384429 h 384429"/>
                  <a:gd name="connsiteX1" fmla="*/ 220694 w 384143"/>
                  <a:gd name="connsiteY1" fmla="*/ 308324 h 384429"/>
                  <a:gd name="connsiteX2" fmla="*/ 172783 w 384143"/>
                  <a:gd name="connsiteY2" fmla="*/ 307467 h 384429"/>
                  <a:gd name="connsiteX3" fmla="*/ 82105 w 384143"/>
                  <a:gd name="connsiteY3" fmla="*/ 383762 h 384429"/>
                  <a:gd name="connsiteX4" fmla="*/ 0 w 384143"/>
                  <a:gd name="connsiteY4" fmla="*/ 153162 h 384429"/>
                  <a:gd name="connsiteX5" fmla="*/ 12287 w 384143"/>
                  <a:gd name="connsiteY5" fmla="*/ 143256 h 384429"/>
                  <a:gd name="connsiteX6" fmla="*/ 113729 w 384143"/>
                  <a:gd name="connsiteY6" fmla="*/ 143732 h 384429"/>
                  <a:gd name="connsiteX7" fmla="*/ 154305 w 384143"/>
                  <a:gd name="connsiteY7" fmla="*/ 115157 h 384429"/>
                  <a:gd name="connsiteX8" fmla="*/ 195548 w 384143"/>
                  <a:gd name="connsiteY8" fmla="*/ 0 h 384429"/>
                  <a:gd name="connsiteX9" fmla="*/ 227552 w 384143"/>
                  <a:gd name="connsiteY9" fmla="*/ 104585 h 384429"/>
                  <a:gd name="connsiteX10" fmla="*/ 279178 w 384143"/>
                  <a:gd name="connsiteY10" fmla="*/ 143828 h 384429"/>
                  <a:gd name="connsiteX11" fmla="*/ 384143 w 384143"/>
                  <a:gd name="connsiteY11" fmla="*/ 143161 h 384429"/>
                  <a:gd name="connsiteX12" fmla="*/ 293084 w 384143"/>
                  <a:gd name="connsiteY12" fmla="*/ 220599 h 384429"/>
                  <a:gd name="connsiteX13" fmla="*/ 278511 w 384143"/>
                  <a:gd name="connsiteY13" fmla="*/ 272510 h 384429"/>
                  <a:gd name="connsiteX14" fmla="*/ 312515 w 384143"/>
                  <a:gd name="connsiteY14" fmla="*/ 384429 h 38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4143" h="384429">
                    <a:moveTo>
                      <a:pt x="312515" y="384429"/>
                    </a:moveTo>
                    <a:cubicBezTo>
                      <a:pt x="276320" y="354711"/>
                      <a:pt x="247269" y="332804"/>
                      <a:pt x="220694" y="308324"/>
                    </a:cubicBezTo>
                    <a:cubicBezTo>
                      <a:pt x="203359" y="292322"/>
                      <a:pt x="190690" y="290894"/>
                      <a:pt x="172783" y="307467"/>
                    </a:cubicBezTo>
                    <a:cubicBezTo>
                      <a:pt x="145256" y="332899"/>
                      <a:pt x="115538" y="355854"/>
                      <a:pt x="82105" y="383762"/>
                    </a:cubicBezTo>
                    <a:cubicBezTo>
                      <a:pt x="116681" y="283369"/>
                      <a:pt x="120777" y="198692"/>
                      <a:pt x="0" y="153162"/>
                    </a:cubicBezTo>
                    <a:cubicBezTo>
                      <a:pt x="4096" y="149828"/>
                      <a:pt x="8191" y="146590"/>
                      <a:pt x="12287" y="143256"/>
                    </a:cubicBezTo>
                    <a:cubicBezTo>
                      <a:pt x="46101" y="143256"/>
                      <a:pt x="80010" y="141732"/>
                      <a:pt x="113729" y="143732"/>
                    </a:cubicBezTo>
                    <a:cubicBezTo>
                      <a:pt x="136779" y="145066"/>
                      <a:pt x="147638" y="136493"/>
                      <a:pt x="154305" y="115157"/>
                    </a:cubicBezTo>
                    <a:cubicBezTo>
                      <a:pt x="165354" y="79915"/>
                      <a:pt x="179070" y="45529"/>
                      <a:pt x="195548" y="0"/>
                    </a:cubicBezTo>
                    <a:cubicBezTo>
                      <a:pt x="208883" y="42672"/>
                      <a:pt x="220599" y="73057"/>
                      <a:pt x="227552" y="104585"/>
                    </a:cubicBezTo>
                    <a:cubicBezTo>
                      <a:pt x="234124" y="134303"/>
                      <a:pt x="247459" y="146971"/>
                      <a:pt x="279178" y="143828"/>
                    </a:cubicBezTo>
                    <a:cubicBezTo>
                      <a:pt x="309753" y="140779"/>
                      <a:pt x="340900" y="143161"/>
                      <a:pt x="384143" y="143161"/>
                    </a:cubicBezTo>
                    <a:cubicBezTo>
                      <a:pt x="347472" y="174689"/>
                      <a:pt x="321469" y="199168"/>
                      <a:pt x="293084" y="220599"/>
                    </a:cubicBezTo>
                    <a:cubicBezTo>
                      <a:pt x="273558" y="235363"/>
                      <a:pt x="269938" y="249650"/>
                      <a:pt x="278511" y="272510"/>
                    </a:cubicBezTo>
                    <a:cubicBezTo>
                      <a:pt x="291179" y="305848"/>
                      <a:pt x="299561" y="340805"/>
                      <a:pt x="312515" y="384429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38B5538A-B5C2-49CD-84F9-B43C903FF658}"/>
                  </a:ext>
                </a:extLst>
              </p:cNvPr>
              <p:cNvSpPr/>
              <p:nvPr/>
            </p:nvSpPr>
            <p:spPr>
              <a:xfrm>
                <a:off x="2255710" y="573023"/>
                <a:ext cx="376618" cy="381761"/>
              </a:xfrm>
              <a:custGeom>
                <a:avLst/>
                <a:gdLst>
                  <a:gd name="connsiteX0" fmla="*/ 193929 w 376618"/>
                  <a:gd name="connsiteY0" fmla="*/ 0 h 381761"/>
                  <a:gd name="connsiteX1" fmla="*/ 228695 w 376618"/>
                  <a:gd name="connsiteY1" fmla="*/ 110871 h 381761"/>
                  <a:gd name="connsiteX2" fmla="*/ 270796 w 376618"/>
                  <a:gd name="connsiteY2" fmla="*/ 142780 h 381761"/>
                  <a:gd name="connsiteX3" fmla="*/ 376618 w 376618"/>
                  <a:gd name="connsiteY3" fmla="*/ 142208 h 381761"/>
                  <a:gd name="connsiteX4" fmla="*/ 295751 w 376618"/>
                  <a:gd name="connsiteY4" fmla="*/ 216503 h 381761"/>
                  <a:gd name="connsiteX5" fmla="*/ 278511 w 376618"/>
                  <a:gd name="connsiteY5" fmla="*/ 276701 h 381761"/>
                  <a:gd name="connsiteX6" fmla="*/ 309848 w 376618"/>
                  <a:gd name="connsiteY6" fmla="*/ 379000 h 381761"/>
                  <a:gd name="connsiteX7" fmla="*/ 193548 w 376618"/>
                  <a:gd name="connsiteY7" fmla="*/ 297847 h 381761"/>
                  <a:gd name="connsiteX8" fmla="*/ 80581 w 376618"/>
                  <a:gd name="connsiteY8" fmla="*/ 381762 h 381761"/>
                  <a:gd name="connsiteX9" fmla="*/ 104013 w 376618"/>
                  <a:gd name="connsiteY9" fmla="*/ 280035 h 381761"/>
                  <a:gd name="connsiteX10" fmla="*/ 84677 w 376618"/>
                  <a:gd name="connsiteY10" fmla="*/ 215360 h 381761"/>
                  <a:gd name="connsiteX11" fmla="*/ 0 w 376618"/>
                  <a:gd name="connsiteY11" fmla="*/ 142208 h 381761"/>
                  <a:gd name="connsiteX12" fmla="*/ 106013 w 376618"/>
                  <a:gd name="connsiteY12" fmla="*/ 142875 h 381761"/>
                  <a:gd name="connsiteX13" fmla="*/ 156210 w 376618"/>
                  <a:gd name="connsiteY13" fmla="*/ 106775 h 381761"/>
                  <a:gd name="connsiteX14" fmla="*/ 193929 w 376618"/>
                  <a:gd name="connsiteY14" fmla="*/ 0 h 38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6618" h="381761">
                    <a:moveTo>
                      <a:pt x="193929" y="0"/>
                    </a:moveTo>
                    <a:cubicBezTo>
                      <a:pt x="207550" y="42863"/>
                      <a:pt x="219932" y="76486"/>
                      <a:pt x="228695" y="110871"/>
                    </a:cubicBezTo>
                    <a:cubicBezTo>
                      <a:pt x="234696" y="134493"/>
                      <a:pt x="245173" y="144685"/>
                      <a:pt x="270796" y="142780"/>
                    </a:cubicBezTo>
                    <a:cubicBezTo>
                      <a:pt x="303657" y="140399"/>
                      <a:pt x="336804" y="142208"/>
                      <a:pt x="376618" y="142208"/>
                    </a:cubicBezTo>
                    <a:cubicBezTo>
                      <a:pt x="353187" y="175927"/>
                      <a:pt x="322231" y="194310"/>
                      <a:pt x="295751" y="216503"/>
                    </a:cubicBezTo>
                    <a:cubicBezTo>
                      <a:pt x="274701" y="234029"/>
                      <a:pt x="267462" y="249650"/>
                      <a:pt x="278511" y="276701"/>
                    </a:cubicBezTo>
                    <a:cubicBezTo>
                      <a:pt x="291465" y="308324"/>
                      <a:pt x="298799" y="342138"/>
                      <a:pt x="309848" y="379000"/>
                    </a:cubicBezTo>
                    <a:cubicBezTo>
                      <a:pt x="264509" y="353187"/>
                      <a:pt x="234696" y="294799"/>
                      <a:pt x="193548" y="297847"/>
                    </a:cubicBezTo>
                    <a:cubicBezTo>
                      <a:pt x="156115" y="300609"/>
                      <a:pt x="122015" y="348901"/>
                      <a:pt x="80581" y="381762"/>
                    </a:cubicBezTo>
                    <a:cubicBezTo>
                      <a:pt x="89154" y="343186"/>
                      <a:pt x="93440" y="310515"/>
                      <a:pt x="104013" y="280035"/>
                    </a:cubicBezTo>
                    <a:cubicBezTo>
                      <a:pt x="113919" y="251555"/>
                      <a:pt x="108394" y="233172"/>
                      <a:pt x="84677" y="215360"/>
                    </a:cubicBezTo>
                    <a:cubicBezTo>
                      <a:pt x="58293" y="195548"/>
                      <a:pt x="34480" y="172307"/>
                      <a:pt x="0" y="142208"/>
                    </a:cubicBezTo>
                    <a:cubicBezTo>
                      <a:pt x="42196" y="142208"/>
                      <a:pt x="74390" y="139827"/>
                      <a:pt x="106013" y="142875"/>
                    </a:cubicBezTo>
                    <a:cubicBezTo>
                      <a:pt x="135826" y="145828"/>
                      <a:pt x="148399" y="133445"/>
                      <a:pt x="156210" y="106775"/>
                    </a:cubicBezTo>
                    <a:cubicBezTo>
                      <a:pt x="165735" y="73914"/>
                      <a:pt x="178879" y="42101"/>
                      <a:pt x="193929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E1307941-C1C5-4DB6-8D87-C08B3B586997}"/>
                  </a:ext>
                </a:extLst>
              </p:cNvPr>
              <p:cNvSpPr/>
              <p:nvPr/>
            </p:nvSpPr>
            <p:spPr>
              <a:xfrm>
                <a:off x="3508533" y="931545"/>
                <a:ext cx="378999" cy="385191"/>
              </a:xfrm>
              <a:custGeom>
                <a:avLst/>
                <a:gdLst>
                  <a:gd name="connsiteX0" fmla="*/ 379000 w 378999"/>
                  <a:gd name="connsiteY0" fmla="*/ 143923 h 385191"/>
                  <a:gd name="connsiteX1" fmla="*/ 287179 w 378999"/>
                  <a:gd name="connsiteY1" fmla="*/ 222123 h 385191"/>
                  <a:gd name="connsiteX2" fmla="*/ 273082 w 378999"/>
                  <a:gd name="connsiteY2" fmla="*/ 270034 h 385191"/>
                  <a:gd name="connsiteX3" fmla="*/ 307943 w 378999"/>
                  <a:gd name="connsiteY3" fmla="*/ 385191 h 385191"/>
                  <a:gd name="connsiteX4" fmla="*/ 218408 w 378999"/>
                  <a:gd name="connsiteY4" fmla="*/ 310515 h 385191"/>
                  <a:gd name="connsiteX5" fmla="*/ 163068 w 378999"/>
                  <a:gd name="connsiteY5" fmla="*/ 311658 h 385191"/>
                  <a:gd name="connsiteX6" fmla="*/ 76486 w 378999"/>
                  <a:gd name="connsiteY6" fmla="*/ 385000 h 385191"/>
                  <a:gd name="connsiteX7" fmla="*/ 99917 w 378999"/>
                  <a:gd name="connsiteY7" fmla="*/ 284321 h 385191"/>
                  <a:gd name="connsiteX8" fmla="*/ 75914 w 378999"/>
                  <a:gd name="connsiteY8" fmla="*/ 211741 h 385191"/>
                  <a:gd name="connsiteX9" fmla="*/ 0 w 378999"/>
                  <a:gd name="connsiteY9" fmla="*/ 145637 h 385191"/>
                  <a:gd name="connsiteX10" fmla="*/ 24765 w 378999"/>
                  <a:gd name="connsiteY10" fmla="*/ 143923 h 385191"/>
                  <a:gd name="connsiteX11" fmla="*/ 178498 w 378999"/>
                  <a:gd name="connsiteY11" fmla="*/ 34099 h 385191"/>
                  <a:gd name="connsiteX12" fmla="*/ 190214 w 378999"/>
                  <a:gd name="connsiteY12" fmla="*/ 0 h 385191"/>
                  <a:gd name="connsiteX13" fmla="*/ 224790 w 378999"/>
                  <a:gd name="connsiteY13" fmla="*/ 110299 h 385191"/>
                  <a:gd name="connsiteX14" fmla="*/ 270510 w 378999"/>
                  <a:gd name="connsiteY14" fmla="*/ 144399 h 385191"/>
                  <a:gd name="connsiteX15" fmla="*/ 379000 w 378999"/>
                  <a:gd name="connsiteY15" fmla="*/ 143923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999" h="385191">
                    <a:moveTo>
                      <a:pt x="379000" y="143923"/>
                    </a:moveTo>
                    <a:cubicBezTo>
                      <a:pt x="341947" y="175736"/>
                      <a:pt x="315468" y="200215"/>
                      <a:pt x="287179" y="222123"/>
                    </a:cubicBezTo>
                    <a:cubicBezTo>
                      <a:pt x="269653" y="235744"/>
                      <a:pt x="264795" y="248126"/>
                      <a:pt x="273082" y="270034"/>
                    </a:cubicBezTo>
                    <a:cubicBezTo>
                      <a:pt x="285845" y="303657"/>
                      <a:pt x="294227" y="338899"/>
                      <a:pt x="307943" y="385191"/>
                    </a:cubicBezTo>
                    <a:cubicBezTo>
                      <a:pt x="272034" y="355663"/>
                      <a:pt x="243364" y="334994"/>
                      <a:pt x="218408" y="310515"/>
                    </a:cubicBezTo>
                    <a:cubicBezTo>
                      <a:pt x="197358" y="289941"/>
                      <a:pt x="182594" y="293084"/>
                      <a:pt x="163068" y="311658"/>
                    </a:cubicBezTo>
                    <a:cubicBezTo>
                      <a:pt x="137922" y="335470"/>
                      <a:pt x="110299" y="356616"/>
                      <a:pt x="76486" y="385000"/>
                    </a:cubicBezTo>
                    <a:cubicBezTo>
                      <a:pt x="85344" y="345757"/>
                      <a:pt x="89916" y="314134"/>
                      <a:pt x="99917" y="284321"/>
                    </a:cubicBezTo>
                    <a:cubicBezTo>
                      <a:pt x="110680" y="252317"/>
                      <a:pt x="102965" y="231172"/>
                      <a:pt x="75914" y="211741"/>
                    </a:cubicBezTo>
                    <a:cubicBezTo>
                      <a:pt x="50863" y="193738"/>
                      <a:pt x="29051" y="171259"/>
                      <a:pt x="0" y="145637"/>
                    </a:cubicBezTo>
                    <a:cubicBezTo>
                      <a:pt x="13430" y="144685"/>
                      <a:pt x="19050" y="144113"/>
                      <a:pt x="24765" y="143923"/>
                    </a:cubicBezTo>
                    <a:cubicBezTo>
                      <a:pt x="140208" y="141065"/>
                      <a:pt x="140208" y="141065"/>
                      <a:pt x="178498" y="34099"/>
                    </a:cubicBezTo>
                    <a:cubicBezTo>
                      <a:pt x="181070" y="26956"/>
                      <a:pt x="183451" y="19812"/>
                      <a:pt x="190214" y="0"/>
                    </a:cubicBezTo>
                    <a:cubicBezTo>
                      <a:pt x="204406" y="44196"/>
                      <a:pt x="217170" y="76676"/>
                      <a:pt x="224790" y="110299"/>
                    </a:cubicBezTo>
                    <a:cubicBezTo>
                      <a:pt x="230886" y="137255"/>
                      <a:pt x="243364" y="146399"/>
                      <a:pt x="270510" y="144399"/>
                    </a:cubicBezTo>
                    <a:cubicBezTo>
                      <a:pt x="301847" y="142113"/>
                      <a:pt x="333470" y="143923"/>
                      <a:pt x="379000" y="143923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CE1B7727-5938-49A0-9636-F07C3E52B2B3}"/>
                  </a:ext>
                </a:extLst>
              </p:cNvPr>
              <p:cNvSpPr/>
              <p:nvPr/>
            </p:nvSpPr>
            <p:spPr>
              <a:xfrm>
                <a:off x="2667380" y="1636109"/>
                <a:ext cx="382333" cy="384047"/>
              </a:xfrm>
              <a:custGeom>
                <a:avLst/>
                <a:gdLst>
                  <a:gd name="connsiteX0" fmla="*/ 310991 w 382333"/>
                  <a:gd name="connsiteY0" fmla="*/ 384048 h 384047"/>
                  <a:gd name="connsiteX1" fmla="*/ 216122 w 382333"/>
                  <a:gd name="connsiteY1" fmla="*/ 305848 h 384047"/>
                  <a:gd name="connsiteX2" fmla="*/ 171736 w 382333"/>
                  <a:gd name="connsiteY2" fmla="*/ 306324 h 384047"/>
                  <a:gd name="connsiteX3" fmla="*/ 84487 w 382333"/>
                  <a:gd name="connsiteY3" fmla="*/ 380047 h 384047"/>
                  <a:gd name="connsiteX4" fmla="*/ 81915 w 382333"/>
                  <a:gd name="connsiteY4" fmla="*/ 373189 h 384047"/>
                  <a:gd name="connsiteX5" fmla="*/ 0 w 382333"/>
                  <a:gd name="connsiteY5" fmla="*/ 153352 h 384047"/>
                  <a:gd name="connsiteX6" fmla="*/ 9811 w 382333"/>
                  <a:gd name="connsiteY6" fmla="*/ 142875 h 384047"/>
                  <a:gd name="connsiteX7" fmla="*/ 110680 w 382333"/>
                  <a:gd name="connsiteY7" fmla="*/ 143256 h 384047"/>
                  <a:gd name="connsiteX8" fmla="*/ 151733 w 382333"/>
                  <a:gd name="connsiteY8" fmla="*/ 115348 h 384047"/>
                  <a:gd name="connsiteX9" fmla="*/ 194120 w 382333"/>
                  <a:gd name="connsiteY9" fmla="*/ 0 h 384047"/>
                  <a:gd name="connsiteX10" fmla="*/ 223838 w 382333"/>
                  <a:gd name="connsiteY10" fmla="*/ 99631 h 384047"/>
                  <a:gd name="connsiteX11" fmla="*/ 281940 w 382333"/>
                  <a:gd name="connsiteY11" fmla="*/ 143542 h 384047"/>
                  <a:gd name="connsiteX12" fmla="*/ 382333 w 382333"/>
                  <a:gd name="connsiteY12" fmla="*/ 142780 h 384047"/>
                  <a:gd name="connsiteX13" fmla="*/ 291751 w 382333"/>
                  <a:gd name="connsiteY13" fmla="*/ 219646 h 384047"/>
                  <a:gd name="connsiteX14" fmla="*/ 276606 w 382333"/>
                  <a:gd name="connsiteY14" fmla="*/ 271843 h 384047"/>
                  <a:gd name="connsiteX15" fmla="*/ 310991 w 382333"/>
                  <a:gd name="connsiteY15" fmla="*/ 384048 h 38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333" h="384047">
                    <a:moveTo>
                      <a:pt x="310991" y="384048"/>
                    </a:moveTo>
                    <a:cubicBezTo>
                      <a:pt x="274225" y="353854"/>
                      <a:pt x="244316" y="330803"/>
                      <a:pt x="216122" y="305848"/>
                    </a:cubicBezTo>
                    <a:cubicBezTo>
                      <a:pt x="199834" y="291370"/>
                      <a:pt x="187833" y="291751"/>
                      <a:pt x="171736" y="306324"/>
                    </a:cubicBezTo>
                    <a:cubicBezTo>
                      <a:pt x="143828" y="331756"/>
                      <a:pt x="114109" y="355187"/>
                      <a:pt x="84487" y="380047"/>
                    </a:cubicBezTo>
                    <a:cubicBezTo>
                      <a:pt x="82772" y="375761"/>
                      <a:pt x="81534" y="374142"/>
                      <a:pt x="81915" y="373189"/>
                    </a:cubicBezTo>
                    <a:cubicBezTo>
                      <a:pt x="120205" y="278892"/>
                      <a:pt x="112681" y="199263"/>
                      <a:pt x="0" y="153352"/>
                    </a:cubicBezTo>
                    <a:cubicBezTo>
                      <a:pt x="3238" y="149828"/>
                      <a:pt x="6572" y="146399"/>
                      <a:pt x="9811" y="142875"/>
                    </a:cubicBezTo>
                    <a:cubicBezTo>
                      <a:pt x="43434" y="142875"/>
                      <a:pt x="77153" y="141637"/>
                      <a:pt x="110680" y="143256"/>
                    </a:cubicBezTo>
                    <a:cubicBezTo>
                      <a:pt x="132874" y="144304"/>
                      <a:pt x="144875" y="137827"/>
                      <a:pt x="151733" y="115348"/>
                    </a:cubicBezTo>
                    <a:cubicBezTo>
                      <a:pt x="162496" y="80010"/>
                      <a:pt x="176974" y="45720"/>
                      <a:pt x="194120" y="0"/>
                    </a:cubicBezTo>
                    <a:cubicBezTo>
                      <a:pt x="206502" y="40862"/>
                      <a:pt x="217456" y="69723"/>
                      <a:pt x="223838" y="99631"/>
                    </a:cubicBezTo>
                    <a:cubicBezTo>
                      <a:pt x="230886" y="132683"/>
                      <a:pt x="245840" y="148018"/>
                      <a:pt x="281940" y="143542"/>
                    </a:cubicBezTo>
                    <a:cubicBezTo>
                      <a:pt x="310896" y="140017"/>
                      <a:pt x="340709" y="142780"/>
                      <a:pt x="382333" y="142780"/>
                    </a:cubicBezTo>
                    <a:cubicBezTo>
                      <a:pt x="346043" y="173831"/>
                      <a:pt x="319849" y="198025"/>
                      <a:pt x="291751" y="219646"/>
                    </a:cubicBezTo>
                    <a:cubicBezTo>
                      <a:pt x="272701" y="234315"/>
                      <a:pt x="267271" y="248126"/>
                      <a:pt x="276606" y="271843"/>
                    </a:cubicBezTo>
                    <a:cubicBezTo>
                      <a:pt x="289750" y="305181"/>
                      <a:pt x="297942" y="340423"/>
                      <a:pt x="310991" y="38404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38116DEF-2EA7-47EF-BDD0-706250B1CB6C}"/>
                  </a:ext>
                </a:extLst>
              </p:cNvPr>
              <p:cNvSpPr/>
              <p:nvPr/>
            </p:nvSpPr>
            <p:spPr>
              <a:xfrm>
                <a:off x="162877" y="1637823"/>
                <a:ext cx="371474" cy="382524"/>
              </a:xfrm>
              <a:custGeom>
                <a:avLst/>
                <a:gdLst>
                  <a:gd name="connsiteX0" fmla="*/ 68961 w 371474"/>
                  <a:gd name="connsiteY0" fmla="*/ 382334 h 382524"/>
                  <a:gd name="connsiteX1" fmla="*/ 81534 w 371474"/>
                  <a:gd name="connsiteY1" fmla="*/ 326422 h 382524"/>
                  <a:gd name="connsiteX2" fmla="*/ 31814 w 371474"/>
                  <a:gd name="connsiteY2" fmla="*/ 177927 h 382524"/>
                  <a:gd name="connsiteX3" fmla="*/ 0 w 371474"/>
                  <a:gd name="connsiteY3" fmla="*/ 146590 h 382524"/>
                  <a:gd name="connsiteX4" fmla="*/ 3048 w 371474"/>
                  <a:gd name="connsiteY4" fmla="*/ 142113 h 382524"/>
                  <a:gd name="connsiteX5" fmla="*/ 173450 w 371474"/>
                  <a:gd name="connsiteY5" fmla="*/ 0 h 382524"/>
                  <a:gd name="connsiteX6" fmla="*/ 185737 w 371474"/>
                  <a:gd name="connsiteY6" fmla="*/ 7525 h 382524"/>
                  <a:gd name="connsiteX7" fmla="*/ 216694 w 371474"/>
                  <a:gd name="connsiteY7" fmla="*/ 108299 h 382524"/>
                  <a:gd name="connsiteX8" fmla="*/ 262890 w 371474"/>
                  <a:gd name="connsiteY8" fmla="*/ 141732 h 382524"/>
                  <a:gd name="connsiteX9" fmla="*/ 371475 w 371474"/>
                  <a:gd name="connsiteY9" fmla="*/ 141065 h 382524"/>
                  <a:gd name="connsiteX10" fmla="*/ 307658 w 371474"/>
                  <a:gd name="connsiteY10" fmla="*/ 195453 h 382524"/>
                  <a:gd name="connsiteX11" fmla="*/ 277082 w 371474"/>
                  <a:gd name="connsiteY11" fmla="*/ 305562 h 382524"/>
                  <a:gd name="connsiteX12" fmla="*/ 300800 w 371474"/>
                  <a:gd name="connsiteY12" fmla="*/ 382524 h 382524"/>
                  <a:gd name="connsiteX13" fmla="*/ 223076 w 371474"/>
                  <a:gd name="connsiteY13" fmla="*/ 318135 h 382524"/>
                  <a:gd name="connsiteX14" fmla="*/ 145637 w 371474"/>
                  <a:gd name="connsiteY14" fmla="*/ 317183 h 382524"/>
                  <a:gd name="connsiteX15" fmla="*/ 68961 w 371474"/>
                  <a:gd name="connsiteY15" fmla="*/ 382334 h 38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1474" h="382524">
                    <a:moveTo>
                      <a:pt x="68961" y="382334"/>
                    </a:moveTo>
                    <a:cubicBezTo>
                      <a:pt x="74486" y="356807"/>
                      <a:pt x="75343" y="340424"/>
                      <a:pt x="81534" y="326422"/>
                    </a:cubicBezTo>
                    <a:cubicBezTo>
                      <a:pt x="110585" y="261175"/>
                      <a:pt x="93345" y="213170"/>
                      <a:pt x="31814" y="177927"/>
                    </a:cubicBezTo>
                    <a:cubicBezTo>
                      <a:pt x="19526" y="170879"/>
                      <a:pt x="5239" y="161830"/>
                      <a:pt x="0" y="146590"/>
                    </a:cubicBezTo>
                    <a:cubicBezTo>
                      <a:pt x="1524" y="144304"/>
                      <a:pt x="2572" y="141923"/>
                      <a:pt x="3048" y="142113"/>
                    </a:cubicBezTo>
                    <a:cubicBezTo>
                      <a:pt x="111062" y="162878"/>
                      <a:pt x="169735" y="118205"/>
                      <a:pt x="173450" y="0"/>
                    </a:cubicBezTo>
                    <a:cubicBezTo>
                      <a:pt x="177546" y="2477"/>
                      <a:pt x="181642" y="5048"/>
                      <a:pt x="185737" y="7525"/>
                    </a:cubicBezTo>
                    <a:cubicBezTo>
                      <a:pt x="196215" y="41053"/>
                      <a:pt x="208216" y="74200"/>
                      <a:pt x="216694" y="108299"/>
                    </a:cubicBezTo>
                    <a:cubicBezTo>
                      <a:pt x="223171" y="134207"/>
                      <a:pt x="235649" y="143923"/>
                      <a:pt x="262890" y="141732"/>
                    </a:cubicBezTo>
                    <a:cubicBezTo>
                      <a:pt x="295275" y="139065"/>
                      <a:pt x="328041" y="141065"/>
                      <a:pt x="371475" y="141065"/>
                    </a:cubicBezTo>
                    <a:cubicBezTo>
                      <a:pt x="344900" y="164116"/>
                      <a:pt x="328327" y="183166"/>
                      <a:pt x="307658" y="195453"/>
                    </a:cubicBezTo>
                    <a:cubicBezTo>
                      <a:pt x="260794" y="223361"/>
                      <a:pt x="253365" y="258318"/>
                      <a:pt x="277082" y="305562"/>
                    </a:cubicBezTo>
                    <a:cubicBezTo>
                      <a:pt x="287465" y="326231"/>
                      <a:pt x="291179" y="350139"/>
                      <a:pt x="300800" y="382524"/>
                    </a:cubicBezTo>
                    <a:cubicBezTo>
                      <a:pt x="269938" y="357283"/>
                      <a:pt x="244697" y="339566"/>
                      <a:pt x="223076" y="318135"/>
                    </a:cubicBezTo>
                    <a:cubicBezTo>
                      <a:pt x="196215" y="291465"/>
                      <a:pt x="174117" y="284798"/>
                      <a:pt x="145637" y="317183"/>
                    </a:cubicBezTo>
                    <a:cubicBezTo>
                      <a:pt x="126206" y="339471"/>
                      <a:pt x="100393" y="356140"/>
                      <a:pt x="68961" y="382334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12875954-F980-4D98-A783-7E108C695DFF}"/>
                  </a:ext>
                </a:extLst>
              </p:cNvPr>
              <p:cNvSpPr/>
              <p:nvPr/>
            </p:nvSpPr>
            <p:spPr>
              <a:xfrm>
                <a:off x="582739" y="1282922"/>
                <a:ext cx="373665" cy="383857"/>
              </a:xfrm>
              <a:custGeom>
                <a:avLst/>
                <a:gdLst>
                  <a:gd name="connsiteX0" fmla="*/ 303752 w 373665"/>
                  <a:gd name="connsiteY0" fmla="*/ 374809 h 383857"/>
                  <a:gd name="connsiteX1" fmla="*/ 188690 w 373665"/>
                  <a:gd name="connsiteY1" fmla="*/ 299561 h 383857"/>
                  <a:gd name="connsiteX2" fmla="*/ 77438 w 373665"/>
                  <a:gd name="connsiteY2" fmla="*/ 383858 h 383857"/>
                  <a:gd name="connsiteX3" fmla="*/ 100203 w 373665"/>
                  <a:gd name="connsiteY3" fmla="*/ 284035 h 383857"/>
                  <a:gd name="connsiteX4" fmla="*/ 75724 w 373665"/>
                  <a:gd name="connsiteY4" fmla="*/ 212598 h 383857"/>
                  <a:gd name="connsiteX5" fmla="*/ 0 w 373665"/>
                  <a:gd name="connsiteY5" fmla="*/ 148114 h 383857"/>
                  <a:gd name="connsiteX6" fmla="*/ 181070 w 373665"/>
                  <a:gd name="connsiteY6" fmla="*/ 0 h 383857"/>
                  <a:gd name="connsiteX7" fmla="*/ 196786 w 373665"/>
                  <a:gd name="connsiteY7" fmla="*/ 22384 h 383857"/>
                  <a:gd name="connsiteX8" fmla="*/ 241363 w 373665"/>
                  <a:gd name="connsiteY8" fmla="*/ 137731 h 383857"/>
                  <a:gd name="connsiteX9" fmla="*/ 373666 w 373665"/>
                  <a:gd name="connsiteY9" fmla="*/ 141732 h 383857"/>
                  <a:gd name="connsiteX10" fmla="*/ 292513 w 373665"/>
                  <a:gd name="connsiteY10" fmla="*/ 217837 h 383857"/>
                  <a:gd name="connsiteX11" fmla="*/ 274987 w 373665"/>
                  <a:gd name="connsiteY11" fmla="*/ 278416 h 383857"/>
                  <a:gd name="connsiteX12" fmla="*/ 303752 w 373665"/>
                  <a:gd name="connsiteY12" fmla="*/ 374809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3665" h="383857">
                    <a:moveTo>
                      <a:pt x="303752" y="374809"/>
                    </a:moveTo>
                    <a:cubicBezTo>
                      <a:pt x="254032" y="352044"/>
                      <a:pt x="227648" y="294037"/>
                      <a:pt x="188690" y="299561"/>
                    </a:cubicBezTo>
                    <a:cubicBezTo>
                      <a:pt x="151257" y="304895"/>
                      <a:pt x="119444" y="350044"/>
                      <a:pt x="77438" y="383858"/>
                    </a:cubicBezTo>
                    <a:cubicBezTo>
                      <a:pt x="85820" y="345281"/>
                      <a:pt x="88868" y="313087"/>
                      <a:pt x="100203" y="284035"/>
                    </a:cubicBezTo>
                    <a:cubicBezTo>
                      <a:pt x="113348" y="250412"/>
                      <a:pt x="100394" y="231553"/>
                      <a:pt x="75724" y="212598"/>
                    </a:cubicBezTo>
                    <a:cubicBezTo>
                      <a:pt x="51244" y="193834"/>
                      <a:pt x="28670" y="172688"/>
                      <a:pt x="0" y="148114"/>
                    </a:cubicBezTo>
                    <a:cubicBezTo>
                      <a:pt x="111728" y="160877"/>
                      <a:pt x="180308" y="126778"/>
                      <a:pt x="181070" y="0"/>
                    </a:cubicBezTo>
                    <a:cubicBezTo>
                      <a:pt x="192215" y="15716"/>
                      <a:pt x="195263" y="18764"/>
                      <a:pt x="196786" y="22384"/>
                    </a:cubicBezTo>
                    <a:cubicBezTo>
                      <a:pt x="213169" y="61341"/>
                      <a:pt x="209074" y="118872"/>
                      <a:pt x="241363" y="137731"/>
                    </a:cubicBezTo>
                    <a:cubicBezTo>
                      <a:pt x="272986" y="156305"/>
                      <a:pt x="324136" y="141732"/>
                      <a:pt x="373666" y="141732"/>
                    </a:cubicBezTo>
                    <a:cubicBezTo>
                      <a:pt x="350425" y="178117"/>
                      <a:pt x="319183" y="196310"/>
                      <a:pt x="292513" y="217837"/>
                    </a:cubicBezTo>
                    <a:cubicBezTo>
                      <a:pt x="270224" y="235839"/>
                      <a:pt x="264986" y="252127"/>
                      <a:pt x="274987" y="278416"/>
                    </a:cubicBezTo>
                    <a:cubicBezTo>
                      <a:pt x="286036" y="307467"/>
                      <a:pt x="293084" y="338138"/>
                      <a:pt x="303752" y="374809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3F69E087-2308-4AC5-9FC2-692DD075AA4C}"/>
                  </a:ext>
                </a:extLst>
              </p:cNvPr>
              <p:cNvSpPr/>
              <p:nvPr/>
            </p:nvSpPr>
            <p:spPr>
              <a:xfrm>
                <a:off x="1422272" y="1292542"/>
                <a:ext cx="378523" cy="376808"/>
              </a:xfrm>
              <a:custGeom>
                <a:avLst/>
                <a:gdLst>
                  <a:gd name="connsiteX0" fmla="*/ 74866 w 378523"/>
                  <a:gd name="connsiteY0" fmla="*/ 376714 h 376808"/>
                  <a:gd name="connsiteX1" fmla="*/ 98774 w 378523"/>
                  <a:gd name="connsiteY1" fmla="*/ 274701 h 376808"/>
                  <a:gd name="connsiteX2" fmla="*/ 74390 w 378523"/>
                  <a:gd name="connsiteY2" fmla="*/ 203073 h 376808"/>
                  <a:gd name="connsiteX3" fmla="*/ 0 w 378523"/>
                  <a:gd name="connsiteY3" fmla="*/ 139351 h 376808"/>
                  <a:gd name="connsiteX4" fmla="*/ 18383 w 378523"/>
                  <a:gd name="connsiteY4" fmla="*/ 135065 h 376808"/>
                  <a:gd name="connsiteX5" fmla="*/ 133350 w 378523"/>
                  <a:gd name="connsiteY5" fmla="*/ 127540 h 376808"/>
                  <a:gd name="connsiteX6" fmla="*/ 178975 w 378523"/>
                  <a:gd name="connsiteY6" fmla="*/ 20669 h 376808"/>
                  <a:gd name="connsiteX7" fmla="*/ 187547 w 378523"/>
                  <a:gd name="connsiteY7" fmla="*/ 0 h 376808"/>
                  <a:gd name="connsiteX8" fmla="*/ 223171 w 378523"/>
                  <a:gd name="connsiteY8" fmla="*/ 102394 h 376808"/>
                  <a:gd name="connsiteX9" fmla="*/ 269462 w 378523"/>
                  <a:gd name="connsiteY9" fmla="*/ 135827 h 376808"/>
                  <a:gd name="connsiteX10" fmla="*/ 378523 w 378523"/>
                  <a:gd name="connsiteY10" fmla="*/ 135160 h 376808"/>
                  <a:gd name="connsiteX11" fmla="*/ 285655 w 378523"/>
                  <a:gd name="connsiteY11" fmla="*/ 213741 h 376808"/>
                  <a:gd name="connsiteX12" fmla="*/ 271558 w 378523"/>
                  <a:gd name="connsiteY12" fmla="*/ 262604 h 376808"/>
                  <a:gd name="connsiteX13" fmla="*/ 307753 w 378523"/>
                  <a:gd name="connsiteY13" fmla="*/ 376809 h 376808"/>
                  <a:gd name="connsiteX14" fmla="*/ 218599 w 378523"/>
                  <a:gd name="connsiteY14" fmla="*/ 303371 h 376808"/>
                  <a:gd name="connsiteX15" fmla="*/ 159829 w 378523"/>
                  <a:gd name="connsiteY15" fmla="*/ 305276 h 376808"/>
                  <a:gd name="connsiteX16" fmla="*/ 74866 w 378523"/>
                  <a:gd name="connsiteY16" fmla="*/ 376714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8523" h="376808">
                    <a:moveTo>
                      <a:pt x="74866" y="376714"/>
                    </a:moveTo>
                    <a:cubicBezTo>
                      <a:pt x="84106" y="335566"/>
                      <a:pt x="87630" y="303657"/>
                      <a:pt x="98774" y="274701"/>
                    </a:cubicBezTo>
                    <a:cubicBezTo>
                      <a:pt x="111633" y="241363"/>
                      <a:pt x="100013" y="222123"/>
                      <a:pt x="74390" y="203073"/>
                    </a:cubicBezTo>
                    <a:cubicBezTo>
                      <a:pt x="49625" y="184690"/>
                      <a:pt x="27337" y="162973"/>
                      <a:pt x="0" y="139351"/>
                    </a:cubicBezTo>
                    <a:cubicBezTo>
                      <a:pt x="10287" y="136874"/>
                      <a:pt x="14288" y="135350"/>
                      <a:pt x="18383" y="135065"/>
                    </a:cubicBezTo>
                    <a:cubicBezTo>
                      <a:pt x="57531" y="132398"/>
                      <a:pt x="106108" y="151352"/>
                      <a:pt x="133350" y="127540"/>
                    </a:cubicBezTo>
                    <a:cubicBezTo>
                      <a:pt x="159639" y="104584"/>
                      <a:pt x="164592" y="57245"/>
                      <a:pt x="178975" y="20669"/>
                    </a:cubicBezTo>
                    <a:cubicBezTo>
                      <a:pt x="181261" y="14859"/>
                      <a:pt x="183737" y="9049"/>
                      <a:pt x="187547" y="0"/>
                    </a:cubicBezTo>
                    <a:cubicBezTo>
                      <a:pt x="207835" y="33147"/>
                      <a:pt x="213646" y="68675"/>
                      <a:pt x="223171" y="102394"/>
                    </a:cubicBezTo>
                    <a:cubicBezTo>
                      <a:pt x="230410" y="128016"/>
                      <a:pt x="242125" y="138113"/>
                      <a:pt x="269462" y="135827"/>
                    </a:cubicBezTo>
                    <a:cubicBezTo>
                      <a:pt x="301942" y="133064"/>
                      <a:pt x="334804" y="135160"/>
                      <a:pt x="378523" y="135160"/>
                    </a:cubicBezTo>
                    <a:cubicBezTo>
                      <a:pt x="342328" y="166116"/>
                      <a:pt x="315087" y="191357"/>
                      <a:pt x="285655" y="213741"/>
                    </a:cubicBezTo>
                    <a:cubicBezTo>
                      <a:pt x="267176" y="227743"/>
                      <a:pt x="264128" y="241745"/>
                      <a:pt x="271558" y="262604"/>
                    </a:cubicBezTo>
                    <a:cubicBezTo>
                      <a:pt x="283559" y="296609"/>
                      <a:pt x="293465" y="331375"/>
                      <a:pt x="307753" y="376809"/>
                    </a:cubicBezTo>
                    <a:cubicBezTo>
                      <a:pt x="272415" y="348044"/>
                      <a:pt x="243459" y="327755"/>
                      <a:pt x="218599" y="303371"/>
                    </a:cubicBezTo>
                    <a:cubicBezTo>
                      <a:pt x="196024" y="281273"/>
                      <a:pt x="180403" y="285179"/>
                      <a:pt x="159829" y="305276"/>
                    </a:cubicBezTo>
                    <a:cubicBezTo>
                      <a:pt x="136112" y="328041"/>
                      <a:pt x="109347" y="347853"/>
                      <a:pt x="74866" y="376714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41E6F2D6-6273-42D2-A115-288AF00E95D1}"/>
                  </a:ext>
                </a:extLst>
              </p:cNvPr>
              <p:cNvSpPr/>
              <p:nvPr/>
            </p:nvSpPr>
            <p:spPr>
              <a:xfrm>
                <a:off x="2665285" y="931640"/>
                <a:ext cx="384619" cy="385191"/>
              </a:xfrm>
              <a:custGeom>
                <a:avLst/>
                <a:gdLst>
                  <a:gd name="connsiteX0" fmla="*/ 195739 w 384619"/>
                  <a:gd name="connsiteY0" fmla="*/ 0 h 385191"/>
                  <a:gd name="connsiteX1" fmla="*/ 231362 w 384619"/>
                  <a:gd name="connsiteY1" fmla="*/ 114491 h 385191"/>
                  <a:gd name="connsiteX2" fmla="*/ 270510 w 384619"/>
                  <a:gd name="connsiteY2" fmla="*/ 144304 h 385191"/>
                  <a:gd name="connsiteX3" fmla="*/ 384620 w 384619"/>
                  <a:gd name="connsiteY3" fmla="*/ 143828 h 385191"/>
                  <a:gd name="connsiteX4" fmla="*/ 317849 w 384619"/>
                  <a:gd name="connsiteY4" fmla="*/ 199644 h 385191"/>
                  <a:gd name="connsiteX5" fmla="*/ 287464 w 384619"/>
                  <a:gd name="connsiteY5" fmla="*/ 301371 h 385191"/>
                  <a:gd name="connsiteX6" fmla="*/ 313658 w 384619"/>
                  <a:gd name="connsiteY6" fmla="*/ 385191 h 385191"/>
                  <a:gd name="connsiteX7" fmla="*/ 224599 w 384619"/>
                  <a:gd name="connsiteY7" fmla="*/ 311372 h 385191"/>
                  <a:gd name="connsiteX8" fmla="*/ 169164 w 384619"/>
                  <a:gd name="connsiteY8" fmla="*/ 310515 h 385191"/>
                  <a:gd name="connsiteX9" fmla="*/ 82391 w 384619"/>
                  <a:gd name="connsiteY9" fmla="*/ 384143 h 385191"/>
                  <a:gd name="connsiteX10" fmla="*/ 0 w 384619"/>
                  <a:gd name="connsiteY10" fmla="*/ 153353 h 385191"/>
                  <a:gd name="connsiteX11" fmla="*/ 12287 w 384619"/>
                  <a:gd name="connsiteY11" fmla="*/ 143732 h 385191"/>
                  <a:gd name="connsiteX12" fmla="*/ 52292 w 384619"/>
                  <a:gd name="connsiteY12" fmla="*/ 143732 h 385191"/>
                  <a:gd name="connsiteX13" fmla="*/ 175260 w 384619"/>
                  <a:gd name="connsiteY13" fmla="*/ 57055 h 385191"/>
                  <a:gd name="connsiteX14" fmla="*/ 195739 w 384619"/>
                  <a:gd name="connsiteY14" fmla="*/ 0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4619" h="385191">
                    <a:moveTo>
                      <a:pt x="195739" y="0"/>
                    </a:moveTo>
                    <a:cubicBezTo>
                      <a:pt x="210407" y="46387"/>
                      <a:pt x="223075" y="79915"/>
                      <a:pt x="231362" y="114491"/>
                    </a:cubicBezTo>
                    <a:cubicBezTo>
                      <a:pt x="236887" y="137446"/>
                      <a:pt x="247269" y="145542"/>
                      <a:pt x="270510" y="144304"/>
                    </a:cubicBezTo>
                    <a:cubicBezTo>
                      <a:pt x="303657" y="142494"/>
                      <a:pt x="336995" y="143828"/>
                      <a:pt x="384620" y="143828"/>
                    </a:cubicBezTo>
                    <a:cubicBezTo>
                      <a:pt x="356806" y="167354"/>
                      <a:pt x="338899" y="185928"/>
                      <a:pt x="317849" y="199644"/>
                    </a:cubicBezTo>
                    <a:cubicBezTo>
                      <a:pt x="277844" y="225647"/>
                      <a:pt x="263176" y="255556"/>
                      <a:pt x="287464" y="301371"/>
                    </a:cubicBezTo>
                    <a:cubicBezTo>
                      <a:pt x="298990" y="323088"/>
                      <a:pt x="302705" y="348996"/>
                      <a:pt x="313658" y="385191"/>
                    </a:cubicBezTo>
                    <a:cubicBezTo>
                      <a:pt x="277939" y="355949"/>
                      <a:pt x="249650" y="335280"/>
                      <a:pt x="224599" y="311372"/>
                    </a:cubicBezTo>
                    <a:cubicBezTo>
                      <a:pt x="204597" y="292227"/>
                      <a:pt x="189929" y="290417"/>
                      <a:pt x="169164" y="310515"/>
                    </a:cubicBezTo>
                    <a:cubicBezTo>
                      <a:pt x="143542" y="335471"/>
                      <a:pt x="114681" y="357092"/>
                      <a:pt x="82391" y="384143"/>
                    </a:cubicBezTo>
                    <a:cubicBezTo>
                      <a:pt x="115443" y="283845"/>
                      <a:pt x="122396" y="198120"/>
                      <a:pt x="0" y="153353"/>
                    </a:cubicBezTo>
                    <a:cubicBezTo>
                      <a:pt x="4096" y="150114"/>
                      <a:pt x="8191" y="146971"/>
                      <a:pt x="12287" y="143732"/>
                    </a:cubicBezTo>
                    <a:cubicBezTo>
                      <a:pt x="25622" y="143732"/>
                      <a:pt x="38957" y="143732"/>
                      <a:pt x="52292" y="143732"/>
                    </a:cubicBezTo>
                    <a:cubicBezTo>
                      <a:pt x="143542" y="143542"/>
                      <a:pt x="143542" y="143542"/>
                      <a:pt x="175260" y="57055"/>
                    </a:cubicBezTo>
                    <a:cubicBezTo>
                      <a:pt x="180689" y="42386"/>
                      <a:pt x="185833" y="27527"/>
                      <a:pt x="19573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C71939C7-8564-47FB-99D8-9680CA676CA5}"/>
                  </a:ext>
                </a:extLst>
              </p:cNvPr>
              <p:cNvSpPr/>
              <p:nvPr/>
            </p:nvSpPr>
            <p:spPr>
              <a:xfrm>
                <a:off x="983646" y="1642395"/>
                <a:ext cx="382047" cy="378618"/>
              </a:xfrm>
              <a:custGeom>
                <a:avLst/>
                <a:gdLst>
                  <a:gd name="connsiteX0" fmla="*/ 85916 w 382047"/>
                  <a:gd name="connsiteY0" fmla="*/ 378619 h 378618"/>
                  <a:gd name="connsiteX1" fmla="*/ 0 w 382047"/>
                  <a:gd name="connsiteY1" fmla="*/ 145637 h 378618"/>
                  <a:gd name="connsiteX2" fmla="*/ 116681 w 382047"/>
                  <a:gd name="connsiteY2" fmla="*/ 137351 h 378618"/>
                  <a:gd name="connsiteX3" fmla="*/ 160306 w 382047"/>
                  <a:gd name="connsiteY3" fmla="*/ 106013 h 378618"/>
                  <a:gd name="connsiteX4" fmla="*/ 198406 w 382047"/>
                  <a:gd name="connsiteY4" fmla="*/ 0 h 378618"/>
                  <a:gd name="connsiteX5" fmla="*/ 234791 w 382047"/>
                  <a:gd name="connsiteY5" fmla="*/ 104775 h 378618"/>
                  <a:gd name="connsiteX6" fmla="*/ 276987 w 382047"/>
                  <a:gd name="connsiteY6" fmla="*/ 137065 h 378618"/>
                  <a:gd name="connsiteX7" fmla="*/ 382048 w 382047"/>
                  <a:gd name="connsiteY7" fmla="*/ 136493 h 378618"/>
                  <a:gd name="connsiteX8" fmla="*/ 302323 w 382047"/>
                  <a:gd name="connsiteY8" fmla="*/ 210122 h 378618"/>
                  <a:gd name="connsiteX9" fmla="*/ 285560 w 382047"/>
                  <a:gd name="connsiteY9" fmla="*/ 270605 h 378618"/>
                  <a:gd name="connsiteX10" fmla="*/ 317849 w 382047"/>
                  <a:gd name="connsiteY10" fmla="*/ 377285 h 378618"/>
                  <a:gd name="connsiteX11" fmla="*/ 220790 w 382047"/>
                  <a:gd name="connsiteY11" fmla="*/ 297942 h 378618"/>
                  <a:gd name="connsiteX12" fmla="*/ 180404 w 382047"/>
                  <a:gd name="connsiteY12" fmla="*/ 298514 h 378618"/>
                  <a:gd name="connsiteX13" fmla="*/ 85916 w 382047"/>
                  <a:gd name="connsiteY13" fmla="*/ 378619 h 3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2047" h="378618">
                    <a:moveTo>
                      <a:pt x="85916" y="378619"/>
                    </a:moveTo>
                    <a:cubicBezTo>
                      <a:pt x="123539" y="274511"/>
                      <a:pt x="123920" y="192215"/>
                      <a:pt x="0" y="145637"/>
                    </a:cubicBezTo>
                    <a:cubicBezTo>
                      <a:pt x="49625" y="131445"/>
                      <a:pt x="83630" y="136684"/>
                      <a:pt x="116681" y="137351"/>
                    </a:cubicBezTo>
                    <a:cubicBezTo>
                      <a:pt x="141542" y="137827"/>
                      <a:pt x="153353" y="129826"/>
                      <a:pt x="160306" y="106013"/>
                    </a:cubicBezTo>
                    <a:cubicBezTo>
                      <a:pt x="170498" y="71533"/>
                      <a:pt x="184499" y="38100"/>
                      <a:pt x="198406" y="0"/>
                    </a:cubicBezTo>
                    <a:cubicBezTo>
                      <a:pt x="218789" y="34957"/>
                      <a:pt x="225076" y="70676"/>
                      <a:pt x="234791" y="104775"/>
                    </a:cubicBezTo>
                    <a:cubicBezTo>
                      <a:pt x="241364" y="127826"/>
                      <a:pt x="250984" y="138970"/>
                      <a:pt x="276987" y="137065"/>
                    </a:cubicBezTo>
                    <a:cubicBezTo>
                      <a:pt x="310039" y="134588"/>
                      <a:pt x="343376" y="136493"/>
                      <a:pt x="382048" y="136493"/>
                    </a:cubicBezTo>
                    <a:cubicBezTo>
                      <a:pt x="360426" y="170307"/>
                      <a:pt x="328898" y="188119"/>
                      <a:pt x="302323" y="210122"/>
                    </a:cubicBezTo>
                    <a:cubicBezTo>
                      <a:pt x="280702" y="228029"/>
                      <a:pt x="274892" y="243935"/>
                      <a:pt x="285560" y="270605"/>
                    </a:cubicBezTo>
                    <a:cubicBezTo>
                      <a:pt x="298228" y="302419"/>
                      <a:pt x="305753" y="336233"/>
                      <a:pt x="317849" y="377285"/>
                    </a:cubicBezTo>
                    <a:cubicBezTo>
                      <a:pt x="281083" y="347377"/>
                      <a:pt x="250222" y="323469"/>
                      <a:pt x="220790" y="297942"/>
                    </a:cubicBezTo>
                    <a:cubicBezTo>
                      <a:pt x="205835" y="284988"/>
                      <a:pt x="195072" y="285179"/>
                      <a:pt x="180404" y="298514"/>
                    </a:cubicBezTo>
                    <a:cubicBezTo>
                      <a:pt x="152400" y="323945"/>
                      <a:pt x="122777" y="347567"/>
                      <a:pt x="85916" y="378619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EEFFA8DE-24A4-4249-803A-38994B10A31D}"/>
                  </a:ext>
                </a:extLst>
              </p:cNvPr>
              <p:cNvSpPr/>
              <p:nvPr/>
            </p:nvSpPr>
            <p:spPr>
              <a:xfrm>
                <a:off x="4349495" y="943832"/>
                <a:ext cx="373284" cy="370998"/>
              </a:xfrm>
              <a:custGeom>
                <a:avLst/>
                <a:gdLst>
                  <a:gd name="connsiteX0" fmla="*/ 0 w 373284"/>
                  <a:gd name="connsiteY0" fmla="*/ 124301 h 370998"/>
                  <a:gd name="connsiteX1" fmla="*/ 179546 w 373284"/>
                  <a:gd name="connsiteY1" fmla="*/ 9716 h 370998"/>
                  <a:gd name="connsiteX2" fmla="*/ 187547 w 373284"/>
                  <a:gd name="connsiteY2" fmla="*/ 0 h 370998"/>
                  <a:gd name="connsiteX3" fmla="*/ 192309 w 373284"/>
                  <a:gd name="connsiteY3" fmla="*/ 1524 h 370998"/>
                  <a:gd name="connsiteX4" fmla="*/ 373284 w 373284"/>
                  <a:gd name="connsiteY4" fmla="*/ 123158 h 370998"/>
                  <a:gd name="connsiteX5" fmla="*/ 369094 w 373284"/>
                  <a:gd name="connsiteY5" fmla="*/ 137541 h 370998"/>
                  <a:gd name="connsiteX6" fmla="*/ 288322 w 373284"/>
                  <a:gd name="connsiteY6" fmla="*/ 206121 h 370998"/>
                  <a:gd name="connsiteX7" fmla="*/ 271367 w 373284"/>
                  <a:gd name="connsiteY7" fmla="*/ 261557 h 370998"/>
                  <a:gd name="connsiteX8" fmla="*/ 304705 w 373284"/>
                  <a:gd name="connsiteY8" fmla="*/ 370999 h 370998"/>
                  <a:gd name="connsiteX9" fmla="*/ 233458 w 373284"/>
                  <a:gd name="connsiteY9" fmla="*/ 312801 h 370998"/>
                  <a:gd name="connsiteX10" fmla="*/ 141732 w 373284"/>
                  <a:gd name="connsiteY10" fmla="*/ 314992 h 370998"/>
                  <a:gd name="connsiteX11" fmla="*/ 81534 w 373284"/>
                  <a:gd name="connsiteY11" fmla="*/ 365570 h 370998"/>
                  <a:gd name="connsiteX12" fmla="*/ 97441 w 373284"/>
                  <a:gd name="connsiteY12" fmla="*/ 273082 h 370998"/>
                  <a:gd name="connsiteX13" fmla="*/ 74676 w 373284"/>
                  <a:gd name="connsiteY13" fmla="*/ 200120 h 370998"/>
                  <a:gd name="connsiteX14" fmla="*/ 3238 w 373284"/>
                  <a:gd name="connsiteY14" fmla="*/ 139160 h 370998"/>
                  <a:gd name="connsiteX15" fmla="*/ 0 w 373284"/>
                  <a:gd name="connsiteY15" fmla="*/ 124301 h 37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284" h="370998">
                    <a:moveTo>
                      <a:pt x="0" y="124301"/>
                    </a:moveTo>
                    <a:cubicBezTo>
                      <a:pt x="114967" y="163259"/>
                      <a:pt x="162496" y="108014"/>
                      <a:pt x="179546" y="9716"/>
                    </a:cubicBezTo>
                    <a:cubicBezTo>
                      <a:pt x="180213" y="6001"/>
                      <a:pt x="185071" y="2953"/>
                      <a:pt x="187547" y="0"/>
                    </a:cubicBezTo>
                    <a:cubicBezTo>
                      <a:pt x="190119" y="762"/>
                      <a:pt x="192214" y="1048"/>
                      <a:pt x="192309" y="1524"/>
                    </a:cubicBezTo>
                    <a:cubicBezTo>
                      <a:pt x="208883" y="99251"/>
                      <a:pt x="246316" y="169736"/>
                      <a:pt x="373284" y="123158"/>
                    </a:cubicBezTo>
                    <a:cubicBezTo>
                      <a:pt x="371856" y="127921"/>
                      <a:pt x="370522" y="132779"/>
                      <a:pt x="369094" y="137541"/>
                    </a:cubicBezTo>
                    <a:cubicBezTo>
                      <a:pt x="342328" y="160592"/>
                      <a:pt x="316516" y="184976"/>
                      <a:pt x="288322" y="206121"/>
                    </a:cubicBezTo>
                    <a:cubicBezTo>
                      <a:pt x="267652" y="221647"/>
                      <a:pt x="261366" y="236220"/>
                      <a:pt x="271367" y="261557"/>
                    </a:cubicBezTo>
                    <a:cubicBezTo>
                      <a:pt x="284035" y="293465"/>
                      <a:pt x="291751" y="327374"/>
                      <a:pt x="304705" y="370999"/>
                    </a:cubicBezTo>
                    <a:cubicBezTo>
                      <a:pt x="275272" y="347377"/>
                      <a:pt x="251269" y="332899"/>
                      <a:pt x="233458" y="312801"/>
                    </a:cubicBezTo>
                    <a:cubicBezTo>
                      <a:pt x="200215" y="275273"/>
                      <a:pt x="172688" y="280130"/>
                      <a:pt x="141732" y="314992"/>
                    </a:cubicBezTo>
                    <a:cubicBezTo>
                      <a:pt x="126397" y="332232"/>
                      <a:pt x="106204" y="345186"/>
                      <a:pt x="81534" y="365570"/>
                    </a:cubicBezTo>
                    <a:cubicBezTo>
                      <a:pt x="78962" y="327851"/>
                      <a:pt x="89725" y="300228"/>
                      <a:pt x="97441" y="273082"/>
                    </a:cubicBezTo>
                    <a:cubicBezTo>
                      <a:pt x="106204" y="242411"/>
                      <a:pt x="103727" y="219647"/>
                      <a:pt x="74676" y="200120"/>
                    </a:cubicBezTo>
                    <a:cubicBezTo>
                      <a:pt x="48863" y="182690"/>
                      <a:pt x="26956" y="159734"/>
                      <a:pt x="3238" y="139160"/>
                    </a:cubicBezTo>
                    <a:cubicBezTo>
                      <a:pt x="2191" y="134303"/>
                      <a:pt x="1143" y="129350"/>
                      <a:pt x="0" y="12430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42ECBA05-33AF-4C56-B4BE-ECA9B9705E2E}"/>
                  </a:ext>
                </a:extLst>
              </p:cNvPr>
              <p:cNvSpPr/>
              <p:nvPr/>
            </p:nvSpPr>
            <p:spPr>
              <a:xfrm>
                <a:off x="4348257" y="1636966"/>
                <a:ext cx="377761" cy="376999"/>
              </a:xfrm>
              <a:custGeom>
                <a:avLst/>
                <a:gdLst>
                  <a:gd name="connsiteX0" fmla="*/ 298513 w 377761"/>
                  <a:gd name="connsiteY0" fmla="*/ 377000 h 376999"/>
                  <a:gd name="connsiteX1" fmla="*/ 226028 w 377761"/>
                  <a:gd name="connsiteY1" fmla="*/ 316325 h 376999"/>
                  <a:gd name="connsiteX2" fmla="*/ 152305 w 377761"/>
                  <a:gd name="connsiteY2" fmla="*/ 317945 h 376999"/>
                  <a:gd name="connsiteX3" fmla="*/ 83058 w 377761"/>
                  <a:gd name="connsiteY3" fmla="*/ 376238 h 376999"/>
                  <a:gd name="connsiteX4" fmla="*/ 83439 w 377761"/>
                  <a:gd name="connsiteY4" fmla="*/ 346329 h 376999"/>
                  <a:gd name="connsiteX5" fmla="*/ 16288 w 377761"/>
                  <a:gd name="connsiteY5" fmla="*/ 160687 h 376999"/>
                  <a:gd name="connsiteX6" fmla="*/ 0 w 377761"/>
                  <a:gd name="connsiteY6" fmla="*/ 143828 h 376999"/>
                  <a:gd name="connsiteX7" fmla="*/ 23241 w 377761"/>
                  <a:gd name="connsiteY7" fmla="*/ 142018 h 376999"/>
                  <a:gd name="connsiteX8" fmla="*/ 134017 w 377761"/>
                  <a:gd name="connsiteY8" fmla="*/ 134588 h 376999"/>
                  <a:gd name="connsiteX9" fmla="*/ 177260 w 377761"/>
                  <a:gd name="connsiteY9" fmla="*/ 32195 h 376999"/>
                  <a:gd name="connsiteX10" fmla="*/ 189262 w 377761"/>
                  <a:gd name="connsiteY10" fmla="*/ 0 h 376999"/>
                  <a:gd name="connsiteX11" fmla="*/ 223552 w 377761"/>
                  <a:gd name="connsiteY11" fmla="*/ 109061 h 376999"/>
                  <a:gd name="connsiteX12" fmla="*/ 269748 w 377761"/>
                  <a:gd name="connsiteY12" fmla="*/ 142399 h 376999"/>
                  <a:gd name="connsiteX13" fmla="*/ 377762 w 377761"/>
                  <a:gd name="connsiteY13" fmla="*/ 141827 h 376999"/>
                  <a:gd name="connsiteX14" fmla="*/ 336042 w 377761"/>
                  <a:gd name="connsiteY14" fmla="*/ 178403 h 376999"/>
                  <a:gd name="connsiteX15" fmla="*/ 291084 w 377761"/>
                  <a:gd name="connsiteY15" fmla="*/ 332708 h 376999"/>
                  <a:gd name="connsiteX16" fmla="*/ 298513 w 377761"/>
                  <a:gd name="connsiteY16" fmla="*/ 377000 h 3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7761" h="376999">
                    <a:moveTo>
                      <a:pt x="298513" y="377000"/>
                    </a:moveTo>
                    <a:cubicBezTo>
                      <a:pt x="273367" y="356330"/>
                      <a:pt x="247364" y="338614"/>
                      <a:pt x="226028" y="316325"/>
                    </a:cubicBezTo>
                    <a:cubicBezTo>
                      <a:pt x="198977" y="288131"/>
                      <a:pt x="177737" y="291465"/>
                      <a:pt x="152305" y="317945"/>
                    </a:cubicBezTo>
                    <a:cubicBezTo>
                      <a:pt x="133064" y="337947"/>
                      <a:pt x="109728" y="354044"/>
                      <a:pt x="83058" y="376238"/>
                    </a:cubicBezTo>
                    <a:cubicBezTo>
                      <a:pt x="83058" y="360712"/>
                      <a:pt x="80581" y="352139"/>
                      <a:pt x="83439" y="346329"/>
                    </a:cubicBezTo>
                    <a:cubicBezTo>
                      <a:pt x="125825" y="260795"/>
                      <a:pt x="88868" y="204502"/>
                      <a:pt x="16288" y="160687"/>
                    </a:cubicBezTo>
                    <a:cubicBezTo>
                      <a:pt x="11621" y="157829"/>
                      <a:pt x="8382" y="152591"/>
                      <a:pt x="0" y="143828"/>
                    </a:cubicBezTo>
                    <a:cubicBezTo>
                      <a:pt x="11906" y="142875"/>
                      <a:pt x="17526" y="142208"/>
                      <a:pt x="23241" y="142018"/>
                    </a:cubicBezTo>
                    <a:cubicBezTo>
                      <a:pt x="61055" y="140779"/>
                      <a:pt x="108395" y="152876"/>
                      <a:pt x="134017" y="134588"/>
                    </a:cubicBezTo>
                    <a:cubicBezTo>
                      <a:pt x="159734" y="116205"/>
                      <a:pt x="163735" y="67628"/>
                      <a:pt x="177260" y="32195"/>
                    </a:cubicBezTo>
                    <a:cubicBezTo>
                      <a:pt x="179927" y="25146"/>
                      <a:pt x="182499" y="18097"/>
                      <a:pt x="189262" y="0"/>
                    </a:cubicBezTo>
                    <a:cubicBezTo>
                      <a:pt x="203073" y="43053"/>
                      <a:pt x="215932" y="75438"/>
                      <a:pt x="223552" y="109061"/>
                    </a:cubicBezTo>
                    <a:cubicBezTo>
                      <a:pt x="229743" y="136398"/>
                      <a:pt x="242983" y="144304"/>
                      <a:pt x="269748" y="142399"/>
                    </a:cubicBezTo>
                    <a:cubicBezTo>
                      <a:pt x="302228" y="140113"/>
                      <a:pt x="334994" y="141827"/>
                      <a:pt x="377762" y="141827"/>
                    </a:cubicBezTo>
                    <a:cubicBezTo>
                      <a:pt x="358807" y="158687"/>
                      <a:pt x="348901" y="171259"/>
                      <a:pt x="336042" y="178403"/>
                    </a:cubicBezTo>
                    <a:cubicBezTo>
                      <a:pt x="268986" y="215265"/>
                      <a:pt x="254794" y="265557"/>
                      <a:pt x="291084" y="332708"/>
                    </a:cubicBezTo>
                    <a:cubicBezTo>
                      <a:pt x="297085" y="344043"/>
                      <a:pt x="304800" y="358140"/>
                      <a:pt x="298513" y="37700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A772E1A7-0E15-41C0-B7AE-B9830B232F03}"/>
                  </a:ext>
                </a:extLst>
              </p:cNvPr>
              <p:cNvSpPr/>
              <p:nvPr/>
            </p:nvSpPr>
            <p:spPr>
              <a:xfrm>
                <a:off x="994409" y="940593"/>
                <a:ext cx="377952" cy="375856"/>
              </a:xfrm>
              <a:custGeom>
                <a:avLst/>
                <a:gdLst>
                  <a:gd name="connsiteX0" fmla="*/ 0 w 377952"/>
                  <a:gd name="connsiteY0" fmla="*/ 137255 h 375856"/>
                  <a:gd name="connsiteX1" fmla="*/ 133636 w 377952"/>
                  <a:gd name="connsiteY1" fmla="*/ 127444 h 375856"/>
                  <a:gd name="connsiteX2" fmla="*/ 182213 w 377952"/>
                  <a:gd name="connsiteY2" fmla="*/ 11906 h 375856"/>
                  <a:gd name="connsiteX3" fmla="*/ 187642 w 377952"/>
                  <a:gd name="connsiteY3" fmla="*/ 0 h 375856"/>
                  <a:gd name="connsiteX4" fmla="*/ 220409 w 377952"/>
                  <a:gd name="connsiteY4" fmla="*/ 91535 h 375856"/>
                  <a:gd name="connsiteX5" fmla="*/ 278130 w 377952"/>
                  <a:gd name="connsiteY5" fmla="*/ 135636 h 375856"/>
                  <a:gd name="connsiteX6" fmla="*/ 377952 w 377952"/>
                  <a:gd name="connsiteY6" fmla="*/ 134874 h 375856"/>
                  <a:gd name="connsiteX7" fmla="*/ 314801 w 377952"/>
                  <a:gd name="connsiteY7" fmla="*/ 188690 h 375856"/>
                  <a:gd name="connsiteX8" fmla="*/ 283940 w 377952"/>
                  <a:gd name="connsiteY8" fmla="*/ 298894 h 375856"/>
                  <a:gd name="connsiteX9" fmla="*/ 307467 w 377952"/>
                  <a:gd name="connsiteY9" fmla="*/ 375857 h 375856"/>
                  <a:gd name="connsiteX10" fmla="*/ 226314 w 377952"/>
                  <a:gd name="connsiteY10" fmla="*/ 308610 h 375856"/>
                  <a:gd name="connsiteX11" fmla="*/ 156305 w 377952"/>
                  <a:gd name="connsiteY11" fmla="*/ 307658 h 375856"/>
                  <a:gd name="connsiteX12" fmla="*/ 76581 w 377952"/>
                  <a:gd name="connsiteY12" fmla="*/ 375285 h 375856"/>
                  <a:gd name="connsiteX13" fmla="*/ 98393 w 377952"/>
                  <a:gd name="connsiteY13" fmla="*/ 279654 h 375856"/>
                  <a:gd name="connsiteX14" fmla="*/ 72104 w 377952"/>
                  <a:gd name="connsiteY14" fmla="*/ 199644 h 375856"/>
                  <a:gd name="connsiteX15" fmla="*/ 0 w 377952"/>
                  <a:gd name="connsiteY15" fmla="*/ 137255 h 37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952" h="375856">
                    <a:moveTo>
                      <a:pt x="0" y="137255"/>
                    </a:moveTo>
                    <a:cubicBezTo>
                      <a:pt x="51530" y="130873"/>
                      <a:pt x="104394" y="152495"/>
                      <a:pt x="133636" y="127444"/>
                    </a:cubicBezTo>
                    <a:cubicBezTo>
                      <a:pt x="162020" y="103156"/>
                      <a:pt x="166878" y="51530"/>
                      <a:pt x="182213" y="11906"/>
                    </a:cubicBezTo>
                    <a:cubicBezTo>
                      <a:pt x="183356" y="8954"/>
                      <a:pt x="184785" y="6191"/>
                      <a:pt x="187642" y="0"/>
                    </a:cubicBezTo>
                    <a:cubicBezTo>
                      <a:pt x="207931" y="28670"/>
                      <a:pt x="212598" y="61150"/>
                      <a:pt x="220409" y="91535"/>
                    </a:cubicBezTo>
                    <a:cubicBezTo>
                      <a:pt x="228600" y="123444"/>
                      <a:pt x="241554" y="140398"/>
                      <a:pt x="278130" y="135636"/>
                    </a:cubicBezTo>
                    <a:cubicBezTo>
                      <a:pt x="307277" y="131826"/>
                      <a:pt x="337280" y="134874"/>
                      <a:pt x="377952" y="134874"/>
                    </a:cubicBezTo>
                    <a:cubicBezTo>
                      <a:pt x="351853" y="157448"/>
                      <a:pt x="335375" y="176403"/>
                      <a:pt x="314801" y="188690"/>
                    </a:cubicBezTo>
                    <a:cubicBezTo>
                      <a:pt x="268415" y="216598"/>
                      <a:pt x="260128" y="251460"/>
                      <a:pt x="283940" y="298894"/>
                    </a:cubicBezTo>
                    <a:cubicBezTo>
                      <a:pt x="294227" y="319564"/>
                      <a:pt x="297847" y="343567"/>
                      <a:pt x="307467" y="375857"/>
                    </a:cubicBezTo>
                    <a:cubicBezTo>
                      <a:pt x="275463" y="349663"/>
                      <a:pt x="249269" y="330803"/>
                      <a:pt x="226314" y="308610"/>
                    </a:cubicBezTo>
                    <a:cubicBezTo>
                      <a:pt x="201835" y="285083"/>
                      <a:pt x="182309" y="279368"/>
                      <a:pt x="156305" y="307658"/>
                    </a:cubicBezTo>
                    <a:cubicBezTo>
                      <a:pt x="135255" y="330708"/>
                      <a:pt x="108490" y="348615"/>
                      <a:pt x="76581" y="375285"/>
                    </a:cubicBezTo>
                    <a:cubicBezTo>
                      <a:pt x="84868" y="337661"/>
                      <a:pt x="87821" y="307181"/>
                      <a:pt x="98393" y="279654"/>
                    </a:cubicBezTo>
                    <a:cubicBezTo>
                      <a:pt x="112395" y="243459"/>
                      <a:pt x="102013" y="220694"/>
                      <a:pt x="72104" y="199644"/>
                    </a:cubicBezTo>
                    <a:cubicBezTo>
                      <a:pt x="47911" y="182785"/>
                      <a:pt x="27242" y="161258"/>
                      <a:pt x="0" y="13725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3BAC0D75-3051-440F-9963-516D271C2E07}"/>
                  </a:ext>
                </a:extLst>
              </p:cNvPr>
              <p:cNvSpPr/>
              <p:nvPr/>
            </p:nvSpPr>
            <p:spPr>
              <a:xfrm>
                <a:off x="1420177" y="2004631"/>
                <a:ext cx="360563" cy="379190"/>
              </a:xfrm>
              <a:custGeom>
                <a:avLst/>
                <a:gdLst>
                  <a:gd name="connsiteX0" fmla="*/ 301752 w 360563"/>
                  <a:gd name="connsiteY0" fmla="*/ 378047 h 379190"/>
                  <a:gd name="connsiteX1" fmla="*/ 180594 w 360563"/>
                  <a:gd name="connsiteY1" fmla="*/ 297466 h 379190"/>
                  <a:gd name="connsiteX2" fmla="*/ 73914 w 360563"/>
                  <a:gd name="connsiteY2" fmla="*/ 379190 h 379190"/>
                  <a:gd name="connsiteX3" fmla="*/ 71818 w 360563"/>
                  <a:gd name="connsiteY3" fmla="*/ 372046 h 379190"/>
                  <a:gd name="connsiteX4" fmla="*/ 93345 w 360563"/>
                  <a:gd name="connsiteY4" fmla="*/ 240220 h 379190"/>
                  <a:gd name="connsiteX5" fmla="*/ 0 w 360563"/>
                  <a:gd name="connsiteY5" fmla="*/ 151352 h 379190"/>
                  <a:gd name="connsiteX6" fmla="*/ 16192 w 360563"/>
                  <a:gd name="connsiteY6" fmla="*/ 143827 h 379190"/>
                  <a:gd name="connsiteX7" fmla="*/ 170212 w 360563"/>
                  <a:gd name="connsiteY7" fmla="*/ 33909 h 379190"/>
                  <a:gd name="connsiteX8" fmla="*/ 183356 w 360563"/>
                  <a:gd name="connsiteY8" fmla="*/ 0 h 379190"/>
                  <a:gd name="connsiteX9" fmla="*/ 216694 w 360563"/>
                  <a:gd name="connsiteY9" fmla="*/ 110109 h 379190"/>
                  <a:gd name="connsiteX10" fmla="*/ 262795 w 360563"/>
                  <a:gd name="connsiteY10" fmla="*/ 144113 h 379190"/>
                  <a:gd name="connsiteX11" fmla="*/ 359283 w 360563"/>
                  <a:gd name="connsiteY11" fmla="*/ 143446 h 379190"/>
                  <a:gd name="connsiteX12" fmla="*/ 360426 w 360563"/>
                  <a:gd name="connsiteY12" fmla="*/ 152019 h 379190"/>
                  <a:gd name="connsiteX13" fmla="*/ 301752 w 360563"/>
                  <a:gd name="connsiteY13" fmla="*/ 378047 h 37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563" h="379190">
                    <a:moveTo>
                      <a:pt x="301752" y="378047"/>
                    </a:moveTo>
                    <a:cubicBezTo>
                      <a:pt x="252889" y="351568"/>
                      <a:pt x="221837" y="294322"/>
                      <a:pt x="180594" y="297466"/>
                    </a:cubicBezTo>
                    <a:cubicBezTo>
                      <a:pt x="143446" y="300323"/>
                      <a:pt x="109823" y="349663"/>
                      <a:pt x="73914" y="379190"/>
                    </a:cubicBezTo>
                    <a:cubicBezTo>
                      <a:pt x="72676" y="375094"/>
                      <a:pt x="71628" y="373570"/>
                      <a:pt x="71818" y="372046"/>
                    </a:cubicBezTo>
                    <a:cubicBezTo>
                      <a:pt x="76105" y="326803"/>
                      <a:pt x="110585" y="279749"/>
                      <a:pt x="93345" y="240220"/>
                    </a:cubicBezTo>
                    <a:cubicBezTo>
                      <a:pt x="77533" y="203740"/>
                      <a:pt x="31909" y="180118"/>
                      <a:pt x="0" y="151352"/>
                    </a:cubicBezTo>
                    <a:cubicBezTo>
                      <a:pt x="3143" y="140398"/>
                      <a:pt x="10858" y="143923"/>
                      <a:pt x="16192" y="143827"/>
                    </a:cubicBezTo>
                    <a:cubicBezTo>
                      <a:pt x="130111" y="141827"/>
                      <a:pt x="130111" y="141922"/>
                      <a:pt x="170212" y="33909"/>
                    </a:cubicBezTo>
                    <a:cubicBezTo>
                      <a:pt x="173355" y="25527"/>
                      <a:pt x="176689" y="17145"/>
                      <a:pt x="183356" y="0"/>
                    </a:cubicBezTo>
                    <a:cubicBezTo>
                      <a:pt x="196215" y="41815"/>
                      <a:pt x="207931" y="75628"/>
                      <a:pt x="216694" y="110109"/>
                    </a:cubicBezTo>
                    <a:cubicBezTo>
                      <a:pt x="223171" y="135636"/>
                      <a:pt x="235077" y="146494"/>
                      <a:pt x="262795" y="144113"/>
                    </a:cubicBezTo>
                    <a:cubicBezTo>
                      <a:pt x="294989" y="141351"/>
                      <a:pt x="327660" y="143446"/>
                      <a:pt x="359283" y="143446"/>
                    </a:cubicBezTo>
                    <a:cubicBezTo>
                      <a:pt x="360045" y="149352"/>
                      <a:pt x="360902" y="151828"/>
                      <a:pt x="360426" y="152019"/>
                    </a:cubicBezTo>
                    <a:cubicBezTo>
                      <a:pt x="267271" y="206216"/>
                      <a:pt x="236792" y="278035"/>
                      <a:pt x="301752" y="37804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3F89264E-7D30-4326-8BE2-5478ABC158C3}"/>
                  </a:ext>
                </a:extLst>
              </p:cNvPr>
              <p:cNvSpPr/>
              <p:nvPr/>
            </p:nvSpPr>
            <p:spPr>
              <a:xfrm>
                <a:off x="2254948" y="2005298"/>
                <a:ext cx="373284" cy="383857"/>
              </a:xfrm>
              <a:custGeom>
                <a:avLst/>
                <a:gdLst>
                  <a:gd name="connsiteX0" fmla="*/ 0 w 373284"/>
                  <a:gd name="connsiteY0" fmla="*/ 145733 h 383857"/>
                  <a:gd name="connsiteX1" fmla="*/ 133731 w 373284"/>
                  <a:gd name="connsiteY1" fmla="*/ 131350 h 383857"/>
                  <a:gd name="connsiteX2" fmla="*/ 186118 w 373284"/>
                  <a:gd name="connsiteY2" fmla="*/ 0 h 383857"/>
                  <a:gd name="connsiteX3" fmla="*/ 221456 w 373284"/>
                  <a:gd name="connsiteY3" fmla="*/ 112204 h 383857"/>
                  <a:gd name="connsiteX4" fmla="*/ 264700 w 373284"/>
                  <a:gd name="connsiteY4" fmla="*/ 143446 h 383857"/>
                  <a:gd name="connsiteX5" fmla="*/ 373285 w 373284"/>
                  <a:gd name="connsiteY5" fmla="*/ 143066 h 383857"/>
                  <a:gd name="connsiteX6" fmla="*/ 310801 w 373284"/>
                  <a:gd name="connsiteY6" fmla="*/ 196882 h 383857"/>
                  <a:gd name="connsiteX7" fmla="*/ 280321 w 373284"/>
                  <a:gd name="connsiteY7" fmla="*/ 306610 h 383857"/>
                  <a:gd name="connsiteX8" fmla="*/ 303371 w 373284"/>
                  <a:gd name="connsiteY8" fmla="*/ 383858 h 383857"/>
                  <a:gd name="connsiteX9" fmla="*/ 222409 w 373284"/>
                  <a:gd name="connsiteY9" fmla="*/ 316325 h 383857"/>
                  <a:gd name="connsiteX10" fmla="*/ 152876 w 373284"/>
                  <a:gd name="connsiteY10" fmla="*/ 315182 h 383857"/>
                  <a:gd name="connsiteX11" fmla="*/ 74962 w 373284"/>
                  <a:gd name="connsiteY11" fmla="*/ 381286 h 383857"/>
                  <a:gd name="connsiteX12" fmla="*/ 97250 w 373284"/>
                  <a:gd name="connsiteY12" fmla="*/ 243745 h 383857"/>
                  <a:gd name="connsiteX13" fmla="*/ 0 w 373284"/>
                  <a:gd name="connsiteY13" fmla="*/ 145733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284" h="383857">
                    <a:moveTo>
                      <a:pt x="0" y="145733"/>
                    </a:moveTo>
                    <a:cubicBezTo>
                      <a:pt x="49625" y="135826"/>
                      <a:pt x="103727" y="163449"/>
                      <a:pt x="133731" y="131350"/>
                    </a:cubicBezTo>
                    <a:cubicBezTo>
                      <a:pt x="161544" y="101632"/>
                      <a:pt x="167068" y="51149"/>
                      <a:pt x="186118" y="0"/>
                    </a:cubicBezTo>
                    <a:cubicBezTo>
                      <a:pt x="199834" y="42482"/>
                      <a:pt x="213265" y="76771"/>
                      <a:pt x="221456" y="112204"/>
                    </a:cubicBezTo>
                    <a:cubicBezTo>
                      <a:pt x="227457" y="138017"/>
                      <a:pt x="240316" y="144780"/>
                      <a:pt x="264700" y="143446"/>
                    </a:cubicBezTo>
                    <a:cubicBezTo>
                      <a:pt x="297370" y="141732"/>
                      <a:pt x="330232" y="143066"/>
                      <a:pt x="373285" y="143066"/>
                    </a:cubicBezTo>
                    <a:cubicBezTo>
                      <a:pt x="347853" y="165449"/>
                      <a:pt x="331470" y="184785"/>
                      <a:pt x="310801" y="196882"/>
                    </a:cubicBezTo>
                    <a:cubicBezTo>
                      <a:pt x="263557" y="224600"/>
                      <a:pt x="256413" y="259366"/>
                      <a:pt x="280321" y="306610"/>
                    </a:cubicBezTo>
                    <a:cubicBezTo>
                      <a:pt x="290703" y="327184"/>
                      <a:pt x="293942" y="351282"/>
                      <a:pt x="303371" y="383858"/>
                    </a:cubicBezTo>
                    <a:cubicBezTo>
                      <a:pt x="271367" y="357473"/>
                      <a:pt x="245078" y="338804"/>
                      <a:pt x="222409" y="316325"/>
                    </a:cubicBezTo>
                    <a:cubicBezTo>
                      <a:pt x="198025" y="292132"/>
                      <a:pt x="178879" y="286988"/>
                      <a:pt x="152876" y="315182"/>
                    </a:cubicBezTo>
                    <a:cubicBezTo>
                      <a:pt x="130873" y="339090"/>
                      <a:pt x="103156" y="357759"/>
                      <a:pt x="74962" y="381286"/>
                    </a:cubicBezTo>
                    <a:cubicBezTo>
                      <a:pt x="84582" y="331470"/>
                      <a:pt x="109252" y="281845"/>
                      <a:pt x="97250" y="243745"/>
                    </a:cubicBezTo>
                    <a:cubicBezTo>
                      <a:pt x="85344" y="206121"/>
                      <a:pt x="36385" y="180213"/>
                      <a:pt x="0" y="145733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0C5CB29D-F114-44E7-AC2F-C66A4838BB61}"/>
                  </a:ext>
                </a:extLst>
              </p:cNvPr>
              <p:cNvSpPr/>
              <p:nvPr/>
            </p:nvSpPr>
            <p:spPr>
              <a:xfrm>
                <a:off x="571785" y="2009775"/>
                <a:ext cx="380618" cy="379380"/>
              </a:xfrm>
              <a:custGeom>
                <a:avLst/>
                <a:gdLst>
                  <a:gd name="connsiteX0" fmla="*/ 310229 w 380618"/>
                  <a:gd name="connsiteY0" fmla="*/ 379381 h 379380"/>
                  <a:gd name="connsiteX1" fmla="*/ 217551 w 380618"/>
                  <a:gd name="connsiteY1" fmla="*/ 302324 h 379380"/>
                  <a:gd name="connsiteX2" fmla="*/ 170307 w 380618"/>
                  <a:gd name="connsiteY2" fmla="*/ 301752 h 379380"/>
                  <a:gd name="connsiteX3" fmla="*/ 79248 w 380618"/>
                  <a:gd name="connsiteY3" fmla="*/ 378905 h 379380"/>
                  <a:gd name="connsiteX4" fmla="*/ 104775 w 380618"/>
                  <a:gd name="connsiteY4" fmla="*/ 267081 h 379380"/>
                  <a:gd name="connsiteX5" fmla="*/ 87725 w 380618"/>
                  <a:gd name="connsiteY5" fmla="*/ 214503 h 379380"/>
                  <a:gd name="connsiteX6" fmla="*/ 0 w 380618"/>
                  <a:gd name="connsiteY6" fmla="*/ 138493 h 379380"/>
                  <a:gd name="connsiteX7" fmla="*/ 105537 w 380618"/>
                  <a:gd name="connsiteY7" fmla="*/ 139065 h 379380"/>
                  <a:gd name="connsiteX8" fmla="*/ 152781 w 380618"/>
                  <a:gd name="connsiteY8" fmla="*/ 105251 h 379380"/>
                  <a:gd name="connsiteX9" fmla="*/ 191071 w 380618"/>
                  <a:gd name="connsiteY9" fmla="*/ 0 h 379380"/>
                  <a:gd name="connsiteX10" fmla="*/ 226504 w 380618"/>
                  <a:gd name="connsiteY10" fmla="*/ 104584 h 379380"/>
                  <a:gd name="connsiteX11" fmla="*/ 272415 w 380618"/>
                  <a:gd name="connsiteY11" fmla="*/ 139160 h 379380"/>
                  <a:gd name="connsiteX12" fmla="*/ 380619 w 380618"/>
                  <a:gd name="connsiteY12" fmla="*/ 138493 h 379380"/>
                  <a:gd name="connsiteX13" fmla="*/ 297656 w 380618"/>
                  <a:gd name="connsiteY13" fmla="*/ 208693 h 379380"/>
                  <a:gd name="connsiteX14" fmla="*/ 277559 w 380618"/>
                  <a:gd name="connsiteY14" fmla="*/ 272320 h 379380"/>
                  <a:gd name="connsiteX15" fmla="*/ 310229 w 380618"/>
                  <a:gd name="connsiteY15" fmla="*/ 379381 h 37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0618" h="379380">
                    <a:moveTo>
                      <a:pt x="310229" y="379381"/>
                    </a:moveTo>
                    <a:cubicBezTo>
                      <a:pt x="274892" y="350234"/>
                      <a:pt x="245364" y="327279"/>
                      <a:pt x="217551" y="302324"/>
                    </a:cubicBezTo>
                    <a:cubicBezTo>
                      <a:pt x="200692" y="287179"/>
                      <a:pt x="188404" y="284226"/>
                      <a:pt x="170307" y="301752"/>
                    </a:cubicBezTo>
                    <a:cubicBezTo>
                      <a:pt x="144304" y="326898"/>
                      <a:pt x="115252" y="348805"/>
                      <a:pt x="79248" y="378905"/>
                    </a:cubicBezTo>
                    <a:cubicBezTo>
                      <a:pt x="88868" y="335375"/>
                      <a:pt x="94202" y="300418"/>
                      <a:pt x="104775" y="267081"/>
                    </a:cubicBezTo>
                    <a:cubicBezTo>
                      <a:pt x="112395" y="243078"/>
                      <a:pt x="106299" y="229076"/>
                      <a:pt x="87725" y="214503"/>
                    </a:cubicBezTo>
                    <a:cubicBezTo>
                      <a:pt x="60579" y="193167"/>
                      <a:pt x="35338" y="169354"/>
                      <a:pt x="0" y="138493"/>
                    </a:cubicBezTo>
                    <a:cubicBezTo>
                      <a:pt x="41529" y="138493"/>
                      <a:pt x="73723" y="136588"/>
                      <a:pt x="105537" y="139065"/>
                    </a:cubicBezTo>
                    <a:cubicBezTo>
                      <a:pt x="132874" y="141256"/>
                      <a:pt x="145161" y="130683"/>
                      <a:pt x="152781" y="105251"/>
                    </a:cubicBezTo>
                    <a:cubicBezTo>
                      <a:pt x="163068" y="70580"/>
                      <a:pt x="177356" y="37052"/>
                      <a:pt x="191071" y="0"/>
                    </a:cubicBezTo>
                    <a:cubicBezTo>
                      <a:pt x="209645" y="34480"/>
                      <a:pt x="217361" y="69913"/>
                      <a:pt x="226504" y="104584"/>
                    </a:cubicBezTo>
                    <a:cubicBezTo>
                      <a:pt x="233077" y="129540"/>
                      <a:pt x="244221" y="141732"/>
                      <a:pt x="272415" y="139160"/>
                    </a:cubicBezTo>
                    <a:cubicBezTo>
                      <a:pt x="304705" y="136208"/>
                      <a:pt x="337375" y="138493"/>
                      <a:pt x="380619" y="138493"/>
                    </a:cubicBezTo>
                    <a:cubicBezTo>
                      <a:pt x="347472" y="166783"/>
                      <a:pt x="323755" y="189357"/>
                      <a:pt x="297656" y="208693"/>
                    </a:cubicBezTo>
                    <a:cubicBezTo>
                      <a:pt x="274320" y="225933"/>
                      <a:pt x="264986" y="242697"/>
                      <a:pt x="277559" y="272320"/>
                    </a:cubicBezTo>
                    <a:cubicBezTo>
                      <a:pt x="290894" y="303847"/>
                      <a:pt x="297942" y="338042"/>
                      <a:pt x="310229" y="379381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D06C78E8-5C6A-48C4-AB41-34276B068DAF}"/>
                  </a:ext>
                </a:extLst>
              </p:cNvPr>
              <p:cNvSpPr/>
              <p:nvPr/>
            </p:nvSpPr>
            <p:spPr>
              <a:xfrm>
                <a:off x="3090480" y="2009870"/>
                <a:ext cx="377094" cy="379857"/>
              </a:xfrm>
              <a:custGeom>
                <a:avLst/>
                <a:gdLst>
                  <a:gd name="connsiteX0" fmla="*/ 377095 w 377094"/>
                  <a:gd name="connsiteY0" fmla="*/ 138398 h 379857"/>
                  <a:gd name="connsiteX1" fmla="*/ 302705 w 377094"/>
                  <a:gd name="connsiteY1" fmla="*/ 201073 h 379857"/>
                  <a:gd name="connsiteX2" fmla="*/ 278225 w 377094"/>
                  <a:gd name="connsiteY2" fmla="*/ 288036 h 379857"/>
                  <a:gd name="connsiteX3" fmla="*/ 307181 w 377094"/>
                  <a:gd name="connsiteY3" fmla="*/ 379857 h 379857"/>
                  <a:gd name="connsiteX4" fmla="*/ 213551 w 377094"/>
                  <a:gd name="connsiteY4" fmla="*/ 301943 h 379857"/>
                  <a:gd name="connsiteX5" fmla="*/ 166021 w 377094"/>
                  <a:gd name="connsiteY5" fmla="*/ 301752 h 379857"/>
                  <a:gd name="connsiteX6" fmla="*/ 76200 w 377094"/>
                  <a:gd name="connsiteY6" fmla="*/ 378428 h 379857"/>
                  <a:gd name="connsiteX7" fmla="*/ 0 w 377094"/>
                  <a:gd name="connsiteY7" fmla="*/ 150019 h 379857"/>
                  <a:gd name="connsiteX8" fmla="*/ 13430 w 377094"/>
                  <a:gd name="connsiteY8" fmla="*/ 139160 h 379857"/>
                  <a:gd name="connsiteX9" fmla="*/ 181166 w 377094"/>
                  <a:gd name="connsiteY9" fmla="*/ 0 h 379857"/>
                  <a:gd name="connsiteX10" fmla="*/ 192405 w 377094"/>
                  <a:gd name="connsiteY10" fmla="*/ 5810 h 379857"/>
                  <a:gd name="connsiteX11" fmla="*/ 217837 w 377094"/>
                  <a:gd name="connsiteY11" fmla="*/ 87916 h 379857"/>
                  <a:gd name="connsiteX12" fmla="*/ 284893 w 377094"/>
                  <a:gd name="connsiteY12" fmla="*/ 139065 h 379857"/>
                  <a:gd name="connsiteX13" fmla="*/ 377095 w 377094"/>
                  <a:gd name="connsiteY13" fmla="*/ 138398 h 37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7094" h="379857">
                    <a:moveTo>
                      <a:pt x="377095" y="138398"/>
                    </a:moveTo>
                    <a:cubicBezTo>
                      <a:pt x="345948" y="165068"/>
                      <a:pt x="326327" y="186404"/>
                      <a:pt x="302705" y="201073"/>
                    </a:cubicBezTo>
                    <a:cubicBezTo>
                      <a:pt x="266224" y="223838"/>
                      <a:pt x="262319" y="251079"/>
                      <a:pt x="278225" y="288036"/>
                    </a:cubicBezTo>
                    <a:cubicBezTo>
                      <a:pt x="289274" y="313658"/>
                      <a:pt x="295370" y="341471"/>
                      <a:pt x="307181" y="379857"/>
                    </a:cubicBezTo>
                    <a:cubicBezTo>
                      <a:pt x="269938" y="349187"/>
                      <a:pt x="240506" y="326803"/>
                      <a:pt x="213551" y="301943"/>
                    </a:cubicBezTo>
                    <a:cubicBezTo>
                      <a:pt x="196120" y="285845"/>
                      <a:pt x="183737" y="284988"/>
                      <a:pt x="166021" y="301752"/>
                    </a:cubicBezTo>
                    <a:cubicBezTo>
                      <a:pt x="138875" y="327565"/>
                      <a:pt x="109157" y="350615"/>
                      <a:pt x="76200" y="378428"/>
                    </a:cubicBezTo>
                    <a:cubicBezTo>
                      <a:pt x="109347" y="279083"/>
                      <a:pt x="115348" y="193834"/>
                      <a:pt x="0" y="150019"/>
                    </a:cubicBezTo>
                    <a:cubicBezTo>
                      <a:pt x="9335" y="142304"/>
                      <a:pt x="11716" y="138779"/>
                      <a:pt x="13430" y="139160"/>
                    </a:cubicBezTo>
                    <a:cubicBezTo>
                      <a:pt x="122206" y="162401"/>
                      <a:pt x="170783" y="106490"/>
                      <a:pt x="181166" y="0"/>
                    </a:cubicBezTo>
                    <a:cubicBezTo>
                      <a:pt x="184880" y="1905"/>
                      <a:pt x="188690" y="3905"/>
                      <a:pt x="192405" y="5810"/>
                    </a:cubicBezTo>
                    <a:cubicBezTo>
                      <a:pt x="201073" y="33147"/>
                      <a:pt x="212312" y="60008"/>
                      <a:pt x="217837" y="87916"/>
                    </a:cubicBezTo>
                    <a:cubicBezTo>
                      <a:pt x="225457" y="126397"/>
                      <a:pt x="242697" y="145352"/>
                      <a:pt x="284893" y="139065"/>
                    </a:cubicBezTo>
                    <a:cubicBezTo>
                      <a:pt x="310896" y="135255"/>
                      <a:pt x="337947" y="138398"/>
                      <a:pt x="377095" y="13839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1977DE9B-3170-4439-8310-48B9EBB5C1A4}"/>
                  </a:ext>
                </a:extLst>
              </p:cNvPr>
              <p:cNvSpPr/>
              <p:nvPr/>
            </p:nvSpPr>
            <p:spPr>
              <a:xfrm>
                <a:off x="575119" y="2713577"/>
                <a:ext cx="374903" cy="387953"/>
              </a:xfrm>
              <a:custGeom>
                <a:avLst/>
                <a:gdLst>
                  <a:gd name="connsiteX0" fmla="*/ 0 w 374903"/>
                  <a:gd name="connsiteY0" fmla="*/ 149828 h 387953"/>
                  <a:gd name="connsiteX1" fmla="*/ 180213 w 374903"/>
                  <a:gd name="connsiteY1" fmla="*/ 0 h 387953"/>
                  <a:gd name="connsiteX2" fmla="*/ 215646 w 374903"/>
                  <a:gd name="connsiteY2" fmla="*/ 87916 h 387953"/>
                  <a:gd name="connsiteX3" fmla="*/ 299561 w 374903"/>
                  <a:gd name="connsiteY3" fmla="*/ 148209 h 387953"/>
                  <a:gd name="connsiteX4" fmla="*/ 374904 w 374903"/>
                  <a:gd name="connsiteY4" fmla="*/ 147638 h 387953"/>
                  <a:gd name="connsiteX5" fmla="*/ 325183 w 374903"/>
                  <a:gd name="connsiteY5" fmla="*/ 191738 h 387953"/>
                  <a:gd name="connsiteX6" fmla="*/ 287560 w 374903"/>
                  <a:gd name="connsiteY6" fmla="*/ 323659 h 387953"/>
                  <a:gd name="connsiteX7" fmla="*/ 307562 w 374903"/>
                  <a:gd name="connsiteY7" fmla="*/ 387953 h 387953"/>
                  <a:gd name="connsiteX8" fmla="*/ 212026 w 374903"/>
                  <a:gd name="connsiteY8" fmla="*/ 308515 h 387953"/>
                  <a:gd name="connsiteX9" fmla="*/ 168688 w 374903"/>
                  <a:gd name="connsiteY9" fmla="*/ 308419 h 387953"/>
                  <a:gd name="connsiteX10" fmla="*/ 75819 w 374903"/>
                  <a:gd name="connsiteY10" fmla="*/ 386715 h 387953"/>
                  <a:gd name="connsiteX11" fmla="*/ 99822 w 374903"/>
                  <a:gd name="connsiteY11" fmla="*/ 281464 h 387953"/>
                  <a:gd name="connsiteX12" fmla="*/ 78772 w 374903"/>
                  <a:gd name="connsiteY12" fmla="*/ 217646 h 387953"/>
                  <a:gd name="connsiteX13" fmla="*/ 0 w 374903"/>
                  <a:gd name="connsiteY13" fmla="*/ 149828 h 38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903" h="387953">
                    <a:moveTo>
                      <a:pt x="0" y="149828"/>
                    </a:moveTo>
                    <a:cubicBezTo>
                      <a:pt x="116395" y="167545"/>
                      <a:pt x="176308" y="122301"/>
                      <a:pt x="180213" y="0"/>
                    </a:cubicBezTo>
                    <a:cubicBezTo>
                      <a:pt x="205454" y="34290"/>
                      <a:pt x="211550" y="62198"/>
                      <a:pt x="215646" y="87916"/>
                    </a:cubicBezTo>
                    <a:cubicBezTo>
                      <a:pt x="223933" y="139160"/>
                      <a:pt x="250508" y="155734"/>
                      <a:pt x="299561" y="148209"/>
                    </a:cubicBezTo>
                    <a:cubicBezTo>
                      <a:pt x="320993" y="144970"/>
                      <a:pt x="343376" y="147638"/>
                      <a:pt x="374904" y="147638"/>
                    </a:cubicBezTo>
                    <a:cubicBezTo>
                      <a:pt x="354330" y="165925"/>
                      <a:pt x="339947" y="179165"/>
                      <a:pt x="325183" y="191738"/>
                    </a:cubicBezTo>
                    <a:cubicBezTo>
                      <a:pt x="262985" y="244602"/>
                      <a:pt x="262985" y="244602"/>
                      <a:pt x="287560" y="323659"/>
                    </a:cubicBezTo>
                    <a:cubicBezTo>
                      <a:pt x="293084" y="341471"/>
                      <a:pt x="298704" y="359378"/>
                      <a:pt x="307562" y="387953"/>
                    </a:cubicBezTo>
                    <a:cubicBezTo>
                      <a:pt x="270415" y="357283"/>
                      <a:pt x="240220" y="333946"/>
                      <a:pt x="212026" y="308515"/>
                    </a:cubicBezTo>
                    <a:cubicBezTo>
                      <a:pt x="196024" y="294037"/>
                      <a:pt x="185071" y="292989"/>
                      <a:pt x="168688" y="308419"/>
                    </a:cubicBezTo>
                    <a:cubicBezTo>
                      <a:pt x="141446" y="333946"/>
                      <a:pt x="111728" y="356711"/>
                      <a:pt x="75819" y="386715"/>
                    </a:cubicBezTo>
                    <a:cubicBezTo>
                      <a:pt x="84868" y="345186"/>
                      <a:pt x="88582" y="311944"/>
                      <a:pt x="99822" y="281464"/>
                    </a:cubicBezTo>
                    <a:cubicBezTo>
                      <a:pt x="110680" y="251746"/>
                      <a:pt x="101632" y="234886"/>
                      <a:pt x="78772" y="217646"/>
                    </a:cubicBezTo>
                    <a:cubicBezTo>
                      <a:pt x="53530" y="198691"/>
                      <a:pt x="30670" y="176593"/>
                      <a:pt x="0" y="149828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FF119941-A38E-4608-B483-3D2D7A5CDA91}"/>
                  </a:ext>
                </a:extLst>
              </p:cNvPr>
              <p:cNvSpPr/>
              <p:nvPr/>
            </p:nvSpPr>
            <p:spPr>
              <a:xfrm>
                <a:off x="3936491" y="2010346"/>
                <a:ext cx="356997" cy="373379"/>
              </a:xfrm>
              <a:custGeom>
                <a:avLst/>
                <a:gdLst>
                  <a:gd name="connsiteX0" fmla="*/ 183928 w 356997"/>
                  <a:gd name="connsiteY0" fmla="*/ 0 h 373379"/>
                  <a:gd name="connsiteX1" fmla="*/ 356997 w 356997"/>
                  <a:gd name="connsiteY1" fmla="*/ 132588 h 373379"/>
                  <a:gd name="connsiteX2" fmla="*/ 355854 w 356997"/>
                  <a:gd name="connsiteY2" fmla="*/ 148685 h 373379"/>
                  <a:gd name="connsiteX3" fmla="*/ 305562 w 356997"/>
                  <a:gd name="connsiteY3" fmla="*/ 372428 h 373379"/>
                  <a:gd name="connsiteX4" fmla="*/ 290036 w 356997"/>
                  <a:gd name="connsiteY4" fmla="*/ 371189 h 373379"/>
                  <a:gd name="connsiteX5" fmla="*/ 204121 w 356997"/>
                  <a:gd name="connsiteY5" fmla="*/ 299942 h 373379"/>
                  <a:gd name="connsiteX6" fmla="*/ 160496 w 356997"/>
                  <a:gd name="connsiteY6" fmla="*/ 299657 h 373379"/>
                  <a:gd name="connsiteX7" fmla="*/ 73438 w 356997"/>
                  <a:gd name="connsiteY7" fmla="*/ 373380 h 373379"/>
                  <a:gd name="connsiteX8" fmla="*/ 69437 w 356997"/>
                  <a:gd name="connsiteY8" fmla="*/ 365093 h 373379"/>
                  <a:gd name="connsiteX9" fmla="*/ 0 w 356997"/>
                  <a:gd name="connsiteY9" fmla="*/ 141637 h 373379"/>
                  <a:gd name="connsiteX10" fmla="*/ 7429 w 356997"/>
                  <a:gd name="connsiteY10" fmla="*/ 138017 h 373379"/>
                  <a:gd name="connsiteX11" fmla="*/ 172593 w 356997"/>
                  <a:gd name="connsiteY11" fmla="*/ 17431 h 373379"/>
                  <a:gd name="connsiteX12" fmla="*/ 183928 w 356997"/>
                  <a:gd name="connsiteY12" fmla="*/ 0 h 37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6997" h="373379">
                    <a:moveTo>
                      <a:pt x="183928" y="0"/>
                    </a:moveTo>
                    <a:cubicBezTo>
                      <a:pt x="202121" y="102775"/>
                      <a:pt x="236506" y="176403"/>
                      <a:pt x="356997" y="132588"/>
                    </a:cubicBezTo>
                    <a:cubicBezTo>
                      <a:pt x="356330" y="143446"/>
                      <a:pt x="357188" y="147923"/>
                      <a:pt x="355854" y="148685"/>
                    </a:cubicBezTo>
                    <a:cubicBezTo>
                      <a:pt x="264128" y="201644"/>
                      <a:pt x="234982" y="272605"/>
                      <a:pt x="305562" y="372428"/>
                    </a:cubicBezTo>
                    <a:cubicBezTo>
                      <a:pt x="300419" y="372046"/>
                      <a:pt x="295180" y="371666"/>
                      <a:pt x="290036" y="371189"/>
                    </a:cubicBezTo>
                    <a:cubicBezTo>
                      <a:pt x="261271" y="347567"/>
                      <a:pt x="231457" y="325184"/>
                      <a:pt x="204121" y="299942"/>
                    </a:cubicBezTo>
                    <a:cubicBezTo>
                      <a:pt x="187833" y="284893"/>
                      <a:pt x="176594" y="284893"/>
                      <a:pt x="160496" y="299657"/>
                    </a:cubicBezTo>
                    <a:cubicBezTo>
                      <a:pt x="132683" y="325184"/>
                      <a:pt x="102965" y="348615"/>
                      <a:pt x="73438" y="373380"/>
                    </a:cubicBezTo>
                    <a:cubicBezTo>
                      <a:pt x="71342" y="369380"/>
                      <a:pt x="68771" y="366617"/>
                      <a:pt x="69437" y="365093"/>
                    </a:cubicBezTo>
                    <a:cubicBezTo>
                      <a:pt x="107632" y="271558"/>
                      <a:pt x="103727" y="191262"/>
                      <a:pt x="0" y="141637"/>
                    </a:cubicBezTo>
                    <a:cubicBezTo>
                      <a:pt x="2477" y="140303"/>
                      <a:pt x="5334" y="137541"/>
                      <a:pt x="7429" y="138017"/>
                    </a:cubicBezTo>
                    <a:cubicBezTo>
                      <a:pt x="108013" y="159829"/>
                      <a:pt x="158972" y="114491"/>
                      <a:pt x="172593" y="17431"/>
                    </a:cubicBezTo>
                    <a:cubicBezTo>
                      <a:pt x="172879" y="13811"/>
                      <a:pt x="176974" y="10382"/>
                      <a:pt x="183928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231C12D9-A6B0-48F9-9CEB-F4F6EF68400A}"/>
                  </a:ext>
                </a:extLst>
              </p:cNvPr>
              <p:cNvSpPr/>
              <p:nvPr/>
            </p:nvSpPr>
            <p:spPr>
              <a:xfrm>
                <a:off x="1414938" y="2715386"/>
                <a:ext cx="375666" cy="385667"/>
              </a:xfrm>
              <a:custGeom>
                <a:avLst/>
                <a:gdLst>
                  <a:gd name="connsiteX0" fmla="*/ 306134 w 375666"/>
                  <a:gd name="connsiteY0" fmla="*/ 385667 h 385667"/>
                  <a:gd name="connsiteX1" fmla="*/ 243459 w 375666"/>
                  <a:gd name="connsiteY1" fmla="*/ 334709 h 385667"/>
                  <a:gd name="connsiteX2" fmla="*/ 131635 w 375666"/>
                  <a:gd name="connsiteY2" fmla="*/ 336804 h 385667"/>
                  <a:gd name="connsiteX3" fmla="*/ 80581 w 375666"/>
                  <a:gd name="connsiteY3" fmla="*/ 379667 h 385667"/>
                  <a:gd name="connsiteX4" fmla="*/ 76867 w 375666"/>
                  <a:gd name="connsiteY4" fmla="*/ 369380 h 385667"/>
                  <a:gd name="connsiteX5" fmla="*/ 0 w 375666"/>
                  <a:gd name="connsiteY5" fmla="*/ 155734 h 385667"/>
                  <a:gd name="connsiteX6" fmla="*/ 13144 w 375666"/>
                  <a:gd name="connsiteY6" fmla="*/ 146304 h 385667"/>
                  <a:gd name="connsiteX7" fmla="*/ 138113 w 375666"/>
                  <a:gd name="connsiteY7" fmla="*/ 130302 h 385667"/>
                  <a:gd name="connsiteX8" fmla="*/ 188023 w 375666"/>
                  <a:gd name="connsiteY8" fmla="*/ 0 h 385667"/>
                  <a:gd name="connsiteX9" fmla="*/ 222218 w 375666"/>
                  <a:gd name="connsiteY9" fmla="*/ 112300 h 385667"/>
                  <a:gd name="connsiteX10" fmla="*/ 268319 w 375666"/>
                  <a:gd name="connsiteY10" fmla="*/ 146304 h 385667"/>
                  <a:gd name="connsiteX11" fmla="*/ 375666 w 375666"/>
                  <a:gd name="connsiteY11" fmla="*/ 145637 h 385667"/>
                  <a:gd name="connsiteX12" fmla="*/ 284512 w 375666"/>
                  <a:gd name="connsiteY12" fmla="*/ 222218 h 385667"/>
                  <a:gd name="connsiteX13" fmla="*/ 270415 w 375666"/>
                  <a:gd name="connsiteY13" fmla="*/ 270796 h 385667"/>
                  <a:gd name="connsiteX14" fmla="*/ 306134 w 375666"/>
                  <a:gd name="connsiteY14" fmla="*/ 385667 h 38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5666" h="385667">
                    <a:moveTo>
                      <a:pt x="306134" y="385667"/>
                    </a:moveTo>
                    <a:cubicBezTo>
                      <a:pt x="280130" y="364522"/>
                      <a:pt x="261842" y="349568"/>
                      <a:pt x="243459" y="334709"/>
                    </a:cubicBezTo>
                    <a:cubicBezTo>
                      <a:pt x="187833" y="289655"/>
                      <a:pt x="187833" y="289751"/>
                      <a:pt x="131635" y="336804"/>
                    </a:cubicBezTo>
                    <a:cubicBezTo>
                      <a:pt x="114871" y="350901"/>
                      <a:pt x="98108" y="364903"/>
                      <a:pt x="80581" y="379667"/>
                    </a:cubicBezTo>
                    <a:cubicBezTo>
                      <a:pt x="78676" y="374523"/>
                      <a:pt x="76105" y="371189"/>
                      <a:pt x="76867" y="369380"/>
                    </a:cubicBezTo>
                    <a:cubicBezTo>
                      <a:pt x="120110" y="275082"/>
                      <a:pt x="100108" y="201263"/>
                      <a:pt x="0" y="155734"/>
                    </a:cubicBezTo>
                    <a:cubicBezTo>
                      <a:pt x="8763" y="149352"/>
                      <a:pt x="10763" y="146780"/>
                      <a:pt x="13144" y="146304"/>
                    </a:cubicBezTo>
                    <a:cubicBezTo>
                      <a:pt x="55150" y="138017"/>
                      <a:pt x="108204" y="167164"/>
                      <a:pt x="138113" y="130302"/>
                    </a:cubicBezTo>
                    <a:cubicBezTo>
                      <a:pt x="163830" y="98489"/>
                      <a:pt x="169735" y="50673"/>
                      <a:pt x="188023" y="0"/>
                    </a:cubicBezTo>
                    <a:cubicBezTo>
                      <a:pt x="201549" y="43815"/>
                      <a:pt x="213646" y="77629"/>
                      <a:pt x="222218" y="112300"/>
                    </a:cubicBezTo>
                    <a:cubicBezTo>
                      <a:pt x="228600" y="138208"/>
                      <a:pt x="240697" y="148685"/>
                      <a:pt x="268319" y="146304"/>
                    </a:cubicBezTo>
                    <a:cubicBezTo>
                      <a:pt x="299752" y="143637"/>
                      <a:pt x="331565" y="145637"/>
                      <a:pt x="375666" y="145637"/>
                    </a:cubicBezTo>
                    <a:cubicBezTo>
                      <a:pt x="340233" y="175641"/>
                      <a:pt x="313277" y="200025"/>
                      <a:pt x="284512" y="222218"/>
                    </a:cubicBezTo>
                    <a:cubicBezTo>
                      <a:pt x="266700" y="235934"/>
                      <a:pt x="262318" y="249079"/>
                      <a:pt x="270415" y="270796"/>
                    </a:cubicBezTo>
                    <a:cubicBezTo>
                      <a:pt x="283083" y="304610"/>
                      <a:pt x="292037" y="339757"/>
                      <a:pt x="306134" y="385667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BA27EA03-1A05-4C82-ABBD-5702D04FC9DF}"/>
                  </a:ext>
                </a:extLst>
              </p:cNvPr>
              <p:cNvSpPr/>
              <p:nvPr/>
            </p:nvSpPr>
            <p:spPr>
              <a:xfrm>
                <a:off x="3935824" y="2726626"/>
                <a:ext cx="368998" cy="376046"/>
              </a:xfrm>
              <a:custGeom>
                <a:avLst/>
                <a:gdLst>
                  <a:gd name="connsiteX0" fmla="*/ 65913 w 368998"/>
                  <a:gd name="connsiteY0" fmla="*/ 376047 h 376046"/>
                  <a:gd name="connsiteX1" fmla="*/ 0 w 368998"/>
                  <a:gd name="connsiteY1" fmla="*/ 148495 h 376046"/>
                  <a:gd name="connsiteX2" fmla="*/ 11144 w 368998"/>
                  <a:gd name="connsiteY2" fmla="*/ 134779 h 376046"/>
                  <a:gd name="connsiteX3" fmla="*/ 171164 w 368998"/>
                  <a:gd name="connsiteY3" fmla="*/ 19336 h 376046"/>
                  <a:gd name="connsiteX4" fmla="*/ 185642 w 368998"/>
                  <a:gd name="connsiteY4" fmla="*/ 0 h 376046"/>
                  <a:gd name="connsiteX5" fmla="*/ 216599 w 368998"/>
                  <a:gd name="connsiteY5" fmla="*/ 101155 h 376046"/>
                  <a:gd name="connsiteX6" fmla="*/ 262604 w 368998"/>
                  <a:gd name="connsiteY6" fmla="*/ 135064 h 376046"/>
                  <a:gd name="connsiteX7" fmla="*/ 368999 w 368998"/>
                  <a:gd name="connsiteY7" fmla="*/ 134588 h 376046"/>
                  <a:gd name="connsiteX8" fmla="*/ 280130 w 368998"/>
                  <a:gd name="connsiteY8" fmla="*/ 210026 h 376046"/>
                  <a:gd name="connsiteX9" fmla="*/ 265367 w 368998"/>
                  <a:gd name="connsiteY9" fmla="*/ 261842 h 376046"/>
                  <a:gd name="connsiteX10" fmla="*/ 298990 w 368998"/>
                  <a:gd name="connsiteY10" fmla="*/ 373380 h 376046"/>
                  <a:gd name="connsiteX11" fmla="*/ 203740 w 368998"/>
                  <a:gd name="connsiteY11" fmla="*/ 294989 h 376046"/>
                  <a:gd name="connsiteX12" fmla="*/ 160401 w 368998"/>
                  <a:gd name="connsiteY12" fmla="*/ 295846 h 376046"/>
                  <a:gd name="connsiteX13" fmla="*/ 65913 w 368998"/>
                  <a:gd name="connsiteY13" fmla="*/ 376047 h 37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8998" h="376046">
                    <a:moveTo>
                      <a:pt x="65913" y="376047"/>
                    </a:moveTo>
                    <a:cubicBezTo>
                      <a:pt x="105823" y="271748"/>
                      <a:pt x="105346" y="190024"/>
                      <a:pt x="0" y="148495"/>
                    </a:cubicBezTo>
                    <a:cubicBezTo>
                      <a:pt x="1143" y="133540"/>
                      <a:pt x="7049" y="134874"/>
                      <a:pt x="11144" y="134779"/>
                    </a:cubicBezTo>
                    <a:cubicBezTo>
                      <a:pt x="130778" y="132016"/>
                      <a:pt x="130778" y="132016"/>
                      <a:pt x="171164" y="19336"/>
                    </a:cubicBezTo>
                    <a:cubicBezTo>
                      <a:pt x="173736" y="12192"/>
                      <a:pt x="172784" y="3143"/>
                      <a:pt x="185642" y="0"/>
                    </a:cubicBezTo>
                    <a:cubicBezTo>
                      <a:pt x="196120" y="33528"/>
                      <a:pt x="208979" y="66770"/>
                      <a:pt x="216599" y="101155"/>
                    </a:cubicBezTo>
                    <a:cubicBezTo>
                      <a:pt x="222695" y="128492"/>
                      <a:pt x="235839" y="136970"/>
                      <a:pt x="262604" y="135064"/>
                    </a:cubicBezTo>
                    <a:cubicBezTo>
                      <a:pt x="293846" y="132874"/>
                      <a:pt x="325279" y="134588"/>
                      <a:pt x="368999" y="134588"/>
                    </a:cubicBezTo>
                    <a:cubicBezTo>
                      <a:pt x="333946" y="164592"/>
                      <a:pt x="308134" y="188785"/>
                      <a:pt x="280130" y="210026"/>
                    </a:cubicBezTo>
                    <a:cubicBezTo>
                      <a:pt x="260795" y="224695"/>
                      <a:pt x="256222" y="238506"/>
                      <a:pt x="265367" y="261842"/>
                    </a:cubicBezTo>
                    <a:cubicBezTo>
                      <a:pt x="277940" y="293751"/>
                      <a:pt x="285560" y="327660"/>
                      <a:pt x="298990" y="373380"/>
                    </a:cubicBezTo>
                    <a:cubicBezTo>
                      <a:pt x="260699" y="342138"/>
                      <a:pt x="230791" y="320040"/>
                      <a:pt x="203740" y="294989"/>
                    </a:cubicBezTo>
                    <a:cubicBezTo>
                      <a:pt x="186880" y="279368"/>
                      <a:pt x="176213" y="281178"/>
                      <a:pt x="160401" y="295846"/>
                    </a:cubicBezTo>
                    <a:cubicBezTo>
                      <a:pt x="132779" y="321564"/>
                      <a:pt x="102870" y="344900"/>
                      <a:pt x="65913" y="376047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A5960CF2-861E-41AC-AF18-854497A6C458}"/>
                  </a:ext>
                </a:extLst>
              </p:cNvPr>
              <p:cNvSpPr/>
              <p:nvPr/>
            </p:nvSpPr>
            <p:spPr>
              <a:xfrm>
                <a:off x="3091814" y="2722530"/>
                <a:ext cx="374808" cy="378237"/>
              </a:xfrm>
              <a:custGeom>
                <a:avLst/>
                <a:gdLst>
                  <a:gd name="connsiteX0" fmla="*/ 191929 w 374808"/>
                  <a:gd name="connsiteY0" fmla="*/ 6096 h 378237"/>
                  <a:gd name="connsiteX1" fmla="*/ 221837 w 374808"/>
                  <a:gd name="connsiteY1" fmla="*/ 103727 h 378237"/>
                  <a:gd name="connsiteX2" fmla="*/ 271558 w 374808"/>
                  <a:gd name="connsiteY2" fmla="*/ 139160 h 378237"/>
                  <a:gd name="connsiteX3" fmla="*/ 374809 w 374808"/>
                  <a:gd name="connsiteY3" fmla="*/ 138684 h 378237"/>
                  <a:gd name="connsiteX4" fmla="*/ 288322 w 374808"/>
                  <a:gd name="connsiteY4" fmla="*/ 211741 h 378237"/>
                  <a:gd name="connsiteX5" fmla="*/ 271081 w 374808"/>
                  <a:gd name="connsiteY5" fmla="*/ 267367 h 378237"/>
                  <a:gd name="connsiteX6" fmla="*/ 305276 w 374808"/>
                  <a:gd name="connsiteY6" fmla="*/ 378238 h 378237"/>
                  <a:gd name="connsiteX7" fmla="*/ 227362 w 374808"/>
                  <a:gd name="connsiteY7" fmla="*/ 313944 h 378237"/>
                  <a:gd name="connsiteX8" fmla="*/ 151066 w 374808"/>
                  <a:gd name="connsiteY8" fmla="*/ 312516 h 378237"/>
                  <a:gd name="connsiteX9" fmla="*/ 78772 w 374808"/>
                  <a:gd name="connsiteY9" fmla="*/ 373571 h 378237"/>
                  <a:gd name="connsiteX10" fmla="*/ 76105 w 374808"/>
                  <a:gd name="connsiteY10" fmla="*/ 368046 h 378237"/>
                  <a:gd name="connsiteX11" fmla="*/ 0 w 374808"/>
                  <a:gd name="connsiteY11" fmla="*/ 150591 h 378237"/>
                  <a:gd name="connsiteX12" fmla="*/ 11811 w 374808"/>
                  <a:gd name="connsiteY12" fmla="*/ 139637 h 378237"/>
                  <a:gd name="connsiteX13" fmla="*/ 178879 w 374808"/>
                  <a:gd name="connsiteY13" fmla="*/ 0 h 378237"/>
                  <a:gd name="connsiteX14" fmla="*/ 191929 w 374808"/>
                  <a:gd name="connsiteY14" fmla="*/ 6096 h 37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4808" h="378237">
                    <a:moveTo>
                      <a:pt x="191929" y="6096"/>
                    </a:moveTo>
                    <a:cubicBezTo>
                      <a:pt x="202121" y="38576"/>
                      <a:pt x="214884" y="70580"/>
                      <a:pt x="221837" y="103727"/>
                    </a:cubicBezTo>
                    <a:cubicBezTo>
                      <a:pt x="228029" y="133826"/>
                      <a:pt x="243554" y="141161"/>
                      <a:pt x="271558" y="139160"/>
                    </a:cubicBezTo>
                    <a:cubicBezTo>
                      <a:pt x="302228" y="136970"/>
                      <a:pt x="333280" y="138684"/>
                      <a:pt x="374809" y="138684"/>
                    </a:cubicBezTo>
                    <a:cubicBezTo>
                      <a:pt x="340519" y="168021"/>
                      <a:pt x="315658" y="191453"/>
                      <a:pt x="288322" y="211741"/>
                    </a:cubicBezTo>
                    <a:cubicBezTo>
                      <a:pt x="267557" y="227171"/>
                      <a:pt x="260699" y="241745"/>
                      <a:pt x="271081" y="267367"/>
                    </a:cubicBezTo>
                    <a:cubicBezTo>
                      <a:pt x="283940" y="299180"/>
                      <a:pt x="291655" y="333089"/>
                      <a:pt x="305276" y="378238"/>
                    </a:cubicBezTo>
                    <a:cubicBezTo>
                      <a:pt x="273367" y="352235"/>
                      <a:pt x="248412" y="335090"/>
                      <a:pt x="227362" y="313944"/>
                    </a:cubicBezTo>
                    <a:cubicBezTo>
                      <a:pt x="200882" y="287274"/>
                      <a:pt x="179737" y="279273"/>
                      <a:pt x="151066" y="312516"/>
                    </a:cubicBezTo>
                    <a:cubicBezTo>
                      <a:pt x="130778" y="335947"/>
                      <a:pt x="103346" y="353283"/>
                      <a:pt x="78772" y="373571"/>
                    </a:cubicBezTo>
                    <a:cubicBezTo>
                      <a:pt x="77248" y="370523"/>
                      <a:pt x="75724" y="368903"/>
                      <a:pt x="76105" y="368046"/>
                    </a:cubicBezTo>
                    <a:cubicBezTo>
                      <a:pt x="112109" y="275082"/>
                      <a:pt x="109919" y="194025"/>
                      <a:pt x="0" y="150591"/>
                    </a:cubicBezTo>
                    <a:cubicBezTo>
                      <a:pt x="8001" y="143066"/>
                      <a:pt x="10382" y="139256"/>
                      <a:pt x="11811" y="139637"/>
                    </a:cubicBezTo>
                    <a:cubicBezTo>
                      <a:pt x="121348" y="162687"/>
                      <a:pt x="169354" y="106299"/>
                      <a:pt x="178879" y="0"/>
                    </a:cubicBezTo>
                    <a:cubicBezTo>
                      <a:pt x="183356" y="2000"/>
                      <a:pt x="187642" y="4096"/>
                      <a:pt x="191929" y="6096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9605E425-8B13-4124-85AE-714E95522076}"/>
                  </a:ext>
                </a:extLst>
              </p:cNvPr>
              <p:cNvSpPr/>
              <p:nvPr/>
            </p:nvSpPr>
            <p:spPr>
              <a:xfrm>
                <a:off x="2249423" y="2715672"/>
                <a:ext cx="379094" cy="384905"/>
              </a:xfrm>
              <a:custGeom>
                <a:avLst/>
                <a:gdLst>
                  <a:gd name="connsiteX0" fmla="*/ 379095 w 379094"/>
                  <a:gd name="connsiteY0" fmla="*/ 156496 h 384905"/>
                  <a:gd name="connsiteX1" fmla="*/ 304990 w 379094"/>
                  <a:gd name="connsiteY1" fmla="*/ 367951 h 384905"/>
                  <a:gd name="connsiteX2" fmla="*/ 303276 w 379094"/>
                  <a:gd name="connsiteY2" fmla="*/ 380333 h 384905"/>
                  <a:gd name="connsiteX3" fmla="*/ 215646 w 379094"/>
                  <a:gd name="connsiteY3" fmla="*/ 307467 h 384905"/>
                  <a:gd name="connsiteX4" fmla="*/ 168783 w 379094"/>
                  <a:gd name="connsiteY4" fmla="*/ 308420 h 384905"/>
                  <a:gd name="connsiteX5" fmla="*/ 78200 w 379094"/>
                  <a:gd name="connsiteY5" fmla="*/ 384905 h 384905"/>
                  <a:gd name="connsiteX6" fmla="*/ 100965 w 379094"/>
                  <a:gd name="connsiteY6" fmla="*/ 284512 h 384905"/>
                  <a:gd name="connsiteX7" fmla="*/ 77629 w 379094"/>
                  <a:gd name="connsiteY7" fmla="*/ 212217 h 384905"/>
                  <a:gd name="connsiteX8" fmla="*/ 0 w 379094"/>
                  <a:gd name="connsiteY8" fmla="*/ 145447 h 384905"/>
                  <a:gd name="connsiteX9" fmla="*/ 100013 w 379094"/>
                  <a:gd name="connsiteY9" fmla="*/ 146114 h 384905"/>
                  <a:gd name="connsiteX10" fmla="*/ 153734 w 379094"/>
                  <a:gd name="connsiteY10" fmla="*/ 107728 h 384905"/>
                  <a:gd name="connsiteX11" fmla="*/ 191452 w 379094"/>
                  <a:gd name="connsiteY11" fmla="*/ 0 h 384905"/>
                  <a:gd name="connsiteX12" fmla="*/ 225742 w 379094"/>
                  <a:gd name="connsiteY12" fmla="*/ 110395 h 384905"/>
                  <a:gd name="connsiteX13" fmla="*/ 275558 w 379094"/>
                  <a:gd name="connsiteY13" fmla="*/ 146018 h 384905"/>
                  <a:gd name="connsiteX14" fmla="*/ 368713 w 379094"/>
                  <a:gd name="connsiteY14" fmla="*/ 145447 h 384905"/>
                  <a:gd name="connsiteX15" fmla="*/ 379095 w 379094"/>
                  <a:gd name="connsiteY15" fmla="*/ 156496 h 38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094" h="384905">
                    <a:moveTo>
                      <a:pt x="379095" y="156496"/>
                    </a:moveTo>
                    <a:cubicBezTo>
                      <a:pt x="268224" y="200978"/>
                      <a:pt x="254698" y="274701"/>
                      <a:pt x="304990" y="367951"/>
                    </a:cubicBezTo>
                    <a:cubicBezTo>
                      <a:pt x="306133" y="370046"/>
                      <a:pt x="304324" y="373761"/>
                      <a:pt x="303276" y="380333"/>
                    </a:cubicBezTo>
                    <a:cubicBezTo>
                      <a:pt x="272891" y="355378"/>
                      <a:pt x="242697" y="333089"/>
                      <a:pt x="215646" y="307467"/>
                    </a:cubicBezTo>
                    <a:cubicBezTo>
                      <a:pt x="197548" y="290417"/>
                      <a:pt x="185833" y="292227"/>
                      <a:pt x="168783" y="308420"/>
                    </a:cubicBezTo>
                    <a:cubicBezTo>
                      <a:pt x="142494" y="333280"/>
                      <a:pt x="113538" y="355378"/>
                      <a:pt x="78200" y="384905"/>
                    </a:cubicBezTo>
                    <a:cubicBezTo>
                      <a:pt x="86677" y="345853"/>
                      <a:pt x="90392" y="313944"/>
                      <a:pt x="100965" y="284512"/>
                    </a:cubicBezTo>
                    <a:cubicBezTo>
                      <a:pt x="112585" y="252127"/>
                      <a:pt x="104775" y="231553"/>
                      <a:pt x="77629" y="212217"/>
                    </a:cubicBezTo>
                    <a:cubicBezTo>
                      <a:pt x="53340" y="194977"/>
                      <a:pt x="32004" y="173355"/>
                      <a:pt x="0" y="145447"/>
                    </a:cubicBezTo>
                    <a:cubicBezTo>
                      <a:pt x="39624" y="145447"/>
                      <a:pt x="70104" y="142970"/>
                      <a:pt x="100013" y="146114"/>
                    </a:cubicBezTo>
                    <a:cubicBezTo>
                      <a:pt x="131540" y="149447"/>
                      <a:pt x="145447" y="135731"/>
                      <a:pt x="153734" y="107728"/>
                    </a:cubicBezTo>
                    <a:cubicBezTo>
                      <a:pt x="163544" y="74676"/>
                      <a:pt x="176403" y="42577"/>
                      <a:pt x="191452" y="0"/>
                    </a:cubicBezTo>
                    <a:cubicBezTo>
                      <a:pt x="204978" y="42672"/>
                      <a:pt x="218027" y="75914"/>
                      <a:pt x="225742" y="110395"/>
                    </a:cubicBezTo>
                    <a:cubicBezTo>
                      <a:pt x="232315" y="139637"/>
                      <a:pt x="247174" y="148209"/>
                      <a:pt x="275558" y="146018"/>
                    </a:cubicBezTo>
                    <a:cubicBezTo>
                      <a:pt x="306419" y="143637"/>
                      <a:pt x="337661" y="145447"/>
                      <a:pt x="368713" y="145447"/>
                    </a:cubicBezTo>
                    <a:cubicBezTo>
                      <a:pt x="372142" y="149162"/>
                      <a:pt x="375666" y="152876"/>
                      <a:pt x="379095" y="156496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A1A4DD8A-A223-489B-B119-39AAB5150611}"/>
              </a:ext>
            </a:extLst>
          </p:cNvPr>
          <p:cNvSpPr/>
          <p:nvPr/>
        </p:nvSpPr>
        <p:spPr>
          <a:xfrm>
            <a:off x="5822254" y="2953034"/>
            <a:ext cx="3242915" cy="964530"/>
          </a:xfrm>
          <a:custGeom>
            <a:avLst/>
            <a:gdLst/>
            <a:ahLst/>
            <a:cxnLst/>
            <a:rect l="l" t="t" r="r" b="b"/>
            <a:pathLst>
              <a:path w="1492151" h="443806">
                <a:moveTo>
                  <a:pt x="817364" y="3572"/>
                </a:moveTo>
                <a:lnTo>
                  <a:pt x="905470" y="3572"/>
                </a:lnTo>
                <a:lnTo>
                  <a:pt x="905470" y="362843"/>
                </a:lnTo>
                <a:lnTo>
                  <a:pt x="1124546" y="362843"/>
                </a:lnTo>
                <a:lnTo>
                  <a:pt x="1124546" y="436364"/>
                </a:lnTo>
                <a:lnTo>
                  <a:pt x="817364" y="436364"/>
                </a:lnTo>
                <a:close/>
                <a:moveTo>
                  <a:pt x="1084064" y="0"/>
                </a:moveTo>
                <a:lnTo>
                  <a:pt x="1187351" y="0"/>
                </a:lnTo>
                <a:lnTo>
                  <a:pt x="1290042" y="172641"/>
                </a:lnTo>
                <a:lnTo>
                  <a:pt x="1390650" y="0"/>
                </a:lnTo>
                <a:lnTo>
                  <a:pt x="1492151" y="0"/>
                </a:lnTo>
                <a:lnTo>
                  <a:pt x="1331714" y="253306"/>
                </a:lnTo>
                <a:lnTo>
                  <a:pt x="1331714" y="436364"/>
                </a:lnTo>
                <a:lnTo>
                  <a:pt x="1243906" y="436364"/>
                </a:lnTo>
                <a:lnTo>
                  <a:pt x="1243906" y="252710"/>
                </a:lnTo>
                <a:close/>
                <a:moveTo>
                  <a:pt x="376238" y="0"/>
                </a:moveTo>
                <a:lnTo>
                  <a:pt x="464344" y="0"/>
                </a:lnTo>
                <a:lnTo>
                  <a:pt x="464344" y="236339"/>
                </a:lnTo>
                <a:cubicBezTo>
                  <a:pt x="464344" y="273844"/>
                  <a:pt x="465435" y="298152"/>
                  <a:pt x="467618" y="309265"/>
                </a:cubicBezTo>
                <a:cubicBezTo>
                  <a:pt x="471388" y="327124"/>
                  <a:pt x="480368" y="341461"/>
                  <a:pt x="494556" y="352276"/>
                </a:cubicBezTo>
                <a:cubicBezTo>
                  <a:pt x="508744" y="363091"/>
                  <a:pt x="528142" y="368499"/>
                  <a:pt x="552748" y="368499"/>
                </a:cubicBezTo>
                <a:cubicBezTo>
                  <a:pt x="577751" y="368499"/>
                  <a:pt x="596602" y="363389"/>
                  <a:pt x="609302" y="353169"/>
                </a:cubicBezTo>
                <a:cubicBezTo>
                  <a:pt x="622002" y="342950"/>
                  <a:pt x="629642" y="330399"/>
                  <a:pt x="632222" y="315516"/>
                </a:cubicBezTo>
                <a:cubicBezTo>
                  <a:pt x="634802" y="300633"/>
                  <a:pt x="636091" y="275927"/>
                  <a:pt x="636091" y="241399"/>
                </a:cubicBezTo>
                <a:lnTo>
                  <a:pt x="636091" y="0"/>
                </a:lnTo>
                <a:lnTo>
                  <a:pt x="724198" y="0"/>
                </a:lnTo>
                <a:lnTo>
                  <a:pt x="724198" y="229195"/>
                </a:lnTo>
                <a:cubicBezTo>
                  <a:pt x="724198" y="281583"/>
                  <a:pt x="721816" y="318591"/>
                  <a:pt x="717054" y="340221"/>
                </a:cubicBezTo>
                <a:cubicBezTo>
                  <a:pt x="712291" y="361851"/>
                  <a:pt x="703511" y="380107"/>
                  <a:pt x="690711" y="394990"/>
                </a:cubicBezTo>
                <a:cubicBezTo>
                  <a:pt x="677912" y="409873"/>
                  <a:pt x="660797" y="421729"/>
                  <a:pt x="639366" y="430560"/>
                </a:cubicBezTo>
                <a:cubicBezTo>
                  <a:pt x="617934" y="439390"/>
                  <a:pt x="589955" y="443806"/>
                  <a:pt x="555427" y="443806"/>
                </a:cubicBezTo>
                <a:cubicBezTo>
                  <a:pt x="513755" y="443806"/>
                  <a:pt x="482154" y="438993"/>
                  <a:pt x="460623" y="429369"/>
                </a:cubicBezTo>
                <a:cubicBezTo>
                  <a:pt x="439093" y="419745"/>
                  <a:pt x="422077" y="407243"/>
                  <a:pt x="409575" y="391865"/>
                </a:cubicBezTo>
                <a:cubicBezTo>
                  <a:pt x="397073" y="376486"/>
                  <a:pt x="388838" y="360363"/>
                  <a:pt x="384870" y="343495"/>
                </a:cubicBezTo>
                <a:cubicBezTo>
                  <a:pt x="379115" y="318492"/>
                  <a:pt x="376238" y="281583"/>
                  <a:pt x="376238" y="232767"/>
                </a:cubicBezTo>
                <a:close/>
                <a:moveTo>
                  <a:pt x="191393" y="0"/>
                </a:moveTo>
                <a:lnTo>
                  <a:pt x="279202" y="0"/>
                </a:lnTo>
                <a:lnTo>
                  <a:pt x="279202" y="276225"/>
                </a:lnTo>
                <a:cubicBezTo>
                  <a:pt x="279202" y="312341"/>
                  <a:pt x="276027" y="340122"/>
                  <a:pt x="269677" y="359569"/>
                </a:cubicBezTo>
                <a:cubicBezTo>
                  <a:pt x="261144" y="384969"/>
                  <a:pt x="245666" y="405358"/>
                  <a:pt x="223242" y="420737"/>
                </a:cubicBezTo>
                <a:cubicBezTo>
                  <a:pt x="200819" y="436116"/>
                  <a:pt x="171252" y="443806"/>
                  <a:pt x="134541" y="443806"/>
                </a:cubicBezTo>
                <a:cubicBezTo>
                  <a:pt x="91480" y="443806"/>
                  <a:pt x="58341" y="431751"/>
                  <a:pt x="35123" y="407640"/>
                </a:cubicBezTo>
                <a:cubicBezTo>
                  <a:pt x="11906" y="383530"/>
                  <a:pt x="198" y="348159"/>
                  <a:pt x="0" y="301526"/>
                </a:cubicBezTo>
                <a:lnTo>
                  <a:pt x="83046" y="292001"/>
                </a:lnTo>
                <a:cubicBezTo>
                  <a:pt x="84038" y="317004"/>
                  <a:pt x="87709" y="334665"/>
                  <a:pt x="94059" y="344984"/>
                </a:cubicBezTo>
                <a:cubicBezTo>
                  <a:pt x="103584" y="360660"/>
                  <a:pt x="118070" y="368499"/>
                  <a:pt x="137517" y="368499"/>
                </a:cubicBezTo>
                <a:cubicBezTo>
                  <a:pt x="157163" y="368499"/>
                  <a:pt x="171053" y="362893"/>
                  <a:pt x="179189" y="351681"/>
                </a:cubicBezTo>
                <a:cubicBezTo>
                  <a:pt x="187325" y="340469"/>
                  <a:pt x="191393" y="317202"/>
                  <a:pt x="191393" y="2818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21730B4C-F79F-49D1-BBFF-104CF218C607}"/>
              </a:ext>
            </a:extLst>
          </p:cNvPr>
          <p:cNvSpPr/>
          <p:nvPr/>
        </p:nvSpPr>
        <p:spPr>
          <a:xfrm>
            <a:off x="5154017" y="2122234"/>
            <a:ext cx="897711" cy="1253730"/>
          </a:xfrm>
          <a:custGeom>
            <a:avLst/>
            <a:gdLst/>
            <a:ahLst/>
            <a:cxnLst/>
            <a:rect l="l" t="t" r="r" b="b"/>
            <a:pathLst>
              <a:path w="627459" h="876300">
                <a:moveTo>
                  <a:pt x="357187" y="255389"/>
                </a:moveTo>
                <a:lnTo>
                  <a:pt x="156567" y="553641"/>
                </a:lnTo>
                <a:lnTo>
                  <a:pt x="357187" y="553641"/>
                </a:lnTo>
                <a:close/>
                <a:moveTo>
                  <a:pt x="378619" y="0"/>
                </a:moveTo>
                <a:lnTo>
                  <a:pt x="519112" y="0"/>
                </a:lnTo>
                <a:lnTo>
                  <a:pt x="519112" y="553641"/>
                </a:lnTo>
                <a:lnTo>
                  <a:pt x="627459" y="553641"/>
                </a:lnTo>
                <a:lnTo>
                  <a:pt x="627459" y="700683"/>
                </a:lnTo>
                <a:lnTo>
                  <a:pt x="519112" y="700683"/>
                </a:lnTo>
                <a:lnTo>
                  <a:pt x="519112" y="876300"/>
                </a:lnTo>
                <a:lnTo>
                  <a:pt x="357187" y="876300"/>
                </a:lnTo>
                <a:lnTo>
                  <a:pt x="357187" y="700683"/>
                </a:lnTo>
                <a:lnTo>
                  <a:pt x="0" y="700683"/>
                </a:lnTo>
                <a:lnTo>
                  <a:pt x="0" y="554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C44ADD24-F189-4A1B-9582-2B9877EF280A}"/>
              </a:ext>
            </a:extLst>
          </p:cNvPr>
          <p:cNvSpPr/>
          <p:nvPr/>
        </p:nvSpPr>
        <p:spPr>
          <a:xfrm>
            <a:off x="6146978" y="2122234"/>
            <a:ext cx="543196" cy="522032"/>
          </a:xfrm>
          <a:custGeom>
            <a:avLst/>
            <a:gdLst/>
            <a:ahLst/>
            <a:cxnLst/>
            <a:rect l="l" t="t" r="r" b="b"/>
            <a:pathLst>
              <a:path w="458390" h="440531">
                <a:moveTo>
                  <a:pt x="92571" y="9823"/>
                </a:moveTo>
                <a:lnTo>
                  <a:pt x="92571" y="120253"/>
                </a:lnTo>
                <a:lnTo>
                  <a:pt x="146447" y="120253"/>
                </a:lnTo>
                <a:lnTo>
                  <a:pt x="146447" y="161925"/>
                </a:lnTo>
                <a:lnTo>
                  <a:pt x="92571" y="161925"/>
                </a:lnTo>
                <a:lnTo>
                  <a:pt x="92571" y="346770"/>
                </a:lnTo>
                <a:cubicBezTo>
                  <a:pt x="92571" y="362049"/>
                  <a:pt x="93513" y="371872"/>
                  <a:pt x="95399" y="376238"/>
                </a:cubicBezTo>
                <a:cubicBezTo>
                  <a:pt x="97284" y="380603"/>
                  <a:pt x="100359" y="384076"/>
                  <a:pt x="104626" y="386656"/>
                </a:cubicBezTo>
                <a:cubicBezTo>
                  <a:pt x="108892" y="389235"/>
                  <a:pt x="114994" y="390525"/>
                  <a:pt x="122932" y="390525"/>
                </a:cubicBezTo>
                <a:cubicBezTo>
                  <a:pt x="128885" y="390525"/>
                  <a:pt x="136723" y="389831"/>
                  <a:pt x="146447" y="388441"/>
                </a:cubicBezTo>
                <a:lnTo>
                  <a:pt x="154186" y="435769"/>
                </a:lnTo>
                <a:cubicBezTo>
                  <a:pt x="139104" y="438944"/>
                  <a:pt x="125611" y="440531"/>
                  <a:pt x="113704" y="440531"/>
                </a:cubicBezTo>
                <a:cubicBezTo>
                  <a:pt x="94258" y="440531"/>
                  <a:pt x="79176" y="437456"/>
                  <a:pt x="68461" y="431304"/>
                </a:cubicBezTo>
                <a:cubicBezTo>
                  <a:pt x="57745" y="425152"/>
                  <a:pt x="50204" y="417066"/>
                  <a:pt x="45839" y="407045"/>
                </a:cubicBezTo>
                <a:cubicBezTo>
                  <a:pt x="41473" y="397024"/>
                  <a:pt x="39290" y="375940"/>
                  <a:pt x="39290" y="343793"/>
                </a:cubicBezTo>
                <a:lnTo>
                  <a:pt x="39290" y="161925"/>
                </a:lnTo>
                <a:lnTo>
                  <a:pt x="0" y="161925"/>
                </a:lnTo>
                <a:lnTo>
                  <a:pt x="0" y="120253"/>
                </a:lnTo>
                <a:lnTo>
                  <a:pt x="39290" y="120253"/>
                </a:lnTo>
                <a:lnTo>
                  <a:pt x="39290" y="41970"/>
                </a:lnTo>
                <a:close/>
                <a:moveTo>
                  <a:pt x="200918" y="0"/>
                </a:moveTo>
                <a:lnTo>
                  <a:pt x="254496" y="0"/>
                </a:lnTo>
                <a:lnTo>
                  <a:pt x="254496" y="156567"/>
                </a:lnTo>
                <a:cubicBezTo>
                  <a:pt x="279499" y="127595"/>
                  <a:pt x="311050" y="113109"/>
                  <a:pt x="349150" y="113109"/>
                </a:cubicBezTo>
                <a:cubicBezTo>
                  <a:pt x="372566" y="113109"/>
                  <a:pt x="392906" y="117723"/>
                  <a:pt x="410170" y="126950"/>
                </a:cubicBezTo>
                <a:cubicBezTo>
                  <a:pt x="427434" y="136178"/>
                  <a:pt x="439787" y="148927"/>
                  <a:pt x="447228" y="165199"/>
                </a:cubicBezTo>
                <a:cubicBezTo>
                  <a:pt x="454670" y="181471"/>
                  <a:pt x="458390" y="205085"/>
                  <a:pt x="458390" y="236041"/>
                </a:cubicBezTo>
                <a:lnTo>
                  <a:pt x="458390" y="436364"/>
                </a:lnTo>
                <a:lnTo>
                  <a:pt x="404812" y="436364"/>
                </a:lnTo>
                <a:lnTo>
                  <a:pt x="404812" y="236041"/>
                </a:lnTo>
                <a:cubicBezTo>
                  <a:pt x="404812" y="209252"/>
                  <a:pt x="399008" y="189756"/>
                  <a:pt x="387399" y="177552"/>
                </a:cubicBezTo>
                <a:cubicBezTo>
                  <a:pt x="375791" y="165348"/>
                  <a:pt x="359370" y="159246"/>
                  <a:pt x="338137" y="159246"/>
                </a:cubicBezTo>
                <a:cubicBezTo>
                  <a:pt x="322262" y="159246"/>
                  <a:pt x="307330" y="163364"/>
                  <a:pt x="293340" y="171599"/>
                </a:cubicBezTo>
                <a:cubicBezTo>
                  <a:pt x="279350" y="179834"/>
                  <a:pt x="269379" y="190996"/>
                  <a:pt x="263425" y="205085"/>
                </a:cubicBezTo>
                <a:cubicBezTo>
                  <a:pt x="257472" y="219174"/>
                  <a:pt x="254496" y="238621"/>
                  <a:pt x="254496" y="263426"/>
                </a:cubicBezTo>
                <a:lnTo>
                  <a:pt x="254496" y="436364"/>
                </a:lnTo>
                <a:lnTo>
                  <a:pt x="200918" y="4363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48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DC4908C-BBB5-49B2-BB3E-8B985F2F66A5}"/>
              </a:ext>
            </a:extLst>
          </p:cNvPr>
          <p:cNvGrpSpPr/>
          <p:nvPr/>
        </p:nvGrpSpPr>
        <p:grpSpPr>
          <a:xfrm>
            <a:off x="6850381" y="4104398"/>
            <a:ext cx="4892491" cy="385388"/>
            <a:chOff x="1452620" y="5752535"/>
            <a:chExt cx="5751257" cy="453033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73D94FC-5613-45AE-845C-3B80B06D100E}"/>
                </a:ext>
              </a:extLst>
            </p:cNvPr>
            <p:cNvSpPr/>
            <p:nvPr/>
          </p:nvSpPr>
          <p:spPr>
            <a:xfrm>
              <a:off x="1452620" y="5752535"/>
              <a:ext cx="4340126" cy="453033"/>
            </a:xfrm>
            <a:custGeom>
              <a:avLst/>
              <a:gdLst/>
              <a:ahLst/>
              <a:cxnLst/>
              <a:rect l="l" t="t" r="r" b="b"/>
              <a:pathLst>
                <a:path w="4340126" h="453033">
                  <a:moveTo>
                    <a:pt x="2590204" y="77689"/>
                  </a:moveTo>
                  <a:lnTo>
                    <a:pt x="2590204" y="375047"/>
                  </a:lnTo>
                  <a:lnTo>
                    <a:pt x="2643783" y="375047"/>
                  </a:lnTo>
                  <a:cubicBezTo>
                    <a:pt x="2690812" y="375047"/>
                    <a:pt x="2727622" y="361405"/>
                    <a:pt x="2754213" y="334120"/>
                  </a:cubicBezTo>
                  <a:cubicBezTo>
                    <a:pt x="2780804" y="306834"/>
                    <a:pt x="2794099" y="269479"/>
                    <a:pt x="2794099" y="222052"/>
                  </a:cubicBezTo>
                  <a:cubicBezTo>
                    <a:pt x="2794099" y="175419"/>
                    <a:pt x="2780804" y="139700"/>
                    <a:pt x="2754213" y="114896"/>
                  </a:cubicBezTo>
                  <a:cubicBezTo>
                    <a:pt x="2727622" y="90091"/>
                    <a:pt x="2691011" y="77689"/>
                    <a:pt x="2644378" y="77689"/>
                  </a:cubicBezTo>
                  <a:close/>
                  <a:moveTo>
                    <a:pt x="723305" y="77689"/>
                  </a:moveTo>
                  <a:lnTo>
                    <a:pt x="723305" y="375047"/>
                  </a:lnTo>
                  <a:lnTo>
                    <a:pt x="776883" y="375047"/>
                  </a:lnTo>
                  <a:cubicBezTo>
                    <a:pt x="823912" y="375047"/>
                    <a:pt x="860723" y="361405"/>
                    <a:pt x="887313" y="334120"/>
                  </a:cubicBezTo>
                  <a:cubicBezTo>
                    <a:pt x="913904" y="306834"/>
                    <a:pt x="927199" y="269479"/>
                    <a:pt x="927199" y="222052"/>
                  </a:cubicBezTo>
                  <a:cubicBezTo>
                    <a:pt x="927199" y="175419"/>
                    <a:pt x="913904" y="139700"/>
                    <a:pt x="887313" y="114896"/>
                  </a:cubicBezTo>
                  <a:cubicBezTo>
                    <a:pt x="860723" y="90091"/>
                    <a:pt x="824111" y="77689"/>
                    <a:pt x="777478" y="77689"/>
                  </a:cubicBezTo>
                  <a:close/>
                  <a:moveTo>
                    <a:pt x="1466255" y="74712"/>
                  </a:moveTo>
                  <a:lnTo>
                    <a:pt x="1466255" y="223540"/>
                  </a:lnTo>
                  <a:lnTo>
                    <a:pt x="1509415" y="223540"/>
                  </a:lnTo>
                  <a:cubicBezTo>
                    <a:pt x="1567954" y="223540"/>
                    <a:pt x="1597223" y="198239"/>
                    <a:pt x="1597223" y="147638"/>
                  </a:cubicBezTo>
                  <a:cubicBezTo>
                    <a:pt x="1597223" y="99021"/>
                    <a:pt x="1568549" y="74712"/>
                    <a:pt x="1511201" y="74712"/>
                  </a:cubicBezTo>
                  <a:close/>
                  <a:moveTo>
                    <a:pt x="4086522" y="7144"/>
                  </a:moveTo>
                  <a:lnTo>
                    <a:pt x="4330303" y="7144"/>
                  </a:lnTo>
                  <a:lnTo>
                    <a:pt x="4330303" y="77689"/>
                  </a:lnTo>
                  <a:lnTo>
                    <a:pt x="4171355" y="77689"/>
                  </a:lnTo>
                  <a:lnTo>
                    <a:pt x="4171355" y="189310"/>
                  </a:lnTo>
                  <a:lnTo>
                    <a:pt x="4318992" y="189310"/>
                  </a:lnTo>
                  <a:lnTo>
                    <a:pt x="4318992" y="259557"/>
                  </a:lnTo>
                  <a:lnTo>
                    <a:pt x="4171355" y="259557"/>
                  </a:lnTo>
                  <a:lnTo>
                    <a:pt x="4171355" y="375047"/>
                  </a:lnTo>
                  <a:lnTo>
                    <a:pt x="4340126" y="375047"/>
                  </a:lnTo>
                  <a:lnTo>
                    <a:pt x="4340126" y="445294"/>
                  </a:lnTo>
                  <a:lnTo>
                    <a:pt x="4086522" y="445294"/>
                  </a:lnTo>
                  <a:close/>
                  <a:moveTo>
                    <a:pt x="3248322" y="7144"/>
                  </a:moveTo>
                  <a:lnTo>
                    <a:pt x="3342977" y="7144"/>
                  </a:lnTo>
                  <a:lnTo>
                    <a:pt x="3529905" y="296168"/>
                  </a:lnTo>
                  <a:cubicBezTo>
                    <a:pt x="3539430" y="310853"/>
                    <a:pt x="3546375" y="322164"/>
                    <a:pt x="3550741" y="330101"/>
                  </a:cubicBezTo>
                  <a:lnTo>
                    <a:pt x="3551932" y="330101"/>
                  </a:lnTo>
                  <a:cubicBezTo>
                    <a:pt x="3550344" y="322362"/>
                    <a:pt x="3549550" y="301923"/>
                    <a:pt x="3549550" y="268784"/>
                  </a:cubicBezTo>
                  <a:lnTo>
                    <a:pt x="3549550" y="7144"/>
                  </a:lnTo>
                  <a:lnTo>
                    <a:pt x="3630215" y="7144"/>
                  </a:lnTo>
                  <a:lnTo>
                    <a:pt x="3630215" y="445294"/>
                  </a:lnTo>
                  <a:lnTo>
                    <a:pt x="3541514" y="445294"/>
                  </a:lnTo>
                  <a:lnTo>
                    <a:pt x="3347740" y="148531"/>
                  </a:lnTo>
                  <a:cubicBezTo>
                    <a:pt x="3339802" y="136426"/>
                    <a:pt x="3333254" y="125115"/>
                    <a:pt x="3328094" y="114598"/>
                  </a:cubicBezTo>
                  <a:lnTo>
                    <a:pt x="3326904" y="114598"/>
                  </a:lnTo>
                  <a:cubicBezTo>
                    <a:pt x="3328491" y="128489"/>
                    <a:pt x="3329285" y="151111"/>
                    <a:pt x="3329285" y="182464"/>
                  </a:cubicBezTo>
                  <a:lnTo>
                    <a:pt x="3329285" y="445294"/>
                  </a:lnTo>
                  <a:lnTo>
                    <a:pt x="3248322" y="445294"/>
                  </a:lnTo>
                  <a:close/>
                  <a:moveTo>
                    <a:pt x="2943522" y="7144"/>
                  </a:moveTo>
                  <a:lnTo>
                    <a:pt x="3187303" y="7144"/>
                  </a:lnTo>
                  <a:lnTo>
                    <a:pt x="3187303" y="77689"/>
                  </a:lnTo>
                  <a:lnTo>
                    <a:pt x="3028354" y="77689"/>
                  </a:lnTo>
                  <a:lnTo>
                    <a:pt x="3028354" y="189310"/>
                  </a:lnTo>
                  <a:lnTo>
                    <a:pt x="3175992" y="189310"/>
                  </a:lnTo>
                  <a:lnTo>
                    <a:pt x="3175992" y="259557"/>
                  </a:lnTo>
                  <a:lnTo>
                    <a:pt x="3028354" y="259557"/>
                  </a:lnTo>
                  <a:lnTo>
                    <a:pt x="3028354" y="375047"/>
                  </a:lnTo>
                  <a:lnTo>
                    <a:pt x="3197125" y="375047"/>
                  </a:lnTo>
                  <a:lnTo>
                    <a:pt x="3197125" y="445294"/>
                  </a:lnTo>
                  <a:lnTo>
                    <a:pt x="2943522" y="445294"/>
                  </a:lnTo>
                  <a:close/>
                  <a:moveTo>
                    <a:pt x="2505372" y="7144"/>
                  </a:moveTo>
                  <a:lnTo>
                    <a:pt x="2650629" y="7144"/>
                  </a:lnTo>
                  <a:cubicBezTo>
                    <a:pt x="2805807" y="7144"/>
                    <a:pt x="2883396" y="78383"/>
                    <a:pt x="2883396" y="220861"/>
                  </a:cubicBezTo>
                  <a:cubicBezTo>
                    <a:pt x="2883396" y="288727"/>
                    <a:pt x="2861518" y="343099"/>
                    <a:pt x="2817763" y="383977"/>
                  </a:cubicBezTo>
                  <a:cubicBezTo>
                    <a:pt x="2774007" y="424855"/>
                    <a:pt x="2717700" y="445294"/>
                    <a:pt x="2648843" y="445294"/>
                  </a:cubicBezTo>
                  <a:lnTo>
                    <a:pt x="2505372" y="445294"/>
                  </a:lnTo>
                  <a:close/>
                  <a:moveTo>
                    <a:pt x="2038648" y="7144"/>
                  </a:moveTo>
                  <a:lnTo>
                    <a:pt x="2133302" y="7144"/>
                  </a:lnTo>
                  <a:lnTo>
                    <a:pt x="2320230" y="296168"/>
                  </a:lnTo>
                  <a:cubicBezTo>
                    <a:pt x="2329755" y="310853"/>
                    <a:pt x="2336701" y="322164"/>
                    <a:pt x="2341066" y="330101"/>
                  </a:cubicBezTo>
                  <a:lnTo>
                    <a:pt x="2342257" y="330101"/>
                  </a:lnTo>
                  <a:cubicBezTo>
                    <a:pt x="2340669" y="322362"/>
                    <a:pt x="2339875" y="301923"/>
                    <a:pt x="2339875" y="268784"/>
                  </a:cubicBezTo>
                  <a:lnTo>
                    <a:pt x="2339875" y="7144"/>
                  </a:lnTo>
                  <a:lnTo>
                    <a:pt x="2420540" y="7144"/>
                  </a:lnTo>
                  <a:lnTo>
                    <a:pt x="2420540" y="445294"/>
                  </a:lnTo>
                  <a:lnTo>
                    <a:pt x="2331839" y="445294"/>
                  </a:lnTo>
                  <a:lnTo>
                    <a:pt x="2138065" y="148531"/>
                  </a:lnTo>
                  <a:cubicBezTo>
                    <a:pt x="2130127" y="136426"/>
                    <a:pt x="2123579" y="125115"/>
                    <a:pt x="2118419" y="114598"/>
                  </a:cubicBezTo>
                  <a:lnTo>
                    <a:pt x="2117229" y="114598"/>
                  </a:lnTo>
                  <a:cubicBezTo>
                    <a:pt x="2118816" y="128489"/>
                    <a:pt x="2119610" y="151111"/>
                    <a:pt x="2119610" y="182464"/>
                  </a:cubicBezTo>
                  <a:lnTo>
                    <a:pt x="2119610" y="445294"/>
                  </a:lnTo>
                  <a:lnTo>
                    <a:pt x="2038648" y="445294"/>
                  </a:lnTo>
                  <a:close/>
                  <a:moveTo>
                    <a:pt x="1733847" y="7144"/>
                  </a:moveTo>
                  <a:lnTo>
                    <a:pt x="1977628" y="7144"/>
                  </a:lnTo>
                  <a:lnTo>
                    <a:pt x="1977628" y="77689"/>
                  </a:lnTo>
                  <a:lnTo>
                    <a:pt x="1818680" y="77689"/>
                  </a:lnTo>
                  <a:lnTo>
                    <a:pt x="1818680" y="189310"/>
                  </a:lnTo>
                  <a:lnTo>
                    <a:pt x="1966317" y="189310"/>
                  </a:lnTo>
                  <a:lnTo>
                    <a:pt x="1966317" y="259557"/>
                  </a:lnTo>
                  <a:lnTo>
                    <a:pt x="1818680" y="259557"/>
                  </a:lnTo>
                  <a:lnTo>
                    <a:pt x="1818680" y="375047"/>
                  </a:lnTo>
                  <a:lnTo>
                    <a:pt x="1987451" y="375047"/>
                  </a:lnTo>
                  <a:lnTo>
                    <a:pt x="1987451" y="445294"/>
                  </a:lnTo>
                  <a:lnTo>
                    <a:pt x="1733847" y="445294"/>
                  </a:lnTo>
                  <a:close/>
                  <a:moveTo>
                    <a:pt x="1381422" y="7144"/>
                  </a:moveTo>
                  <a:lnTo>
                    <a:pt x="1526083" y="7144"/>
                  </a:lnTo>
                  <a:cubicBezTo>
                    <a:pt x="1632843" y="7144"/>
                    <a:pt x="1686223" y="52884"/>
                    <a:pt x="1686223" y="144364"/>
                  </a:cubicBezTo>
                  <a:cubicBezTo>
                    <a:pt x="1686223" y="188615"/>
                    <a:pt x="1670100" y="224235"/>
                    <a:pt x="1637854" y="251222"/>
                  </a:cubicBezTo>
                  <a:cubicBezTo>
                    <a:pt x="1605607" y="278210"/>
                    <a:pt x="1565077" y="291108"/>
                    <a:pt x="1516261" y="289918"/>
                  </a:cubicBezTo>
                  <a:lnTo>
                    <a:pt x="1466255" y="289918"/>
                  </a:lnTo>
                  <a:lnTo>
                    <a:pt x="1466255" y="445294"/>
                  </a:lnTo>
                  <a:lnTo>
                    <a:pt x="1381422" y="445294"/>
                  </a:lnTo>
                  <a:close/>
                  <a:moveTo>
                    <a:pt x="1076623" y="7144"/>
                  </a:moveTo>
                  <a:lnTo>
                    <a:pt x="1320403" y="7144"/>
                  </a:lnTo>
                  <a:lnTo>
                    <a:pt x="1320403" y="77689"/>
                  </a:lnTo>
                  <a:lnTo>
                    <a:pt x="1161455" y="77689"/>
                  </a:lnTo>
                  <a:lnTo>
                    <a:pt x="1161455" y="189310"/>
                  </a:lnTo>
                  <a:lnTo>
                    <a:pt x="1309092" y="189310"/>
                  </a:lnTo>
                  <a:lnTo>
                    <a:pt x="1309092" y="259557"/>
                  </a:lnTo>
                  <a:lnTo>
                    <a:pt x="1161455" y="259557"/>
                  </a:lnTo>
                  <a:lnTo>
                    <a:pt x="1161455" y="375047"/>
                  </a:lnTo>
                  <a:lnTo>
                    <a:pt x="1330226" y="375047"/>
                  </a:lnTo>
                  <a:lnTo>
                    <a:pt x="1330226" y="445294"/>
                  </a:lnTo>
                  <a:lnTo>
                    <a:pt x="1076623" y="445294"/>
                  </a:lnTo>
                  <a:close/>
                  <a:moveTo>
                    <a:pt x="638472" y="7144"/>
                  </a:moveTo>
                  <a:lnTo>
                    <a:pt x="783729" y="7144"/>
                  </a:lnTo>
                  <a:cubicBezTo>
                    <a:pt x="938907" y="7144"/>
                    <a:pt x="1016496" y="78383"/>
                    <a:pt x="1016496" y="220861"/>
                  </a:cubicBezTo>
                  <a:cubicBezTo>
                    <a:pt x="1016496" y="288727"/>
                    <a:pt x="994618" y="343099"/>
                    <a:pt x="950863" y="383977"/>
                  </a:cubicBezTo>
                  <a:cubicBezTo>
                    <a:pt x="907107" y="424855"/>
                    <a:pt x="850801" y="445294"/>
                    <a:pt x="781943" y="445294"/>
                  </a:cubicBezTo>
                  <a:lnTo>
                    <a:pt x="638472" y="445294"/>
                  </a:lnTo>
                  <a:close/>
                  <a:moveTo>
                    <a:pt x="171747" y="7144"/>
                  </a:moveTo>
                  <a:lnTo>
                    <a:pt x="266402" y="7144"/>
                  </a:lnTo>
                  <a:lnTo>
                    <a:pt x="453330" y="296168"/>
                  </a:lnTo>
                  <a:cubicBezTo>
                    <a:pt x="462855" y="310853"/>
                    <a:pt x="469801" y="322164"/>
                    <a:pt x="474166" y="330101"/>
                  </a:cubicBezTo>
                  <a:lnTo>
                    <a:pt x="475357" y="330101"/>
                  </a:lnTo>
                  <a:cubicBezTo>
                    <a:pt x="473769" y="322362"/>
                    <a:pt x="472976" y="301923"/>
                    <a:pt x="472976" y="268784"/>
                  </a:cubicBezTo>
                  <a:lnTo>
                    <a:pt x="472976" y="7144"/>
                  </a:lnTo>
                  <a:lnTo>
                    <a:pt x="553641" y="7144"/>
                  </a:lnTo>
                  <a:lnTo>
                    <a:pt x="553641" y="445294"/>
                  </a:lnTo>
                  <a:lnTo>
                    <a:pt x="464939" y="445294"/>
                  </a:lnTo>
                  <a:lnTo>
                    <a:pt x="271165" y="148531"/>
                  </a:lnTo>
                  <a:cubicBezTo>
                    <a:pt x="263227" y="136426"/>
                    <a:pt x="256679" y="125115"/>
                    <a:pt x="251519" y="114598"/>
                  </a:cubicBezTo>
                  <a:lnTo>
                    <a:pt x="250329" y="114598"/>
                  </a:lnTo>
                  <a:cubicBezTo>
                    <a:pt x="251916" y="128489"/>
                    <a:pt x="252710" y="151111"/>
                    <a:pt x="252710" y="182464"/>
                  </a:cubicBezTo>
                  <a:lnTo>
                    <a:pt x="252710" y="445294"/>
                  </a:lnTo>
                  <a:lnTo>
                    <a:pt x="171747" y="445294"/>
                  </a:lnTo>
                  <a:close/>
                  <a:moveTo>
                    <a:pt x="0" y="7144"/>
                  </a:moveTo>
                  <a:lnTo>
                    <a:pt x="84832" y="7144"/>
                  </a:lnTo>
                  <a:lnTo>
                    <a:pt x="84832" y="445294"/>
                  </a:lnTo>
                  <a:lnTo>
                    <a:pt x="0" y="445294"/>
                  </a:lnTo>
                  <a:close/>
                  <a:moveTo>
                    <a:pt x="3917751" y="0"/>
                  </a:moveTo>
                  <a:cubicBezTo>
                    <a:pt x="3960217" y="0"/>
                    <a:pt x="3995737" y="5656"/>
                    <a:pt x="4024312" y="16967"/>
                  </a:cubicBezTo>
                  <a:lnTo>
                    <a:pt x="4024312" y="99715"/>
                  </a:lnTo>
                  <a:cubicBezTo>
                    <a:pt x="3994547" y="82451"/>
                    <a:pt x="3960812" y="73819"/>
                    <a:pt x="3923109" y="73819"/>
                  </a:cubicBezTo>
                  <a:cubicBezTo>
                    <a:pt x="3878857" y="73819"/>
                    <a:pt x="3843387" y="88206"/>
                    <a:pt x="3816697" y="116979"/>
                  </a:cubicBezTo>
                  <a:cubicBezTo>
                    <a:pt x="3790007" y="145753"/>
                    <a:pt x="3776662" y="183257"/>
                    <a:pt x="3776662" y="229493"/>
                  </a:cubicBezTo>
                  <a:cubicBezTo>
                    <a:pt x="3776662" y="274936"/>
                    <a:pt x="3789362" y="311250"/>
                    <a:pt x="3814762" y="338436"/>
                  </a:cubicBezTo>
                  <a:cubicBezTo>
                    <a:pt x="3840162" y="365622"/>
                    <a:pt x="3873996" y="379214"/>
                    <a:pt x="3916263" y="379214"/>
                  </a:cubicBezTo>
                  <a:cubicBezTo>
                    <a:pt x="3956149" y="379214"/>
                    <a:pt x="3992165" y="369689"/>
                    <a:pt x="4024312" y="350639"/>
                  </a:cubicBezTo>
                  <a:lnTo>
                    <a:pt x="4024312" y="428923"/>
                  </a:lnTo>
                  <a:cubicBezTo>
                    <a:pt x="3992562" y="444997"/>
                    <a:pt x="3951287" y="453033"/>
                    <a:pt x="3900487" y="453033"/>
                  </a:cubicBezTo>
                  <a:cubicBezTo>
                    <a:pt x="3835598" y="453033"/>
                    <a:pt x="3783856" y="433239"/>
                    <a:pt x="3745259" y="393651"/>
                  </a:cubicBezTo>
                  <a:cubicBezTo>
                    <a:pt x="3706663" y="354063"/>
                    <a:pt x="3687365" y="301328"/>
                    <a:pt x="3687365" y="235446"/>
                  </a:cubicBezTo>
                  <a:cubicBezTo>
                    <a:pt x="3687365" y="166390"/>
                    <a:pt x="3708896" y="109885"/>
                    <a:pt x="3751957" y="65931"/>
                  </a:cubicBezTo>
                  <a:cubicBezTo>
                    <a:pt x="3795018" y="21977"/>
                    <a:pt x="3850282" y="0"/>
                    <a:pt x="39177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0" b="1" spc="-150" dirty="0">
                <a:latin typeface="Adobe 고딕 Std B" panose="020B0800000000000000" pitchFamily="34" charset="-127"/>
                <a:ea typeface="Adobe 고딕 Std B" panose="020B0800000000000000" pitchFamily="34" charset="-127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19DE2E8-8C02-40D1-A6D4-CCD6F8DC7ED4}"/>
                </a:ext>
              </a:extLst>
            </p:cNvPr>
            <p:cNvSpPr/>
            <p:nvPr/>
          </p:nvSpPr>
          <p:spPr>
            <a:xfrm>
              <a:off x="6096000" y="5767418"/>
              <a:ext cx="1107877" cy="438150"/>
            </a:xfrm>
            <a:custGeom>
              <a:avLst/>
              <a:gdLst/>
              <a:ahLst/>
              <a:cxnLst/>
              <a:rect l="l" t="t" r="r" b="b"/>
              <a:pathLst>
                <a:path w="1107877" h="438150">
                  <a:moveTo>
                    <a:pt x="588466" y="71140"/>
                  </a:moveTo>
                  <a:cubicBezTo>
                    <a:pt x="586879" y="84435"/>
                    <a:pt x="584398" y="96342"/>
                    <a:pt x="581025" y="106859"/>
                  </a:cubicBezTo>
                  <a:lnTo>
                    <a:pt x="527149" y="266105"/>
                  </a:lnTo>
                  <a:lnTo>
                    <a:pt x="650974" y="266105"/>
                  </a:lnTo>
                  <a:lnTo>
                    <a:pt x="597396" y="107454"/>
                  </a:lnTo>
                  <a:cubicBezTo>
                    <a:pt x="595213" y="101104"/>
                    <a:pt x="592931" y="88999"/>
                    <a:pt x="590550" y="71140"/>
                  </a:cubicBezTo>
                  <a:close/>
                  <a:moveTo>
                    <a:pt x="84832" y="70545"/>
                  </a:moveTo>
                  <a:lnTo>
                    <a:pt x="84832" y="367903"/>
                  </a:lnTo>
                  <a:lnTo>
                    <a:pt x="138410" y="367903"/>
                  </a:lnTo>
                  <a:cubicBezTo>
                    <a:pt x="185440" y="367903"/>
                    <a:pt x="222250" y="354261"/>
                    <a:pt x="248841" y="326976"/>
                  </a:cubicBezTo>
                  <a:cubicBezTo>
                    <a:pt x="275431" y="299690"/>
                    <a:pt x="288727" y="262335"/>
                    <a:pt x="288727" y="214908"/>
                  </a:cubicBezTo>
                  <a:cubicBezTo>
                    <a:pt x="288727" y="168275"/>
                    <a:pt x="275431" y="132556"/>
                    <a:pt x="248841" y="107752"/>
                  </a:cubicBezTo>
                  <a:cubicBezTo>
                    <a:pt x="222250" y="82947"/>
                    <a:pt x="185638" y="70545"/>
                    <a:pt x="139005" y="70545"/>
                  </a:cubicBezTo>
                  <a:close/>
                  <a:moveTo>
                    <a:pt x="740271" y="0"/>
                  </a:moveTo>
                  <a:lnTo>
                    <a:pt x="837307" y="0"/>
                  </a:lnTo>
                  <a:lnTo>
                    <a:pt x="915591" y="173831"/>
                  </a:lnTo>
                  <a:cubicBezTo>
                    <a:pt x="916781" y="176610"/>
                    <a:pt x="920155" y="187623"/>
                    <a:pt x="925711" y="206871"/>
                  </a:cubicBezTo>
                  <a:lnTo>
                    <a:pt x="926902" y="206871"/>
                  </a:lnTo>
                  <a:cubicBezTo>
                    <a:pt x="929283" y="194568"/>
                    <a:pt x="932557" y="183753"/>
                    <a:pt x="936724" y="174427"/>
                  </a:cubicBezTo>
                  <a:lnTo>
                    <a:pt x="1017687" y="0"/>
                  </a:lnTo>
                  <a:lnTo>
                    <a:pt x="1107877" y="0"/>
                  </a:lnTo>
                  <a:lnTo>
                    <a:pt x="964406" y="280690"/>
                  </a:lnTo>
                  <a:lnTo>
                    <a:pt x="964406" y="438150"/>
                  </a:lnTo>
                  <a:lnTo>
                    <a:pt x="879574" y="438150"/>
                  </a:lnTo>
                  <a:lnTo>
                    <a:pt x="879574" y="282476"/>
                  </a:lnTo>
                  <a:close/>
                  <a:moveTo>
                    <a:pt x="542627" y="0"/>
                  </a:moveTo>
                  <a:lnTo>
                    <a:pt x="640556" y="0"/>
                  </a:lnTo>
                  <a:lnTo>
                    <a:pt x="800100" y="438150"/>
                  </a:lnTo>
                  <a:lnTo>
                    <a:pt x="707529" y="438150"/>
                  </a:lnTo>
                  <a:lnTo>
                    <a:pt x="672108" y="333375"/>
                  </a:lnTo>
                  <a:lnTo>
                    <a:pt x="507504" y="333375"/>
                  </a:lnTo>
                  <a:lnTo>
                    <a:pt x="472976" y="438150"/>
                  </a:lnTo>
                  <a:lnTo>
                    <a:pt x="380405" y="438150"/>
                  </a:lnTo>
                  <a:close/>
                  <a:moveTo>
                    <a:pt x="0" y="0"/>
                  </a:moveTo>
                  <a:lnTo>
                    <a:pt x="145256" y="0"/>
                  </a:lnTo>
                  <a:cubicBezTo>
                    <a:pt x="300434" y="0"/>
                    <a:pt x="378023" y="71239"/>
                    <a:pt x="378023" y="213717"/>
                  </a:cubicBezTo>
                  <a:cubicBezTo>
                    <a:pt x="378023" y="281583"/>
                    <a:pt x="356146" y="335955"/>
                    <a:pt x="312390" y="376833"/>
                  </a:cubicBezTo>
                  <a:cubicBezTo>
                    <a:pt x="268635" y="417711"/>
                    <a:pt x="212328" y="438150"/>
                    <a:pt x="143470" y="438150"/>
                  </a:cubicBezTo>
                  <a:lnTo>
                    <a:pt x="0" y="438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800" b="1" spc="-150" dirty="0">
                <a:latin typeface="Adobe 고딕 Std B" panose="020B0800000000000000" pitchFamily="34" charset="-127"/>
                <a:ea typeface="Adobe 고딕 Std B" panose="020B0800000000000000" pitchFamily="34" charset="-127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9F9BA234-90C6-4AA9-8295-AC2952F4C51E}"/>
              </a:ext>
            </a:extLst>
          </p:cNvPr>
          <p:cNvGrpSpPr/>
          <p:nvPr/>
        </p:nvGrpSpPr>
        <p:grpSpPr>
          <a:xfrm>
            <a:off x="8693372" y="1117880"/>
            <a:ext cx="2455799" cy="1835154"/>
            <a:chOff x="8663575" y="686839"/>
            <a:chExt cx="2927024" cy="218728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9BA939F1-B487-4807-8910-855DA298D4CE}"/>
                </a:ext>
              </a:extLst>
            </p:cNvPr>
            <p:cNvGrpSpPr/>
            <p:nvPr/>
          </p:nvGrpSpPr>
          <p:grpSpPr>
            <a:xfrm>
              <a:off x="8667255" y="686839"/>
              <a:ext cx="2923344" cy="2186610"/>
              <a:chOff x="3955802" y="1290398"/>
              <a:chExt cx="6092344" cy="4297665"/>
            </a:xfrm>
            <a:solidFill>
              <a:srgbClr val="FAFBFC"/>
            </a:solidFill>
          </p:grpSpPr>
          <p:sp>
            <p:nvSpPr>
              <p:cNvPr id="20" name="Freeform: Shape 4">
                <a:extLst>
                  <a:ext uri="{FF2B5EF4-FFF2-40B4-BE49-F238E27FC236}">
                    <a16:creationId xmlns:a16="http://schemas.microsoft.com/office/drawing/2014/main" id="{4A11EDA3-5493-4034-B777-8357E0FC55A5}"/>
                  </a:ext>
                </a:extLst>
              </p:cNvPr>
              <p:cNvSpPr/>
              <p:nvPr/>
            </p:nvSpPr>
            <p:spPr>
              <a:xfrm>
                <a:off x="5417343" y="4089273"/>
                <a:ext cx="10953" cy="19907"/>
              </a:xfrm>
              <a:custGeom>
                <a:avLst/>
                <a:gdLst>
                  <a:gd name="connsiteX0" fmla="*/ 10954 w 10953"/>
                  <a:gd name="connsiteY0" fmla="*/ 19907 h 19907"/>
                  <a:gd name="connsiteX1" fmla="*/ 0 w 10953"/>
                  <a:gd name="connsiteY1" fmla="*/ 0 h 19907"/>
                  <a:gd name="connsiteX2" fmla="*/ 10954 w 10953"/>
                  <a:gd name="connsiteY2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" h="19907">
                    <a:moveTo>
                      <a:pt x="10954" y="19907"/>
                    </a:moveTo>
                    <a:cubicBezTo>
                      <a:pt x="7144" y="11525"/>
                      <a:pt x="3429" y="5239"/>
                      <a:pt x="0" y="0"/>
                    </a:cubicBezTo>
                    <a:cubicBezTo>
                      <a:pt x="3238" y="6763"/>
                      <a:pt x="6763" y="13525"/>
                      <a:pt x="10954" y="19907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5">
                <a:extLst>
                  <a:ext uri="{FF2B5EF4-FFF2-40B4-BE49-F238E27FC236}">
                    <a16:creationId xmlns:a16="http://schemas.microsoft.com/office/drawing/2014/main" id="{85A55F0C-754B-472E-A57C-C6DFCEAC9D1F}"/>
                  </a:ext>
                </a:extLst>
              </p:cNvPr>
              <p:cNvSpPr/>
              <p:nvPr/>
            </p:nvSpPr>
            <p:spPr>
              <a:xfrm>
                <a:off x="3955802" y="1290398"/>
                <a:ext cx="6092344" cy="4297665"/>
              </a:xfrm>
              <a:custGeom>
                <a:avLst/>
                <a:gdLst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80291 w 4297227"/>
                  <a:gd name="connsiteY24" fmla="*/ 2804262 h 4245282"/>
                  <a:gd name="connsiteX25" fmla="*/ 1496769 w 4297227"/>
                  <a:gd name="connsiteY25" fmla="*/ 2956662 h 4245282"/>
                  <a:gd name="connsiteX26" fmla="*/ 1435904 w 4297227"/>
                  <a:gd name="connsiteY26" fmla="*/ 3236221 h 4245282"/>
                  <a:gd name="connsiteX27" fmla="*/ 1336082 w 4297227"/>
                  <a:gd name="connsiteY27" fmla="*/ 3679419 h 4245282"/>
                  <a:gd name="connsiteX28" fmla="*/ 1323509 w 4297227"/>
                  <a:gd name="connsiteY28" fmla="*/ 3762572 h 4245282"/>
                  <a:gd name="connsiteX29" fmla="*/ 1260644 w 4297227"/>
                  <a:gd name="connsiteY29" fmla="*/ 4241584 h 4245282"/>
                  <a:gd name="connsiteX30" fmla="*/ 1317223 w 4297227"/>
                  <a:gd name="connsiteY30" fmla="*/ 4244537 h 4245282"/>
                  <a:gd name="connsiteX31" fmla="*/ 4258733 w 4297227"/>
                  <a:gd name="connsiteY31" fmla="*/ 4245204 h 4245282"/>
                  <a:gd name="connsiteX32" fmla="*/ 4297214 w 4297227"/>
                  <a:gd name="connsiteY32" fmla="*/ 4209961 h 4245282"/>
                  <a:gd name="connsiteX33" fmla="*/ 4288070 w 4297227"/>
                  <a:gd name="connsiteY33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96769 w 4297227"/>
                  <a:gd name="connsiteY24" fmla="*/ 2956662 h 4245282"/>
                  <a:gd name="connsiteX25" fmla="*/ 1435904 w 4297227"/>
                  <a:gd name="connsiteY25" fmla="*/ 3236221 h 4245282"/>
                  <a:gd name="connsiteX26" fmla="*/ 1336082 w 4297227"/>
                  <a:gd name="connsiteY26" fmla="*/ 3679419 h 4245282"/>
                  <a:gd name="connsiteX27" fmla="*/ 1323509 w 4297227"/>
                  <a:gd name="connsiteY27" fmla="*/ 3762572 h 4245282"/>
                  <a:gd name="connsiteX28" fmla="*/ 1260644 w 4297227"/>
                  <a:gd name="connsiteY28" fmla="*/ 4241584 h 4245282"/>
                  <a:gd name="connsiteX29" fmla="*/ 1317223 w 4297227"/>
                  <a:gd name="connsiteY29" fmla="*/ 4244537 h 4245282"/>
                  <a:gd name="connsiteX30" fmla="*/ 4258733 w 4297227"/>
                  <a:gd name="connsiteY30" fmla="*/ 4245204 h 4245282"/>
                  <a:gd name="connsiteX31" fmla="*/ 4297214 w 4297227"/>
                  <a:gd name="connsiteY31" fmla="*/ 4209961 h 4245282"/>
                  <a:gd name="connsiteX32" fmla="*/ 4288070 w 4297227"/>
                  <a:gd name="connsiteY32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88070"/>
                  <a:gd name="connsiteY0" fmla="*/ 856209 h 4245282"/>
                  <a:gd name="connsiteX1" fmla="*/ 4056136 w 4288070"/>
                  <a:gd name="connsiteY1" fmla="*/ 660756 h 4245282"/>
                  <a:gd name="connsiteX2" fmla="*/ 2500037 w 4288070"/>
                  <a:gd name="connsiteY2" fmla="*/ 8007 h 4245282"/>
                  <a:gd name="connsiteX3" fmla="*/ 1528773 w 4288070"/>
                  <a:gd name="connsiteY3" fmla="*/ 128880 h 4245282"/>
                  <a:gd name="connsiteX4" fmla="*/ 969274 w 4288070"/>
                  <a:gd name="connsiteY4" fmla="*/ 431489 h 4245282"/>
                  <a:gd name="connsiteX5" fmla="*/ 956892 w 4288070"/>
                  <a:gd name="connsiteY5" fmla="*/ 431584 h 4245282"/>
                  <a:gd name="connsiteX6" fmla="*/ 793919 w 4288070"/>
                  <a:gd name="connsiteY6" fmla="*/ 578936 h 4245282"/>
                  <a:gd name="connsiteX7" fmla="*/ 582750 w 4288070"/>
                  <a:gd name="connsiteY7" fmla="*/ 919264 h 4245282"/>
                  <a:gd name="connsiteX8" fmla="*/ 574368 w 4288070"/>
                  <a:gd name="connsiteY8" fmla="*/ 1009276 h 4245282"/>
                  <a:gd name="connsiteX9" fmla="*/ 557985 w 4288070"/>
                  <a:gd name="connsiteY9" fmla="*/ 1135863 h 4245282"/>
                  <a:gd name="connsiteX10" fmla="*/ 557509 w 4288070"/>
                  <a:gd name="connsiteY10" fmla="*/ 1136149 h 4245282"/>
                  <a:gd name="connsiteX11" fmla="*/ 322432 w 4288070"/>
                  <a:gd name="connsiteY11" fmla="*/ 1346651 h 4245282"/>
                  <a:gd name="connsiteX12" fmla="*/ 26680 w 4288070"/>
                  <a:gd name="connsiteY12" fmla="*/ 1903578 h 4245282"/>
                  <a:gd name="connsiteX13" fmla="*/ 42778 w 4288070"/>
                  <a:gd name="connsiteY13" fmla="*/ 2533180 h 4245282"/>
                  <a:gd name="connsiteX14" fmla="*/ 432826 w 4288070"/>
                  <a:gd name="connsiteY14" fmla="*/ 3214885 h 4245282"/>
                  <a:gd name="connsiteX15" fmla="*/ 447304 w 4288070"/>
                  <a:gd name="connsiteY15" fmla="*/ 3207360 h 4245282"/>
                  <a:gd name="connsiteX16" fmla="*/ 445495 w 4288070"/>
                  <a:gd name="connsiteY16" fmla="*/ 3194310 h 4245282"/>
                  <a:gd name="connsiteX17" fmla="*/ 444542 w 4288070"/>
                  <a:gd name="connsiteY17" fmla="*/ 3185738 h 4245282"/>
                  <a:gd name="connsiteX18" fmla="*/ 430826 w 4288070"/>
                  <a:gd name="connsiteY18" fmla="*/ 2903036 h 4245282"/>
                  <a:gd name="connsiteX19" fmla="*/ 585131 w 4288070"/>
                  <a:gd name="connsiteY19" fmla="*/ 2632526 h 4245282"/>
                  <a:gd name="connsiteX20" fmla="*/ 732864 w 4288070"/>
                  <a:gd name="connsiteY20" fmla="*/ 2549754 h 4245282"/>
                  <a:gd name="connsiteX21" fmla="*/ 996230 w 4288070"/>
                  <a:gd name="connsiteY21" fmla="*/ 2496033 h 4245282"/>
                  <a:gd name="connsiteX22" fmla="*/ 1475909 w 4288070"/>
                  <a:gd name="connsiteY22" fmla="*/ 2776354 h 4245282"/>
                  <a:gd name="connsiteX23" fmla="*/ 1496769 w 4288070"/>
                  <a:gd name="connsiteY23" fmla="*/ 2956662 h 4245282"/>
                  <a:gd name="connsiteX24" fmla="*/ 1435904 w 4288070"/>
                  <a:gd name="connsiteY24" fmla="*/ 3236221 h 4245282"/>
                  <a:gd name="connsiteX25" fmla="*/ 1336082 w 4288070"/>
                  <a:gd name="connsiteY25" fmla="*/ 3679419 h 4245282"/>
                  <a:gd name="connsiteX26" fmla="*/ 1323509 w 4288070"/>
                  <a:gd name="connsiteY26" fmla="*/ 3762572 h 4245282"/>
                  <a:gd name="connsiteX27" fmla="*/ 1260644 w 4288070"/>
                  <a:gd name="connsiteY27" fmla="*/ 4241584 h 4245282"/>
                  <a:gd name="connsiteX28" fmla="*/ 1317223 w 4288070"/>
                  <a:gd name="connsiteY28" fmla="*/ 4244537 h 4245282"/>
                  <a:gd name="connsiteX29" fmla="*/ 4258733 w 4288070"/>
                  <a:gd name="connsiteY29" fmla="*/ 4245204 h 4245282"/>
                  <a:gd name="connsiteX30" fmla="*/ 4247066 w 4288070"/>
                  <a:gd name="connsiteY30" fmla="*/ 4209961 h 4245282"/>
                  <a:gd name="connsiteX31" fmla="*/ 4288070 w 4288070"/>
                  <a:gd name="connsiteY31" fmla="*/ 856209 h 4245282"/>
                  <a:gd name="connsiteX0" fmla="*/ 4288070 w 4288070"/>
                  <a:gd name="connsiteY0" fmla="*/ 856209 h 4245282"/>
                  <a:gd name="connsiteX1" fmla="*/ 4056136 w 4288070"/>
                  <a:gd name="connsiteY1" fmla="*/ 660756 h 4245282"/>
                  <a:gd name="connsiteX2" fmla="*/ 2500037 w 4288070"/>
                  <a:gd name="connsiteY2" fmla="*/ 8007 h 4245282"/>
                  <a:gd name="connsiteX3" fmla="*/ 1528773 w 4288070"/>
                  <a:gd name="connsiteY3" fmla="*/ 128880 h 4245282"/>
                  <a:gd name="connsiteX4" fmla="*/ 969274 w 4288070"/>
                  <a:gd name="connsiteY4" fmla="*/ 431489 h 4245282"/>
                  <a:gd name="connsiteX5" fmla="*/ 956892 w 4288070"/>
                  <a:gd name="connsiteY5" fmla="*/ 431584 h 4245282"/>
                  <a:gd name="connsiteX6" fmla="*/ 793919 w 4288070"/>
                  <a:gd name="connsiteY6" fmla="*/ 578936 h 4245282"/>
                  <a:gd name="connsiteX7" fmla="*/ 582750 w 4288070"/>
                  <a:gd name="connsiteY7" fmla="*/ 919264 h 4245282"/>
                  <a:gd name="connsiteX8" fmla="*/ 574368 w 4288070"/>
                  <a:gd name="connsiteY8" fmla="*/ 1009276 h 4245282"/>
                  <a:gd name="connsiteX9" fmla="*/ 557985 w 4288070"/>
                  <a:gd name="connsiteY9" fmla="*/ 1135863 h 4245282"/>
                  <a:gd name="connsiteX10" fmla="*/ 557509 w 4288070"/>
                  <a:gd name="connsiteY10" fmla="*/ 1136149 h 4245282"/>
                  <a:gd name="connsiteX11" fmla="*/ 322432 w 4288070"/>
                  <a:gd name="connsiteY11" fmla="*/ 1346651 h 4245282"/>
                  <a:gd name="connsiteX12" fmla="*/ 26680 w 4288070"/>
                  <a:gd name="connsiteY12" fmla="*/ 1903578 h 4245282"/>
                  <a:gd name="connsiteX13" fmla="*/ 42778 w 4288070"/>
                  <a:gd name="connsiteY13" fmla="*/ 2533180 h 4245282"/>
                  <a:gd name="connsiteX14" fmla="*/ 432826 w 4288070"/>
                  <a:gd name="connsiteY14" fmla="*/ 3214885 h 4245282"/>
                  <a:gd name="connsiteX15" fmla="*/ 447304 w 4288070"/>
                  <a:gd name="connsiteY15" fmla="*/ 3207360 h 4245282"/>
                  <a:gd name="connsiteX16" fmla="*/ 445495 w 4288070"/>
                  <a:gd name="connsiteY16" fmla="*/ 3194310 h 4245282"/>
                  <a:gd name="connsiteX17" fmla="*/ 444542 w 4288070"/>
                  <a:gd name="connsiteY17" fmla="*/ 3185738 h 4245282"/>
                  <a:gd name="connsiteX18" fmla="*/ 430826 w 4288070"/>
                  <a:gd name="connsiteY18" fmla="*/ 2903036 h 4245282"/>
                  <a:gd name="connsiteX19" fmla="*/ 585131 w 4288070"/>
                  <a:gd name="connsiteY19" fmla="*/ 2632526 h 4245282"/>
                  <a:gd name="connsiteX20" fmla="*/ 732864 w 4288070"/>
                  <a:gd name="connsiteY20" fmla="*/ 2549754 h 4245282"/>
                  <a:gd name="connsiteX21" fmla="*/ 996230 w 4288070"/>
                  <a:gd name="connsiteY21" fmla="*/ 2496033 h 4245282"/>
                  <a:gd name="connsiteX22" fmla="*/ 1475909 w 4288070"/>
                  <a:gd name="connsiteY22" fmla="*/ 2776354 h 4245282"/>
                  <a:gd name="connsiteX23" fmla="*/ 1496769 w 4288070"/>
                  <a:gd name="connsiteY23" fmla="*/ 2956662 h 4245282"/>
                  <a:gd name="connsiteX24" fmla="*/ 1435904 w 4288070"/>
                  <a:gd name="connsiteY24" fmla="*/ 3236221 h 4245282"/>
                  <a:gd name="connsiteX25" fmla="*/ 1336082 w 4288070"/>
                  <a:gd name="connsiteY25" fmla="*/ 3679419 h 4245282"/>
                  <a:gd name="connsiteX26" fmla="*/ 1323509 w 4288070"/>
                  <a:gd name="connsiteY26" fmla="*/ 3762572 h 4245282"/>
                  <a:gd name="connsiteX27" fmla="*/ 1260644 w 4288070"/>
                  <a:gd name="connsiteY27" fmla="*/ 4241584 h 4245282"/>
                  <a:gd name="connsiteX28" fmla="*/ 1317223 w 4288070"/>
                  <a:gd name="connsiteY28" fmla="*/ 4244537 h 4245282"/>
                  <a:gd name="connsiteX29" fmla="*/ 4258733 w 4288070"/>
                  <a:gd name="connsiteY29" fmla="*/ 4245204 h 4245282"/>
                  <a:gd name="connsiteX30" fmla="*/ 4247067 w 4288070"/>
                  <a:gd name="connsiteY30" fmla="*/ 4209961 h 4245282"/>
                  <a:gd name="connsiteX31" fmla="*/ 4288070 w 4288070"/>
                  <a:gd name="connsiteY31" fmla="*/ 856209 h 4245282"/>
                  <a:gd name="connsiteX0" fmla="*/ 5909891 w 5909891"/>
                  <a:gd name="connsiteY0" fmla="*/ 4259425 h 4425997"/>
                  <a:gd name="connsiteX1" fmla="*/ 4056136 w 5909891"/>
                  <a:gd name="connsiteY1" fmla="*/ 660756 h 4425997"/>
                  <a:gd name="connsiteX2" fmla="*/ 2500037 w 5909891"/>
                  <a:gd name="connsiteY2" fmla="*/ 8007 h 4425997"/>
                  <a:gd name="connsiteX3" fmla="*/ 1528773 w 5909891"/>
                  <a:gd name="connsiteY3" fmla="*/ 128880 h 4425997"/>
                  <a:gd name="connsiteX4" fmla="*/ 969274 w 5909891"/>
                  <a:gd name="connsiteY4" fmla="*/ 431489 h 4425997"/>
                  <a:gd name="connsiteX5" fmla="*/ 956892 w 5909891"/>
                  <a:gd name="connsiteY5" fmla="*/ 431584 h 4425997"/>
                  <a:gd name="connsiteX6" fmla="*/ 793919 w 5909891"/>
                  <a:gd name="connsiteY6" fmla="*/ 578936 h 4425997"/>
                  <a:gd name="connsiteX7" fmla="*/ 582750 w 5909891"/>
                  <a:gd name="connsiteY7" fmla="*/ 919264 h 4425997"/>
                  <a:gd name="connsiteX8" fmla="*/ 574368 w 5909891"/>
                  <a:gd name="connsiteY8" fmla="*/ 1009276 h 4425997"/>
                  <a:gd name="connsiteX9" fmla="*/ 557985 w 5909891"/>
                  <a:gd name="connsiteY9" fmla="*/ 1135863 h 4425997"/>
                  <a:gd name="connsiteX10" fmla="*/ 557509 w 5909891"/>
                  <a:gd name="connsiteY10" fmla="*/ 1136149 h 4425997"/>
                  <a:gd name="connsiteX11" fmla="*/ 322432 w 5909891"/>
                  <a:gd name="connsiteY11" fmla="*/ 1346651 h 4425997"/>
                  <a:gd name="connsiteX12" fmla="*/ 26680 w 5909891"/>
                  <a:gd name="connsiteY12" fmla="*/ 1903578 h 4425997"/>
                  <a:gd name="connsiteX13" fmla="*/ 42778 w 5909891"/>
                  <a:gd name="connsiteY13" fmla="*/ 2533180 h 4425997"/>
                  <a:gd name="connsiteX14" fmla="*/ 432826 w 5909891"/>
                  <a:gd name="connsiteY14" fmla="*/ 3214885 h 4425997"/>
                  <a:gd name="connsiteX15" fmla="*/ 447304 w 5909891"/>
                  <a:gd name="connsiteY15" fmla="*/ 3207360 h 4425997"/>
                  <a:gd name="connsiteX16" fmla="*/ 445495 w 5909891"/>
                  <a:gd name="connsiteY16" fmla="*/ 3194310 h 4425997"/>
                  <a:gd name="connsiteX17" fmla="*/ 444542 w 5909891"/>
                  <a:gd name="connsiteY17" fmla="*/ 3185738 h 4425997"/>
                  <a:gd name="connsiteX18" fmla="*/ 430826 w 5909891"/>
                  <a:gd name="connsiteY18" fmla="*/ 2903036 h 4425997"/>
                  <a:gd name="connsiteX19" fmla="*/ 585131 w 5909891"/>
                  <a:gd name="connsiteY19" fmla="*/ 2632526 h 4425997"/>
                  <a:gd name="connsiteX20" fmla="*/ 732864 w 5909891"/>
                  <a:gd name="connsiteY20" fmla="*/ 2549754 h 4425997"/>
                  <a:gd name="connsiteX21" fmla="*/ 996230 w 5909891"/>
                  <a:gd name="connsiteY21" fmla="*/ 2496033 h 4425997"/>
                  <a:gd name="connsiteX22" fmla="*/ 1475909 w 5909891"/>
                  <a:gd name="connsiteY22" fmla="*/ 2776354 h 4425997"/>
                  <a:gd name="connsiteX23" fmla="*/ 1496769 w 5909891"/>
                  <a:gd name="connsiteY23" fmla="*/ 2956662 h 4425997"/>
                  <a:gd name="connsiteX24" fmla="*/ 1435904 w 5909891"/>
                  <a:gd name="connsiteY24" fmla="*/ 3236221 h 4425997"/>
                  <a:gd name="connsiteX25" fmla="*/ 1336082 w 5909891"/>
                  <a:gd name="connsiteY25" fmla="*/ 3679419 h 4425997"/>
                  <a:gd name="connsiteX26" fmla="*/ 1323509 w 5909891"/>
                  <a:gd name="connsiteY26" fmla="*/ 3762572 h 4425997"/>
                  <a:gd name="connsiteX27" fmla="*/ 1260644 w 5909891"/>
                  <a:gd name="connsiteY27" fmla="*/ 4241584 h 4425997"/>
                  <a:gd name="connsiteX28" fmla="*/ 1317223 w 5909891"/>
                  <a:gd name="connsiteY28" fmla="*/ 4244537 h 4425997"/>
                  <a:gd name="connsiteX29" fmla="*/ 4258733 w 5909891"/>
                  <a:gd name="connsiteY29" fmla="*/ 4245204 h 4425997"/>
                  <a:gd name="connsiteX30" fmla="*/ 4247067 w 5909891"/>
                  <a:gd name="connsiteY30" fmla="*/ 4209961 h 4425997"/>
                  <a:gd name="connsiteX31" fmla="*/ 5909891 w 5909891"/>
                  <a:gd name="connsiteY31" fmla="*/ 4259425 h 4425997"/>
                  <a:gd name="connsiteX0" fmla="*/ 6011254 w 6011254"/>
                  <a:gd name="connsiteY0" fmla="*/ 4221188 h 4394801"/>
                  <a:gd name="connsiteX1" fmla="*/ 4056136 w 6011254"/>
                  <a:gd name="connsiteY1" fmla="*/ 660756 h 4394801"/>
                  <a:gd name="connsiteX2" fmla="*/ 2500037 w 6011254"/>
                  <a:gd name="connsiteY2" fmla="*/ 8007 h 4394801"/>
                  <a:gd name="connsiteX3" fmla="*/ 1528773 w 6011254"/>
                  <a:gd name="connsiteY3" fmla="*/ 128880 h 4394801"/>
                  <a:gd name="connsiteX4" fmla="*/ 969274 w 6011254"/>
                  <a:gd name="connsiteY4" fmla="*/ 431489 h 4394801"/>
                  <a:gd name="connsiteX5" fmla="*/ 956892 w 6011254"/>
                  <a:gd name="connsiteY5" fmla="*/ 431584 h 4394801"/>
                  <a:gd name="connsiteX6" fmla="*/ 793919 w 6011254"/>
                  <a:gd name="connsiteY6" fmla="*/ 578936 h 4394801"/>
                  <a:gd name="connsiteX7" fmla="*/ 582750 w 6011254"/>
                  <a:gd name="connsiteY7" fmla="*/ 919264 h 4394801"/>
                  <a:gd name="connsiteX8" fmla="*/ 574368 w 6011254"/>
                  <a:gd name="connsiteY8" fmla="*/ 1009276 h 4394801"/>
                  <a:gd name="connsiteX9" fmla="*/ 557985 w 6011254"/>
                  <a:gd name="connsiteY9" fmla="*/ 1135863 h 4394801"/>
                  <a:gd name="connsiteX10" fmla="*/ 557509 w 6011254"/>
                  <a:gd name="connsiteY10" fmla="*/ 1136149 h 4394801"/>
                  <a:gd name="connsiteX11" fmla="*/ 322432 w 6011254"/>
                  <a:gd name="connsiteY11" fmla="*/ 1346651 h 4394801"/>
                  <a:gd name="connsiteX12" fmla="*/ 26680 w 6011254"/>
                  <a:gd name="connsiteY12" fmla="*/ 1903578 h 4394801"/>
                  <a:gd name="connsiteX13" fmla="*/ 42778 w 6011254"/>
                  <a:gd name="connsiteY13" fmla="*/ 2533180 h 4394801"/>
                  <a:gd name="connsiteX14" fmla="*/ 432826 w 6011254"/>
                  <a:gd name="connsiteY14" fmla="*/ 3214885 h 4394801"/>
                  <a:gd name="connsiteX15" fmla="*/ 447304 w 6011254"/>
                  <a:gd name="connsiteY15" fmla="*/ 3207360 h 4394801"/>
                  <a:gd name="connsiteX16" fmla="*/ 445495 w 6011254"/>
                  <a:gd name="connsiteY16" fmla="*/ 3194310 h 4394801"/>
                  <a:gd name="connsiteX17" fmla="*/ 444542 w 6011254"/>
                  <a:gd name="connsiteY17" fmla="*/ 3185738 h 4394801"/>
                  <a:gd name="connsiteX18" fmla="*/ 430826 w 6011254"/>
                  <a:gd name="connsiteY18" fmla="*/ 2903036 h 4394801"/>
                  <a:gd name="connsiteX19" fmla="*/ 585131 w 6011254"/>
                  <a:gd name="connsiteY19" fmla="*/ 2632526 h 4394801"/>
                  <a:gd name="connsiteX20" fmla="*/ 732864 w 6011254"/>
                  <a:gd name="connsiteY20" fmla="*/ 2549754 h 4394801"/>
                  <a:gd name="connsiteX21" fmla="*/ 996230 w 6011254"/>
                  <a:gd name="connsiteY21" fmla="*/ 2496033 h 4394801"/>
                  <a:gd name="connsiteX22" fmla="*/ 1475909 w 6011254"/>
                  <a:gd name="connsiteY22" fmla="*/ 2776354 h 4394801"/>
                  <a:gd name="connsiteX23" fmla="*/ 1496769 w 6011254"/>
                  <a:gd name="connsiteY23" fmla="*/ 2956662 h 4394801"/>
                  <a:gd name="connsiteX24" fmla="*/ 1435904 w 6011254"/>
                  <a:gd name="connsiteY24" fmla="*/ 3236221 h 4394801"/>
                  <a:gd name="connsiteX25" fmla="*/ 1336082 w 6011254"/>
                  <a:gd name="connsiteY25" fmla="*/ 3679419 h 4394801"/>
                  <a:gd name="connsiteX26" fmla="*/ 1323509 w 6011254"/>
                  <a:gd name="connsiteY26" fmla="*/ 3762572 h 4394801"/>
                  <a:gd name="connsiteX27" fmla="*/ 1260644 w 6011254"/>
                  <a:gd name="connsiteY27" fmla="*/ 4241584 h 4394801"/>
                  <a:gd name="connsiteX28" fmla="*/ 1317223 w 6011254"/>
                  <a:gd name="connsiteY28" fmla="*/ 4244537 h 4394801"/>
                  <a:gd name="connsiteX29" fmla="*/ 4258733 w 6011254"/>
                  <a:gd name="connsiteY29" fmla="*/ 4245204 h 4394801"/>
                  <a:gd name="connsiteX30" fmla="*/ 4247067 w 6011254"/>
                  <a:gd name="connsiteY30" fmla="*/ 4209961 h 4394801"/>
                  <a:gd name="connsiteX31" fmla="*/ 6011254 w 6011254"/>
                  <a:gd name="connsiteY31" fmla="*/ 4221188 h 4394801"/>
                  <a:gd name="connsiteX0" fmla="*/ 6011254 w 6011254"/>
                  <a:gd name="connsiteY0" fmla="*/ 4221188 h 4245282"/>
                  <a:gd name="connsiteX1" fmla="*/ 4056136 w 6011254"/>
                  <a:gd name="connsiteY1" fmla="*/ 660756 h 4245282"/>
                  <a:gd name="connsiteX2" fmla="*/ 2500037 w 6011254"/>
                  <a:gd name="connsiteY2" fmla="*/ 8007 h 4245282"/>
                  <a:gd name="connsiteX3" fmla="*/ 1528773 w 6011254"/>
                  <a:gd name="connsiteY3" fmla="*/ 128880 h 4245282"/>
                  <a:gd name="connsiteX4" fmla="*/ 969274 w 6011254"/>
                  <a:gd name="connsiteY4" fmla="*/ 431489 h 4245282"/>
                  <a:gd name="connsiteX5" fmla="*/ 956892 w 6011254"/>
                  <a:gd name="connsiteY5" fmla="*/ 431584 h 4245282"/>
                  <a:gd name="connsiteX6" fmla="*/ 793919 w 6011254"/>
                  <a:gd name="connsiteY6" fmla="*/ 578936 h 4245282"/>
                  <a:gd name="connsiteX7" fmla="*/ 582750 w 6011254"/>
                  <a:gd name="connsiteY7" fmla="*/ 919264 h 4245282"/>
                  <a:gd name="connsiteX8" fmla="*/ 574368 w 6011254"/>
                  <a:gd name="connsiteY8" fmla="*/ 1009276 h 4245282"/>
                  <a:gd name="connsiteX9" fmla="*/ 557985 w 6011254"/>
                  <a:gd name="connsiteY9" fmla="*/ 1135863 h 4245282"/>
                  <a:gd name="connsiteX10" fmla="*/ 557509 w 6011254"/>
                  <a:gd name="connsiteY10" fmla="*/ 1136149 h 4245282"/>
                  <a:gd name="connsiteX11" fmla="*/ 322432 w 6011254"/>
                  <a:gd name="connsiteY11" fmla="*/ 1346651 h 4245282"/>
                  <a:gd name="connsiteX12" fmla="*/ 26680 w 6011254"/>
                  <a:gd name="connsiteY12" fmla="*/ 1903578 h 4245282"/>
                  <a:gd name="connsiteX13" fmla="*/ 42778 w 6011254"/>
                  <a:gd name="connsiteY13" fmla="*/ 2533180 h 4245282"/>
                  <a:gd name="connsiteX14" fmla="*/ 432826 w 6011254"/>
                  <a:gd name="connsiteY14" fmla="*/ 3214885 h 4245282"/>
                  <a:gd name="connsiteX15" fmla="*/ 447304 w 6011254"/>
                  <a:gd name="connsiteY15" fmla="*/ 3207360 h 4245282"/>
                  <a:gd name="connsiteX16" fmla="*/ 445495 w 6011254"/>
                  <a:gd name="connsiteY16" fmla="*/ 3194310 h 4245282"/>
                  <a:gd name="connsiteX17" fmla="*/ 444542 w 6011254"/>
                  <a:gd name="connsiteY17" fmla="*/ 3185738 h 4245282"/>
                  <a:gd name="connsiteX18" fmla="*/ 430826 w 6011254"/>
                  <a:gd name="connsiteY18" fmla="*/ 2903036 h 4245282"/>
                  <a:gd name="connsiteX19" fmla="*/ 585131 w 6011254"/>
                  <a:gd name="connsiteY19" fmla="*/ 2632526 h 4245282"/>
                  <a:gd name="connsiteX20" fmla="*/ 732864 w 6011254"/>
                  <a:gd name="connsiteY20" fmla="*/ 2549754 h 4245282"/>
                  <a:gd name="connsiteX21" fmla="*/ 996230 w 6011254"/>
                  <a:gd name="connsiteY21" fmla="*/ 2496033 h 4245282"/>
                  <a:gd name="connsiteX22" fmla="*/ 1475909 w 6011254"/>
                  <a:gd name="connsiteY22" fmla="*/ 2776354 h 4245282"/>
                  <a:gd name="connsiteX23" fmla="*/ 1496769 w 6011254"/>
                  <a:gd name="connsiteY23" fmla="*/ 2956662 h 4245282"/>
                  <a:gd name="connsiteX24" fmla="*/ 1435904 w 6011254"/>
                  <a:gd name="connsiteY24" fmla="*/ 3236221 h 4245282"/>
                  <a:gd name="connsiteX25" fmla="*/ 1336082 w 6011254"/>
                  <a:gd name="connsiteY25" fmla="*/ 3679419 h 4245282"/>
                  <a:gd name="connsiteX26" fmla="*/ 1323509 w 6011254"/>
                  <a:gd name="connsiteY26" fmla="*/ 3762572 h 4245282"/>
                  <a:gd name="connsiteX27" fmla="*/ 1260644 w 6011254"/>
                  <a:gd name="connsiteY27" fmla="*/ 4241584 h 4245282"/>
                  <a:gd name="connsiteX28" fmla="*/ 1317223 w 6011254"/>
                  <a:gd name="connsiteY28" fmla="*/ 4244537 h 4245282"/>
                  <a:gd name="connsiteX29" fmla="*/ 4258733 w 6011254"/>
                  <a:gd name="connsiteY29" fmla="*/ 4245204 h 4245282"/>
                  <a:gd name="connsiteX30" fmla="*/ 4247067 w 6011254"/>
                  <a:gd name="connsiteY30" fmla="*/ 4209961 h 4245282"/>
                  <a:gd name="connsiteX31" fmla="*/ 6011254 w 6011254"/>
                  <a:gd name="connsiteY31" fmla="*/ 4221188 h 4245282"/>
                  <a:gd name="connsiteX0" fmla="*/ 6011254 w 6012083"/>
                  <a:gd name="connsiteY0" fmla="*/ 4221188 h 4492177"/>
                  <a:gd name="connsiteX1" fmla="*/ 4056136 w 6012083"/>
                  <a:gd name="connsiteY1" fmla="*/ 660756 h 4492177"/>
                  <a:gd name="connsiteX2" fmla="*/ 2500037 w 6012083"/>
                  <a:gd name="connsiteY2" fmla="*/ 8007 h 4492177"/>
                  <a:gd name="connsiteX3" fmla="*/ 1528773 w 6012083"/>
                  <a:gd name="connsiteY3" fmla="*/ 128880 h 4492177"/>
                  <a:gd name="connsiteX4" fmla="*/ 969274 w 6012083"/>
                  <a:gd name="connsiteY4" fmla="*/ 431489 h 4492177"/>
                  <a:gd name="connsiteX5" fmla="*/ 956892 w 6012083"/>
                  <a:gd name="connsiteY5" fmla="*/ 431584 h 4492177"/>
                  <a:gd name="connsiteX6" fmla="*/ 793919 w 6012083"/>
                  <a:gd name="connsiteY6" fmla="*/ 578936 h 4492177"/>
                  <a:gd name="connsiteX7" fmla="*/ 582750 w 6012083"/>
                  <a:gd name="connsiteY7" fmla="*/ 919264 h 4492177"/>
                  <a:gd name="connsiteX8" fmla="*/ 574368 w 6012083"/>
                  <a:gd name="connsiteY8" fmla="*/ 1009276 h 4492177"/>
                  <a:gd name="connsiteX9" fmla="*/ 557985 w 6012083"/>
                  <a:gd name="connsiteY9" fmla="*/ 1135863 h 4492177"/>
                  <a:gd name="connsiteX10" fmla="*/ 557509 w 6012083"/>
                  <a:gd name="connsiteY10" fmla="*/ 1136149 h 4492177"/>
                  <a:gd name="connsiteX11" fmla="*/ 322432 w 6012083"/>
                  <a:gd name="connsiteY11" fmla="*/ 1346651 h 4492177"/>
                  <a:gd name="connsiteX12" fmla="*/ 26680 w 6012083"/>
                  <a:gd name="connsiteY12" fmla="*/ 1903578 h 4492177"/>
                  <a:gd name="connsiteX13" fmla="*/ 42778 w 6012083"/>
                  <a:gd name="connsiteY13" fmla="*/ 2533180 h 4492177"/>
                  <a:gd name="connsiteX14" fmla="*/ 432826 w 6012083"/>
                  <a:gd name="connsiteY14" fmla="*/ 3214885 h 4492177"/>
                  <a:gd name="connsiteX15" fmla="*/ 447304 w 6012083"/>
                  <a:gd name="connsiteY15" fmla="*/ 3207360 h 4492177"/>
                  <a:gd name="connsiteX16" fmla="*/ 445495 w 6012083"/>
                  <a:gd name="connsiteY16" fmla="*/ 3194310 h 4492177"/>
                  <a:gd name="connsiteX17" fmla="*/ 444542 w 6012083"/>
                  <a:gd name="connsiteY17" fmla="*/ 3185738 h 4492177"/>
                  <a:gd name="connsiteX18" fmla="*/ 430826 w 6012083"/>
                  <a:gd name="connsiteY18" fmla="*/ 2903036 h 4492177"/>
                  <a:gd name="connsiteX19" fmla="*/ 585131 w 6012083"/>
                  <a:gd name="connsiteY19" fmla="*/ 2632526 h 4492177"/>
                  <a:gd name="connsiteX20" fmla="*/ 732864 w 6012083"/>
                  <a:gd name="connsiteY20" fmla="*/ 2549754 h 4492177"/>
                  <a:gd name="connsiteX21" fmla="*/ 996230 w 6012083"/>
                  <a:gd name="connsiteY21" fmla="*/ 2496033 h 4492177"/>
                  <a:gd name="connsiteX22" fmla="*/ 1475909 w 6012083"/>
                  <a:gd name="connsiteY22" fmla="*/ 2776354 h 4492177"/>
                  <a:gd name="connsiteX23" fmla="*/ 1496769 w 6012083"/>
                  <a:gd name="connsiteY23" fmla="*/ 2956662 h 4492177"/>
                  <a:gd name="connsiteX24" fmla="*/ 1435904 w 6012083"/>
                  <a:gd name="connsiteY24" fmla="*/ 3236221 h 4492177"/>
                  <a:gd name="connsiteX25" fmla="*/ 1336082 w 6012083"/>
                  <a:gd name="connsiteY25" fmla="*/ 3679419 h 4492177"/>
                  <a:gd name="connsiteX26" fmla="*/ 1323509 w 6012083"/>
                  <a:gd name="connsiteY26" fmla="*/ 3762572 h 4492177"/>
                  <a:gd name="connsiteX27" fmla="*/ 1260644 w 6012083"/>
                  <a:gd name="connsiteY27" fmla="*/ 4241584 h 4492177"/>
                  <a:gd name="connsiteX28" fmla="*/ 1317223 w 6012083"/>
                  <a:gd name="connsiteY28" fmla="*/ 4244537 h 4492177"/>
                  <a:gd name="connsiteX29" fmla="*/ 4258733 w 6012083"/>
                  <a:gd name="connsiteY29" fmla="*/ 4245204 h 4492177"/>
                  <a:gd name="connsiteX30" fmla="*/ 6011254 w 6012083"/>
                  <a:gd name="connsiteY30" fmla="*/ 4221188 h 4492177"/>
                  <a:gd name="connsiteX0" fmla="*/ 6011254 w 6011254"/>
                  <a:gd name="connsiteY0" fmla="*/ 4221188 h 4244537"/>
                  <a:gd name="connsiteX1" fmla="*/ 4056136 w 6011254"/>
                  <a:gd name="connsiteY1" fmla="*/ 660756 h 4244537"/>
                  <a:gd name="connsiteX2" fmla="*/ 2500037 w 6011254"/>
                  <a:gd name="connsiteY2" fmla="*/ 8007 h 4244537"/>
                  <a:gd name="connsiteX3" fmla="*/ 1528773 w 6011254"/>
                  <a:gd name="connsiteY3" fmla="*/ 128880 h 4244537"/>
                  <a:gd name="connsiteX4" fmla="*/ 969274 w 6011254"/>
                  <a:gd name="connsiteY4" fmla="*/ 431489 h 4244537"/>
                  <a:gd name="connsiteX5" fmla="*/ 956892 w 6011254"/>
                  <a:gd name="connsiteY5" fmla="*/ 431584 h 4244537"/>
                  <a:gd name="connsiteX6" fmla="*/ 793919 w 6011254"/>
                  <a:gd name="connsiteY6" fmla="*/ 578936 h 4244537"/>
                  <a:gd name="connsiteX7" fmla="*/ 582750 w 6011254"/>
                  <a:gd name="connsiteY7" fmla="*/ 919264 h 4244537"/>
                  <a:gd name="connsiteX8" fmla="*/ 574368 w 6011254"/>
                  <a:gd name="connsiteY8" fmla="*/ 1009276 h 4244537"/>
                  <a:gd name="connsiteX9" fmla="*/ 557985 w 6011254"/>
                  <a:gd name="connsiteY9" fmla="*/ 1135863 h 4244537"/>
                  <a:gd name="connsiteX10" fmla="*/ 557509 w 6011254"/>
                  <a:gd name="connsiteY10" fmla="*/ 1136149 h 4244537"/>
                  <a:gd name="connsiteX11" fmla="*/ 322432 w 6011254"/>
                  <a:gd name="connsiteY11" fmla="*/ 1346651 h 4244537"/>
                  <a:gd name="connsiteX12" fmla="*/ 26680 w 6011254"/>
                  <a:gd name="connsiteY12" fmla="*/ 1903578 h 4244537"/>
                  <a:gd name="connsiteX13" fmla="*/ 42778 w 6011254"/>
                  <a:gd name="connsiteY13" fmla="*/ 2533180 h 4244537"/>
                  <a:gd name="connsiteX14" fmla="*/ 432826 w 6011254"/>
                  <a:gd name="connsiteY14" fmla="*/ 3214885 h 4244537"/>
                  <a:gd name="connsiteX15" fmla="*/ 447304 w 6011254"/>
                  <a:gd name="connsiteY15" fmla="*/ 3207360 h 4244537"/>
                  <a:gd name="connsiteX16" fmla="*/ 445495 w 6011254"/>
                  <a:gd name="connsiteY16" fmla="*/ 3194310 h 4244537"/>
                  <a:gd name="connsiteX17" fmla="*/ 444542 w 6011254"/>
                  <a:gd name="connsiteY17" fmla="*/ 3185738 h 4244537"/>
                  <a:gd name="connsiteX18" fmla="*/ 430826 w 6011254"/>
                  <a:gd name="connsiteY18" fmla="*/ 2903036 h 4244537"/>
                  <a:gd name="connsiteX19" fmla="*/ 585131 w 6011254"/>
                  <a:gd name="connsiteY19" fmla="*/ 2632526 h 4244537"/>
                  <a:gd name="connsiteX20" fmla="*/ 732864 w 6011254"/>
                  <a:gd name="connsiteY20" fmla="*/ 2549754 h 4244537"/>
                  <a:gd name="connsiteX21" fmla="*/ 996230 w 6011254"/>
                  <a:gd name="connsiteY21" fmla="*/ 2496033 h 4244537"/>
                  <a:gd name="connsiteX22" fmla="*/ 1475909 w 6011254"/>
                  <a:gd name="connsiteY22" fmla="*/ 2776354 h 4244537"/>
                  <a:gd name="connsiteX23" fmla="*/ 1496769 w 6011254"/>
                  <a:gd name="connsiteY23" fmla="*/ 2956662 h 4244537"/>
                  <a:gd name="connsiteX24" fmla="*/ 1435904 w 6011254"/>
                  <a:gd name="connsiteY24" fmla="*/ 3236221 h 4244537"/>
                  <a:gd name="connsiteX25" fmla="*/ 1336082 w 6011254"/>
                  <a:gd name="connsiteY25" fmla="*/ 3679419 h 4244537"/>
                  <a:gd name="connsiteX26" fmla="*/ 1323509 w 6011254"/>
                  <a:gd name="connsiteY26" fmla="*/ 3762572 h 4244537"/>
                  <a:gd name="connsiteX27" fmla="*/ 1260644 w 6011254"/>
                  <a:gd name="connsiteY27" fmla="*/ 4241584 h 4244537"/>
                  <a:gd name="connsiteX28" fmla="*/ 1317223 w 6011254"/>
                  <a:gd name="connsiteY28" fmla="*/ 4244537 h 4244537"/>
                  <a:gd name="connsiteX29" fmla="*/ 6011254 w 6011254"/>
                  <a:gd name="connsiteY29" fmla="*/ 4221188 h 4244537"/>
                  <a:gd name="connsiteX0" fmla="*/ 6092344 w 6092344"/>
                  <a:gd name="connsiteY0" fmla="*/ 4297665 h 4297665"/>
                  <a:gd name="connsiteX1" fmla="*/ 4056136 w 6092344"/>
                  <a:gd name="connsiteY1" fmla="*/ 660756 h 4297665"/>
                  <a:gd name="connsiteX2" fmla="*/ 2500037 w 6092344"/>
                  <a:gd name="connsiteY2" fmla="*/ 8007 h 4297665"/>
                  <a:gd name="connsiteX3" fmla="*/ 1528773 w 6092344"/>
                  <a:gd name="connsiteY3" fmla="*/ 128880 h 4297665"/>
                  <a:gd name="connsiteX4" fmla="*/ 969274 w 6092344"/>
                  <a:gd name="connsiteY4" fmla="*/ 431489 h 4297665"/>
                  <a:gd name="connsiteX5" fmla="*/ 956892 w 6092344"/>
                  <a:gd name="connsiteY5" fmla="*/ 431584 h 4297665"/>
                  <a:gd name="connsiteX6" fmla="*/ 793919 w 6092344"/>
                  <a:gd name="connsiteY6" fmla="*/ 578936 h 4297665"/>
                  <a:gd name="connsiteX7" fmla="*/ 582750 w 6092344"/>
                  <a:gd name="connsiteY7" fmla="*/ 919264 h 4297665"/>
                  <a:gd name="connsiteX8" fmla="*/ 574368 w 6092344"/>
                  <a:gd name="connsiteY8" fmla="*/ 1009276 h 4297665"/>
                  <a:gd name="connsiteX9" fmla="*/ 557985 w 6092344"/>
                  <a:gd name="connsiteY9" fmla="*/ 1135863 h 4297665"/>
                  <a:gd name="connsiteX10" fmla="*/ 557509 w 6092344"/>
                  <a:gd name="connsiteY10" fmla="*/ 1136149 h 4297665"/>
                  <a:gd name="connsiteX11" fmla="*/ 322432 w 6092344"/>
                  <a:gd name="connsiteY11" fmla="*/ 1346651 h 4297665"/>
                  <a:gd name="connsiteX12" fmla="*/ 26680 w 6092344"/>
                  <a:gd name="connsiteY12" fmla="*/ 1903578 h 4297665"/>
                  <a:gd name="connsiteX13" fmla="*/ 42778 w 6092344"/>
                  <a:gd name="connsiteY13" fmla="*/ 2533180 h 4297665"/>
                  <a:gd name="connsiteX14" fmla="*/ 432826 w 6092344"/>
                  <a:gd name="connsiteY14" fmla="*/ 3214885 h 4297665"/>
                  <a:gd name="connsiteX15" fmla="*/ 447304 w 6092344"/>
                  <a:gd name="connsiteY15" fmla="*/ 3207360 h 4297665"/>
                  <a:gd name="connsiteX16" fmla="*/ 445495 w 6092344"/>
                  <a:gd name="connsiteY16" fmla="*/ 3194310 h 4297665"/>
                  <a:gd name="connsiteX17" fmla="*/ 444542 w 6092344"/>
                  <a:gd name="connsiteY17" fmla="*/ 3185738 h 4297665"/>
                  <a:gd name="connsiteX18" fmla="*/ 430826 w 6092344"/>
                  <a:gd name="connsiteY18" fmla="*/ 2903036 h 4297665"/>
                  <a:gd name="connsiteX19" fmla="*/ 585131 w 6092344"/>
                  <a:gd name="connsiteY19" fmla="*/ 2632526 h 4297665"/>
                  <a:gd name="connsiteX20" fmla="*/ 732864 w 6092344"/>
                  <a:gd name="connsiteY20" fmla="*/ 2549754 h 4297665"/>
                  <a:gd name="connsiteX21" fmla="*/ 996230 w 6092344"/>
                  <a:gd name="connsiteY21" fmla="*/ 2496033 h 4297665"/>
                  <a:gd name="connsiteX22" fmla="*/ 1475909 w 6092344"/>
                  <a:gd name="connsiteY22" fmla="*/ 2776354 h 4297665"/>
                  <a:gd name="connsiteX23" fmla="*/ 1496769 w 6092344"/>
                  <a:gd name="connsiteY23" fmla="*/ 2956662 h 4297665"/>
                  <a:gd name="connsiteX24" fmla="*/ 1435904 w 6092344"/>
                  <a:gd name="connsiteY24" fmla="*/ 3236221 h 4297665"/>
                  <a:gd name="connsiteX25" fmla="*/ 1336082 w 6092344"/>
                  <a:gd name="connsiteY25" fmla="*/ 3679419 h 4297665"/>
                  <a:gd name="connsiteX26" fmla="*/ 1323509 w 6092344"/>
                  <a:gd name="connsiteY26" fmla="*/ 3762572 h 4297665"/>
                  <a:gd name="connsiteX27" fmla="*/ 1260644 w 6092344"/>
                  <a:gd name="connsiteY27" fmla="*/ 4241584 h 4297665"/>
                  <a:gd name="connsiteX28" fmla="*/ 1317223 w 6092344"/>
                  <a:gd name="connsiteY28" fmla="*/ 4244537 h 4297665"/>
                  <a:gd name="connsiteX29" fmla="*/ 6092344 w 6092344"/>
                  <a:gd name="connsiteY29" fmla="*/ 4297665 h 4297665"/>
                  <a:gd name="connsiteX0" fmla="*/ 6092344 w 6092344"/>
                  <a:gd name="connsiteY0" fmla="*/ 4297665 h 4297665"/>
                  <a:gd name="connsiteX1" fmla="*/ 4056136 w 6092344"/>
                  <a:gd name="connsiteY1" fmla="*/ 660756 h 4297665"/>
                  <a:gd name="connsiteX2" fmla="*/ 2500037 w 6092344"/>
                  <a:gd name="connsiteY2" fmla="*/ 8007 h 4297665"/>
                  <a:gd name="connsiteX3" fmla="*/ 1528773 w 6092344"/>
                  <a:gd name="connsiteY3" fmla="*/ 128880 h 4297665"/>
                  <a:gd name="connsiteX4" fmla="*/ 969274 w 6092344"/>
                  <a:gd name="connsiteY4" fmla="*/ 431489 h 4297665"/>
                  <a:gd name="connsiteX5" fmla="*/ 956892 w 6092344"/>
                  <a:gd name="connsiteY5" fmla="*/ 431584 h 4297665"/>
                  <a:gd name="connsiteX6" fmla="*/ 793919 w 6092344"/>
                  <a:gd name="connsiteY6" fmla="*/ 578936 h 4297665"/>
                  <a:gd name="connsiteX7" fmla="*/ 582750 w 6092344"/>
                  <a:gd name="connsiteY7" fmla="*/ 919264 h 4297665"/>
                  <a:gd name="connsiteX8" fmla="*/ 574368 w 6092344"/>
                  <a:gd name="connsiteY8" fmla="*/ 1009276 h 4297665"/>
                  <a:gd name="connsiteX9" fmla="*/ 557985 w 6092344"/>
                  <a:gd name="connsiteY9" fmla="*/ 1135863 h 4297665"/>
                  <a:gd name="connsiteX10" fmla="*/ 557509 w 6092344"/>
                  <a:gd name="connsiteY10" fmla="*/ 1136149 h 4297665"/>
                  <a:gd name="connsiteX11" fmla="*/ 322432 w 6092344"/>
                  <a:gd name="connsiteY11" fmla="*/ 1346651 h 4297665"/>
                  <a:gd name="connsiteX12" fmla="*/ 26680 w 6092344"/>
                  <a:gd name="connsiteY12" fmla="*/ 1903578 h 4297665"/>
                  <a:gd name="connsiteX13" fmla="*/ 42778 w 6092344"/>
                  <a:gd name="connsiteY13" fmla="*/ 2533180 h 4297665"/>
                  <a:gd name="connsiteX14" fmla="*/ 432826 w 6092344"/>
                  <a:gd name="connsiteY14" fmla="*/ 3214885 h 4297665"/>
                  <a:gd name="connsiteX15" fmla="*/ 447304 w 6092344"/>
                  <a:gd name="connsiteY15" fmla="*/ 3207360 h 4297665"/>
                  <a:gd name="connsiteX16" fmla="*/ 445495 w 6092344"/>
                  <a:gd name="connsiteY16" fmla="*/ 3194310 h 4297665"/>
                  <a:gd name="connsiteX17" fmla="*/ 444542 w 6092344"/>
                  <a:gd name="connsiteY17" fmla="*/ 3185738 h 4297665"/>
                  <a:gd name="connsiteX18" fmla="*/ 430826 w 6092344"/>
                  <a:gd name="connsiteY18" fmla="*/ 2903036 h 4297665"/>
                  <a:gd name="connsiteX19" fmla="*/ 585131 w 6092344"/>
                  <a:gd name="connsiteY19" fmla="*/ 2632526 h 4297665"/>
                  <a:gd name="connsiteX20" fmla="*/ 732864 w 6092344"/>
                  <a:gd name="connsiteY20" fmla="*/ 2549754 h 4297665"/>
                  <a:gd name="connsiteX21" fmla="*/ 996230 w 6092344"/>
                  <a:gd name="connsiteY21" fmla="*/ 2496033 h 4297665"/>
                  <a:gd name="connsiteX22" fmla="*/ 1475909 w 6092344"/>
                  <a:gd name="connsiteY22" fmla="*/ 2776354 h 4297665"/>
                  <a:gd name="connsiteX23" fmla="*/ 1496769 w 6092344"/>
                  <a:gd name="connsiteY23" fmla="*/ 2956662 h 4297665"/>
                  <a:gd name="connsiteX24" fmla="*/ 1435904 w 6092344"/>
                  <a:gd name="connsiteY24" fmla="*/ 3236221 h 4297665"/>
                  <a:gd name="connsiteX25" fmla="*/ 1336082 w 6092344"/>
                  <a:gd name="connsiteY25" fmla="*/ 3679419 h 4297665"/>
                  <a:gd name="connsiteX26" fmla="*/ 1323509 w 6092344"/>
                  <a:gd name="connsiteY26" fmla="*/ 3762572 h 4297665"/>
                  <a:gd name="connsiteX27" fmla="*/ 1260644 w 6092344"/>
                  <a:gd name="connsiteY27" fmla="*/ 4241584 h 4297665"/>
                  <a:gd name="connsiteX28" fmla="*/ 1317223 w 6092344"/>
                  <a:gd name="connsiteY28" fmla="*/ 4244537 h 4297665"/>
                  <a:gd name="connsiteX29" fmla="*/ 6092344 w 6092344"/>
                  <a:gd name="connsiteY29" fmla="*/ 4297665 h 4297665"/>
                  <a:gd name="connsiteX0" fmla="*/ 6092344 w 6092344"/>
                  <a:gd name="connsiteY0" fmla="*/ 4297665 h 4297665"/>
                  <a:gd name="connsiteX1" fmla="*/ 4056136 w 6092344"/>
                  <a:gd name="connsiteY1" fmla="*/ 660756 h 4297665"/>
                  <a:gd name="connsiteX2" fmla="*/ 2500037 w 6092344"/>
                  <a:gd name="connsiteY2" fmla="*/ 8007 h 4297665"/>
                  <a:gd name="connsiteX3" fmla="*/ 1528773 w 6092344"/>
                  <a:gd name="connsiteY3" fmla="*/ 128880 h 4297665"/>
                  <a:gd name="connsiteX4" fmla="*/ 969274 w 6092344"/>
                  <a:gd name="connsiteY4" fmla="*/ 431489 h 4297665"/>
                  <a:gd name="connsiteX5" fmla="*/ 956892 w 6092344"/>
                  <a:gd name="connsiteY5" fmla="*/ 431584 h 4297665"/>
                  <a:gd name="connsiteX6" fmla="*/ 793919 w 6092344"/>
                  <a:gd name="connsiteY6" fmla="*/ 578936 h 4297665"/>
                  <a:gd name="connsiteX7" fmla="*/ 582750 w 6092344"/>
                  <a:gd name="connsiteY7" fmla="*/ 919264 h 4297665"/>
                  <a:gd name="connsiteX8" fmla="*/ 574368 w 6092344"/>
                  <a:gd name="connsiteY8" fmla="*/ 1009276 h 4297665"/>
                  <a:gd name="connsiteX9" fmla="*/ 557985 w 6092344"/>
                  <a:gd name="connsiteY9" fmla="*/ 1135863 h 4297665"/>
                  <a:gd name="connsiteX10" fmla="*/ 557509 w 6092344"/>
                  <a:gd name="connsiteY10" fmla="*/ 1136149 h 4297665"/>
                  <a:gd name="connsiteX11" fmla="*/ 322432 w 6092344"/>
                  <a:gd name="connsiteY11" fmla="*/ 1346651 h 4297665"/>
                  <a:gd name="connsiteX12" fmla="*/ 26680 w 6092344"/>
                  <a:gd name="connsiteY12" fmla="*/ 1903578 h 4297665"/>
                  <a:gd name="connsiteX13" fmla="*/ 42778 w 6092344"/>
                  <a:gd name="connsiteY13" fmla="*/ 2533180 h 4297665"/>
                  <a:gd name="connsiteX14" fmla="*/ 432826 w 6092344"/>
                  <a:gd name="connsiteY14" fmla="*/ 3214885 h 4297665"/>
                  <a:gd name="connsiteX15" fmla="*/ 447304 w 6092344"/>
                  <a:gd name="connsiteY15" fmla="*/ 3207360 h 4297665"/>
                  <a:gd name="connsiteX16" fmla="*/ 445495 w 6092344"/>
                  <a:gd name="connsiteY16" fmla="*/ 3194310 h 4297665"/>
                  <a:gd name="connsiteX17" fmla="*/ 444542 w 6092344"/>
                  <a:gd name="connsiteY17" fmla="*/ 3185738 h 4297665"/>
                  <a:gd name="connsiteX18" fmla="*/ 430826 w 6092344"/>
                  <a:gd name="connsiteY18" fmla="*/ 2903036 h 4297665"/>
                  <a:gd name="connsiteX19" fmla="*/ 585131 w 6092344"/>
                  <a:gd name="connsiteY19" fmla="*/ 2632526 h 4297665"/>
                  <a:gd name="connsiteX20" fmla="*/ 732864 w 6092344"/>
                  <a:gd name="connsiteY20" fmla="*/ 2549754 h 4297665"/>
                  <a:gd name="connsiteX21" fmla="*/ 996230 w 6092344"/>
                  <a:gd name="connsiteY21" fmla="*/ 2496033 h 4297665"/>
                  <a:gd name="connsiteX22" fmla="*/ 1475909 w 6092344"/>
                  <a:gd name="connsiteY22" fmla="*/ 2776354 h 4297665"/>
                  <a:gd name="connsiteX23" fmla="*/ 1496769 w 6092344"/>
                  <a:gd name="connsiteY23" fmla="*/ 2956662 h 4297665"/>
                  <a:gd name="connsiteX24" fmla="*/ 1435904 w 6092344"/>
                  <a:gd name="connsiteY24" fmla="*/ 3236221 h 4297665"/>
                  <a:gd name="connsiteX25" fmla="*/ 1336082 w 6092344"/>
                  <a:gd name="connsiteY25" fmla="*/ 3679419 h 4297665"/>
                  <a:gd name="connsiteX26" fmla="*/ 1323509 w 6092344"/>
                  <a:gd name="connsiteY26" fmla="*/ 3762572 h 4297665"/>
                  <a:gd name="connsiteX27" fmla="*/ 1260644 w 6092344"/>
                  <a:gd name="connsiteY27" fmla="*/ 4241584 h 4297665"/>
                  <a:gd name="connsiteX28" fmla="*/ 1317223 w 6092344"/>
                  <a:gd name="connsiteY28" fmla="*/ 4244537 h 4297665"/>
                  <a:gd name="connsiteX29" fmla="*/ 6092344 w 6092344"/>
                  <a:gd name="connsiteY29" fmla="*/ 4297665 h 429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092344" h="4297665">
                    <a:moveTo>
                      <a:pt x="6092344" y="4297665"/>
                    </a:moveTo>
                    <a:cubicBezTo>
                      <a:pt x="5916670" y="3489949"/>
                      <a:pt x="4654854" y="1375699"/>
                      <a:pt x="4056136" y="660756"/>
                    </a:cubicBezTo>
                    <a:cubicBezTo>
                      <a:pt x="3457418" y="-54187"/>
                      <a:pt x="3091159" y="54013"/>
                      <a:pt x="2500037" y="8007"/>
                    </a:cubicBezTo>
                    <a:cubicBezTo>
                      <a:pt x="2167710" y="-17901"/>
                      <a:pt x="1843479" y="18199"/>
                      <a:pt x="1528773" y="128880"/>
                    </a:cubicBezTo>
                    <a:cubicBezTo>
                      <a:pt x="1326462" y="200032"/>
                      <a:pt x="1141963" y="305188"/>
                      <a:pt x="969274" y="431489"/>
                    </a:cubicBezTo>
                    <a:cubicBezTo>
                      <a:pt x="965179" y="430251"/>
                      <a:pt x="960988" y="430156"/>
                      <a:pt x="956892" y="431584"/>
                    </a:cubicBezTo>
                    <a:cubicBezTo>
                      <a:pt x="938794" y="442538"/>
                      <a:pt x="821446" y="553885"/>
                      <a:pt x="793919" y="578936"/>
                    </a:cubicBezTo>
                    <a:cubicBezTo>
                      <a:pt x="698098" y="676567"/>
                      <a:pt x="627136" y="790010"/>
                      <a:pt x="582750" y="919264"/>
                    </a:cubicBezTo>
                    <a:cubicBezTo>
                      <a:pt x="573034" y="947649"/>
                      <a:pt x="555318" y="977462"/>
                      <a:pt x="574368" y="1009276"/>
                    </a:cubicBezTo>
                    <a:cubicBezTo>
                      <a:pt x="537125" y="1047757"/>
                      <a:pt x="554461" y="1092619"/>
                      <a:pt x="557985" y="1135863"/>
                    </a:cubicBezTo>
                    <a:cubicBezTo>
                      <a:pt x="557794" y="1135958"/>
                      <a:pt x="557699" y="1136053"/>
                      <a:pt x="557509" y="1136149"/>
                    </a:cubicBezTo>
                    <a:cubicBezTo>
                      <a:pt x="471593" y="1197966"/>
                      <a:pt x="394917" y="1269975"/>
                      <a:pt x="322432" y="1346651"/>
                    </a:cubicBezTo>
                    <a:cubicBezTo>
                      <a:pt x="172508" y="1504957"/>
                      <a:pt x="68876" y="1688408"/>
                      <a:pt x="26680" y="1903578"/>
                    </a:cubicBezTo>
                    <a:cubicBezTo>
                      <a:pt x="-14658" y="2114366"/>
                      <a:pt x="-6943" y="2325916"/>
                      <a:pt x="42778" y="2533180"/>
                    </a:cubicBezTo>
                    <a:cubicBezTo>
                      <a:pt x="82687" y="2699773"/>
                      <a:pt x="264043" y="3069914"/>
                      <a:pt x="432826" y="3214885"/>
                    </a:cubicBezTo>
                    <a:cubicBezTo>
                      <a:pt x="448352" y="3228315"/>
                      <a:pt x="449114" y="3220885"/>
                      <a:pt x="447304" y="3207360"/>
                    </a:cubicBezTo>
                    <a:cubicBezTo>
                      <a:pt x="446828" y="3203455"/>
                      <a:pt x="446066" y="3198978"/>
                      <a:pt x="445495" y="3194310"/>
                    </a:cubicBezTo>
                    <a:cubicBezTo>
                      <a:pt x="445209" y="3191548"/>
                      <a:pt x="444923" y="3188691"/>
                      <a:pt x="444542" y="3185738"/>
                    </a:cubicBezTo>
                    <a:cubicBezTo>
                      <a:pt x="433112" y="3091822"/>
                      <a:pt x="427111" y="2998000"/>
                      <a:pt x="430826" y="2903036"/>
                    </a:cubicBezTo>
                    <a:cubicBezTo>
                      <a:pt x="435398" y="2784545"/>
                      <a:pt x="487024" y="2696058"/>
                      <a:pt x="585131" y="2632526"/>
                    </a:cubicBezTo>
                    <a:cubicBezTo>
                      <a:pt x="632566" y="2601760"/>
                      <a:pt x="680667" y="2572042"/>
                      <a:pt x="732864" y="2549754"/>
                    </a:cubicBezTo>
                    <a:cubicBezTo>
                      <a:pt x="820113" y="2529370"/>
                      <a:pt x="906314" y="2503939"/>
                      <a:pt x="996230" y="2496033"/>
                    </a:cubicBezTo>
                    <a:cubicBezTo>
                      <a:pt x="1211495" y="2477078"/>
                      <a:pt x="1409329" y="2542515"/>
                      <a:pt x="1475909" y="2776354"/>
                    </a:cubicBezTo>
                    <a:cubicBezTo>
                      <a:pt x="1544949" y="2881893"/>
                      <a:pt x="1503436" y="2880018"/>
                      <a:pt x="1496769" y="2956662"/>
                    </a:cubicBezTo>
                    <a:cubicBezTo>
                      <a:pt x="1485910" y="3051722"/>
                      <a:pt x="1466194" y="3145066"/>
                      <a:pt x="1435904" y="3236221"/>
                    </a:cubicBezTo>
                    <a:cubicBezTo>
                      <a:pt x="1387898" y="3380524"/>
                      <a:pt x="1361800" y="3529972"/>
                      <a:pt x="1336082" y="3679419"/>
                    </a:cubicBezTo>
                    <a:cubicBezTo>
                      <a:pt x="1331891" y="3707137"/>
                      <a:pt x="1328081" y="3734950"/>
                      <a:pt x="1323509" y="3762572"/>
                    </a:cubicBezTo>
                    <a:cubicBezTo>
                      <a:pt x="1297125" y="3921544"/>
                      <a:pt x="1265216" y="4079755"/>
                      <a:pt x="1260644" y="4241584"/>
                    </a:cubicBezTo>
                    <a:cubicBezTo>
                      <a:pt x="1279504" y="4242632"/>
                      <a:pt x="1298363" y="4244537"/>
                      <a:pt x="1317223" y="4244537"/>
                    </a:cubicBezTo>
                    <a:lnTo>
                      <a:pt x="6092344" y="4297665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id="{CAFEAE9E-FC2B-4320-8E83-1DAE62202681}"/>
                  </a:ext>
                </a:extLst>
              </p:cNvPr>
              <p:cNvSpPr/>
              <p:nvPr/>
            </p:nvSpPr>
            <p:spPr>
              <a:xfrm>
                <a:off x="5428296" y="4109180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  <a:gd name="connsiteX2" fmla="*/ 0 w 952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BC0C383-E2BB-475F-A150-FE48380346E0}"/>
                </a:ext>
              </a:extLst>
            </p:cNvPr>
            <p:cNvSpPr/>
            <p:nvPr/>
          </p:nvSpPr>
          <p:spPr>
            <a:xfrm>
              <a:off x="9336385" y="1557459"/>
              <a:ext cx="1653907" cy="1316668"/>
            </a:xfrm>
            <a:custGeom>
              <a:avLst/>
              <a:gdLst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83694 w 2884265"/>
                <a:gd name="connsiteY28" fmla="*/ 1755328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  <a:gd name="connsiteX0" fmla="*/ 676180 w 2884265"/>
                <a:gd name="connsiteY0" fmla="*/ 97596 h 2058605"/>
                <a:gd name="connsiteX1" fmla="*/ 1078992 w 2884265"/>
                <a:gd name="connsiteY1" fmla="*/ 91691 h 2058605"/>
                <a:gd name="connsiteX2" fmla="*/ 1686687 w 2884265"/>
                <a:gd name="connsiteY2" fmla="*/ 16634 h 2058605"/>
                <a:gd name="connsiteX3" fmla="*/ 1465231 w 2884265"/>
                <a:gd name="connsiteY3" fmla="*/ 92167 h 2058605"/>
                <a:gd name="connsiteX4" fmla="*/ 1762125 w 2884265"/>
                <a:gd name="connsiteY4" fmla="*/ 52829 h 2058605"/>
                <a:gd name="connsiteX5" fmla="*/ 2170652 w 2884265"/>
                <a:gd name="connsiteY5" fmla="*/ 5204 h 2058605"/>
                <a:gd name="connsiteX6" fmla="*/ 921639 w 2884265"/>
                <a:gd name="connsiteY6" fmla="*/ 329340 h 2058605"/>
                <a:gd name="connsiteX7" fmla="*/ 1370838 w 2884265"/>
                <a:gd name="connsiteY7" fmla="*/ 357153 h 2058605"/>
                <a:gd name="connsiteX8" fmla="*/ 1067276 w 2884265"/>
                <a:gd name="connsiteY8" fmla="*/ 406778 h 2058605"/>
                <a:gd name="connsiteX9" fmla="*/ 789718 w 2884265"/>
                <a:gd name="connsiteY9" fmla="*/ 430305 h 2058605"/>
                <a:gd name="connsiteX10" fmla="*/ 1102995 w 2884265"/>
                <a:gd name="connsiteY10" fmla="*/ 459642 h 2058605"/>
                <a:gd name="connsiteX11" fmla="*/ 1392745 w 2884265"/>
                <a:gd name="connsiteY11" fmla="*/ 577180 h 2058605"/>
                <a:gd name="connsiteX12" fmla="*/ 854964 w 2884265"/>
                <a:gd name="connsiteY12" fmla="*/ 522602 h 2058605"/>
                <a:gd name="connsiteX13" fmla="*/ 1372838 w 2884265"/>
                <a:gd name="connsiteY13" fmla="*/ 766537 h 2058605"/>
                <a:gd name="connsiteX14" fmla="*/ 1263110 w 2884265"/>
                <a:gd name="connsiteY14" fmla="*/ 751869 h 2058605"/>
                <a:gd name="connsiteX15" fmla="*/ 1149001 w 2884265"/>
                <a:gd name="connsiteY15" fmla="*/ 732247 h 2058605"/>
                <a:gd name="connsiteX16" fmla="*/ 1425226 w 2884265"/>
                <a:gd name="connsiteY16" fmla="*/ 872551 h 2058605"/>
                <a:gd name="connsiteX17" fmla="*/ 1248632 w 2884265"/>
                <a:gd name="connsiteY17" fmla="*/ 917413 h 2058605"/>
                <a:gd name="connsiteX18" fmla="*/ 1540097 w 2884265"/>
                <a:gd name="connsiteY18" fmla="*/ 1039905 h 2058605"/>
                <a:gd name="connsiteX19" fmla="*/ 1636585 w 2884265"/>
                <a:gd name="connsiteY19" fmla="*/ 978850 h 2058605"/>
                <a:gd name="connsiteX20" fmla="*/ 1644110 w 2884265"/>
                <a:gd name="connsiteY20" fmla="*/ 928557 h 2058605"/>
                <a:gd name="connsiteX21" fmla="*/ 2225135 w 2884265"/>
                <a:gd name="connsiteY21" fmla="*/ 1417666 h 2058605"/>
                <a:gd name="connsiteX22" fmla="*/ 2265807 w 2884265"/>
                <a:gd name="connsiteY22" fmla="*/ 1390330 h 2058605"/>
                <a:gd name="connsiteX23" fmla="*/ 2490121 w 2884265"/>
                <a:gd name="connsiteY23" fmla="*/ 1542158 h 2058605"/>
                <a:gd name="connsiteX24" fmla="*/ 2498693 w 2884265"/>
                <a:gd name="connsiteY24" fmla="*/ 1505582 h 2058605"/>
                <a:gd name="connsiteX25" fmla="*/ 2610612 w 2884265"/>
                <a:gd name="connsiteY25" fmla="*/ 1599022 h 2058605"/>
                <a:gd name="connsiteX26" fmla="*/ 2618708 w 2884265"/>
                <a:gd name="connsiteY26" fmla="*/ 1515774 h 2058605"/>
                <a:gd name="connsiteX27" fmla="*/ 2745295 w 2884265"/>
                <a:gd name="connsiteY27" fmla="*/ 1663506 h 2058605"/>
                <a:gd name="connsiteX28" fmla="*/ 2883694 w 2884265"/>
                <a:gd name="connsiteY28" fmla="*/ 1755329 h 2058605"/>
                <a:gd name="connsiteX29" fmla="*/ 2884265 w 2884265"/>
                <a:gd name="connsiteY29" fmla="*/ 2058604 h 2058605"/>
                <a:gd name="connsiteX30" fmla="*/ 2741771 w 2884265"/>
                <a:gd name="connsiteY30" fmla="*/ 1954400 h 2058605"/>
                <a:gd name="connsiteX31" fmla="*/ 2573560 w 2884265"/>
                <a:gd name="connsiteY31" fmla="*/ 1848577 h 2058605"/>
                <a:gd name="connsiteX32" fmla="*/ 2428018 w 2884265"/>
                <a:gd name="connsiteY32" fmla="*/ 1693796 h 2058605"/>
                <a:gd name="connsiteX33" fmla="*/ 2504504 w 2884265"/>
                <a:gd name="connsiteY33" fmla="*/ 1980498 h 2058605"/>
                <a:gd name="connsiteX34" fmla="*/ 2272665 w 2884265"/>
                <a:gd name="connsiteY34" fmla="*/ 1820288 h 2058605"/>
                <a:gd name="connsiteX35" fmla="*/ 2282762 w 2884265"/>
                <a:gd name="connsiteY35" fmla="*/ 1868485 h 2058605"/>
                <a:gd name="connsiteX36" fmla="*/ 2249329 w 2884265"/>
                <a:gd name="connsiteY36" fmla="*/ 1846958 h 2058605"/>
                <a:gd name="connsiteX37" fmla="*/ 2244090 w 2884265"/>
                <a:gd name="connsiteY37" fmla="*/ 1855626 h 2058605"/>
                <a:gd name="connsiteX38" fmla="*/ 2239804 w 2884265"/>
                <a:gd name="connsiteY38" fmla="*/ 1913538 h 2058605"/>
                <a:gd name="connsiteX39" fmla="*/ 2229326 w 2884265"/>
                <a:gd name="connsiteY39" fmla="*/ 1855245 h 2058605"/>
                <a:gd name="connsiteX40" fmla="*/ 2247329 w 2884265"/>
                <a:gd name="connsiteY40" fmla="*/ 1685605 h 2058605"/>
                <a:gd name="connsiteX41" fmla="*/ 2221040 w 2884265"/>
                <a:gd name="connsiteY41" fmla="*/ 1652648 h 2058605"/>
                <a:gd name="connsiteX42" fmla="*/ 2101977 w 2884265"/>
                <a:gd name="connsiteY42" fmla="*/ 1580734 h 2058605"/>
                <a:gd name="connsiteX43" fmla="*/ 2078641 w 2884265"/>
                <a:gd name="connsiteY43" fmla="*/ 1562827 h 2058605"/>
                <a:gd name="connsiteX44" fmla="*/ 1915192 w 2884265"/>
                <a:gd name="connsiteY44" fmla="*/ 1518822 h 2058605"/>
                <a:gd name="connsiteX45" fmla="*/ 1853851 w 2884265"/>
                <a:gd name="connsiteY45" fmla="*/ 1470530 h 2058605"/>
                <a:gd name="connsiteX46" fmla="*/ 1897190 w 2884265"/>
                <a:gd name="connsiteY46" fmla="*/ 1564447 h 2058605"/>
                <a:gd name="connsiteX47" fmla="*/ 1656112 w 2884265"/>
                <a:gd name="connsiteY47" fmla="*/ 1471387 h 2058605"/>
                <a:gd name="connsiteX48" fmla="*/ 1686020 w 2884265"/>
                <a:gd name="connsiteY48" fmla="*/ 1563399 h 2058605"/>
                <a:gd name="connsiteX49" fmla="*/ 1608772 w 2884265"/>
                <a:gd name="connsiteY49" fmla="*/ 1522346 h 2058605"/>
                <a:gd name="connsiteX50" fmla="*/ 1646110 w 2884265"/>
                <a:gd name="connsiteY50" fmla="*/ 1656458 h 2058605"/>
                <a:gd name="connsiteX51" fmla="*/ 1181005 w 2884265"/>
                <a:gd name="connsiteY51" fmla="*/ 1221737 h 2058605"/>
                <a:gd name="connsiteX52" fmla="*/ 1265492 w 2884265"/>
                <a:gd name="connsiteY52" fmla="*/ 1364231 h 2058605"/>
                <a:gd name="connsiteX53" fmla="*/ 1183767 w 2884265"/>
                <a:gd name="connsiteY53" fmla="*/ 1326893 h 2058605"/>
                <a:gd name="connsiteX54" fmla="*/ 1240250 w 2884265"/>
                <a:gd name="connsiteY54" fmla="*/ 1452814 h 2058605"/>
                <a:gd name="connsiteX55" fmla="*/ 1233964 w 2884265"/>
                <a:gd name="connsiteY55" fmla="*/ 1505487 h 2058605"/>
                <a:gd name="connsiteX56" fmla="*/ 1181195 w 2884265"/>
                <a:gd name="connsiteY56" fmla="*/ 1497676 h 2058605"/>
                <a:gd name="connsiteX57" fmla="*/ 1078420 w 2884265"/>
                <a:gd name="connsiteY57" fmla="*/ 1412809 h 2058605"/>
                <a:gd name="connsiteX58" fmla="*/ 1181957 w 2884265"/>
                <a:gd name="connsiteY58" fmla="*/ 1615215 h 2058605"/>
                <a:gd name="connsiteX59" fmla="*/ 1175957 w 2884265"/>
                <a:gd name="connsiteY59" fmla="*/ 1619501 h 2058605"/>
                <a:gd name="connsiteX60" fmla="*/ 1065943 w 2884265"/>
                <a:gd name="connsiteY60" fmla="*/ 1521489 h 2058605"/>
                <a:gd name="connsiteX61" fmla="*/ 1169670 w 2884265"/>
                <a:gd name="connsiteY61" fmla="*/ 1817240 h 2058605"/>
                <a:gd name="connsiteX62" fmla="*/ 1003268 w 2884265"/>
                <a:gd name="connsiteY62" fmla="*/ 1637980 h 2058605"/>
                <a:gd name="connsiteX63" fmla="*/ 1044416 w 2884265"/>
                <a:gd name="connsiteY63" fmla="*/ 1766281 h 2058605"/>
                <a:gd name="connsiteX64" fmla="*/ 976598 w 2884265"/>
                <a:gd name="connsiteY64" fmla="*/ 1713798 h 2058605"/>
                <a:gd name="connsiteX65" fmla="*/ 978884 w 2884265"/>
                <a:gd name="connsiteY65" fmla="*/ 1880772 h 2058605"/>
                <a:gd name="connsiteX66" fmla="*/ 901636 w 2884265"/>
                <a:gd name="connsiteY66" fmla="*/ 1742945 h 2058605"/>
                <a:gd name="connsiteX67" fmla="*/ 839343 w 2884265"/>
                <a:gd name="connsiteY67" fmla="*/ 1936493 h 2058605"/>
                <a:gd name="connsiteX68" fmla="*/ 760762 w 2884265"/>
                <a:gd name="connsiteY68" fmla="*/ 1501010 h 2058605"/>
                <a:gd name="connsiteX69" fmla="*/ 749998 w 2884265"/>
                <a:gd name="connsiteY69" fmla="*/ 1658077 h 2058605"/>
                <a:gd name="connsiteX70" fmla="*/ 690181 w 2884265"/>
                <a:gd name="connsiteY70" fmla="*/ 1807525 h 2058605"/>
                <a:gd name="connsiteX71" fmla="*/ 657511 w 2884265"/>
                <a:gd name="connsiteY71" fmla="*/ 1713227 h 2058605"/>
                <a:gd name="connsiteX72" fmla="*/ 579977 w 2884265"/>
                <a:gd name="connsiteY72" fmla="*/ 1821050 h 2058605"/>
                <a:gd name="connsiteX73" fmla="*/ 538543 w 2884265"/>
                <a:gd name="connsiteY73" fmla="*/ 1632931 h 2058605"/>
                <a:gd name="connsiteX74" fmla="*/ 432530 w 2884265"/>
                <a:gd name="connsiteY74" fmla="*/ 1684557 h 2058605"/>
                <a:gd name="connsiteX75" fmla="*/ 432530 w 2884265"/>
                <a:gd name="connsiteY75" fmla="*/ 1448432 h 2058605"/>
                <a:gd name="connsiteX76" fmla="*/ 474155 w 2884265"/>
                <a:gd name="connsiteY76" fmla="*/ 1512059 h 2058605"/>
                <a:gd name="connsiteX77" fmla="*/ 468630 w 2884265"/>
                <a:gd name="connsiteY77" fmla="*/ 1265076 h 2058605"/>
                <a:gd name="connsiteX78" fmla="*/ 631412 w 2884265"/>
                <a:gd name="connsiteY78" fmla="*/ 1550064 h 2058605"/>
                <a:gd name="connsiteX79" fmla="*/ 637508 w 2884265"/>
                <a:gd name="connsiteY79" fmla="*/ 1547968 h 2058605"/>
                <a:gd name="connsiteX80" fmla="*/ 505396 w 2884265"/>
                <a:gd name="connsiteY80" fmla="*/ 1126201 h 2058605"/>
                <a:gd name="connsiteX81" fmla="*/ 511969 w 2884265"/>
                <a:gd name="connsiteY81" fmla="*/ 1123248 h 2058605"/>
                <a:gd name="connsiteX82" fmla="*/ 669036 w 2884265"/>
                <a:gd name="connsiteY82" fmla="*/ 1363564 h 2058605"/>
                <a:gd name="connsiteX83" fmla="*/ 674656 w 2884265"/>
                <a:gd name="connsiteY83" fmla="*/ 1361278 h 2058605"/>
                <a:gd name="connsiteX84" fmla="*/ 525399 w 2884265"/>
                <a:gd name="connsiteY84" fmla="*/ 898744 h 2058605"/>
                <a:gd name="connsiteX85" fmla="*/ 829913 w 2884265"/>
                <a:gd name="connsiteY85" fmla="*/ 1086958 h 2058605"/>
                <a:gd name="connsiteX86" fmla="*/ 661892 w 2884265"/>
                <a:gd name="connsiteY86" fmla="*/ 891505 h 2058605"/>
                <a:gd name="connsiteX87" fmla="*/ 1083564 w 2884265"/>
                <a:gd name="connsiteY87" fmla="*/ 1054859 h 2058605"/>
                <a:gd name="connsiteX88" fmla="*/ 815816 w 2884265"/>
                <a:gd name="connsiteY88" fmla="*/ 831307 h 2058605"/>
                <a:gd name="connsiteX89" fmla="*/ 522732 w 2884265"/>
                <a:gd name="connsiteY89" fmla="*/ 658429 h 2058605"/>
                <a:gd name="connsiteX90" fmla="*/ 810387 w 2884265"/>
                <a:gd name="connsiteY90" fmla="*/ 658429 h 2058605"/>
                <a:gd name="connsiteX91" fmla="*/ 0 w 2884265"/>
                <a:gd name="connsiteY91" fmla="*/ 615757 h 2058605"/>
                <a:gd name="connsiteX92" fmla="*/ 731901 w 2884265"/>
                <a:gd name="connsiteY92" fmla="*/ 413350 h 2058605"/>
                <a:gd name="connsiteX93" fmla="*/ 576548 w 2884265"/>
                <a:gd name="connsiteY93" fmla="*/ 414112 h 2058605"/>
                <a:gd name="connsiteX94" fmla="*/ 416814 w 2884265"/>
                <a:gd name="connsiteY94" fmla="*/ 435353 h 2058605"/>
                <a:gd name="connsiteX95" fmla="*/ 262699 w 2884265"/>
                <a:gd name="connsiteY95" fmla="*/ 461642 h 2058605"/>
                <a:gd name="connsiteX96" fmla="*/ 103727 w 2884265"/>
                <a:gd name="connsiteY96" fmla="*/ 487169 h 2058605"/>
                <a:gd name="connsiteX97" fmla="*/ 1199864 w 2884265"/>
                <a:gd name="connsiteY97" fmla="*/ 123505 h 2058605"/>
                <a:gd name="connsiteX98" fmla="*/ 930211 w 2884265"/>
                <a:gd name="connsiteY98" fmla="*/ 163319 h 2058605"/>
                <a:gd name="connsiteX99" fmla="*/ 682276 w 2884265"/>
                <a:gd name="connsiteY99" fmla="*/ 204562 h 2058605"/>
                <a:gd name="connsiteX100" fmla="*/ 411766 w 2884265"/>
                <a:gd name="connsiteY100" fmla="*/ 175321 h 2058605"/>
                <a:gd name="connsiteX101" fmla="*/ 676180 w 2884265"/>
                <a:gd name="connsiteY101" fmla="*/ 97596 h 2058605"/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73280 w 2884265"/>
                <a:gd name="connsiteY28" fmla="*/ 1671852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  <a:gd name="connsiteX0" fmla="*/ 676180 w 2884265"/>
                <a:gd name="connsiteY0" fmla="*/ 97596 h 2058605"/>
                <a:gd name="connsiteX1" fmla="*/ 1078992 w 2884265"/>
                <a:gd name="connsiteY1" fmla="*/ 91691 h 2058605"/>
                <a:gd name="connsiteX2" fmla="*/ 1686687 w 2884265"/>
                <a:gd name="connsiteY2" fmla="*/ 16634 h 2058605"/>
                <a:gd name="connsiteX3" fmla="*/ 1465231 w 2884265"/>
                <a:gd name="connsiteY3" fmla="*/ 92167 h 2058605"/>
                <a:gd name="connsiteX4" fmla="*/ 1762125 w 2884265"/>
                <a:gd name="connsiteY4" fmla="*/ 52829 h 2058605"/>
                <a:gd name="connsiteX5" fmla="*/ 2170652 w 2884265"/>
                <a:gd name="connsiteY5" fmla="*/ 5204 h 2058605"/>
                <a:gd name="connsiteX6" fmla="*/ 921639 w 2884265"/>
                <a:gd name="connsiteY6" fmla="*/ 329340 h 2058605"/>
                <a:gd name="connsiteX7" fmla="*/ 1370838 w 2884265"/>
                <a:gd name="connsiteY7" fmla="*/ 357153 h 2058605"/>
                <a:gd name="connsiteX8" fmla="*/ 1067276 w 2884265"/>
                <a:gd name="connsiteY8" fmla="*/ 406778 h 2058605"/>
                <a:gd name="connsiteX9" fmla="*/ 789718 w 2884265"/>
                <a:gd name="connsiteY9" fmla="*/ 430305 h 2058605"/>
                <a:gd name="connsiteX10" fmla="*/ 1102995 w 2884265"/>
                <a:gd name="connsiteY10" fmla="*/ 459642 h 2058605"/>
                <a:gd name="connsiteX11" fmla="*/ 1392745 w 2884265"/>
                <a:gd name="connsiteY11" fmla="*/ 577180 h 2058605"/>
                <a:gd name="connsiteX12" fmla="*/ 854964 w 2884265"/>
                <a:gd name="connsiteY12" fmla="*/ 522602 h 2058605"/>
                <a:gd name="connsiteX13" fmla="*/ 1372838 w 2884265"/>
                <a:gd name="connsiteY13" fmla="*/ 766537 h 2058605"/>
                <a:gd name="connsiteX14" fmla="*/ 1263110 w 2884265"/>
                <a:gd name="connsiteY14" fmla="*/ 751869 h 2058605"/>
                <a:gd name="connsiteX15" fmla="*/ 1149001 w 2884265"/>
                <a:gd name="connsiteY15" fmla="*/ 732247 h 2058605"/>
                <a:gd name="connsiteX16" fmla="*/ 1425226 w 2884265"/>
                <a:gd name="connsiteY16" fmla="*/ 872551 h 2058605"/>
                <a:gd name="connsiteX17" fmla="*/ 1248632 w 2884265"/>
                <a:gd name="connsiteY17" fmla="*/ 917413 h 2058605"/>
                <a:gd name="connsiteX18" fmla="*/ 1540097 w 2884265"/>
                <a:gd name="connsiteY18" fmla="*/ 1039905 h 2058605"/>
                <a:gd name="connsiteX19" fmla="*/ 1636585 w 2884265"/>
                <a:gd name="connsiteY19" fmla="*/ 978850 h 2058605"/>
                <a:gd name="connsiteX20" fmla="*/ 1644110 w 2884265"/>
                <a:gd name="connsiteY20" fmla="*/ 928557 h 2058605"/>
                <a:gd name="connsiteX21" fmla="*/ 2225135 w 2884265"/>
                <a:gd name="connsiteY21" fmla="*/ 1417666 h 2058605"/>
                <a:gd name="connsiteX22" fmla="*/ 2265807 w 2884265"/>
                <a:gd name="connsiteY22" fmla="*/ 1390330 h 2058605"/>
                <a:gd name="connsiteX23" fmla="*/ 2490121 w 2884265"/>
                <a:gd name="connsiteY23" fmla="*/ 1542158 h 2058605"/>
                <a:gd name="connsiteX24" fmla="*/ 2498693 w 2884265"/>
                <a:gd name="connsiteY24" fmla="*/ 1505582 h 2058605"/>
                <a:gd name="connsiteX25" fmla="*/ 2610612 w 2884265"/>
                <a:gd name="connsiteY25" fmla="*/ 1599022 h 2058605"/>
                <a:gd name="connsiteX26" fmla="*/ 2618708 w 2884265"/>
                <a:gd name="connsiteY26" fmla="*/ 1515774 h 2058605"/>
                <a:gd name="connsiteX27" fmla="*/ 2745295 w 2884265"/>
                <a:gd name="connsiteY27" fmla="*/ 1663506 h 2058605"/>
                <a:gd name="connsiteX28" fmla="*/ 2873280 w 2884265"/>
                <a:gd name="connsiteY28" fmla="*/ 1671852 h 2058605"/>
                <a:gd name="connsiteX29" fmla="*/ 2884265 w 2884265"/>
                <a:gd name="connsiteY29" fmla="*/ 2058604 h 2058605"/>
                <a:gd name="connsiteX30" fmla="*/ 2741771 w 2884265"/>
                <a:gd name="connsiteY30" fmla="*/ 1954400 h 2058605"/>
                <a:gd name="connsiteX31" fmla="*/ 2573560 w 2884265"/>
                <a:gd name="connsiteY31" fmla="*/ 1848577 h 2058605"/>
                <a:gd name="connsiteX32" fmla="*/ 2428018 w 2884265"/>
                <a:gd name="connsiteY32" fmla="*/ 1693796 h 2058605"/>
                <a:gd name="connsiteX33" fmla="*/ 2504504 w 2884265"/>
                <a:gd name="connsiteY33" fmla="*/ 1980498 h 2058605"/>
                <a:gd name="connsiteX34" fmla="*/ 2272665 w 2884265"/>
                <a:gd name="connsiteY34" fmla="*/ 1820288 h 2058605"/>
                <a:gd name="connsiteX35" fmla="*/ 2282762 w 2884265"/>
                <a:gd name="connsiteY35" fmla="*/ 1868485 h 2058605"/>
                <a:gd name="connsiteX36" fmla="*/ 2249329 w 2884265"/>
                <a:gd name="connsiteY36" fmla="*/ 1846958 h 2058605"/>
                <a:gd name="connsiteX37" fmla="*/ 2244090 w 2884265"/>
                <a:gd name="connsiteY37" fmla="*/ 1855626 h 2058605"/>
                <a:gd name="connsiteX38" fmla="*/ 2239804 w 2884265"/>
                <a:gd name="connsiteY38" fmla="*/ 1913538 h 2058605"/>
                <a:gd name="connsiteX39" fmla="*/ 2229326 w 2884265"/>
                <a:gd name="connsiteY39" fmla="*/ 1855245 h 2058605"/>
                <a:gd name="connsiteX40" fmla="*/ 2247329 w 2884265"/>
                <a:gd name="connsiteY40" fmla="*/ 1685605 h 2058605"/>
                <a:gd name="connsiteX41" fmla="*/ 2221040 w 2884265"/>
                <a:gd name="connsiteY41" fmla="*/ 1652648 h 2058605"/>
                <a:gd name="connsiteX42" fmla="*/ 2101977 w 2884265"/>
                <a:gd name="connsiteY42" fmla="*/ 1580734 h 2058605"/>
                <a:gd name="connsiteX43" fmla="*/ 2078641 w 2884265"/>
                <a:gd name="connsiteY43" fmla="*/ 1562827 h 2058605"/>
                <a:gd name="connsiteX44" fmla="*/ 1915192 w 2884265"/>
                <a:gd name="connsiteY44" fmla="*/ 1518822 h 2058605"/>
                <a:gd name="connsiteX45" fmla="*/ 1853851 w 2884265"/>
                <a:gd name="connsiteY45" fmla="*/ 1470530 h 2058605"/>
                <a:gd name="connsiteX46" fmla="*/ 1897190 w 2884265"/>
                <a:gd name="connsiteY46" fmla="*/ 1564447 h 2058605"/>
                <a:gd name="connsiteX47" fmla="*/ 1656112 w 2884265"/>
                <a:gd name="connsiteY47" fmla="*/ 1471387 h 2058605"/>
                <a:gd name="connsiteX48" fmla="*/ 1686020 w 2884265"/>
                <a:gd name="connsiteY48" fmla="*/ 1563399 h 2058605"/>
                <a:gd name="connsiteX49" fmla="*/ 1608772 w 2884265"/>
                <a:gd name="connsiteY49" fmla="*/ 1522346 h 2058605"/>
                <a:gd name="connsiteX50" fmla="*/ 1646110 w 2884265"/>
                <a:gd name="connsiteY50" fmla="*/ 1656458 h 2058605"/>
                <a:gd name="connsiteX51" fmla="*/ 1181005 w 2884265"/>
                <a:gd name="connsiteY51" fmla="*/ 1221737 h 2058605"/>
                <a:gd name="connsiteX52" fmla="*/ 1265492 w 2884265"/>
                <a:gd name="connsiteY52" fmla="*/ 1364231 h 2058605"/>
                <a:gd name="connsiteX53" fmla="*/ 1183767 w 2884265"/>
                <a:gd name="connsiteY53" fmla="*/ 1326893 h 2058605"/>
                <a:gd name="connsiteX54" fmla="*/ 1240250 w 2884265"/>
                <a:gd name="connsiteY54" fmla="*/ 1452814 h 2058605"/>
                <a:gd name="connsiteX55" fmla="*/ 1233964 w 2884265"/>
                <a:gd name="connsiteY55" fmla="*/ 1505487 h 2058605"/>
                <a:gd name="connsiteX56" fmla="*/ 1181195 w 2884265"/>
                <a:gd name="connsiteY56" fmla="*/ 1497676 h 2058605"/>
                <a:gd name="connsiteX57" fmla="*/ 1078420 w 2884265"/>
                <a:gd name="connsiteY57" fmla="*/ 1412809 h 2058605"/>
                <a:gd name="connsiteX58" fmla="*/ 1181957 w 2884265"/>
                <a:gd name="connsiteY58" fmla="*/ 1615215 h 2058605"/>
                <a:gd name="connsiteX59" fmla="*/ 1175957 w 2884265"/>
                <a:gd name="connsiteY59" fmla="*/ 1619501 h 2058605"/>
                <a:gd name="connsiteX60" fmla="*/ 1065943 w 2884265"/>
                <a:gd name="connsiteY60" fmla="*/ 1521489 h 2058605"/>
                <a:gd name="connsiteX61" fmla="*/ 1169670 w 2884265"/>
                <a:gd name="connsiteY61" fmla="*/ 1817240 h 2058605"/>
                <a:gd name="connsiteX62" fmla="*/ 1003268 w 2884265"/>
                <a:gd name="connsiteY62" fmla="*/ 1637980 h 2058605"/>
                <a:gd name="connsiteX63" fmla="*/ 1044416 w 2884265"/>
                <a:gd name="connsiteY63" fmla="*/ 1766281 h 2058605"/>
                <a:gd name="connsiteX64" fmla="*/ 976598 w 2884265"/>
                <a:gd name="connsiteY64" fmla="*/ 1713798 h 2058605"/>
                <a:gd name="connsiteX65" fmla="*/ 978884 w 2884265"/>
                <a:gd name="connsiteY65" fmla="*/ 1880772 h 2058605"/>
                <a:gd name="connsiteX66" fmla="*/ 901636 w 2884265"/>
                <a:gd name="connsiteY66" fmla="*/ 1742945 h 2058605"/>
                <a:gd name="connsiteX67" fmla="*/ 839343 w 2884265"/>
                <a:gd name="connsiteY67" fmla="*/ 1936493 h 2058605"/>
                <a:gd name="connsiteX68" fmla="*/ 760762 w 2884265"/>
                <a:gd name="connsiteY68" fmla="*/ 1501010 h 2058605"/>
                <a:gd name="connsiteX69" fmla="*/ 749998 w 2884265"/>
                <a:gd name="connsiteY69" fmla="*/ 1658077 h 2058605"/>
                <a:gd name="connsiteX70" fmla="*/ 690181 w 2884265"/>
                <a:gd name="connsiteY70" fmla="*/ 1807525 h 2058605"/>
                <a:gd name="connsiteX71" fmla="*/ 657511 w 2884265"/>
                <a:gd name="connsiteY71" fmla="*/ 1713227 h 2058605"/>
                <a:gd name="connsiteX72" fmla="*/ 579977 w 2884265"/>
                <a:gd name="connsiteY72" fmla="*/ 1821050 h 2058605"/>
                <a:gd name="connsiteX73" fmla="*/ 538543 w 2884265"/>
                <a:gd name="connsiteY73" fmla="*/ 1632931 h 2058605"/>
                <a:gd name="connsiteX74" fmla="*/ 432530 w 2884265"/>
                <a:gd name="connsiteY74" fmla="*/ 1684557 h 2058605"/>
                <a:gd name="connsiteX75" fmla="*/ 432530 w 2884265"/>
                <a:gd name="connsiteY75" fmla="*/ 1448432 h 2058605"/>
                <a:gd name="connsiteX76" fmla="*/ 474155 w 2884265"/>
                <a:gd name="connsiteY76" fmla="*/ 1512059 h 2058605"/>
                <a:gd name="connsiteX77" fmla="*/ 468630 w 2884265"/>
                <a:gd name="connsiteY77" fmla="*/ 1265076 h 2058605"/>
                <a:gd name="connsiteX78" fmla="*/ 631412 w 2884265"/>
                <a:gd name="connsiteY78" fmla="*/ 1550064 h 2058605"/>
                <a:gd name="connsiteX79" fmla="*/ 637508 w 2884265"/>
                <a:gd name="connsiteY79" fmla="*/ 1547968 h 2058605"/>
                <a:gd name="connsiteX80" fmla="*/ 505396 w 2884265"/>
                <a:gd name="connsiteY80" fmla="*/ 1126201 h 2058605"/>
                <a:gd name="connsiteX81" fmla="*/ 511969 w 2884265"/>
                <a:gd name="connsiteY81" fmla="*/ 1123248 h 2058605"/>
                <a:gd name="connsiteX82" fmla="*/ 669036 w 2884265"/>
                <a:gd name="connsiteY82" fmla="*/ 1363564 h 2058605"/>
                <a:gd name="connsiteX83" fmla="*/ 674656 w 2884265"/>
                <a:gd name="connsiteY83" fmla="*/ 1361278 h 2058605"/>
                <a:gd name="connsiteX84" fmla="*/ 525399 w 2884265"/>
                <a:gd name="connsiteY84" fmla="*/ 898744 h 2058605"/>
                <a:gd name="connsiteX85" fmla="*/ 829913 w 2884265"/>
                <a:gd name="connsiteY85" fmla="*/ 1086958 h 2058605"/>
                <a:gd name="connsiteX86" fmla="*/ 661892 w 2884265"/>
                <a:gd name="connsiteY86" fmla="*/ 891505 h 2058605"/>
                <a:gd name="connsiteX87" fmla="*/ 1083564 w 2884265"/>
                <a:gd name="connsiteY87" fmla="*/ 1054859 h 2058605"/>
                <a:gd name="connsiteX88" fmla="*/ 815816 w 2884265"/>
                <a:gd name="connsiteY88" fmla="*/ 831307 h 2058605"/>
                <a:gd name="connsiteX89" fmla="*/ 522732 w 2884265"/>
                <a:gd name="connsiteY89" fmla="*/ 658429 h 2058605"/>
                <a:gd name="connsiteX90" fmla="*/ 810387 w 2884265"/>
                <a:gd name="connsiteY90" fmla="*/ 658429 h 2058605"/>
                <a:gd name="connsiteX91" fmla="*/ 0 w 2884265"/>
                <a:gd name="connsiteY91" fmla="*/ 615757 h 2058605"/>
                <a:gd name="connsiteX92" fmla="*/ 731901 w 2884265"/>
                <a:gd name="connsiteY92" fmla="*/ 413350 h 2058605"/>
                <a:gd name="connsiteX93" fmla="*/ 576548 w 2884265"/>
                <a:gd name="connsiteY93" fmla="*/ 414112 h 2058605"/>
                <a:gd name="connsiteX94" fmla="*/ 416814 w 2884265"/>
                <a:gd name="connsiteY94" fmla="*/ 435353 h 2058605"/>
                <a:gd name="connsiteX95" fmla="*/ 262699 w 2884265"/>
                <a:gd name="connsiteY95" fmla="*/ 461642 h 2058605"/>
                <a:gd name="connsiteX96" fmla="*/ 103727 w 2884265"/>
                <a:gd name="connsiteY96" fmla="*/ 487169 h 2058605"/>
                <a:gd name="connsiteX97" fmla="*/ 1199864 w 2884265"/>
                <a:gd name="connsiteY97" fmla="*/ 123505 h 2058605"/>
                <a:gd name="connsiteX98" fmla="*/ 930211 w 2884265"/>
                <a:gd name="connsiteY98" fmla="*/ 163319 h 2058605"/>
                <a:gd name="connsiteX99" fmla="*/ 682276 w 2884265"/>
                <a:gd name="connsiteY99" fmla="*/ 204562 h 2058605"/>
                <a:gd name="connsiteX100" fmla="*/ 411766 w 2884265"/>
                <a:gd name="connsiteY100" fmla="*/ 175321 h 2058605"/>
                <a:gd name="connsiteX101" fmla="*/ 676180 w 2884265"/>
                <a:gd name="connsiteY101" fmla="*/ 97596 h 2058605"/>
                <a:gd name="connsiteX0" fmla="*/ 676180 w 2931854"/>
                <a:gd name="connsiteY0" fmla="*/ 97596 h 2058603"/>
                <a:gd name="connsiteX1" fmla="*/ 1078992 w 2931854"/>
                <a:gd name="connsiteY1" fmla="*/ 91691 h 2058603"/>
                <a:gd name="connsiteX2" fmla="*/ 1686687 w 2931854"/>
                <a:gd name="connsiteY2" fmla="*/ 16634 h 2058603"/>
                <a:gd name="connsiteX3" fmla="*/ 1465231 w 2931854"/>
                <a:gd name="connsiteY3" fmla="*/ 92167 h 2058603"/>
                <a:gd name="connsiteX4" fmla="*/ 1762125 w 2931854"/>
                <a:gd name="connsiteY4" fmla="*/ 52829 h 2058603"/>
                <a:gd name="connsiteX5" fmla="*/ 2170652 w 2931854"/>
                <a:gd name="connsiteY5" fmla="*/ 5204 h 2058603"/>
                <a:gd name="connsiteX6" fmla="*/ 921639 w 2931854"/>
                <a:gd name="connsiteY6" fmla="*/ 329340 h 2058603"/>
                <a:gd name="connsiteX7" fmla="*/ 1370838 w 2931854"/>
                <a:gd name="connsiteY7" fmla="*/ 357153 h 2058603"/>
                <a:gd name="connsiteX8" fmla="*/ 1067276 w 2931854"/>
                <a:gd name="connsiteY8" fmla="*/ 406778 h 2058603"/>
                <a:gd name="connsiteX9" fmla="*/ 789718 w 2931854"/>
                <a:gd name="connsiteY9" fmla="*/ 430305 h 2058603"/>
                <a:gd name="connsiteX10" fmla="*/ 1102995 w 2931854"/>
                <a:gd name="connsiteY10" fmla="*/ 459642 h 2058603"/>
                <a:gd name="connsiteX11" fmla="*/ 1392745 w 2931854"/>
                <a:gd name="connsiteY11" fmla="*/ 577180 h 2058603"/>
                <a:gd name="connsiteX12" fmla="*/ 854964 w 2931854"/>
                <a:gd name="connsiteY12" fmla="*/ 522602 h 2058603"/>
                <a:gd name="connsiteX13" fmla="*/ 1372838 w 2931854"/>
                <a:gd name="connsiteY13" fmla="*/ 766537 h 2058603"/>
                <a:gd name="connsiteX14" fmla="*/ 1263110 w 2931854"/>
                <a:gd name="connsiteY14" fmla="*/ 751869 h 2058603"/>
                <a:gd name="connsiteX15" fmla="*/ 1149001 w 2931854"/>
                <a:gd name="connsiteY15" fmla="*/ 732247 h 2058603"/>
                <a:gd name="connsiteX16" fmla="*/ 1425226 w 2931854"/>
                <a:gd name="connsiteY16" fmla="*/ 872551 h 2058603"/>
                <a:gd name="connsiteX17" fmla="*/ 1248632 w 2931854"/>
                <a:gd name="connsiteY17" fmla="*/ 917413 h 2058603"/>
                <a:gd name="connsiteX18" fmla="*/ 1540097 w 2931854"/>
                <a:gd name="connsiteY18" fmla="*/ 1039905 h 2058603"/>
                <a:gd name="connsiteX19" fmla="*/ 1636585 w 2931854"/>
                <a:gd name="connsiteY19" fmla="*/ 978850 h 2058603"/>
                <a:gd name="connsiteX20" fmla="*/ 1644110 w 2931854"/>
                <a:gd name="connsiteY20" fmla="*/ 928557 h 2058603"/>
                <a:gd name="connsiteX21" fmla="*/ 2225135 w 2931854"/>
                <a:gd name="connsiteY21" fmla="*/ 1417666 h 2058603"/>
                <a:gd name="connsiteX22" fmla="*/ 2265807 w 2931854"/>
                <a:gd name="connsiteY22" fmla="*/ 1390330 h 2058603"/>
                <a:gd name="connsiteX23" fmla="*/ 2490121 w 2931854"/>
                <a:gd name="connsiteY23" fmla="*/ 1542158 h 2058603"/>
                <a:gd name="connsiteX24" fmla="*/ 2498693 w 2931854"/>
                <a:gd name="connsiteY24" fmla="*/ 1505582 h 2058603"/>
                <a:gd name="connsiteX25" fmla="*/ 2610612 w 2931854"/>
                <a:gd name="connsiteY25" fmla="*/ 1599022 h 2058603"/>
                <a:gd name="connsiteX26" fmla="*/ 2618708 w 2931854"/>
                <a:gd name="connsiteY26" fmla="*/ 1515774 h 2058603"/>
                <a:gd name="connsiteX27" fmla="*/ 2745295 w 2931854"/>
                <a:gd name="connsiteY27" fmla="*/ 1663506 h 2058603"/>
                <a:gd name="connsiteX28" fmla="*/ 2873280 w 2931854"/>
                <a:gd name="connsiteY28" fmla="*/ 1671852 h 2058603"/>
                <a:gd name="connsiteX29" fmla="*/ 2884265 w 2931854"/>
                <a:gd name="connsiteY29" fmla="*/ 2058604 h 2058603"/>
                <a:gd name="connsiteX30" fmla="*/ 2741771 w 2931854"/>
                <a:gd name="connsiteY30" fmla="*/ 1954400 h 2058603"/>
                <a:gd name="connsiteX31" fmla="*/ 2573560 w 2931854"/>
                <a:gd name="connsiteY31" fmla="*/ 1848577 h 2058603"/>
                <a:gd name="connsiteX32" fmla="*/ 2428018 w 2931854"/>
                <a:gd name="connsiteY32" fmla="*/ 1693796 h 2058603"/>
                <a:gd name="connsiteX33" fmla="*/ 2504504 w 2931854"/>
                <a:gd name="connsiteY33" fmla="*/ 1980498 h 2058603"/>
                <a:gd name="connsiteX34" fmla="*/ 2272665 w 2931854"/>
                <a:gd name="connsiteY34" fmla="*/ 1820288 h 2058603"/>
                <a:gd name="connsiteX35" fmla="*/ 2282762 w 2931854"/>
                <a:gd name="connsiteY35" fmla="*/ 1868485 h 2058603"/>
                <a:gd name="connsiteX36" fmla="*/ 2249329 w 2931854"/>
                <a:gd name="connsiteY36" fmla="*/ 1846958 h 2058603"/>
                <a:gd name="connsiteX37" fmla="*/ 2244090 w 2931854"/>
                <a:gd name="connsiteY37" fmla="*/ 1855626 h 2058603"/>
                <a:gd name="connsiteX38" fmla="*/ 2239804 w 2931854"/>
                <a:gd name="connsiteY38" fmla="*/ 1913538 h 2058603"/>
                <a:gd name="connsiteX39" fmla="*/ 2229326 w 2931854"/>
                <a:gd name="connsiteY39" fmla="*/ 1855245 h 2058603"/>
                <a:gd name="connsiteX40" fmla="*/ 2247329 w 2931854"/>
                <a:gd name="connsiteY40" fmla="*/ 1685605 h 2058603"/>
                <a:gd name="connsiteX41" fmla="*/ 2221040 w 2931854"/>
                <a:gd name="connsiteY41" fmla="*/ 1652648 h 2058603"/>
                <a:gd name="connsiteX42" fmla="*/ 2101977 w 2931854"/>
                <a:gd name="connsiteY42" fmla="*/ 1580734 h 2058603"/>
                <a:gd name="connsiteX43" fmla="*/ 2078641 w 2931854"/>
                <a:gd name="connsiteY43" fmla="*/ 1562827 h 2058603"/>
                <a:gd name="connsiteX44" fmla="*/ 1915192 w 2931854"/>
                <a:gd name="connsiteY44" fmla="*/ 1518822 h 2058603"/>
                <a:gd name="connsiteX45" fmla="*/ 1853851 w 2931854"/>
                <a:gd name="connsiteY45" fmla="*/ 1470530 h 2058603"/>
                <a:gd name="connsiteX46" fmla="*/ 1897190 w 2931854"/>
                <a:gd name="connsiteY46" fmla="*/ 1564447 h 2058603"/>
                <a:gd name="connsiteX47" fmla="*/ 1656112 w 2931854"/>
                <a:gd name="connsiteY47" fmla="*/ 1471387 h 2058603"/>
                <a:gd name="connsiteX48" fmla="*/ 1686020 w 2931854"/>
                <a:gd name="connsiteY48" fmla="*/ 1563399 h 2058603"/>
                <a:gd name="connsiteX49" fmla="*/ 1608772 w 2931854"/>
                <a:gd name="connsiteY49" fmla="*/ 1522346 h 2058603"/>
                <a:gd name="connsiteX50" fmla="*/ 1646110 w 2931854"/>
                <a:gd name="connsiteY50" fmla="*/ 1656458 h 2058603"/>
                <a:gd name="connsiteX51" fmla="*/ 1181005 w 2931854"/>
                <a:gd name="connsiteY51" fmla="*/ 1221737 h 2058603"/>
                <a:gd name="connsiteX52" fmla="*/ 1265492 w 2931854"/>
                <a:gd name="connsiteY52" fmla="*/ 1364231 h 2058603"/>
                <a:gd name="connsiteX53" fmla="*/ 1183767 w 2931854"/>
                <a:gd name="connsiteY53" fmla="*/ 1326893 h 2058603"/>
                <a:gd name="connsiteX54" fmla="*/ 1240250 w 2931854"/>
                <a:gd name="connsiteY54" fmla="*/ 1452814 h 2058603"/>
                <a:gd name="connsiteX55" fmla="*/ 1233964 w 2931854"/>
                <a:gd name="connsiteY55" fmla="*/ 1505487 h 2058603"/>
                <a:gd name="connsiteX56" fmla="*/ 1181195 w 2931854"/>
                <a:gd name="connsiteY56" fmla="*/ 1497676 h 2058603"/>
                <a:gd name="connsiteX57" fmla="*/ 1078420 w 2931854"/>
                <a:gd name="connsiteY57" fmla="*/ 1412809 h 2058603"/>
                <a:gd name="connsiteX58" fmla="*/ 1181957 w 2931854"/>
                <a:gd name="connsiteY58" fmla="*/ 1615215 h 2058603"/>
                <a:gd name="connsiteX59" fmla="*/ 1175957 w 2931854"/>
                <a:gd name="connsiteY59" fmla="*/ 1619501 h 2058603"/>
                <a:gd name="connsiteX60" fmla="*/ 1065943 w 2931854"/>
                <a:gd name="connsiteY60" fmla="*/ 1521489 h 2058603"/>
                <a:gd name="connsiteX61" fmla="*/ 1169670 w 2931854"/>
                <a:gd name="connsiteY61" fmla="*/ 1817240 h 2058603"/>
                <a:gd name="connsiteX62" fmla="*/ 1003268 w 2931854"/>
                <a:gd name="connsiteY62" fmla="*/ 1637980 h 2058603"/>
                <a:gd name="connsiteX63" fmla="*/ 1044416 w 2931854"/>
                <a:gd name="connsiteY63" fmla="*/ 1766281 h 2058603"/>
                <a:gd name="connsiteX64" fmla="*/ 976598 w 2931854"/>
                <a:gd name="connsiteY64" fmla="*/ 1713798 h 2058603"/>
                <a:gd name="connsiteX65" fmla="*/ 978884 w 2931854"/>
                <a:gd name="connsiteY65" fmla="*/ 1880772 h 2058603"/>
                <a:gd name="connsiteX66" fmla="*/ 901636 w 2931854"/>
                <a:gd name="connsiteY66" fmla="*/ 1742945 h 2058603"/>
                <a:gd name="connsiteX67" fmla="*/ 839343 w 2931854"/>
                <a:gd name="connsiteY67" fmla="*/ 1936493 h 2058603"/>
                <a:gd name="connsiteX68" fmla="*/ 760762 w 2931854"/>
                <a:gd name="connsiteY68" fmla="*/ 1501010 h 2058603"/>
                <a:gd name="connsiteX69" fmla="*/ 749998 w 2931854"/>
                <a:gd name="connsiteY69" fmla="*/ 1658077 h 2058603"/>
                <a:gd name="connsiteX70" fmla="*/ 690181 w 2931854"/>
                <a:gd name="connsiteY70" fmla="*/ 1807525 h 2058603"/>
                <a:gd name="connsiteX71" fmla="*/ 657511 w 2931854"/>
                <a:gd name="connsiteY71" fmla="*/ 1713227 h 2058603"/>
                <a:gd name="connsiteX72" fmla="*/ 579977 w 2931854"/>
                <a:gd name="connsiteY72" fmla="*/ 1821050 h 2058603"/>
                <a:gd name="connsiteX73" fmla="*/ 538543 w 2931854"/>
                <a:gd name="connsiteY73" fmla="*/ 1632931 h 2058603"/>
                <a:gd name="connsiteX74" fmla="*/ 432530 w 2931854"/>
                <a:gd name="connsiteY74" fmla="*/ 1684557 h 2058603"/>
                <a:gd name="connsiteX75" fmla="*/ 432530 w 2931854"/>
                <a:gd name="connsiteY75" fmla="*/ 1448432 h 2058603"/>
                <a:gd name="connsiteX76" fmla="*/ 474155 w 2931854"/>
                <a:gd name="connsiteY76" fmla="*/ 1512059 h 2058603"/>
                <a:gd name="connsiteX77" fmla="*/ 468630 w 2931854"/>
                <a:gd name="connsiteY77" fmla="*/ 1265076 h 2058603"/>
                <a:gd name="connsiteX78" fmla="*/ 631412 w 2931854"/>
                <a:gd name="connsiteY78" fmla="*/ 1550064 h 2058603"/>
                <a:gd name="connsiteX79" fmla="*/ 637508 w 2931854"/>
                <a:gd name="connsiteY79" fmla="*/ 1547968 h 2058603"/>
                <a:gd name="connsiteX80" fmla="*/ 505396 w 2931854"/>
                <a:gd name="connsiteY80" fmla="*/ 1126201 h 2058603"/>
                <a:gd name="connsiteX81" fmla="*/ 511969 w 2931854"/>
                <a:gd name="connsiteY81" fmla="*/ 1123248 h 2058603"/>
                <a:gd name="connsiteX82" fmla="*/ 669036 w 2931854"/>
                <a:gd name="connsiteY82" fmla="*/ 1363564 h 2058603"/>
                <a:gd name="connsiteX83" fmla="*/ 674656 w 2931854"/>
                <a:gd name="connsiteY83" fmla="*/ 1361278 h 2058603"/>
                <a:gd name="connsiteX84" fmla="*/ 525399 w 2931854"/>
                <a:gd name="connsiteY84" fmla="*/ 898744 h 2058603"/>
                <a:gd name="connsiteX85" fmla="*/ 829913 w 2931854"/>
                <a:gd name="connsiteY85" fmla="*/ 1086958 h 2058603"/>
                <a:gd name="connsiteX86" fmla="*/ 661892 w 2931854"/>
                <a:gd name="connsiteY86" fmla="*/ 891505 h 2058603"/>
                <a:gd name="connsiteX87" fmla="*/ 1083564 w 2931854"/>
                <a:gd name="connsiteY87" fmla="*/ 1054859 h 2058603"/>
                <a:gd name="connsiteX88" fmla="*/ 815816 w 2931854"/>
                <a:gd name="connsiteY88" fmla="*/ 831307 h 2058603"/>
                <a:gd name="connsiteX89" fmla="*/ 522732 w 2931854"/>
                <a:gd name="connsiteY89" fmla="*/ 658429 h 2058603"/>
                <a:gd name="connsiteX90" fmla="*/ 810387 w 2931854"/>
                <a:gd name="connsiteY90" fmla="*/ 658429 h 2058603"/>
                <a:gd name="connsiteX91" fmla="*/ 0 w 2931854"/>
                <a:gd name="connsiteY91" fmla="*/ 615757 h 2058603"/>
                <a:gd name="connsiteX92" fmla="*/ 731901 w 2931854"/>
                <a:gd name="connsiteY92" fmla="*/ 413350 h 2058603"/>
                <a:gd name="connsiteX93" fmla="*/ 576548 w 2931854"/>
                <a:gd name="connsiteY93" fmla="*/ 414112 h 2058603"/>
                <a:gd name="connsiteX94" fmla="*/ 416814 w 2931854"/>
                <a:gd name="connsiteY94" fmla="*/ 435353 h 2058603"/>
                <a:gd name="connsiteX95" fmla="*/ 262699 w 2931854"/>
                <a:gd name="connsiteY95" fmla="*/ 461642 h 2058603"/>
                <a:gd name="connsiteX96" fmla="*/ 103727 w 2931854"/>
                <a:gd name="connsiteY96" fmla="*/ 487169 h 2058603"/>
                <a:gd name="connsiteX97" fmla="*/ 1199864 w 2931854"/>
                <a:gd name="connsiteY97" fmla="*/ 123505 h 2058603"/>
                <a:gd name="connsiteX98" fmla="*/ 930211 w 2931854"/>
                <a:gd name="connsiteY98" fmla="*/ 163319 h 2058603"/>
                <a:gd name="connsiteX99" fmla="*/ 682276 w 2931854"/>
                <a:gd name="connsiteY99" fmla="*/ 204562 h 2058603"/>
                <a:gd name="connsiteX100" fmla="*/ 411766 w 2931854"/>
                <a:gd name="connsiteY100" fmla="*/ 175321 h 2058603"/>
                <a:gd name="connsiteX101" fmla="*/ 676180 w 2931854"/>
                <a:gd name="connsiteY101" fmla="*/ 97596 h 2058603"/>
                <a:gd name="connsiteX0" fmla="*/ 676180 w 3191458"/>
                <a:gd name="connsiteY0" fmla="*/ 97596 h 2628211"/>
                <a:gd name="connsiteX1" fmla="*/ 1078992 w 3191458"/>
                <a:gd name="connsiteY1" fmla="*/ 91691 h 2628211"/>
                <a:gd name="connsiteX2" fmla="*/ 1686687 w 3191458"/>
                <a:gd name="connsiteY2" fmla="*/ 16634 h 2628211"/>
                <a:gd name="connsiteX3" fmla="*/ 1465231 w 3191458"/>
                <a:gd name="connsiteY3" fmla="*/ 92167 h 2628211"/>
                <a:gd name="connsiteX4" fmla="*/ 1762125 w 3191458"/>
                <a:gd name="connsiteY4" fmla="*/ 52829 h 2628211"/>
                <a:gd name="connsiteX5" fmla="*/ 2170652 w 3191458"/>
                <a:gd name="connsiteY5" fmla="*/ 5204 h 2628211"/>
                <a:gd name="connsiteX6" fmla="*/ 921639 w 3191458"/>
                <a:gd name="connsiteY6" fmla="*/ 329340 h 2628211"/>
                <a:gd name="connsiteX7" fmla="*/ 1370838 w 3191458"/>
                <a:gd name="connsiteY7" fmla="*/ 357153 h 2628211"/>
                <a:gd name="connsiteX8" fmla="*/ 1067276 w 3191458"/>
                <a:gd name="connsiteY8" fmla="*/ 406778 h 2628211"/>
                <a:gd name="connsiteX9" fmla="*/ 789718 w 3191458"/>
                <a:gd name="connsiteY9" fmla="*/ 430305 h 2628211"/>
                <a:gd name="connsiteX10" fmla="*/ 1102995 w 3191458"/>
                <a:gd name="connsiteY10" fmla="*/ 459642 h 2628211"/>
                <a:gd name="connsiteX11" fmla="*/ 1392745 w 3191458"/>
                <a:gd name="connsiteY11" fmla="*/ 577180 h 2628211"/>
                <a:gd name="connsiteX12" fmla="*/ 854964 w 3191458"/>
                <a:gd name="connsiteY12" fmla="*/ 522602 h 2628211"/>
                <a:gd name="connsiteX13" fmla="*/ 1372838 w 3191458"/>
                <a:gd name="connsiteY13" fmla="*/ 766537 h 2628211"/>
                <a:gd name="connsiteX14" fmla="*/ 1263110 w 3191458"/>
                <a:gd name="connsiteY14" fmla="*/ 751869 h 2628211"/>
                <a:gd name="connsiteX15" fmla="*/ 1149001 w 3191458"/>
                <a:gd name="connsiteY15" fmla="*/ 732247 h 2628211"/>
                <a:gd name="connsiteX16" fmla="*/ 1425226 w 3191458"/>
                <a:gd name="connsiteY16" fmla="*/ 872551 h 2628211"/>
                <a:gd name="connsiteX17" fmla="*/ 1248632 w 3191458"/>
                <a:gd name="connsiteY17" fmla="*/ 917413 h 2628211"/>
                <a:gd name="connsiteX18" fmla="*/ 1540097 w 3191458"/>
                <a:gd name="connsiteY18" fmla="*/ 1039905 h 2628211"/>
                <a:gd name="connsiteX19" fmla="*/ 1636585 w 3191458"/>
                <a:gd name="connsiteY19" fmla="*/ 978850 h 2628211"/>
                <a:gd name="connsiteX20" fmla="*/ 1644110 w 3191458"/>
                <a:gd name="connsiteY20" fmla="*/ 928557 h 2628211"/>
                <a:gd name="connsiteX21" fmla="*/ 2225135 w 3191458"/>
                <a:gd name="connsiteY21" fmla="*/ 1417666 h 2628211"/>
                <a:gd name="connsiteX22" fmla="*/ 2265807 w 3191458"/>
                <a:gd name="connsiteY22" fmla="*/ 1390330 h 2628211"/>
                <a:gd name="connsiteX23" fmla="*/ 2490121 w 3191458"/>
                <a:gd name="connsiteY23" fmla="*/ 1542158 h 2628211"/>
                <a:gd name="connsiteX24" fmla="*/ 2498693 w 3191458"/>
                <a:gd name="connsiteY24" fmla="*/ 1505582 h 2628211"/>
                <a:gd name="connsiteX25" fmla="*/ 2610612 w 3191458"/>
                <a:gd name="connsiteY25" fmla="*/ 1599022 h 2628211"/>
                <a:gd name="connsiteX26" fmla="*/ 2618708 w 3191458"/>
                <a:gd name="connsiteY26" fmla="*/ 1515774 h 2628211"/>
                <a:gd name="connsiteX27" fmla="*/ 2745295 w 3191458"/>
                <a:gd name="connsiteY27" fmla="*/ 1663506 h 2628211"/>
                <a:gd name="connsiteX28" fmla="*/ 2873280 w 3191458"/>
                <a:gd name="connsiteY28" fmla="*/ 1671852 h 2628211"/>
                <a:gd name="connsiteX29" fmla="*/ 3191458 w 3191458"/>
                <a:gd name="connsiteY29" fmla="*/ 2628211 h 2628211"/>
                <a:gd name="connsiteX30" fmla="*/ 2741771 w 3191458"/>
                <a:gd name="connsiteY30" fmla="*/ 1954400 h 2628211"/>
                <a:gd name="connsiteX31" fmla="*/ 2573560 w 3191458"/>
                <a:gd name="connsiteY31" fmla="*/ 1848577 h 2628211"/>
                <a:gd name="connsiteX32" fmla="*/ 2428018 w 3191458"/>
                <a:gd name="connsiteY32" fmla="*/ 1693796 h 2628211"/>
                <a:gd name="connsiteX33" fmla="*/ 2504504 w 3191458"/>
                <a:gd name="connsiteY33" fmla="*/ 1980498 h 2628211"/>
                <a:gd name="connsiteX34" fmla="*/ 2272665 w 3191458"/>
                <a:gd name="connsiteY34" fmla="*/ 1820288 h 2628211"/>
                <a:gd name="connsiteX35" fmla="*/ 2282762 w 3191458"/>
                <a:gd name="connsiteY35" fmla="*/ 1868485 h 2628211"/>
                <a:gd name="connsiteX36" fmla="*/ 2249329 w 3191458"/>
                <a:gd name="connsiteY36" fmla="*/ 1846958 h 2628211"/>
                <a:gd name="connsiteX37" fmla="*/ 2244090 w 3191458"/>
                <a:gd name="connsiteY37" fmla="*/ 1855626 h 2628211"/>
                <a:gd name="connsiteX38" fmla="*/ 2239804 w 3191458"/>
                <a:gd name="connsiteY38" fmla="*/ 1913538 h 2628211"/>
                <a:gd name="connsiteX39" fmla="*/ 2229326 w 3191458"/>
                <a:gd name="connsiteY39" fmla="*/ 1855245 h 2628211"/>
                <a:gd name="connsiteX40" fmla="*/ 2247329 w 3191458"/>
                <a:gd name="connsiteY40" fmla="*/ 1685605 h 2628211"/>
                <a:gd name="connsiteX41" fmla="*/ 2221040 w 3191458"/>
                <a:gd name="connsiteY41" fmla="*/ 1652648 h 2628211"/>
                <a:gd name="connsiteX42" fmla="*/ 2101977 w 3191458"/>
                <a:gd name="connsiteY42" fmla="*/ 1580734 h 2628211"/>
                <a:gd name="connsiteX43" fmla="*/ 2078641 w 3191458"/>
                <a:gd name="connsiteY43" fmla="*/ 1562827 h 2628211"/>
                <a:gd name="connsiteX44" fmla="*/ 1915192 w 3191458"/>
                <a:gd name="connsiteY44" fmla="*/ 1518822 h 2628211"/>
                <a:gd name="connsiteX45" fmla="*/ 1853851 w 3191458"/>
                <a:gd name="connsiteY45" fmla="*/ 1470530 h 2628211"/>
                <a:gd name="connsiteX46" fmla="*/ 1897190 w 3191458"/>
                <a:gd name="connsiteY46" fmla="*/ 1564447 h 2628211"/>
                <a:gd name="connsiteX47" fmla="*/ 1656112 w 3191458"/>
                <a:gd name="connsiteY47" fmla="*/ 1471387 h 2628211"/>
                <a:gd name="connsiteX48" fmla="*/ 1686020 w 3191458"/>
                <a:gd name="connsiteY48" fmla="*/ 1563399 h 2628211"/>
                <a:gd name="connsiteX49" fmla="*/ 1608772 w 3191458"/>
                <a:gd name="connsiteY49" fmla="*/ 1522346 h 2628211"/>
                <a:gd name="connsiteX50" fmla="*/ 1646110 w 3191458"/>
                <a:gd name="connsiteY50" fmla="*/ 1656458 h 2628211"/>
                <a:gd name="connsiteX51" fmla="*/ 1181005 w 3191458"/>
                <a:gd name="connsiteY51" fmla="*/ 1221737 h 2628211"/>
                <a:gd name="connsiteX52" fmla="*/ 1265492 w 3191458"/>
                <a:gd name="connsiteY52" fmla="*/ 1364231 h 2628211"/>
                <a:gd name="connsiteX53" fmla="*/ 1183767 w 3191458"/>
                <a:gd name="connsiteY53" fmla="*/ 1326893 h 2628211"/>
                <a:gd name="connsiteX54" fmla="*/ 1240250 w 3191458"/>
                <a:gd name="connsiteY54" fmla="*/ 1452814 h 2628211"/>
                <a:gd name="connsiteX55" fmla="*/ 1233964 w 3191458"/>
                <a:gd name="connsiteY55" fmla="*/ 1505487 h 2628211"/>
                <a:gd name="connsiteX56" fmla="*/ 1181195 w 3191458"/>
                <a:gd name="connsiteY56" fmla="*/ 1497676 h 2628211"/>
                <a:gd name="connsiteX57" fmla="*/ 1078420 w 3191458"/>
                <a:gd name="connsiteY57" fmla="*/ 1412809 h 2628211"/>
                <a:gd name="connsiteX58" fmla="*/ 1181957 w 3191458"/>
                <a:gd name="connsiteY58" fmla="*/ 1615215 h 2628211"/>
                <a:gd name="connsiteX59" fmla="*/ 1175957 w 3191458"/>
                <a:gd name="connsiteY59" fmla="*/ 1619501 h 2628211"/>
                <a:gd name="connsiteX60" fmla="*/ 1065943 w 3191458"/>
                <a:gd name="connsiteY60" fmla="*/ 1521489 h 2628211"/>
                <a:gd name="connsiteX61" fmla="*/ 1169670 w 3191458"/>
                <a:gd name="connsiteY61" fmla="*/ 1817240 h 2628211"/>
                <a:gd name="connsiteX62" fmla="*/ 1003268 w 3191458"/>
                <a:gd name="connsiteY62" fmla="*/ 1637980 h 2628211"/>
                <a:gd name="connsiteX63" fmla="*/ 1044416 w 3191458"/>
                <a:gd name="connsiteY63" fmla="*/ 1766281 h 2628211"/>
                <a:gd name="connsiteX64" fmla="*/ 976598 w 3191458"/>
                <a:gd name="connsiteY64" fmla="*/ 1713798 h 2628211"/>
                <a:gd name="connsiteX65" fmla="*/ 978884 w 3191458"/>
                <a:gd name="connsiteY65" fmla="*/ 1880772 h 2628211"/>
                <a:gd name="connsiteX66" fmla="*/ 901636 w 3191458"/>
                <a:gd name="connsiteY66" fmla="*/ 1742945 h 2628211"/>
                <a:gd name="connsiteX67" fmla="*/ 839343 w 3191458"/>
                <a:gd name="connsiteY67" fmla="*/ 1936493 h 2628211"/>
                <a:gd name="connsiteX68" fmla="*/ 760762 w 3191458"/>
                <a:gd name="connsiteY68" fmla="*/ 1501010 h 2628211"/>
                <a:gd name="connsiteX69" fmla="*/ 749998 w 3191458"/>
                <a:gd name="connsiteY69" fmla="*/ 1658077 h 2628211"/>
                <a:gd name="connsiteX70" fmla="*/ 690181 w 3191458"/>
                <a:gd name="connsiteY70" fmla="*/ 1807525 h 2628211"/>
                <a:gd name="connsiteX71" fmla="*/ 657511 w 3191458"/>
                <a:gd name="connsiteY71" fmla="*/ 1713227 h 2628211"/>
                <a:gd name="connsiteX72" fmla="*/ 579977 w 3191458"/>
                <a:gd name="connsiteY72" fmla="*/ 1821050 h 2628211"/>
                <a:gd name="connsiteX73" fmla="*/ 538543 w 3191458"/>
                <a:gd name="connsiteY73" fmla="*/ 1632931 h 2628211"/>
                <a:gd name="connsiteX74" fmla="*/ 432530 w 3191458"/>
                <a:gd name="connsiteY74" fmla="*/ 1684557 h 2628211"/>
                <a:gd name="connsiteX75" fmla="*/ 432530 w 3191458"/>
                <a:gd name="connsiteY75" fmla="*/ 1448432 h 2628211"/>
                <a:gd name="connsiteX76" fmla="*/ 474155 w 3191458"/>
                <a:gd name="connsiteY76" fmla="*/ 1512059 h 2628211"/>
                <a:gd name="connsiteX77" fmla="*/ 468630 w 3191458"/>
                <a:gd name="connsiteY77" fmla="*/ 1265076 h 2628211"/>
                <a:gd name="connsiteX78" fmla="*/ 631412 w 3191458"/>
                <a:gd name="connsiteY78" fmla="*/ 1550064 h 2628211"/>
                <a:gd name="connsiteX79" fmla="*/ 637508 w 3191458"/>
                <a:gd name="connsiteY79" fmla="*/ 1547968 h 2628211"/>
                <a:gd name="connsiteX80" fmla="*/ 505396 w 3191458"/>
                <a:gd name="connsiteY80" fmla="*/ 1126201 h 2628211"/>
                <a:gd name="connsiteX81" fmla="*/ 511969 w 3191458"/>
                <a:gd name="connsiteY81" fmla="*/ 1123248 h 2628211"/>
                <a:gd name="connsiteX82" fmla="*/ 669036 w 3191458"/>
                <a:gd name="connsiteY82" fmla="*/ 1363564 h 2628211"/>
                <a:gd name="connsiteX83" fmla="*/ 674656 w 3191458"/>
                <a:gd name="connsiteY83" fmla="*/ 1361278 h 2628211"/>
                <a:gd name="connsiteX84" fmla="*/ 525399 w 3191458"/>
                <a:gd name="connsiteY84" fmla="*/ 898744 h 2628211"/>
                <a:gd name="connsiteX85" fmla="*/ 829913 w 3191458"/>
                <a:gd name="connsiteY85" fmla="*/ 1086958 h 2628211"/>
                <a:gd name="connsiteX86" fmla="*/ 661892 w 3191458"/>
                <a:gd name="connsiteY86" fmla="*/ 891505 h 2628211"/>
                <a:gd name="connsiteX87" fmla="*/ 1083564 w 3191458"/>
                <a:gd name="connsiteY87" fmla="*/ 1054859 h 2628211"/>
                <a:gd name="connsiteX88" fmla="*/ 815816 w 3191458"/>
                <a:gd name="connsiteY88" fmla="*/ 831307 h 2628211"/>
                <a:gd name="connsiteX89" fmla="*/ 522732 w 3191458"/>
                <a:gd name="connsiteY89" fmla="*/ 658429 h 2628211"/>
                <a:gd name="connsiteX90" fmla="*/ 810387 w 3191458"/>
                <a:gd name="connsiteY90" fmla="*/ 658429 h 2628211"/>
                <a:gd name="connsiteX91" fmla="*/ 0 w 3191458"/>
                <a:gd name="connsiteY91" fmla="*/ 615757 h 2628211"/>
                <a:gd name="connsiteX92" fmla="*/ 731901 w 3191458"/>
                <a:gd name="connsiteY92" fmla="*/ 413350 h 2628211"/>
                <a:gd name="connsiteX93" fmla="*/ 576548 w 3191458"/>
                <a:gd name="connsiteY93" fmla="*/ 414112 h 2628211"/>
                <a:gd name="connsiteX94" fmla="*/ 416814 w 3191458"/>
                <a:gd name="connsiteY94" fmla="*/ 435353 h 2628211"/>
                <a:gd name="connsiteX95" fmla="*/ 262699 w 3191458"/>
                <a:gd name="connsiteY95" fmla="*/ 461642 h 2628211"/>
                <a:gd name="connsiteX96" fmla="*/ 103727 w 3191458"/>
                <a:gd name="connsiteY96" fmla="*/ 487169 h 2628211"/>
                <a:gd name="connsiteX97" fmla="*/ 1199864 w 3191458"/>
                <a:gd name="connsiteY97" fmla="*/ 123505 h 2628211"/>
                <a:gd name="connsiteX98" fmla="*/ 930211 w 3191458"/>
                <a:gd name="connsiteY98" fmla="*/ 163319 h 2628211"/>
                <a:gd name="connsiteX99" fmla="*/ 682276 w 3191458"/>
                <a:gd name="connsiteY99" fmla="*/ 204562 h 2628211"/>
                <a:gd name="connsiteX100" fmla="*/ 411766 w 3191458"/>
                <a:gd name="connsiteY100" fmla="*/ 175321 h 2628211"/>
                <a:gd name="connsiteX101" fmla="*/ 676180 w 3191458"/>
                <a:gd name="connsiteY101" fmla="*/ 97596 h 2628211"/>
                <a:gd name="connsiteX0" fmla="*/ 676180 w 3191458"/>
                <a:gd name="connsiteY0" fmla="*/ 97596 h 2628211"/>
                <a:gd name="connsiteX1" fmla="*/ 1078992 w 3191458"/>
                <a:gd name="connsiteY1" fmla="*/ 91691 h 2628211"/>
                <a:gd name="connsiteX2" fmla="*/ 1686687 w 3191458"/>
                <a:gd name="connsiteY2" fmla="*/ 16634 h 2628211"/>
                <a:gd name="connsiteX3" fmla="*/ 1465231 w 3191458"/>
                <a:gd name="connsiteY3" fmla="*/ 92167 h 2628211"/>
                <a:gd name="connsiteX4" fmla="*/ 1762125 w 3191458"/>
                <a:gd name="connsiteY4" fmla="*/ 52829 h 2628211"/>
                <a:gd name="connsiteX5" fmla="*/ 2170652 w 3191458"/>
                <a:gd name="connsiteY5" fmla="*/ 5204 h 2628211"/>
                <a:gd name="connsiteX6" fmla="*/ 921639 w 3191458"/>
                <a:gd name="connsiteY6" fmla="*/ 329340 h 2628211"/>
                <a:gd name="connsiteX7" fmla="*/ 1370838 w 3191458"/>
                <a:gd name="connsiteY7" fmla="*/ 357153 h 2628211"/>
                <a:gd name="connsiteX8" fmla="*/ 1067276 w 3191458"/>
                <a:gd name="connsiteY8" fmla="*/ 406778 h 2628211"/>
                <a:gd name="connsiteX9" fmla="*/ 789718 w 3191458"/>
                <a:gd name="connsiteY9" fmla="*/ 430305 h 2628211"/>
                <a:gd name="connsiteX10" fmla="*/ 1102995 w 3191458"/>
                <a:gd name="connsiteY10" fmla="*/ 459642 h 2628211"/>
                <a:gd name="connsiteX11" fmla="*/ 1392745 w 3191458"/>
                <a:gd name="connsiteY11" fmla="*/ 577180 h 2628211"/>
                <a:gd name="connsiteX12" fmla="*/ 854964 w 3191458"/>
                <a:gd name="connsiteY12" fmla="*/ 522602 h 2628211"/>
                <a:gd name="connsiteX13" fmla="*/ 1372838 w 3191458"/>
                <a:gd name="connsiteY13" fmla="*/ 766537 h 2628211"/>
                <a:gd name="connsiteX14" fmla="*/ 1263110 w 3191458"/>
                <a:gd name="connsiteY14" fmla="*/ 751869 h 2628211"/>
                <a:gd name="connsiteX15" fmla="*/ 1149001 w 3191458"/>
                <a:gd name="connsiteY15" fmla="*/ 732247 h 2628211"/>
                <a:gd name="connsiteX16" fmla="*/ 1425226 w 3191458"/>
                <a:gd name="connsiteY16" fmla="*/ 872551 h 2628211"/>
                <a:gd name="connsiteX17" fmla="*/ 1248632 w 3191458"/>
                <a:gd name="connsiteY17" fmla="*/ 917413 h 2628211"/>
                <a:gd name="connsiteX18" fmla="*/ 1540097 w 3191458"/>
                <a:gd name="connsiteY18" fmla="*/ 1039905 h 2628211"/>
                <a:gd name="connsiteX19" fmla="*/ 1636585 w 3191458"/>
                <a:gd name="connsiteY19" fmla="*/ 978850 h 2628211"/>
                <a:gd name="connsiteX20" fmla="*/ 1644110 w 3191458"/>
                <a:gd name="connsiteY20" fmla="*/ 928557 h 2628211"/>
                <a:gd name="connsiteX21" fmla="*/ 2225135 w 3191458"/>
                <a:gd name="connsiteY21" fmla="*/ 1417666 h 2628211"/>
                <a:gd name="connsiteX22" fmla="*/ 2265807 w 3191458"/>
                <a:gd name="connsiteY22" fmla="*/ 1390330 h 2628211"/>
                <a:gd name="connsiteX23" fmla="*/ 2490121 w 3191458"/>
                <a:gd name="connsiteY23" fmla="*/ 1542158 h 2628211"/>
                <a:gd name="connsiteX24" fmla="*/ 2498693 w 3191458"/>
                <a:gd name="connsiteY24" fmla="*/ 1505582 h 2628211"/>
                <a:gd name="connsiteX25" fmla="*/ 2610612 w 3191458"/>
                <a:gd name="connsiteY25" fmla="*/ 1599022 h 2628211"/>
                <a:gd name="connsiteX26" fmla="*/ 2618708 w 3191458"/>
                <a:gd name="connsiteY26" fmla="*/ 1515774 h 2628211"/>
                <a:gd name="connsiteX27" fmla="*/ 2745295 w 3191458"/>
                <a:gd name="connsiteY27" fmla="*/ 1663506 h 2628211"/>
                <a:gd name="connsiteX28" fmla="*/ 2873280 w 3191458"/>
                <a:gd name="connsiteY28" fmla="*/ 1671852 h 2628211"/>
                <a:gd name="connsiteX29" fmla="*/ 3191458 w 3191458"/>
                <a:gd name="connsiteY29" fmla="*/ 2628211 h 2628211"/>
                <a:gd name="connsiteX30" fmla="*/ 2773013 w 3191458"/>
                <a:gd name="connsiteY30" fmla="*/ 2062430 h 2628211"/>
                <a:gd name="connsiteX31" fmla="*/ 2573560 w 3191458"/>
                <a:gd name="connsiteY31" fmla="*/ 1848577 h 2628211"/>
                <a:gd name="connsiteX32" fmla="*/ 2428018 w 3191458"/>
                <a:gd name="connsiteY32" fmla="*/ 1693796 h 2628211"/>
                <a:gd name="connsiteX33" fmla="*/ 2504504 w 3191458"/>
                <a:gd name="connsiteY33" fmla="*/ 1980498 h 2628211"/>
                <a:gd name="connsiteX34" fmla="*/ 2272665 w 3191458"/>
                <a:gd name="connsiteY34" fmla="*/ 1820288 h 2628211"/>
                <a:gd name="connsiteX35" fmla="*/ 2282762 w 3191458"/>
                <a:gd name="connsiteY35" fmla="*/ 1868485 h 2628211"/>
                <a:gd name="connsiteX36" fmla="*/ 2249329 w 3191458"/>
                <a:gd name="connsiteY36" fmla="*/ 1846958 h 2628211"/>
                <a:gd name="connsiteX37" fmla="*/ 2244090 w 3191458"/>
                <a:gd name="connsiteY37" fmla="*/ 1855626 h 2628211"/>
                <a:gd name="connsiteX38" fmla="*/ 2239804 w 3191458"/>
                <a:gd name="connsiteY38" fmla="*/ 1913538 h 2628211"/>
                <a:gd name="connsiteX39" fmla="*/ 2229326 w 3191458"/>
                <a:gd name="connsiteY39" fmla="*/ 1855245 h 2628211"/>
                <a:gd name="connsiteX40" fmla="*/ 2247329 w 3191458"/>
                <a:gd name="connsiteY40" fmla="*/ 1685605 h 2628211"/>
                <a:gd name="connsiteX41" fmla="*/ 2221040 w 3191458"/>
                <a:gd name="connsiteY41" fmla="*/ 1652648 h 2628211"/>
                <a:gd name="connsiteX42" fmla="*/ 2101977 w 3191458"/>
                <a:gd name="connsiteY42" fmla="*/ 1580734 h 2628211"/>
                <a:gd name="connsiteX43" fmla="*/ 2078641 w 3191458"/>
                <a:gd name="connsiteY43" fmla="*/ 1562827 h 2628211"/>
                <a:gd name="connsiteX44" fmla="*/ 1915192 w 3191458"/>
                <a:gd name="connsiteY44" fmla="*/ 1518822 h 2628211"/>
                <a:gd name="connsiteX45" fmla="*/ 1853851 w 3191458"/>
                <a:gd name="connsiteY45" fmla="*/ 1470530 h 2628211"/>
                <a:gd name="connsiteX46" fmla="*/ 1897190 w 3191458"/>
                <a:gd name="connsiteY46" fmla="*/ 1564447 h 2628211"/>
                <a:gd name="connsiteX47" fmla="*/ 1656112 w 3191458"/>
                <a:gd name="connsiteY47" fmla="*/ 1471387 h 2628211"/>
                <a:gd name="connsiteX48" fmla="*/ 1686020 w 3191458"/>
                <a:gd name="connsiteY48" fmla="*/ 1563399 h 2628211"/>
                <a:gd name="connsiteX49" fmla="*/ 1608772 w 3191458"/>
                <a:gd name="connsiteY49" fmla="*/ 1522346 h 2628211"/>
                <a:gd name="connsiteX50" fmla="*/ 1646110 w 3191458"/>
                <a:gd name="connsiteY50" fmla="*/ 1656458 h 2628211"/>
                <a:gd name="connsiteX51" fmla="*/ 1181005 w 3191458"/>
                <a:gd name="connsiteY51" fmla="*/ 1221737 h 2628211"/>
                <a:gd name="connsiteX52" fmla="*/ 1265492 w 3191458"/>
                <a:gd name="connsiteY52" fmla="*/ 1364231 h 2628211"/>
                <a:gd name="connsiteX53" fmla="*/ 1183767 w 3191458"/>
                <a:gd name="connsiteY53" fmla="*/ 1326893 h 2628211"/>
                <a:gd name="connsiteX54" fmla="*/ 1240250 w 3191458"/>
                <a:gd name="connsiteY54" fmla="*/ 1452814 h 2628211"/>
                <a:gd name="connsiteX55" fmla="*/ 1233964 w 3191458"/>
                <a:gd name="connsiteY55" fmla="*/ 1505487 h 2628211"/>
                <a:gd name="connsiteX56" fmla="*/ 1181195 w 3191458"/>
                <a:gd name="connsiteY56" fmla="*/ 1497676 h 2628211"/>
                <a:gd name="connsiteX57" fmla="*/ 1078420 w 3191458"/>
                <a:gd name="connsiteY57" fmla="*/ 1412809 h 2628211"/>
                <a:gd name="connsiteX58" fmla="*/ 1181957 w 3191458"/>
                <a:gd name="connsiteY58" fmla="*/ 1615215 h 2628211"/>
                <a:gd name="connsiteX59" fmla="*/ 1175957 w 3191458"/>
                <a:gd name="connsiteY59" fmla="*/ 1619501 h 2628211"/>
                <a:gd name="connsiteX60" fmla="*/ 1065943 w 3191458"/>
                <a:gd name="connsiteY60" fmla="*/ 1521489 h 2628211"/>
                <a:gd name="connsiteX61" fmla="*/ 1169670 w 3191458"/>
                <a:gd name="connsiteY61" fmla="*/ 1817240 h 2628211"/>
                <a:gd name="connsiteX62" fmla="*/ 1003268 w 3191458"/>
                <a:gd name="connsiteY62" fmla="*/ 1637980 h 2628211"/>
                <a:gd name="connsiteX63" fmla="*/ 1044416 w 3191458"/>
                <a:gd name="connsiteY63" fmla="*/ 1766281 h 2628211"/>
                <a:gd name="connsiteX64" fmla="*/ 976598 w 3191458"/>
                <a:gd name="connsiteY64" fmla="*/ 1713798 h 2628211"/>
                <a:gd name="connsiteX65" fmla="*/ 978884 w 3191458"/>
                <a:gd name="connsiteY65" fmla="*/ 1880772 h 2628211"/>
                <a:gd name="connsiteX66" fmla="*/ 901636 w 3191458"/>
                <a:gd name="connsiteY66" fmla="*/ 1742945 h 2628211"/>
                <a:gd name="connsiteX67" fmla="*/ 839343 w 3191458"/>
                <a:gd name="connsiteY67" fmla="*/ 1936493 h 2628211"/>
                <a:gd name="connsiteX68" fmla="*/ 760762 w 3191458"/>
                <a:gd name="connsiteY68" fmla="*/ 1501010 h 2628211"/>
                <a:gd name="connsiteX69" fmla="*/ 749998 w 3191458"/>
                <a:gd name="connsiteY69" fmla="*/ 1658077 h 2628211"/>
                <a:gd name="connsiteX70" fmla="*/ 690181 w 3191458"/>
                <a:gd name="connsiteY70" fmla="*/ 1807525 h 2628211"/>
                <a:gd name="connsiteX71" fmla="*/ 657511 w 3191458"/>
                <a:gd name="connsiteY71" fmla="*/ 1713227 h 2628211"/>
                <a:gd name="connsiteX72" fmla="*/ 579977 w 3191458"/>
                <a:gd name="connsiteY72" fmla="*/ 1821050 h 2628211"/>
                <a:gd name="connsiteX73" fmla="*/ 538543 w 3191458"/>
                <a:gd name="connsiteY73" fmla="*/ 1632931 h 2628211"/>
                <a:gd name="connsiteX74" fmla="*/ 432530 w 3191458"/>
                <a:gd name="connsiteY74" fmla="*/ 1684557 h 2628211"/>
                <a:gd name="connsiteX75" fmla="*/ 432530 w 3191458"/>
                <a:gd name="connsiteY75" fmla="*/ 1448432 h 2628211"/>
                <a:gd name="connsiteX76" fmla="*/ 474155 w 3191458"/>
                <a:gd name="connsiteY76" fmla="*/ 1512059 h 2628211"/>
                <a:gd name="connsiteX77" fmla="*/ 468630 w 3191458"/>
                <a:gd name="connsiteY77" fmla="*/ 1265076 h 2628211"/>
                <a:gd name="connsiteX78" fmla="*/ 631412 w 3191458"/>
                <a:gd name="connsiteY78" fmla="*/ 1550064 h 2628211"/>
                <a:gd name="connsiteX79" fmla="*/ 637508 w 3191458"/>
                <a:gd name="connsiteY79" fmla="*/ 1547968 h 2628211"/>
                <a:gd name="connsiteX80" fmla="*/ 505396 w 3191458"/>
                <a:gd name="connsiteY80" fmla="*/ 1126201 h 2628211"/>
                <a:gd name="connsiteX81" fmla="*/ 511969 w 3191458"/>
                <a:gd name="connsiteY81" fmla="*/ 1123248 h 2628211"/>
                <a:gd name="connsiteX82" fmla="*/ 669036 w 3191458"/>
                <a:gd name="connsiteY82" fmla="*/ 1363564 h 2628211"/>
                <a:gd name="connsiteX83" fmla="*/ 674656 w 3191458"/>
                <a:gd name="connsiteY83" fmla="*/ 1361278 h 2628211"/>
                <a:gd name="connsiteX84" fmla="*/ 525399 w 3191458"/>
                <a:gd name="connsiteY84" fmla="*/ 898744 h 2628211"/>
                <a:gd name="connsiteX85" fmla="*/ 829913 w 3191458"/>
                <a:gd name="connsiteY85" fmla="*/ 1086958 h 2628211"/>
                <a:gd name="connsiteX86" fmla="*/ 661892 w 3191458"/>
                <a:gd name="connsiteY86" fmla="*/ 891505 h 2628211"/>
                <a:gd name="connsiteX87" fmla="*/ 1083564 w 3191458"/>
                <a:gd name="connsiteY87" fmla="*/ 1054859 h 2628211"/>
                <a:gd name="connsiteX88" fmla="*/ 815816 w 3191458"/>
                <a:gd name="connsiteY88" fmla="*/ 831307 h 2628211"/>
                <a:gd name="connsiteX89" fmla="*/ 522732 w 3191458"/>
                <a:gd name="connsiteY89" fmla="*/ 658429 h 2628211"/>
                <a:gd name="connsiteX90" fmla="*/ 810387 w 3191458"/>
                <a:gd name="connsiteY90" fmla="*/ 658429 h 2628211"/>
                <a:gd name="connsiteX91" fmla="*/ 0 w 3191458"/>
                <a:gd name="connsiteY91" fmla="*/ 615757 h 2628211"/>
                <a:gd name="connsiteX92" fmla="*/ 731901 w 3191458"/>
                <a:gd name="connsiteY92" fmla="*/ 413350 h 2628211"/>
                <a:gd name="connsiteX93" fmla="*/ 576548 w 3191458"/>
                <a:gd name="connsiteY93" fmla="*/ 414112 h 2628211"/>
                <a:gd name="connsiteX94" fmla="*/ 416814 w 3191458"/>
                <a:gd name="connsiteY94" fmla="*/ 435353 h 2628211"/>
                <a:gd name="connsiteX95" fmla="*/ 262699 w 3191458"/>
                <a:gd name="connsiteY95" fmla="*/ 461642 h 2628211"/>
                <a:gd name="connsiteX96" fmla="*/ 103727 w 3191458"/>
                <a:gd name="connsiteY96" fmla="*/ 487169 h 2628211"/>
                <a:gd name="connsiteX97" fmla="*/ 1199864 w 3191458"/>
                <a:gd name="connsiteY97" fmla="*/ 123505 h 2628211"/>
                <a:gd name="connsiteX98" fmla="*/ 930211 w 3191458"/>
                <a:gd name="connsiteY98" fmla="*/ 163319 h 2628211"/>
                <a:gd name="connsiteX99" fmla="*/ 682276 w 3191458"/>
                <a:gd name="connsiteY99" fmla="*/ 204562 h 2628211"/>
                <a:gd name="connsiteX100" fmla="*/ 411766 w 3191458"/>
                <a:gd name="connsiteY100" fmla="*/ 175321 h 2628211"/>
                <a:gd name="connsiteX101" fmla="*/ 676180 w 3191458"/>
                <a:gd name="connsiteY101" fmla="*/ 97596 h 2628211"/>
                <a:gd name="connsiteX0" fmla="*/ 676180 w 3191458"/>
                <a:gd name="connsiteY0" fmla="*/ 97596 h 2638822"/>
                <a:gd name="connsiteX1" fmla="*/ 1078992 w 3191458"/>
                <a:gd name="connsiteY1" fmla="*/ 91691 h 2638822"/>
                <a:gd name="connsiteX2" fmla="*/ 1686687 w 3191458"/>
                <a:gd name="connsiteY2" fmla="*/ 16634 h 2638822"/>
                <a:gd name="connsiteX3" fmla="*/ 1465231 w 3191458"/>
                <a:gd name="connsiteY3" fmla="*/ 92167 h 2638822"/>
                <a:gd name="connsiteX4" fmla="*/ 1762125 w 3191458"/>
                <a:gd name="connsiteY4" fmla="*/ 52829 h 2638822"/>
                <a:gd name="connsiteX5" fmla="*/ 2170652 w 3191458"/>
                <a:gd name="connsiteY5" fmla="*/ 5204 h 2638822"/>
                <a:gd name="connsiteX6" fmla="*/ 921639 w 3191458"/>
                <a:gd name="connsiteY6" fmla="*/ 329340 h 2638822"/>
                <a:gd name="connsiteX7" fmla="*/ 1370838 w 3191458"/>
                <a:gd name="connsiteY7" fmla="*/ 357153 h 2638822"/>
                <a:gd name="connsiteX8" fmla="*/ 1067276 w 3191458"/>
                <a:gd name="connsiteY8" fmla="*/ 406778 h 2638822"/>
                <a:gd name="connsiteX9" fmla="*/ 789718 w 3191458"/>
                <a:gd name="connsiteY9" fmla="*/ 430305 h 2638822"/>
                <a:gd name="connsiteX10" fmla="*/ 1102995 w 3191458"/>
                <a:gd name="connsiteY10" fmla="*/ 459642 h 2638822"/>
                <a:gd name="connsiteX11" fmla="*/ 1392745 w 3191458"/>
                <a:gd name="connsiteY11" fmla="*/ 577180 h 2638822"/>
                <a:gd name="connsiteX12" fmla="*/ 854964 w 3191458"/>
                <a:gd name="connsiteY12" fmla="*/ 522602 h 2638822"/>
                <a:gd name="connsiteX13" fmla="*/ 1372838 w 3191458"/>
                <a:gd name="connsiteY13" fmla="*/ 766537 h 2638822"/>
                <a:gd name="connsiteX14" fmla="*/ 1263110 w 3191458"/>
                <a:gd name="connsiteY14" fmla="*/ 751869 h 2638822"/>
                <a:gd name="connsiteX15" fmla="*/ 1149001 w 3191458"/>
                <a:gd name="connsiteY15" fmla="*/ 732247 h 2638822"/>
                <a:gd name="connsiteX16" fmla="*/ 1425226 w 3191458"/>
                <a:gd name="connsiteY16" fmla="*/ 872551 h 2638822"/>
                <a:gd name="connsiteX17" fmla="*/ 1248632 w 3191458"/>
                <a:gd name="connsiteY17" fmla="*/ 917413 h 2638822"/>
                <a:gd name="connsiteX18" fmla="*/ 1540097 w 3191458"/>
                <a:gd name="connsiteY18" fmla="*/ 1039905 h 2638822"/>
                <a:gd name="connsiteX19" fmla="*/ 1636585 w 3191458"/>
                <a:gd name="connsiteY19" fmla="*/ 978850 h 2638822"/>
                <a:gd name="connsiteX20" fmla="*/ 1644110 w 3191458"/>
                <a:gd name="connsiteY20" fmla="*/ 928557 h 2638822"/>
                <a:gd name="connsiteX21" fmla="*/ 2225135 w 3191458"/>
                <a:gd name="connsiteY21" fmla="*/ 1417666 h 2638822"/>
                <a:gd name="connsiteX22" fmla="*/ 2265807 w 3191458"/>
                <a:gd name="connsiteY22" fmla="*/ 1390330 h 2638822"/>
                <a:gd name="connsiteX23" fmla="*/ 2490121 w 3191458"/>
                <a:gd name="connsiteY23" fmla="*/ 1542158 h 2638822"/>
                <a:gd name="connsiteX24" fmla="*/ 2498693 w 3191458"/>
                <a:gd name="connsiteY24" fmla="*/ 1505582 h 2638822"/>
                <a:gd name="connsiteX25" fmla="*/ 2610612 w 3191458"/>
                <a:gd name="connsiteY25" fmla="*/ 1599022 h 2638822"/>
                <a:gd name="connsiteX26" fmla="*/ 2618708 w 3191458"/>
                <a:gd name="connsiteY26" fmla="*/ 1515774 h 2638822"/>
                <a:gd name="connsiteX27" fmla="*/ 2745295 w 3191458"/>
                <a:gd name="connsiteY27" fmla="*/ 1663506 h 2638822"/>
                <a:gd name="connsiteX28" fmla="*/ 2873280 w 3191458"/>
                <a:gd name="connsiteY28" fmla="*/ 1671852 h 2638822"/>
                <a:gd name="connsiteX29" fmla="*/ 3191458 w 3191458"/>
                <a:gd name="connsiteY29" fmla="*/ 2628211 h 2638822"/>
                <a:gd name="connsiteX30" fmla="*/ 3116654 w 3191458"/>
                <a:gd name="connsiteY30" fmla="*/ 2578021 h 2638822"/>
                <a:gd name="connsiteX31" fmla="*/ 2573560 w 3191458"/>
                <a:gd name="connsiteY31" fmla="*/ 1848577 h 2638822"/>
                <a:gd name="connsiteX32" fmla="*/ 2428018 w 3191458"/>
                <a:gd name="connsiteY32" fmla="*/ 1693796 h 2638822"/>
                <a:gd name="connsiteX33" fmla="*/ 2504504 w 3191458"/>
                <a:gd name="connsiteY33" fmla="*/ 1980498 h 2638822"/>
                <a:gd name="connsiteX34" fmla="*/ 2272665 w 3191458"/>
                <a:gd name="connsiteY34" fmla="*/ 1820288 h 2638822"/>
                <a:gd name="connsiteX35" fmla="*/ 2282762 w 3191458"/>
                <a:gd name="connsiteY35" fmla="*/ 1868485 h 2638822"/>
                <a:gd name="connsiteX36" fmla="*/ 2249329 w 3191458"/>
                <a:gd name="connsiteY36" fmla="*/ 1846958 h 2638822"/>
                <a:gd name="connsiteX37" fmla="*/ 2244090 w 3191458"/>
                <a:gd name="connsiteY37" fmla="*/ 1855626 h 2638822"/>
                <a:gd name="connsiteX38" fmla="*/ 2239804 w 3191458"/>
                <a:gd name="connsiteY38" fmla="*/ 1913538 h 2638822"/>
                <a:gd name="connsiteX39" fmla="*/ 2229326 w 3191458"/>
                <a:gd name="connsiteY39" fmla="*/ 1855245 h 2638822"/>
                <a:gd name="connsiteX40" fmla="*/ 2247329 w 3191458"/>
                <a:gd name="connsiteY40" fmla="*/ 1685605 h 2638822"/>
                <a:gd name="connsiteX41" fmla="*/ 2221040 w 3191458"/>
                <a:gd name="connsiteY41" fmla="*/ 1652648 h 2638822"/>
                <a:gd name="connsiteX42" fmla="*/ 2101977 w 3191458"/>
                <a:gd name="connsiteY42" fmla="*/ 1580734 h 2638822"/>
                <a:gd name="connsiteX43" fmla="*/ 2078641 w 3191458"/>
                <a:gd name="connsiteY43" fmla="*/ 1562827 h 2638822"/>
                <a:gd name="connsiteX44" fmla="*/ 1915192 w 3191458"/>
                <a:gd name="connsiteY44" fmla="*/ 1518822 h 2638822"/>
                <a:gd name="connsiteX45" fmla="*/ 1853851 w 3191458"/>
                <a:gd name="connsiteY45" fmla="*/ 1470530 h 2638822"/>
                <a:gd name="connsiteX46" fmla="*/ 1897190 w 3191458"/>
                <a:gd name="connsiteY46" fmla="*/ 1564447 h 2638822"/>
                <a:gd name="connsiteX47" fmla="*/ 1656112 w 3191458"/>
                <a:gd name="connsiteY47" fmla="*/ 1471387 h 2638822"/>
                <a:gd name="connsiteX48" fmla="*/ 1686020 w 3191458"/>
                <a:gd name="connsiteY48" fmla="*/ 1563399 h 2638822"/>
                <a:gd name="connsiteX49" fmla="*/ 1608772 w 3191458"/>
                <a:gd name="connsiteY49" fmla="*/ 1522346 h 2638822"/>
                <a:gd name="connsiteX50" fmla="*/ 1646110 w 3191458"/>
                <a:gd name="connsiteY50" fmla="*/ 1656458 h 2638822"/>
                <a:gd name="connsiteX51" fmla="*/ 1181005 w 3191458"/>
                <a:gd name="connsiteY51" fmla="*/ 1221737 h 2638822"/>
                <a:gd name="connsiteX52" fmla="*/ 1265492 w 3191458"/>
                <a:gd name="connsiteY52" fmla="*/ 1364231 h 2638822"/>
                <a:gd name="connsiteX53" fmla="*/ 1183767 w 3191458"/>
                <a:gd name="connsiteY53" fmla="*/ 1326893 h 2638822"/>
                <a:gd name="connsiteX54" fmla="*/ 1240250 w 3191458"/>
                <a:gd name="connsiteY54" fmla="*/ 1452814 h 2638822"/>
                <a:gd name="connsiteX55" fmla="*/ 1233964 w 3191458"/>
                <a:gd name="connsiteY55" fmla="*/ 1505487 h 2638822"/>
                <a:gd name="connsiteX56" fmla="*/ 1181195 w 3191458"/>
                <a:gd name="connsiteY56" fmla="*/ 1497676 h 2638822"/>
                <a:gd name="connsiteX57" fmla="*/ 1078420 w 3191458"/>
                <a:gd name="connsiteY57" fmla="*/ 1412809 h 2638822"/>
                <a:gd name="connsiteX58" fmla="*/ 1181957 w 3191458"/>
                <a:gd name="connsiteY58" fmla="*/ 1615215 h 2638822"/>
                <a:gd name="connsiteX59" fmla="*/ 1175957 w 3191458"/>
                <a:gd name="connsiteY59" fmla="*/ 1619501 h 2638822"/>
                <a:gd name="connsiteX60" fmla="*/ 1065943 w 3191458"/>
                <a:gd name="connsiteY60" fmla="*/ 1521489 h 2638822"/>
                <a:gd name="connsiteX61" fmla="*/ 1169670 w 3191458"/>
                <a:gd name="connsiteY61" fmla="*/ 1817240 h 2638822"/>
                <a:gd name="connsiteX62" fmla="*/ 1003268 w 3191458"/>
                <a:gd name="connsiteY62" fmla="*/ 1637980 h 2638822"/>
                <a:gd name="connsiteX63" fmla="*/ 1044416 w 3191458"/>
                <a:gd name="connsiteY63" fmla="*/ 1766281 h 2638822"/>
                <a:gd name="connsiteX64" fmla="*/ 976598 w 3191458"/>
                <a:gd name="connsiteY64" fmla="*/ 1713798 h 2638822"/>
                <a:gd name="connsiteX65" fmla="*/ 978884 w 3191458"/>
                <a:gd name="connsiteY65" fmla="*/ 1880772 h 2638822"/>
                <a:gd name="connsiteX66" fmla="*/ 901636 w 3191458"/>
                <a:gd name="connsiteY66" fmla="*/ 1742945 h 2638822"/>
                <a:gd name="connsiteX67" fmla="*/ 839343 w 3191458"/>
                <a:gd name="connsiteY67" fmla="*/ 1936493 h 2638822"/>
                <a:gd name="connsiteX68" fmla="*/ 760762 w 3191458"/>
                <a:gd name="connsiteY68" fmla="*/ 1501010 h 2638822"/>
                <a:gd name="connsiteX69" fmla="*/ 749998 w 3191458"/>
                <a:gd name="connsiteY69" fmla="*/ 1658077 h 2638822"/>
                <a:gd name="connsiteX70" fmla="*/ 690181 w 3191458"/>
                <a:gd name="connsiteY70" fmla="*/ 1807525 h 2638822"/>
                <a:gd name="connsiteX71" fmla="*/ 657511 w 3191458"/>
                <a:gd name="connsiteY71" fmla="*/ 1713227 h 2638822"/>
                <a:gd name="connsiteX72" fmla="*/ 579977 w 3191458"/>
                <a:gd name="connsiteY72" fmla="*/ 1821050 h 2638822"/>
                <a:gd name="connsiteX73" fmla="*/ 538543 w 3191458"/>
                <a:gd name="connsiteY73" fmla="*/ 1632931 h 2638822"/>
                <a:gd name="connsiteX74" fmla="*/ 432530 w 3191458"/>
                <a:gd name="connsiteY74" fmla="*/ 1684557 h 2638822"/>
                <a:gd name="connsiteX75" fmla="*/ 432530 w 3191458"/>
                <a:gd name="connsiteY75" fmla="*/ 1448432 h 2638822"/>
                <a:gd name="connsiteX76" fmla="*/ 474155 w 3191458"/>
                <a:gd name="connsiteY76" fmla="*/ 1512059 h 2638822"/>
                <a:gd name="connsiteX77" fmla="*/ 468630 w 3191458"/>
                <a:gd name="connsiteY77" fmla="*/ 1265076 h 2638822"/>
                <a:gd name="connsiteX78" fmla="*/ 631412 w 3191458"/>
                <a:gd name="connsiteY78" fmla="*/ 1550064 h 2638822"/>
                <a:gd name="connsiteX79" fmla="*/ 637508 w 3191458"/>
                <a:gd name="connsiteY79" fmla="*/ 1547968 h 2638822"/>
                <a:gd name="connsiteX80" fmla="*/ 505396 w 3191458"/>
                <a:gd name="connsiteY80" fmla="*/ 1126201 h 2638822"/>
                <a:gd name="connsiteX81" fmla="*/ 511969 w 3191458"/>
                <a:gd name="connsiteY81" fmla="*/ 1123248 h 2638822"/>
                <a:gd name="connsiteX82" fmla="*/ 669036 w 3191458"/>
                <a:gd name="connsiteY82" fmla="*/ 1363564 h 2638822"/>
                <a:gd name="connsiteX83" fmla="*/ 674656 w 3191458"/>
                <a:gd name="connsiteY83" fmla="*/ 1361278 h 2638822"/>
                <a:gd name="connsiteX84" fmla="*/ 525399 w 3191458"/>
                <a:gd name="connsiteY84" fmla="*/ 898744 h 2638822"/>
                <a:gd name="connsiteX85" fmla="*/ 829913 w 3191458"/>
                <a:gd name="connsiteY85" fmla="*/ 1086958 h 2638822"/>
                <a:gd name="connsiteX86" fmla="*/ 661892 w 3191458"/>
                <a:gd name="connsiteY86" fmla="*/ 891505 h 2638822"/>
                <a:gd name="connsiteX87" fmla="*/ 1083564 w 3191458"/>
                <a:gd name="connsiteY87" fmla="*/ 1054859 h 2638822"/>
                <a:gd name="connsiteX88" fmla="*/ 815816 w 3191458"/>
                <a:gd name="connsiteY88" fmla="*/ 831307 h 2638822"/>
                <a:gd name="connsiteX89" fmla="*/ 522732 w 3191458"/>
                <a:gd name="connsiteY89" fmla="*/ 658429 h 2638822"/>
                <a:gd name="connsiteX90" fmla="*/ 810387 w 3191458"/>
                <a:gd name="connsiteY90" fmla="*/ 658429 h 2638822"/>
                <a:gd name="connsiteX91" fmla="*/ 0 w 3191458"/>
                <a:gd name="connsiteY91" fmla="*/ 615757 h 2638822"/>
                <a:gd name="connsiteX92" fmla="*/ 731901 w 3191458"/>
                <a:gd name="connsiteY92" fmla="*/ 413350 h 2638822"/>
                <a:gd name="connsiteX93" fmla="*/ 576548 w 3191458"/>
                <a:gd name="connsiteY93" fmla="*/ 414112 h 2638822"/>
                <a:gd name="connsiteX94" fmla="*/ 416814 w 3191458"/>
                <a:gd name="connsiteY94" fmla="*/ 435353 h 2638822"/>
                <a:gd name="connsiteX95" fmla="*/ 262699 w 3191458"/>
                <a:gd name="connsiteY95" fmla="*/ 461642 h 2638822"/>
                <a:gd name="connsiteX96" fmla="*/ 103727 w 3191458"/>
                <a:gd name="connsiteY96" fmla="*/ 487169 h 2638822"/>
                <a:gd name="connsiteX97" fmla="*/ 1199864 w 3191458"/>
                <a:gd name="connsiteY97" fmla="*/ 123505 h 2638822"/>
                <a:gd name="connsiteX98" fmla="*/ 930211 w 3191458"/>
                <a:gd name="connsiteY98" fmla="*/ 163319 h 2638822"/>
                <a:gd name="connsiteX99" fmla="*/ 682276 w 3191458"/>
                <a:gd name="connsiteY99" fmla="*/ 204562 h 2638822"/>
                <a:gd name="connsiteX100" fmla="*/ 411766 w 3191458"/>
                <a:gd name="connsiteY100" fmla="*/ 175321 h 2638822"/>
                <a:gd name="connsiteX101" fmla="*/ 676180 w 3191458"/>
                <a:gd name="connsiteY101" fmla="*/ 97596 h 2638822"/>
                <a:gd name="connsiteX0" fmla="*/ 676180 w 3321625"/>
                <a:gd name="connsiteY0" fmla="*/ 97596 h 2582655"/>
                <a:gd name="connsiteX1" fmla="*/ 1078992 w 3321625"/>
                <a:gd name="connsiteY1" fmla="*/ 91691 h 2582655"/>
                <a:gd name="connsiteX2" fmla="*/ 1686687 w 3321625"/>
                <a:gd name="connsiteY2" fmla="*/ 16634 h 2582655"/>
                <a:gd name="connsiteX3" fmla="*/ 1465231 w 3321625"/>
                <a:gd name="connsiteY3" fmla="*/ 92167 h 2582655"/>
                <a:gd name="connsiteX4" fmla="*/ 1762125 w 3321625"/>
                <a:gd name="connsiteY4" fmla="*/ 52829 h 2582655"/>
                <a:gd name="connsiteX5" fmla="*/ 2170652 w 3321625"/>
                <a:gd name="connsiteY5" fmla="*/ 5204 h 2582655"/>
                <a:gd name="connsiteX6" fmla="*/ 921639 w 3321625"/>
                <a:gd name="connsiteY6" fmla="*/ 329340 h 2582655"/>
                <a:gd name="connsiteX7" fmla="*/ 1370838 w 3321625"/>
                <a:gd name="connsiteY7" fmla="*/ 357153 h 2582655"/>
                <a:gd name="connsiteX8" fmla="*/ 1067276 w 3321625"/>
                <a:gd name="connsiteY8" fmla="*/ 406778 h 2582655"/>
                <a:gd name="connsiteX9" fmla="*/ 789718 w 3321625"/>
                <a:gd name="connsiteY9" fmla="*/ 430305 h 2582655"/>
                <a:gd name="connsiteX10" fmla="*/ 1102995 w 3321625"/>
                <a:gd name="connsiteY10" fmla="*/ 459642 h 2582655"/>
                <a:gd name="connsiteX11" fmla="*/ 1392745 w 3321625"/>
                <a:gd name="connsiteY11" fmla="*/ 577180 h 2582655"/>
                <a:gd name="connsiteX12" fmla="*/ 854964 w 3321625"/>
                <a:gd name="connsiteY12" fmla="*/ 522602 h 2582655"/>
                <a:gd name="connsiteX13" fmla="*/ 1372838 w 3321625"/>
                <a:gd name="connsiteY13" fmla="*/ 766537 h 2582655"/>
                <a:gd name="connsiteX14" fmla="*/ 1263110 w 3321625"/>
                <a:gd name="connsiteY14" fmla="*/ 751869 h 2582655"/>
                <a:gd name="connsiteX15" fmla="*/ 1149001 w 3321625"/>
                <a:gd name="connsiteY15" fmla="*/ 732247 h 2582655"/>
                <a:gd name="connsiteX16" fmla="*/ 1425226 w 3321625"/>
                <a:gd name="connsiteY16" fmla="*/ 872551 h 2582655"/>
                <a:gd name="connsiteX17" fmla="*/ 1248632 w 3321625"/>
                <a:gd name="connsiteY17" fmla="*/ 917413 h 2582655"/>
                <a:gd name="connsiteX18" fmla="*/ 1540097 w 3321625"/>
                <a:gd name="connsiteY18" fmla="*/ 1039905 h 2582655"/>
                <a:gd name="connsiteX19" fmla="*/ 1636585 w 3321625"/>
                <a:gd name="connsiteY19" fmla="*/ 978850 h 2582655"/>
                <a:gd name="connsiteX20" fmla="*/ 1644110 w 3321625"/>
                <a:gd name="connsiteY20" fmla="*/ 928557 h 2582655"/>
                <a:gd name="connsiteX21" fmla="*/ 2225135 w 3321625"/>
                <a:gd name="connsiteY21" fmla="*/ 1417666 h 2582655"/>
                <a:gd name="connsiteX22" fmla="*/ 2265807 w 3321625"/>
                <a:gd name="connsiteY22" fmla="*/ 1390330 h 2582655"/>
                <a:gd name="connsiteX23" fmla="*/ 2490121 w 3321625"/>
                <a:gd name="connsiteY23" fmla="*/ 1542158 h 2582655"/>
                <a:gd name="connsiteX24" fmla="*/ 2498693 w 3321625"/>
                <a:gd name="connsiteY24" fmla="*/ 1505582 h 2582655"/>
                <a:gd name="connsiteX25" fmla="*/ 2610612 w 3321625"/>
                <a:gd name="connsiteY25" fmla="*/ 1599022 h 2582655"/>
                <a:gd name="connsiteX26" fmla="*/ 2618708 w 3321625"/>
                <a:gd name="connsiteY26" fmla="*/ 1515774 h 2582655"/>
                <a:gd name="connsiteX27" fmla="*/ 2745295 w 3321625"/>
                <a:gd name="connsiteY27" fmla="*/ 1663506 h 2582655"/>
                <a:gd name="connsiteX28" fmla="*/ 2873280 w 3321625"/>
                <a:gd name="connsiteY28" fmla="*/ 1671852 h 2582655"/>
                <a:gd name="connsiteX29" fmla="*/ 3321625 w 3321625"/>
                <a:gd name="connsiteY29" fmla="*/ 2191186 h 2582655"/>
                <a:gd name="connsiteX30" fmla="*/ 3116654 w 3321625"/>
                <a:gd name="connsiteY30" fmla="*/ 2578021 h 2582655"/>
                <a:gd name="connsiteX31" fmla="*/ 2573560 w 3321625"/>
                <a:gd name="connsiteY31" fmla="*/ 1848577 h 2582655"/>
                <a:gd name="connsiteX32" fmla="*/ 2428018 w 3321625"/>
                <a:gd name="connsiteY32" fmla="*/ 1693796 h 2582655"/>
                <a:gd name="connsiteX33" fmla="*/ 2504504 w 3321625"/>
                <a:gd name="connsiteY33" fmla="*/ 1980498 h 2582655"/>
                <a:gd name="connsiteX34" fmla="*/ 2272665 w 3321625"/>
                <a:gd name="connsiteY34" fmla="*/ 1820288 h 2582655"/>
                <a:gd name="connsiteX35" fmla="*/ 2282762 w 3321625"/>
                <a:gd name="connsiteY35" fmla="*/ 1868485 h 2582655"/>
                <a:gd name="connsiteX36" fmla="*/ 2249329 w 3321625"/>
                <a:gd name="connsiteY36" fmla="*/ 1846958 h 2582655"/>
                <a:gd name="connsiteX37" fmla="*/ 2244090 w 3321625"/>
                <a:gd name="connsiteY37" fmla="*/ 1855626 h 2582655"/>
                <a:gd name="connsiteX38" fmla="*/ 2239804 w 3321625"/>
                <a:gd name="connsiteY38" fmla="*/ 1913538 h 2582655"/>
                <a:gd name="connsiteX39" fmla="*/ 2229326 w 3321625"/>
                <a:gd name="connsiteY39" fmla="*/ 1855245 h 2582655"/>
                <a:gd name="connsiteX40" fmla="*/ 2247329 w 3321625"/>
                <a:gd name="connsiteY40" fmla="*/ 1685605 h 2582655"/>
                <a:gd name="connsiteX41" fmla="*/ 2221040 w 3321625"/>
                <a:gd name="connsiteY41" fmla="*/ 1652648 h 2582655"/>
                <a:gd name="connsiteX42" fmla="*/ 2101977 w 3321625"/>
                <a:gd name="connsiteY42" fmla="*/ 1580734 h 2582655"/>
                <a:gd name="connsiteX43" fmla="*/ 2078641 w 3321625"/>
                <a:gd name="connsiteY43" fmla="*/ 1562827 h 2582655"/>
                <a:gd name="connsiteX44" fmla="*/ 1915192 w 3321625"/>
                <a:gd name="connsiteY44" fmla="*/ 1518822 h 2582655"/>
                <a:gd name="connsiteX45" fmla="*/ 1853851 w 3321625"/>
                <a:gd name="connsiteY45" fmla="*/ 1470530 h 2582655"/>
                <a:gd name="connsiteX46" fmla="*/ 1897190 w 3321625"/>
                <a:gd name="connsiteY46" fmla="*/ 1564447 h 2582655"/>
                <a:gd name="connsiteX47" fmla="*/ 1656112 w 3321625"/>
                <a:gd name="connsiteY47" fmla="*/ 1471387 h 2582655"/>
                <a:gd name="connsiteX48" fmla="*/ 1686020 w 3321625"/>
                <a:gd name="connsiteY48" fmla="*/ 1563399 h 2582655"/>
                <a:gd name="connsiteX49" fmla="*/ 1608772 w 3321625"/>
                <a:gd name="connsiteY49" fmla="*/ 1522346 h 2582655"/>
                <a:gd name="connsiteX50" fmla="*/ 1646110 w 3321625"/>
                <a:gd name="connsiteY50" fmla="*/ 1656458 h 2582655"/>
                <a:gd name="connsiteX51" fmla="*/ 1181005 w 3321625"/>
                <a:gd name="connsiteY51" fmla="*/ 1221737 h 2582655"/>
                <a:gd name="connsiteX52" fmla="*/ 1265492 w 3321625"/>
                <a:gd name="connsiteY52" fmla="*/ 1364231 h 2582655"/>
                <a:gd name="connsiteX53" fmla="*/ 1183767 w 3321625"/>
                <a:gd name="connsiteY53" fmla="*/ 1326893 h 2582655"/>
                <a:gd name="connsiteX54" fmla="*/ 1240250 w 3321625"/>
                <a:gd name="connsiteY54" fmla="*/ 1452814 h 2582655"/>
                <a:gd name="connsiteX55" fmla="*/ 1233964 w 3321625"/>
                <a:gd name="connsiteY55" fmla="*/ 1505487 h 2582655"/>
                <a:gd name="connsiteX56" fmla="*/ 1181195 w 3321625"/>
                <a:gd name="connsiteY56" fmla="*/ 1497676 h 2582655"/>
                <a:gd name="connsiteX57" fmla="*/ 1078420 w 3321625"/>
                <a:gd name="connsiteY57" fmla="*/ 1412809 h 2582655"/>
                <a:gd name="connsiteX58" fmla="*/ 1181957 w 3321625"/>
                <a:gd name="connsiteY58" fmla="*/ 1615215 h 2582655"/>
                <a:gd name="connsiteX59" fmla="*/ 1175957 w 3321625"/>
                <a:gd name="connsiteY59" fmla="*/ 1619501 h 2582655"/>
                <a:gd name="connsiteX60" fmla="*/ 1065943 w 3321625"/>
                <a:gd name="connsiteY60" fmla="*/ 1521489 h 2582655"/>
                <a:gd name="connsiteX61" fmla="*/ 1169670 w 3321625"/>
                <a:gd name="connsiteY61" fmla="*/ 1817240 h 2582655"/>
                <a:gd name="connsiteX62" fmla="*/ 1003268 w 3321625"/>
                <a:gd name="connsiteY62" fmla="*/ 1637980 h 2582655"/>
                <a:gd name="connsiteX63" fmla="*/ 1044416 w 3321625"/>
                <a:gd name="connsiteY63" fmla="*/ 1766281 h 2582655"/>
                <a:gd name="connsiteX64" fmla="*/ 976598 w 3321625"/>
                <a:gd name="connsiteY64" fmla="*/ 1713798 h 2582655"/>
                <a:gd name="connsiteX65" fmla="*/ 978884 w 3321625"/>
                <a:gd name="connsiteY65" fmla="*/ 1880772 h 2582655"/>
                <a:gd name="connsiteX66" fmla="*/ 901636 w 3321625"/>
                <a:gd name="connsiteY66" fmla="*/ 1742945 h 2582655"/>
                <a:gd name="connsiteX67" fmla="*/ 839343 w 3321625"/>
                <a:gd name="connsiteY67" fmla="*/ 1936493 h 2582655"/>
                <a:gd name="connsiteX68" fmla="*/ 760762 w 3321625"/>
                <a:gd name="connsiteY68" fmla="*/ 1501010 h 2582655"/>
                <a:gd name="connsiteX69" fmla="*/ 749998 w 3321625"/>
                <a:gd name="connsiteY69" fmla="*/ 1658077 h 2582655"/>
                <a:gd name="connsiteX70" fmla="*/ 690181 w 3321625"/>
                <a:gd name="connsiteY70" fmla="*/ 1807525 h 2582655"/>
                <a:gd name="connsiteX71" fmla="*/ 657511 w 3321625"/>
                <a:gd name="connsiteY71" fmla="*/ 1713227 h 2582655"/>
                <a:gd name="connsiteX72" fmla="*/ 579977 w 3321625"/>
                <a:gd name="connsiteY72" fmla="*/ 1821050 h 2582655"/>
                <a:gd name="connsiteX73" fmla="*/ 538543 w 3321625"/>
                <a:gd name="connsiteY73" fmla="*/ 1632931 h 2582655"/>
                <a:gd name="connsiteX74" fmla="*/ 432530 w 3321625"/>
                <a:gd name="connsiteY74" fmla="*/ 1684557 h 2582655"/>
                <a:gd name="connsiteX75" fmla="*/ 432530 w 3321625"/>
                <a:gd name="connsiteY75" fmla="*/ 1448432 h 2582655"/>
                <a:gd name="connsiteX76" fmla="*/ 474155 w 3321625"/>
                <a:gd name="connsiteY76" fmla="*/ 1512059 h 2582655"/>
                <a:gd name="connsiteX77" fmla="*/ 468630 w 3321625"/>
                <a:gd name="connsiteY77" fmla="*/ 1265076 h 2582655"/>
                <a:gd name="connsiteX78" fmla="*/ 631412 w 3321625"/>
                <a:gd name="connsiteY78" fmla="*/ 1550064 h 2582655"/>
                <a:gd name="connsiteX79" fmla="*/ 637508 w 3321625"/>
                <a:gd name="connsiteY79" fmla="*/ 1547968 h 2582655"/>
                <a:gd name="connsiteX80" fmla="*/ 505396 w 3321625"/>
                <a:gd name="connsiteY80" fmla="*/ 1126201 h 2582655"/>
                <a:gd name="connsiteX81" fmla="*/ 511969 w 3321625"/>
                <a:gd name="connsiteY81" fmla="*/ 1123248 h 2582655"/>
                <a:gd name="connsiteX82" fmla="*/ 669036 w 3321625"/>
                <a:gd name="connsiteY82" fmla="*/ 1363564 h 2582655"/>
                <a:gd name="connsiteX83" fmla="*/ 674656 w 3321625"/>
                <a:gd name="connsiteY83" fmla="*/ 1361278 h 2582655"/>
                <a:gd name="connsiteX84" fmla="*/ 525399 w 3321625"/>
                <a:gd name="connsiteY84" fmla="*/ 898744 h 2582655"/>
                <a:gd name="connsiteX85" fmla="*/ 829913 w 3321625"/>
                <a:gd name="connsiteY85" fmla="*/ 1086958 h 2582655"/>
                <a:gd name="connsiteX86" fmla="*/ 661892 w 3321625"/>
                <a:gd name="connsiteY86" fmla="*/ 891505 h 2582655"/>
                <a:gd name="connsiteX87" fmla="*/ 1083564 w 3321625"/>
                <a:gd name="connsiteY87" fmla="*/ 1054859 h 2582655"/>
                <a:gd name="connsiteX88" fmla="*/ 815816 w 3321625"/>
                <a:gd name="connsiteY88" fmla="*/ 831307 h 2582655"/>
                <a:gd name="connsiteX89" fmla="*/ 522732 w 3321625"/>
                <a:gd name="connsiteY89" fmla="*/ 658429 h 2582655"/>
                <a:gd name="connsiteX90" fmla="*/ 810387 w 3321625"/>
                <a:gd name="connsiteY90" fmla="*/ 658429 h 2582655"/>
                <a:gd name="connsiteX91" fmla="*/ 0 w 3321625"/>
                <a:gd name="connsiteY91" fmla="*/ 615757 h 2582655"/>
                <a:gd name="connsiteX92" fmla="*/ 731901 w 3321625"/>
                <a:gd name="connsiteY92" fmla="*/ 413350 h 2582655"/>
                <a:gd name="connsiteX93" fmla="*/ 576548 w 3321625"/>
                <a:gd name="connsiteY93" fmla="*/ 414112 h 2582655"/>
                <a:gd name="connsiteX94" fmla="*/ 416814 w 3321625"/>
                <a:gd name="connsiteY94" fmla="*/ 435353 h 2582655"/>
                <a:gd name="connsiteX95" fmla="*/ 262699 w 3321625"/>
                <a:gd name="connsiteY95" fmla="*/ 461642 h 2582655"/>
                <a:gd name="connsiteX96" fmla="*/ 103727 w 3321625"/>
                <a:gd name="connsiteY96" fmla="*/ 487169 h 2582655"/>
                <a:gd name="connsiteX97" fmla="*/ 1199864 w 3321625"/>
                <a:gd name="connsiteY97" fmla="*/ 123505 h 2582655"/>
                <a:gd name="connsiteX98" fmla="*/ 930211 w 3321625"/>
                <a:gd name="connsiteY98" fmla="*/ 163319 h 2582655"/>
                <a:gd name="connsiteX99" fmla="*/ 682276 w 3321625"/>
                <a:gd name="connsiteY99" fmla="*/ 204562 h 2582655"/>
                <a:gd name="connsiteX100" fmla="*/ 411766 w 3321625"/>
                <a:gd name="connsiteY100" fmla="*/ 175321 h 2582655"/>
                <a:gd name="connsiteX101" fmla="*/ 676180 w 3321625"/>
                <a:gd name="connsiteY101" fmla="*/ 97596 h 2582655"/>
                <a:gd name="connsiteX0" fmla="*/ 676180 w 3476306"/>
                <a:gd name="connsiteY0" fmla="*/ 97596 h 2582655"/>
                <a:gd name="connsiteX1" fmla="*/ 1078992 w 3476306"/>
                <a:gd name="connsiteY1" fmla="*/ 91691 h 2582655"/>
                <a:gd name="connsiteX2" fmla="*/ 1686687 w 3476306"/>
                <a:gd name="connsiteY2" fmla="*/ 16634 h 2582655"/>
                <a:gd name="connsiteX3" fmla="*/ 1465231 w 3476306"/>
                <a:gd name="connsiteY3" fmla="*/ 92167 h 2582655"/>
                <a:gd name="connsiteX4" fmla="*/ 1762125 w 3476306"/>
                <a:gd name="connsiteY4" fmla="*/ 52829 h 2582655"/>
                <a:gd name="connsiteX5" fmla="*/ 2170652 w 3476306"/>
                <a:gd name="connsiteY5" fmla="*/ 5204 h 2582655"/>
                <a:gd name="connsiteX6" fmla="*/ 921639 w 3476306"/>
                <a:gd name="connsiteY6" fmla="*/ 329340 h 2582655"/>
                <a:gd name="connsiteX7" fmla="*/ 1370838 w 3476306"/>
                <a:gd name="connsiteY7" fmla="*/ 357153 h 2582655"/>
                <a:gd name="connsiteX8" fmla="*/ 1067276 w 3476306"/>
                <a:gd name="connsiteY8" fmla="*/ 406778 h 2582655"/>
                <a:gd name="connsiteX9" fmla="*/ 789718 w 3476306"/>
                <a:gd name="connsiteY9" fmla="*/ 430305 h 2582655"/>
                <a:gd name="connsiteX10" fmla="*/ 1102995 w 3476306"/>
                <a:gd name="connsiteY10" fmla="*/ 459642 h 2582655"/>
                <a:gd name="connsiteX11" fmla="*/ 1392745 w 3476306"/>
                <a:gd name="connsiteY11" fmla="*/ 577180 h 2582655"/>
                <a:gd name="connsiteX12" fmla="*/ 854964 w 3476306"/>
                <a:gd name="connsiteY12" fmla="*/ 522602 h 2582655"/>
                <a:gd name="connsiteX13" fmla="*/ 1372838 w 3476306"/>
                <a:gd name="connsiteY13" fmla="*/ 766537 h 2582655"/>
                <a:gd name="connsiteX14" fmla="*/ 1263110 w 3476306"/>
                <a:gd name="connsiteY14" fmla="*/ 751869 h 2582655"/>
                <a:gd name="connsiteX15" fmla="*/ 1149001 w 3476306"/>
                <a:gd name="connsiteY15" fmla="*/ 732247 h 2582655"/>
                <a:gd name="connsiteX16" fmla="*/ 1425226 w 3476306"/>
                <a:gd name="connsiteY16" fmla="*/ 872551 h 2582655"/>
                <a:gd name="connsiteX17" fmla="*/ 1248632 w 3476306"/>
                <a:gd name="connsiteY17" fmla="*/ 917413 h 2582655"/>
                <a:gd name="connsiteX18" fmla="*/ 1540097 w 3476306"/>
                <a:gd name="connsiteY18" fmla="*/ 1039905 h 2582655"/>
                <a:gd name="connsiteX19" fmla="*/ 1636585 w 3476306"/>
                <a:gd name="connsiteY19" fmla="*/ 978850 h 2582655"/>
                <a:gd name="connsiteX20" fmla="*/ 1644110 w 3476306"/>
                <a:gd name="connsiteY20" fmla="*/ 928557 h 2582655"/>
                <a:gd name="connsiteX21" fmla="*/ 2225135 w 3476306"/>
                <a:gd name="connsiteY21" fmla="*/ 1417666 h 2582655"/>
                <a:gd name="connsiteX22" fmla="*/ 2265807 w 3476306"/>
                <a:gd name="connsiteY22" fmla="*/ 1390330 h 2582655"/>
                <a:gd name="connsiteX23" fmla="*/ 2490121 w 3476306"/>
                <a:gd name="connsiteY23" fmla="*/ 1542158 h 2582655"/>
                <a:gd name="connsiteX24" fmla="*/ 2498693 w 3476306"/>
                <a:gd name="connsiteY24" fmla="*/ 1505582 h 2582655"/>
                <a:gd name="connsiteX25" fmla="*/ 2610612 w 3476306"/>
                <a:gd name="connsiteY25" fmla="*/ 1599022 h 2582655"/>
                <a:gd name="connsiteX26" fmla="*/ 2618708 w 3476306"/>
                <a:gd name="connsiteY26" fmla="*/ 1515774 h 2582655"/>
                <a:gd name="connsiteX27" fmla="*/ 2745295 w 3476306"/>
                <a:gd name="connsiteY27" fmla="*/ 1663506 h 2582655"/>
                <a:gd name="connsiteX28" fmla="*/ 2873280 w 3476306"/>
                <a:gd name="connsiteY28" fmla="*/ 1671852 h 2582655"/>
                <a:gd name="connsiteX29" fmla="*/ 3321625 w 3476306"/>
                <a:gd name="connsiteY29" fmla="*/ 2191186 h 2582655"/>
                <a:gd name="connsiteX30" fmla="*/ 3444675 w 3476306"/>
                <a:gd name="connsiteY30" fmla="*/ 2578020 h 2582655"/>
                <a:gd name="connsiteX31" fmla="*/ 2573560 w 3476306"/>
                <a:gd name="connsiteY31" fmla="*/ 1848577 h 2582655"/>
                <a:gd name="connsiteX32" fmla="*/ 2428018 w 3476306"/>
                <a:gd name="connsiteY32" fmla="*/ 1693796 h 2582655"/>
                <a:gd name="connsiteX33" fmla="*/ 2504504 w 3476306"/>
                <a:gd name="connsiteY33" fmla="*/ 1980498 h 2582655"/>
                <a:gd name="connsiteX34" fmla="*/ 2272665 w 3476306"/>
                <a:gd name="connsiteY34" fmla="*/ 1820288 h 2582655"/>
                <a:gd name="connsiteX35" fmla="*/ 2282762 w 3476306"/>
                <a:gd name="connsiteY35" fmla="*/ 1868485 h 2582655"/>
                <a:gd name="connsiteX36" fmla="*/ 2249329 w 3476306"/>
                <a:gd name="connsiteY36" fmla="*/ 1846958 h 2582655"/>
                <a:gd name="connsiteX37" fmla="*/ 2244090 w 3476306"/>
                <a:gd name="connsiteY37" fmla="*/ 1855626 h 2582655"/>
                <a:gd name="connsiteX38" fmla="*/ 2239804 w 3476306"/>
                <a:gd name="connsiteY38" fmla="*/ 1913538 h 2582655"/>
                <a:gd name="connsiteX39" fmla="*/ 2229326 w 3476306"/>
                <a:gd name="connsiteY39" fmla="*/ 1855245 h 2582655"/>
                <a:gd name="connsiteX40" fmla="*/ 2247329 w 3476306"/>
                <a:gd name="connsiteY40" fmla="*/ 1685605 h 2582655"/>
                <a:gd name="connsiteX41" fmla="*/ 2221040 w 3476306"/>
                <a:gd name="connsiteY41" fmla="*/ 1652648 h 2582655"/>
                <a:gd name="connsiteX42" fmla="*/ 2101977 w 3476306"/>
                <a:gd name="connsiteY42" fmla="*/ 1580734 h 2582655"/>
                <a:gd name="connsiteX43" fmla="*/ 2078641 w 3476306"/>
                <a:gd name="connsiteY43" fmla="*/ 1562827 h 2582655"/>
                <a:gd name="connsiteX44" fmla="*/ 1915192 w 3476306"/>
                <a:gd name="connsiteY44" fmla="*/ 1518822 h 2582655"/>
                <a:gd name="connsiteX45" fmla="*/ 1853851 w 3476306"/>
                <a:gd name="connsiteY45" fmla="*/ 1470530 h 2582655"/>
                <a:gd name="connsiteX46" fmla="*/ 1897190 w 3476306"/>
                <a:gd name="connsiteY46" fmla="*/ 1564447 h 2582655"/>
                <a:gd name="connsiteX47" fmla="*/ 1656112 w 3476306"/>
                <a:gd name="connsiteY47" fmla="*/ 1471387 h 2582655"/>
                <a:gd name="connsiteX48" fmla="*/ 1686020 w 3476306"/>
                <a:gd name="connsiteY48" fmla="*/ 1563399 h 2582655"/>
                <a:gd name="connsiteX49" fmla="*/ 1608772 w 3476306"/>
                <a:gd name="connsiteY49" fmla="*/ 1522346 h 2582655"/>
                <a:gd name="connsiteX50" fmla="*/ 1646110 w 3476306"/>
                <a:gd name="connsiteY50" fmla="*/ 1656458 h 2582655"/>
                <a:gd name="connsiteX51" fmla="*/ 1181005 w 3476306"/>
                <a:gd name="connsiteY51" fmla="*/ 1221737 h 2582655"/>
                <a:gd name="connsiteX52" fmla="*/ 1265492 w 3476306"/>
                <a:gd name="connsiteY52" fmla="*/ 1364231 h 2582655"/>
                <a:gd name="connsiteX53" fmla="*/ 1183767 w 3476306"/>
                <a:gd name="connsiteY53" fmla="*/ 1326893 h 2582655"/>
                <a:gd name="connsiteX54" fmla="*/ 1240250 w 3476306"/>
                <a:gd name="connsiteY54" fmla="*/ 1452814 h 2582655"/>
                <a:gd name="connsiteX55" fmla="*/ 1233964 w 3476306"/>
                <a:gd name="connsiteY55" fmla="*/ 1505487 h 2582655"/>
                <a:gd name="connsiteX56" fmla="*/ 1181195 w 3476306"/>
                <a:gd name="connsiteY56" fmla="*/ 1497676 h 2582655"/>
                <a:gd name="connsiteX57" fmla="*/ 1078420 w 3476306"/>
                <a:gd name="connsiteY57" fmla="*/ 1412809 h 2582655"/>
                <a:gd name="connsiteX58" fmla="*/ 1181957 w 3476306"/>
                <a:gd name="connsiteY58" fmla="*/ 1615215 h 2582655"/>
                <a:gd name="connsiteX59" fmla="*/ 1175957 w 3476306"/>
                <a:gd name="connsiteY59" fmla="*/ 1619501 h 2582655"/>
                <a:gd name="connsiteX60" fmla="*/ 1065943 w 3476306"/>
                <a:gd name="connsiteY60" fmla="*/ 1521489 h 2582655"/>
                <a:gd name="connsiteX61" fmla="*/ 1169670 w 3476306"/>
                <a:gd name="connsiteY61" fmla="*/ 1817240 h 2582655"/>
                <a:gd name="connsiteX62" fmla="*/ 1003268 w 3476306"/>
                <a:gd name="connsiteY62" fmla="*/ 1637980 h 2582655"/>
                <a:gd name="connsiteX63" fmla="*/ 1044416 w 3476306"/>
                <a:gd name="connsiteY63" fmla="*/ 1766281 h 2582655"/>
                <a:gd name="connsiteX64" fmla="*/ 976598 w 3476306"/>
                <a:gd name="connsiteY64" fmla="*/ 1713798 h 2582655"/>
                <a:gd name="connsiteX65" fmla="*/ 978884 w 3476306"/>
                <a:gd name="connsiteY65" fmla="*/ 1880772 h 2582655"/>
                <a:gd name="connsiteX66" fmla="*/ 901636 w 3476306"/>
                <a:gd name="connsiteY66" fmla="*/ 1742945 h 2582655"/>
                <a:gd name="connsiteX67" fmla="*/ 839343 w 3476306"/>
                <a:gd name="connsiteY67" fmla="*/ 1936493 h 2582655"/>
                <a:gd name="connsiteX68" fmla="*/ 760762 w 3476306"/>
                <a:gd name="connsiteY68" fmla="*/ 1501010 h 2582655"/>
                <a:gd name="connsiteX69" fmla="*/ 749998 w 3476306"/>
                <a:gd name="connsiteY69" fmla="*/ 1658077 h 2582655"/>
                <a:gd name="connsiteX70" fmla="*/ 690181 w 3476306"/>
                <a:gd name="connsiteY70" fmla="*/ 1807525 h 2582655"/>
                <a:gd name="connsiteX71" fmla="*/ 657511 w 3476306"/>
                <a:gd name="connsiteY71" fmla="*/ 1713227 h 2582655"/>
                <a:gd name="connsiteX72" fmla="*/ 579977 w 3476306"/>
                <a:gd name="connsiteY72" fmla="*/ 1821050 h 2582655"/>
                <a:gd name="connsiteX73" fmla="*/ 538543 w 3476306"/>
                <a:gd name="connsiteY73" fmla="*/ 1632931 h 2582655"/>
                <a:gd name="connsiteX74" fmla="*/ 432530 w 3476306"/>
                <a:gd name="connsiteY74" fmla="*/ 1684557 h 2582655"/>
                <a:gd name="connsiteX75" fmla="*/ 432530 w 3476306"/>
                <a:gd name="connsiteY75" fmla="*/ 1448432 h 2582655"/>
                <a:gd name="connsiteX76" fmla="*/ 474155 w 3476306"/>
                <a:gd name="connsiteY76" fmla="*/ 1512059 h 2582655"/>
                <a:gd name="connsiteX77" fmla="*/ 468630 w 3476306"/>
                <a:gd name="connsiteY77" fmla="*/ 1265076 h 2582655"/>
                <a:gd name="connsiteX78" fmla="*/ 631412 w 3476306"/>
                <a:gd name="connsiteY78" fmla="*/ 1550064 h 2582655"/>
                <a:gd name="connsiteX79" fmla="*/ 637508 w 3476306"/>
                <a:gd name="connsiteY79" fmla="*/ 1547968 h 2582655"/>
                <a:gd name="connsiteX80" fmla="*/ 505396 w 3476306"/>
                <a:gd name="connsiteY80" fmla="*/ 1126201 h 2582655"/>
                <a:gd name="connsiteX81" fmla="*/ 511969 w 3476306"/>
                <a:gd name="connsiteY81" fmla="*/ 1123248 h 2582655"/>
                <a:gd name="connsiteX82" fmla="*/ 669036 w 3476306"/>
                <a:gd name="connsiteY82" fmla="*/ 1363564 h 2582655"/>
                <a:gd name="connsiteX83" fmla="*/ 674656 w 3476306"/>
                <a:gd name="connsiteY83" fmla="*/ 1361278 h 2582655"/>
                <a:gd name="connsiteX84" fmla="*/ 525399 w 3476306"/>
                <a:gd name="connsiteY84" fmla="*/ 898744 h 2582655"/>
                <a:gd name="connsiteX85" fmla="*/ 829913 w 3476306"/>
                <a:gd name="connsiteY85" fmla="*/ 1086958 h 2582655"/>
                <a:gd name="connsiteX86" fmla="*/ 661892 w 3476306"/>
                <a:gd name="connsiteY86" fmla="*/ 891505 h 2582655"/>
                <a:gd name="connsiteX87" fmla="*/ 1083564 w 3476306"/>
                <a:gd name="connsiteY87" fmla="*/ 1054859 h 2582655"/>
                <a:gd name="connsiteX88" fmla="*/ 815816 w 3476306"/>
                <a:gd name="connsiteY88" fmla="*/ 831307 h 2582655"/>
                <a:gd name="connsiteX89" fmla="*/ 522732 w 3476306"/>
                <a:gd name="connsiteY89" fmla="*/ 658429 h 2582655"/>
                <a:gd name="connsiteX90" fmla="*/ 810387 w 3476306"/>
                <a:gd name="connsiteY90" fmla="*/ 658429 h 2582655"/>
                <a:gd name="connsiteX91" fmla="*/ 0 w 3476306"/>
                <a:gd name="connsiteY91" fmla="*/ 615757 h 2582655"/>
                <a:gd name="connsiteX92" fmla="*/ 731901 w 3476306"/>
                <a:gd name="connsiteY92" fmla="*/ 413350 h 2582655"/>
                <a:gd name="connsiteX93" fmla="*/ 576548 w 3476306"/>
                <a:gd name="connsiteY93" fmla="*/ 414112 h 2582655"/>
                <a:gd name="connsiteX94" fmla="*/ 416814 w 3476306"/>
                <a:gd name="connsiteY94" fmla="*/ 435353 h 2582655"/>
                <a:gd name="connsiteX95" fmla="*/ 262699 w 3476306"/>
                <a:gd name="connsiteY95" fmla="*/ 461642 h 2582655"/>
                <a:gd name="connsiteX96" fmla="*/ 103727 w 3476306"/>
                <a:gd name="connsiteY96" fmla="*/ 487169 h 2582655"/>
                <a:gd name="connsiteX97" fmla="*/ 1199864 w 3476306"/>
                <a:gd name="connsiteY97" fmla="*/ 123505 h 2582655"/>
                <a:gd name="connsiteX98" fmla="*/ 930211 w 3476306"/>
                <a:gd name="connsiteY98" fmla="*/ 163319 h 2582655"/>
                <a:gd name="connsiteX99" fmla="*/ 682276 w 3476306"/>
                <a:gd name="connsiteY99" fmla="*/ 204562 h 2582655"/>
                <a:gd name="connsiteX100" fmla="*/ 411766 w 3476306"/>
                <a:gd name="connsiteY100" fmla="*/ 175321 h 2582655"/>
                <a:gd name="connsiteX101" fmla="*/ 676180 w 3476306"/>
                <a:gd name="connsiteY101" fmla="*/ 97596 h 2582655"/>
                <a:gd name="connsiteX0" fmla="*/ 676180 w 3465529"/>
                <a:gd name="connsiteY0" fmla="*/ 97596 h 2590527"/>
                <a:gd name="connsiteX1" fmla="*/ 1078992 w 3465529"/>
                <a:gd name="connsiteY1" fmla="*/ 91691 h 2590527"/>
                <a:gd name="connsiteX2" fmla="*/ 1686687 w 3465529"/>
                <a:gd name="connsiteY2" fmla="*/ 16634 h 2590527"/>
                <a:gd name="connsiteX3" fmla="*/ 1465231 w 3465529"/>
                <a:gd name="connsiteY3" fmla="*/ 92167 h 2590527"/>
                <a:gd name="connsiteX4" fmla="*/ 1762125 w 3465529"/>
                <a:gd name="connsiteY4" fmla="*/ 52829 h 2590527"/>
                <a:gd name="connsiteX5" fmla="*/ 2170652 w 3465529"/>
                <a:gd name="connsiteY5" fmla="*/ 5204 h 2590527"/>
                <a:gd name="connsiteX6" fmla="*/ 921639 w 3465529"/>
                <a:gd name="connsiteY6" fmla="*/ 329340 h 2590527"/>
                <a:gd name="connsiteX7" fmla="*/ 1370838 w 3465529"/>
                <a:gd name="connsiteY7" fmla="*/ 357153 h 2590527"/>
                <a:gd name="connsiteX8" fmla="*/ 1067276 w 3465529"/>
                <a:gd name="connsiteY8" fmla="*/ 406778 h 2590527"/>
                <a:gd name="connsiteX9" fmla="*/ 789718 w 3465529"/>
                <a:gd name="connsiteY9" fmla="*/ 430305 h 2590527"/>
                <a:gd name="connsiteX10" fmla="*/ 1102995 w 3465529"/>
                <a:gd name="connsiteY10" fmla="*/ 459642 h 2590527"/>
                <a:gd name="connsiteX11" fmla="*/ 1392745 w 3465529"/>
                <a:gd name="connsiteY11" fmla="*/ 577180 h 2590527"/>
                <a:gd name="connsiteX12" fmla="*/ 854964 w 3465529"/>
                <a:gd name="connsiteY12" fmla="*/ 522602 h 2590527"/>
                <a:gd name="connsiteX13" fmla="*/ 1372838 w 3465529"/>
                <a:gd name="connsiteY13" fmla="*/ 766537 h 2590527"/>
                <a:gd name="connsiteX14" fmla="*/ 1263110 w 3465529"/>
                <a:gd name="connsiteY14" fmla="*/ 751869 h 2590527"/>
                <a:gd name="connsiteX15" fmla="*/ 1149001 w 3465529"/>
                <a:gd name="connsiteY15" fmla="*/ 732247 h 2590527"/>
                <a:gd name="connsiteX16" fmla="*/ 1425226 w 3465529"/>
                <a:gd name="connsiteY16" fmla="*/ 872551 h 2590527"/>
                <a:gd name="connsiteX17" fmla="*/ 1248632 w 3465529"/>
                <a:gd name="connsiteY17" fmla="*/ 917413 h 2590527"/>
                <a:gd name="connsiteX18" fmla="*/ 1540097 w 3465529"/>
                <a:gd name="connsiteY18" fmla="*/ 1039905 h 2590527"/>
                <a:gd name="connsiteX19" fmla="*/ 1636585 w 3465529"/>
                <a:gd name="connsiteY19" fmla="*/ 978850 h 2590527"/>
                <a:gd name="connsiteX20" fmla="*/ 1644110 w 3465529"/>
                <a:gd name="connsiteY20" fmla="*/ 928557 h 2590527"/>
                <a:gd name="connsiteX21" fmla="*/ 2225135 w 3465529"/>
                <a:gd name="connsiteY21" fmla="*/ 1417666 h 2590527"/>
                <a:gd name="connsiteX22" fmla="*/ 2265807 w 3465529"/>
                <a:gd name="connsiteY22" fmla="*/ 1390330 h 2590527"/>
                <a:gd name="connsiteX23" fmla="*/ 2490121 w 3465529"/>
                <a:gd name="connsiteY23" fmla="*/ 1542158 h 2590527"/>
                <a:gd name="connsiteX24" fmla="*/ 2498693 w 3465529"/>
                <a:gd name="connsiteY24" fmla="*/ 1505582 h 2590527"/>
                <a:gd name="connsiteX25" fmla="*/ 2610612 w 3465529"/>
                <a:gd name="connsiteY25" fmla="*/ 1599022 h 2590527"/>
                <a:gd name="connsiteX26" fmla="*/ 2618708 w 3465529"/>
                <a:gd name="connsiteY26" fmla="*/ 1515774 h 2590527"/>
                <a:gd name="connsiteX27" fmla="*/ 2745295 w 3465529"/>
                <a:gd name="connsiteY27" fmla="*/ 1663506 h 2590527"/>
                <a:gd name="connsiteX28" fmla="*/ 2873280 w 3465529"/>
                <a:gd name="connsiteY28" fmla="*/ 1671852 h 2590527"/>
                <a:gd name="connsiteX29" fmla="*/ 3321625 w 3465529"/>
                <a:gd name="connsiteY29" fmla="*/ 2191186 h 2590527"/>
                <a:gd name="connsiteX30" fmla="*/ 3444675 w 3465529"/>
                <a:gd name="connsiteY30" fmla="*/ 2578020 h 2590527"/>
                <a:gd name="connsiteX31" fmla="*/ 2573560 w 3465529"/>
                <a:gd name="connsiteY31" fmla="*/ 1848577 h 2590527"/>
                <a:gd name="connsiteX32" fmla="*/ 2428018 w 3465529"/>
                <a:gd name="connsiteY32" fmla="*/ 1693796 h 2590527"/>
                <a:gd name="connsiteX33" fmla="*/ 2504504 w 3465529"/>
                <a:gd name="connsiteY33" fmla="*/ 1980498 h 2590527"/>
                <a:gd name="connsiteX34" fmla="*/ 2272665 w 3465529"/>
                <a:gd name="connsiteY34" fmla="*/ 1820288 h 2590527"/>
                <a:gd name="connsiteX35" fmla="*/ 2282762 w 3465529"/>
                <a:gd name="connsiteY35" fmla="*/ 1868485 h 2590527"/>
                <a:gd name="connsiteX36" fmla="*/ 2249329 w 3465529"/>
                <a:gd name="connsiteY36" fmla="*/ 1846958 h 2590527"/>
                <a:gd name="connsiteX37" fmla="*/ 2244090 w 3465529"/>
                <a:gd name="connsiteY37" fmla="*/ 1855626 h 2590527"/>
                <a:gd name="connsiteX38" fmla="*/ 2239804 w 3465529"/>
                <a:gd name="connsiteY38" fmla="*/ 1913538 h 2590527"/>
                <a:gd name="connsiteX39" fmla="*/ 2229326 w 3465529"/>
                <a:gd name="connsiteY39" fmla="*/ 1855245 h 2590527"/>
                <a:gd name="connsiteX40" fmla="*/ 2247329 w 3465529"/>
                <a:gd name="connsiteY40" fmla="*/ 1685605 h 2590527"/>
                <a:gd name="connsiteX41" fmla="*/ 2221040 w 3465529"/>
                <a:gd name="connsiteY41" fmla="*/ 1652648 h 2590527"/>
                <a:gd name="connsiteX42" fmla="*/ 2101977 w 3465529"/>
                <a:gd name="connsiteY42" fmla="*/ 1580734 h 2590527"/>
                <a:gd name="connsiteX43" fmla="*/ 2078641 w 3465529"/>
                <a:gd name="connsiteY43" fmla="*/ 1562827 h 2590527"/>
                <a:gd name="connsiteX44" fmla="*/ 1915192 w 3465529"/>
                <a:gd name="connsiteY44" fmla="*/ 1518822 h 2590527"/>
                <a:gd name="connsiteX45" fmla="*/ 1853851 w 3465529"/>
                <a:gd name="connsiteY45" fmla="*/ 1470530 h 2590527"/>
                <a:gd name="connsiteX46" fmla="*/ 1897190 w 3465529"/>
                <a:gd name="connsiteY46" fmla="*/ 1564447 h 2590527"/>
                <a:gd name="connsiteX47" fmla="*/ 1656112 w 3465529"/>
                <a:gd name="connsiteY47" fmla="*/ 1471387 h 2590527"/>
                <a:gd name="connsiteX48" fmla="*/ 1686020 w 3465529"/>
                <a:gd name="connsiteY48" fmla="*/ 1563399 h 2590527"/>
                <a:gd name="connsiteX49" fmla="*/ 1608772 w 3465529"/>
                <a:gd name="connsiteY49" fmla="*/ 1522346 h 2590527"/>
                <a:gd name="connsiteX50" fmla="*/ 1646110 w 3465529"/>
                <a:gd name="connsiteY50" fmla="*/ 1656458 h 2590527"/>
                <a:gd name="connsiteX51" fmla="*/ 1181005 w 3465529"/>
                <a:gd name="connsiteY51" fmla="*/ 1221737 h 2590527"/>
                <a:gd name="connsiteX52" fmla="*/ 1265492 w 3465529"/>
                <a:gd name="connsiteY52" fmla="*/ 1364231 h 2590527"/>
                <a:gd name="connsiteX53" fmla="*/ 1183767 w 3465529"/>
                <a:gd name="connsiteY53" fmla="*/ 1326893 h 2590527"/>
                <a:gd name="connsiteX54" fmla="*/ 1240250 w 3465529"/>
                <a:gd name="connsiteY54" fmla="*/ 1452814 h 2590527"/>
                <a:gd name="connsiteX55" fmla="*/ 1233964 w 3465529"/>
                <a:gd name="connsiteY55" fmla="*/ 1505487 h 2590527"/>
                <a:gd name="connsiteX56" fmla="*/ 1181195 w 3465529"/>
                <a:gd name="connsiteY56" fmla="*/ 1497676 h 2590527"/>
                <a:gd name="connsiteX57" fmla="*/ 1078420 w 3465529"/>
                <a:gd name="connsiteY57" fmla="*/ 1412809 h 2590527"/>
                <a:gd name="connsiteX58" fmla="*/ 1181957 w 3465529"/>
                <a:gd name="connsiteY58" fmla="*/ 1615215 h 2590527"/>
                <a:gd name="connsiteX59" fmla="*/ 1175957 w 3465529"/>
                <a:gd name="connsiteY59" fmla="*/ 1619501 h 2590527"/>
                <a:gd name="connsiteX60" fmla="*/ 1065943 w 3465529"/>
                <a:gd name="connsiteY60" fmla="*/ 1521489 h 2590527"/>
                <a:gd name="connsiteX61" fmla="*/ 1169670 w 3465529"/>
                <a:gd name="connsiteY61" fmla="*/ 1817240 h 2590527"/>
                <a:gd name="connsiteX62" fmla="*/ 1003268 w 3465529"/>
                <a:gd name="connsiteY62" fmla="*/ 1637980 h 2590527"/>
                <a:gd name="connsiteX63" fmla="*/ 1044416 w 3465529"/>
                <a:gd name="connsiteY63" fmla="*/ 1766281 h 2590527"/>
                <a:gd name="connsiteX64" fmla="*/ 976598 w 3465529"/>
                <a:gd name="connsiteY64" fmla="*/ 1713798 h 2590527"/>
                <a:gd name="connsiteX65" fmla="*/ 978884 w 3465529"/>
                <a:gd name="connsiteY65" fmla="*/ 1880772 h 2590527"/>
                <a:gd name="connsiteX66" fmla="*/ 901636 w 3465529"/>
                <a:gd name="connsiteY66" fmla="*/ 1742945 h 2590527"/>
                <a:gd name="connsiteX67" fmla="*/ 839343 w 3465529"/>
                <a:gd name="connsiteY67" fmla="*/ 1936493 h 2590527"/>
                <a:gd name="connsiteX68" fmla="*/ 760762 w 3465529"/>
                <a:gd name="connsiteY68" fmla="*/ 1501010 h 2590527"/>
                <a:gd name="connsiteX69" fmla="*/ 749998 w 3465529"/>
                <a:gd name="connsiteY69" fmla="*/ 1658077 h 2590527"/>
                <a:gd name="connsiteX70" fmla="*/ 690181 w 3465529"/>
                <a:gd name="connsiteY70" fmla="*/ 1807525 h 2590527"/>
                <a:gd name="connsiteX71" fmla="*/ 657511 w 3465529"/>
                <a:gd name="connsiteY71" fmla="*/ 1713227 h 2590527"/>
                <a:gd name="connsiteX72" fmla="*/ 579977 w 3465529"/>
                <a:gd name="connsiteY72" fmla="*/ 1821050 h 2590527"/>
                <a:gd name="connsiteX73" fmla="*/ 538543 w 3465529"/>
                <a:gd name="connsiteY73" fmla="*/ 1632931 h 2590527"/>
                <a:gd name="connsiteX74" fmla="*/ 432530 w 3465529"/>
                <a:gd name="connsiteY74" fmla="*/ 1684557 h 2590527"/>
                <a:gd name="connsiteX75" fmla="*/ 432530 w 3465529"/>
                <a:gd name="connsiteY75" fmla="*/ 1448432 h 2590527"/>
                <a:gd name="connsiteX76" fmla="*/ 474155 w 3465529"/>
                <a:gd name="connsiteY76" fmla="*/ 1512059 h 2590527"/>
                <a:gd name="connsiteX77" fmla="*/ 468630 w 3465529"/>
                <a:gd name="connsiteY77" fmla="*/ 1265076 h 2590527"/>
                <a:gd name="connsiteX78" fmla="*/ 631412 w 3465529"/>
                <a:gd name="connsiteY78" fmla="*/ 1550064 h 2590527"/>
                <a:gd name="connsiteX79" fmla="*/ 637508 w 3465529"/>
                <a:gd name="connsiteY79" fmla="*/ 1547968 h 2590527"/>
                <a:gd name="connsiteX80" fmla="*/ 505396 w 3465529"/>
                <a:gd name="connsiteY80" fmla="*/ 1126201 h 2590527"/>
                <a:gd name="connsiteX81" fmla="*/ 511969 w 3465529"/>
                <a:gd name="connsiteY81" fmla="*/ 1123248 h 2590527"/>
                <a:gd name="connsiteX82" fmla="*/ 669036 w 3465529"/>
                <a:gd name="connsiteY82" fmla="*/ 1363564 h 2590527"/>
                <a:gd name="connsiteX83" fmla="*/ 674656 w 3465529"/>
                <a:gd name="connsiteY83" fmla="*/ 1361278 h 2590527"/>
                <a:gd name="connsiteX84" fmla="*/ 525399 w 3465529"/>
                <a:gd name="connsiteY84" fmla="*/ 898744 h 2590527"/>
                <a:gd name="connsiteX85" fmla="*/ 829913 w 3465529"/>
                <a:gd name="connsiteY85" fmla="*/ 1086958 h 2590527"/>
                <a:gd name="connsiteX86" fmla="*/ 661892 w 3465529"/>
                <a:gd name="connsiteY86" fmla="*/ 891505 h 2590527"/>
                <a:gd name="connsiteX87" fmla="*/ 1083564 w 3465529"/>
                <a:gd name="connsiteY87" fmla="*/ 1054859 h 2590527"/>
                <a:gd name="connsiteX88" fmla="*/ 815816 w 3465529"/>
                <a:gd name="connsiteY88" fmla="*/ 831307 h 2590527"/>
                <a:gd name="connsiteX89" fmla="*/ 522732 w 3465529"/>
                <a:gd name="connsiteY89" fmla="*/ 658429 h 2590527"/>
                <a:gd name="connsiteX90" fmla="*/ 810387 w 3465529"/>
                <a:gd name="connsiteY90" fmla="*/ 658429 h 2590527"/>
                <a:gd name="connsiteX91" fmla="*/ 0 w 3465529"/>
                <a:gd name="connsiteY91" fmla="*/ 615757 h 2590527"/>
                <a:gd name="connsiteX92" fmla="*/ 731901 w 3465529"/>
                <a:gd name="connsiteY92" fmla="*/ 413350 h 2590527"/>
                <a:gd name="connsiteX93" fmla="*/ 576548 w 3465529"/>
                <a:gd name="connsiteY93" fmla="*/ 414112 h 2590527"/>
                <a:gd name="connsiteX94" fmla="*/ 416814 w 3465529"/>
                <a:gd name="connsiteY94" fmla="*/ 435353 h 2590527"/>
                <a:gd name="connsiteX95" fmla="*/ 262699 w 3465529"/>
                <a:gd name="connsiteY95" fmla="*/ 461642 h 2590527"/>
                <a:gd name="connsiteX96" fmla="*/ 103727 w 3465529"/>
                <a:gd name="connsiteY96" fmla="*/ 487169 h 2590527"/>
                <a:gd name="connsiteX97" fmla="*/ 1199864 w 3465529"/>
                <a:gd name="connsiteY97" fmla="*/ 123505 h 2590527"/>
                <a:gd name="connsiteX98" fmla="*/ 930211 w 3465529"/>
                <a:gd name="connsiteY98" fmla="*/ 163319 h 2590527"/>
                <a:gd name="connsiteX99" fmla="*/ 682276 w 3465529"/>
                <a:gd name="connsiteY99" fmla="*/ 204562 h 2590527"/>
                <a:gd name="connsiteX100" fmla="*/ 411766 w 3465529"/>
                <a:gd name="connsiteY100" fmla="*/ 175321 h 2590527"/>
                <a:gd name="connsiteX101" fmla="*/ 676180 w 3465529"/>
                <a:gd name="connsiteY101" fmla="*/ 97596 h 2590527"/>
                <a:gd name="connsiteX0" fmla="*/ 676180 w 3321624"/>
                <a:gd name="connsiteY0" fmla="*/ 97596 h 2600146"/>
                <a:gd name="connsiteX1" fmla="*/ 1078992 w 3321624"/>
                <a:gd name="connsiteY1" fmla="*/ 91691 h 2600146"/>
                <a:gd name="connsiteX2" fmla="*/ 1686687 w 3321624"/>
                <a:gd name="connsiteY2" fmla="*/ 16634 h 2600146"/>
                <a:gd name="connsiteX3" fmla="*/ 1465231 w 3321624"/>
                <a:gd name="connsiteY3" fmla="*/ 92167 h 2600146"/>
                <a:gd name="connsiteX4" fmla="*/ 1762125 w 3321624"/>
                <a:gd name="connsiteY4" fmla="*/ 52829 h 2600146"/>
                <a:gd name="connsiteX5" fmla="*/ 2170652 w 3321624"/>
                <a:gd name="connsiteY5" fmla="*/ 5204 h 2600146"/>
                <a:gd name="connsiteX6" fmla="*/ 921639 w 3321624"/>
                <a:gd name="connsiteY6" fmla="*/ 329340 h 2600146"/>
                <a:gd name="connsiteX7" fmla="*/ 1370838 w 3321624"/>
                <a:gd name="connsiteY7" fmla="*/ 357153 h 2600146"/>
                <a:gd name="connsiteX8" fmla="*/ 1067276 w 3321624"/>
                <a:gd name="connsiteY8" fmla="*/ 406778 h 2600146"/>
                <a:gd name="connsiteX9" fmla="*/ 789718 w 3321624"/>
                <a:gd name="connsiteY9" fmla="*/ 430305 h 2600146"/>
                <a:gd name="connsiteX10" fmla="*/ 1102995 w 3321624"/>
                <a:gd name="connsiteY10" fmla="*/ 459642 h 2600146"/>
                <a:gd name="connsiteX11" fmla="*/ 1392745 w 3321624"/>
                <a:gd name="connsiteY11" fmla="*/ 577180 h 2600146"/>
                <a:gd name="connsiteX12" fmla="*/ 854964 w 3321624"/>
                <a:gd name="connsiteY12" fmla="*/ 522602 h 2600146"/>
                <a:gd name="connsiteX13" fmla="*/ 1372838 w 3321624"/>
                <a:gd name="connsiteY13" fmla="*/ 766537 h 2600146"/>
                <a:gd name="connsiteX14" fmla="*/ 1263110 w 3321624"/>
                <a:gd name="connsiteY14" fmla="*/ 751869 h 2600146"/>
                <a:gd name="connsiteX15" fmla="*/ 1149001 w 3321624"/>
                <a:gd name="connsiteY15" fmla="*/ 732247 h 2600146"/>
                <a:gd name="connsiteX16" fmla="*/ 1425226 w 3321624"/>
                <a:gd name="connsiteY16" fmla="*/ 872551 h 2600146"/>
                <a:gd name="connsiteX17" fmla="*/ 1248632 w 3321624"/>
                <a:gd name="connsiteY17" fmla="*/ 917413 h 2600146"/>
                <a:gd name="connsiteX18" fmla="*/ 1540097 w 3321624"/>
                <a:gd name="connsiteY18" fmla="*/ 1039905 h 2600146"/>
                <a:gd name="connsiteX19" fmla="*/ 1636585 w 3321624"/>
                <a:gd name="connsiteY19" fmla="*/ 978850 h 2600146"/>
                <a:gd name="connsiteX20" fmla="*/ 1644110 w 3321624"/>
                <a:gd name="connsiteY20" fmla="*/ 928557 h 2600146"/>
                <a:gd name="connsiteX21" fmla="*/ 2225135 w 3321624"/>
                <a:gd name="connsiteY21" fmla="*/ 1417666 h 2600146"/>
                <a:gd name="connsiteX22" fmla="*/ 2265807 w 3321624"/>
                <a:gd name="connsiteY22" fmla="*/ 1390330 h 2600146"/>
                <a:gd name="connsiteX23" fmla="*/ 2490121 w 3321624"/>
                <a:gd name="connsiteY23" fmla="*/ 1542158 h 2600146"/>
                <a:gd name="connsiteX24" fmla="*/ 2498693 w 3321624"/>
                <a:gd name="connsiteY24" fmla="*/ 1505582 h 2600146"/>
                <a:gd name="connsiteX25" fmla="*/ 2610612 w 3321624"/>
                <a:gd name="connsiteY25" fmla="*/ 1599022 h 2600146"/>
                <a:gd name="connsiteX26" fmla="*/ 2618708 w 3321624"/>
                <a:gd name="connsiteY26" fmla="*/ 1515774 h 2600146"/>
                <a:gd name="connsiteX27" fmla="*/ 2745295 w 3321624"/>
                <a:gd name="connsiteY27" fmla="*/ 1663506 h 2600146"/>
                <a:gd name="connsiteX28" fmla="*/ 2873280 w 3321624"/>
                <a:gd name="connsiteY28" fmla="*/ 1671852 h 2600146"/>
                <a:gd name="connsiteX29" fmla="*/ 3321625 w 3321624"/>
                <a:gd name="connsiteY29" fmla="*/ 2191186 h 2600146"/>
                <a:gd name="connsiteX30" fmla="*/ 3142689 w 3321624"/>
                <a:gd name="connsiteY30" fmla="*/ 2587842 h 2600146"/>
                <a:gd name="connsiteX31" fmla="*/ 2573560 w 3321624"/>
                <a:gd name="connsiteY31" fmla="*/ 1848577 h 2600146"/>
                <a:gd name="connsiteX32" fmla="*/ 2428018 w 3321624"/>
                <a:gd name="connsiteY32" fmla="*/ 1693796 h 2600146"/>
                <a:gd name="connsiteX33" fmla="*/ 2504504 w 3321624"/>
                <a:gd name="connsiteY33" fmla="*/ 1980498 h 2600146"/>
                <a:gd name="connsiteX34" fmla="*/ 2272665 w 3321624"/>
                <a:gd name="connsiteY34" fmla="*/ 1820288 h 2600146"/>
                <a:gd name="connsiteX35" fmla="*/ 2282762 w 3321624"/>
                <a:gd name="connsiteY35" fmla="*/ 1868485 h 2600146"/>
                <a:gd name="connsiteX36" fmla="*/ 2249329 w 3321624"/>
                <a:gd name="connsiteY36" fmla="*/ 1846958 h 2600146"/>
                <a:gd name="connsiteX37" fmla="*/ 2244090 w 3321624"/>
                <a:gd name="connsiteY37" fmla="*/ 1855626 h 2600146"/>
                <a:gd name="connsiteX38" fmla="*/ 2239804 w 3321624"/>
                <a:gd name="connsiteY38" fmla="*/ 1913538 h 2600146"/>
                <a:gd name="connsiteX39" fmla="*/ 2229326 w 3321624"/>
                <a:gd name="connsiteY39" fmla="*/ 1855245 h 2600146"/>
                <a:gd name="connsiteX40" fmla="*/ 2247329 w 3321624"/>
                <a:gd name="connsiteY40" fmla="*/ 1685605 h 2600146"/>
                <a:gd name="connsiteX41" fmla="*/ 2221040 w 3321624"/>
                <a:gd name="connsiteY41" fmla="*/ 1652648 h 2600146"/>
                <a:gd name="connsiteX42" fmla="*/ 2101977 w 3321624"/>
                <a:gd name="connsiteY42" fmla="*/ 1580734 h 2600146"/>
                <a:gd name="connsiteX43" fmla="*/ 2078641 w 3321624"/>
                <a:gd name="connsiteY43" fmla="*/ 1562827 h 2600146"/>
                <a:gd name="connsiteX44" fmla="*/ 1915192 w 3321624"/>
                <a:gd name="connsiteY44" fmla="*/ 1518822 h 2600146"/>
                <a:gd name="connsiteX45" fmla="*/ 1853851 w 3321624"/>
                <a:gd name="connsiteY45" fmla="*/ 1470530 h 2600146"/>
                <a:gd name="connsiteX46" fmla="*/ 1897190 w 3321624"/>
                <a:gd name="connsiteY46" fmla="*/ 1564447 h 2600146"/>
                <a:gd name="connsiteX47" fmla="*/ 1656112 w 3321624"/>
                <a:gd name="connsiteY47" fmla="*/ 1471387 h 2600146"/>
                <a:gd name="connsiteX48" fmla="*/ 1686020 w 3321624"/>
                <a:gd name="connsiteY48" fmla="*/ 1563399 h 2600146"/>
                <a:gd name="connsiteX49" fmla="*/ 1608772 w 3321624"/>
                <a:gd name="connsiteY49" fmla="*/ 1522346 h 2600146"/>
                <a:gd name="connsiteX50" fmla="*/ 1646110 w 3321624"/>
                <a:gd name="connsiteY50" fmla="*/ 1656458 h 2600146"/>
                <a:gd name="connsiteX51" fmla="*/ 1181005 w 3321624"/>
                <a:gd name="connsiteY51" fmla="*/ 1221737 h 2600146"/>
                <a:gd name="connsiteX52" fmla="*/ 1265492 w 3321624"/>
                <a:gd name="connsiteY52" fmla="*/ 1364231 h 2600146"/>
                <a:gd name="connsiteX53" fmla="*/ 1183767 w 3321624"/>
                <a:gd name="connsiteY53" fmla="*/ 1326893 h 2600146"/>
                <a:gd name="connsiteX54" fmla="*/ 1240250 w 3321624"/>
                <a:gd name="connsiteY54" fmla="*/ 1452814 h 2600146"/>
                <a:gd name="connsiteX55" fmla="*/ 1233964 w 3321624"/>
                <a:gd name="connsiteY55" fmla="*/ 1505487 h 2600146"/>
                <a:gd name="connsiteX56" fmla="*/ 1181195 w 3321624"/>
                <a:gd name="connsiteY56" fmla="*/ 1497676 h 2600146"/>
                <a:gd name="connsiteX57" fmla="*/ 1078420 w 3321624"/>
                <a:gd name="connsiteY57" fmla="*/ 1412809 h 2600146"/>
                <a:gd name="connsiteX58" fmla="*/ 1181957 w 3321624"/>
                <a:gd name="connsiteY58" fmla="*/ 1615215 h 2600146"/>
                <a:gd name="connsiteX59" fmla="*/ 1175957 w 3321624"/>
                <a:gd name="connsiteY59" fmla="*/ 1619501 h 2600146"/>
                <a:gd name="connsiteX60" fmla="*/ 1065943 w 3321624"/>
                <a:gd name="connsiteY60" fmla="*/ 1521489 h 2600146"/>
                <a:gd name="connsiteX61" fmla="*/ 1169670 w 3321624"/>
                <a:gd name="connsiteY61" fmla="*/ 1817240 h 2600146"/>
                <a:gd name="connsiteX62" fmla="*/ 1003268 w 3321624"/>
                <a:gd name="connsiteY62" fmla="*/ 1637980 h 2600146"/>
                <a:gd name="connsiteX63" fmla="*/ 1044416 w 3321624"/>
                <a:gd name="connsiteY63" fmla="*/ 1766281 h 2600146"/>
                <a:gd name="connsiteX64" fmla="*/ 976598 w 3321624"/>
                <a:gd name="connsiteY64" fmla="*/ 1713798 h 2600146"/>
                <a:gd name="connsiteX65" fmla="*/ 978884 w 3321624"/>
                <a:gd name="connsiteY65" fmla="*/ 1880772 h 2600146"/>
                <a:gd name="connsiteX66" fmla="*/ 901636 w 3321624"/>
                <a:gd name="connsiteY66" fmla="*/ 1742945 h 2600146"/>
                <a:gd name="connsiteX67" fmla="*/ 839343 w 3321624"/>
                <a:gd name="connsiteY67" fmla="*/ 1936493 h 2600146"/>
                <a:gd name="connsiteX68" fmla="*/ 760762 w 3321624"/>
                <a:gd name="connsiteY68" fmla="*/ 1501010 h 2600146"/>
                <a:gd name="connsiteX69" fmla="*/ 749998 w 3321624"/>
                <a:gd name="connsiteY69" fmla="*/ 1658077 h 2600146"/>
                <a:gd name="connsiteX70" fmla="*/ 690181 w 3321624"/>
                <a:gd name="connsiteY70" fmla="*/ 1807525 h 2600146"/>
                <a:gd name="connsiteX71" fmla="*/ 657511 w 3321624"/>
                <a:gd name="connsiteY71" fmla="*/ 1713227 h 2600146"/>
                <a:gd name="connsiteX72" fmla="*/ 579977 w 3321624"/>
                <a:gd name="connsiteY72" fmla="*/ 1821050 h 2600146"/>
                <a:gd name="connsiteX73" fmla="*/ 538543 w 3321624"/>
                <a:gd name="connsiteY73" fmla="*/ 1632931 h 2600146"/>
                <a:gd name="connsiteX74" fmla="*/ 432530 w 3321624"/>
                <a:gd name="connsiteY74" fmla="*/ 1684557 h 2600146"/>
                <a:gd name="connsiteX75" fmla="*/ 432530 w 3321624"/>
                <a:gd name="connsiteY75" fmla="*/ 1448432 h 2600146"/>
                <a:gd name="connsiteX76" fmla="*/ 474155 w 3321624"/>
                <a:gd name="connsiteY76" fmla="*/ 1512059 h 2600146"/>
                <a:gd name="connsiteX77" fmla="*/ 468630 w 3321624"/>
                <a:gd name="connsiteY77" fmla="*/ 1265076 h 2600146"/>
                <a:gd name="connsiteX78" fmla="*/ 631412 w 3321624"/>
                <a:gd name="connsiteY78" fmla="*/ 1550064 h 2600146"/>
                <a:gd name="connsiteX79" fmla="*/ 637508 w 3321624"/>
                <a:gd name="connsiteY79" fmla="*/ 1547968 h 2600146"/>
                <a:gd name="connsiteX80" fmla="*/ 505396 w 3321624"/>
                <a:gd name="connsiteY80" fmla="*/ 1126201 h 2600146"/>
                <a:gd name="connsiteX81" fmla="*/ 511969 w 3321624"/>
                <a:gd name="connsiteY81" fmla="*/ 1123248 h 2600146"/>
                <a:gd name="connsiteX82" fmla="*/ 669036 w 3321624"/>
                <a:gd name="connsiteY82" fmla="*/ 1363564 h 2600146"/>
                <a:gd name="connsiteX83" fmla="*/ 674656 w 3321624"/>
                <a:gd name="connsiteY83" fmla="*/ 1361278 h 2600146"/>
                <a:gd name="connsiteX84" fmla="*/ 525399 w 3321624"/>
                <a:gd name="connsiteY84" fmla="*/ 898744 h 2600146"/>
                <a:gd name="connsiteX85" fmla="*/ 829913 w 3321624"/>
                <a:gd name="connsiteY85" fmla="*/ 1086958 h 2600146"/>
                <a:gd name="connsiteX86" fmla="*/ 661892 w 3321624"/>
                <a:gd name="connsiteY86" fmla="*/ 891505 h 2600146"/>
                <a:gd name="connsiteX87" fmla="*/ 1083564 w 3321624"/>
                <a:gd name="connsiteY87" fmla="*/ 1054859 h 2600146"/>
                <a:gd name="connsiteX88" fmla="*/ 815816 w 3321624"/>
                <a:gd name="connsiteY88" fmla="*/ 831307 h 2600146"/>
                <a:gd name="connsiteX89" fmla="*/ 522732 w 3321624"/>
                <a:gd name="connsiteY89" fmla="*/ 658429 h 2600146"/>
                <a:gd name="connsiteX90" fmla="*/ 810387 w 3321624"/>
                <a:gd name="connsiteY90" fmla="*/ 658429 h 2600146"/>
                <a:gd name="connsiteX91" fmla="*/ 0 w 3321624"/>
                <a:gd name="connsiteY91" fmla="*/ 615757 h 2600146"/>
                <a:gd name="connsiteX92" fmla="*/ 731901 w 3321624"/>
                <a:gd name="connsiteY92" fmla="*/ 413350 h 2600146"/>
                <a:gd name="connsiteX93" fmla="*/ 576548 w 3321624"/>
                <a:gd name="connsiteY93" fmla="*/ 414112 h 2600146"/>
                <a:gd name="connsiteX94" fmla="*/ 416814 w 3321624"/>
                <a:gd name="connsiteY94" fmla="*/ 435353 h 2600146"/>
                <a:gd name="connsiteX95" fmla="*/ 262699 w 3321624"/>
                <a:gd name="connsiteY95" fmla="*/ 461642 h 2600146"/>
                <a:gd name="connsiteX96" fmla="*/ 103727 w 3321624"/>
                <a:gd name="connsiteY96" fmla="*/ 487169 h 2600146"/>
                <a:gd name="connsiteX97" fmla="*/ 1199864 w 3321624"/>
                <a:gd name="connsiteY97" fmla="*/ 123505 h 2600146"/>
                <a:gd name="connsiteX98" fmla="*/ 930211 w 3321624"/>
                <a:gd name="connsiteY98" fmla="*/ 163319 h 2600146"/>
                <a:gd name="connsiteX99" fmla="*/ 682276 w 3321624"/>
                <a:gd name="connsiteY99" fmla="*/ 204562 h 2600146"/>
                <a:gd name="connsiteX100" fmla="*/ 411766 w 3321624"/>
                <a:gd name="connsiteY100" fmla="*/ 175321 h 2600146"/>
                <a:gd name="connsiteX101" fmla="*/ 676180 w 3321624"/>
                <a:gd name="connsiteY101" fmla="*/ 97596 h 2600146"/>
                <a:gd name="connsiteX0" fmla="*/ 676180 w 3233113"/>
                <a:gd name="connsiteY0" fmla="*/ 97596 h 2588701"/>
                <a:gd name="connsiteX1" fmla="*/ 1078992 w 3233113"/>
                <a:gd name="connsiteY1" fmla="*/ 91691 h 2588701"/>
                <a:gd name="connsiteX2" fmla="*/ 1686687 w 3233113"/>
                <a:gd name="connsiteY2" fmla="*/ 16634 h 2588701"/>
                <a:gd name="connsiteX3" fmla="*/ 1465231 w 3233113"/>
                <a:gd name="connsiteY3" fmla="*/ 92167 h 2588701"/>
                <a:gd name="connsiteX4" fmla="*/ 1762125 w 3233113"/>
                <a:gd name="connsiteY4" fmla="*/ 52829 h 2588701"/>
                <a:gd name="connsiteX5" fmla="*/ 2170652 w 3233113"/>
                <a:gd name="connsiteY5" fmla="*/ 5204 h 2588701"/>
                <a:gd name="connsiteX6" fmla="*/ 921639 w 3233113"/>
                <a:gd name="connsiteY6" fmla="*/ 329340 h 2588701"/>
                <a:gd name="connsiteX7" fmla="*/ 1370838 w 3233113"/>
                <a:gd name="connsiteY7" fmla="*/ 357153 h 2588701"/>
                <a:gd name="connsiteX8" fmla="*/ 1067276 w 3233113"/>
                <a:gd name="connsiteY8" fmla="*/ 406778 h 2588701"/>
                <a:gd name="connsiteX9" fmla="*/ 789718 w 3233113"/>
                <a:gd name="connsiteY9" fmla="*/ 430305 h 2588701"/>
                <a:gd name="connsiteX10" fmla="*/ 1102995 w 3233113"/>
                <a:gd name="connsiteY10" fmla="*/ 459642 h 2588701"/>
                <a:gd name="connsiteX11" fmla="*/ 1392745 w 3233113"/>
                <a:gd name="connsiteY11" fmla="*/ 577180 h 2588701"/>
                <a:gd name="connsiteX12" fmla="*/ 854964 w 3233113"/>
                <a:gd name="connsiteY12" fmla="*/ 522602 h 2588701"/>
                <a:gd name="connsiteX13" fmla="*/ 1372838 w 3233113"/>
                <a:gd name="connsiteY13" fmla="*/ 766537 h 2588701"/>
                <a:gd name="connsiteX14" fmla="*/ 1263110 w 3233113"/>
                <a:gd name="connsiteY14" fmla="*/ 751869 h 2588701"/>
                <a:gd name="connsiteX15" fmla="*/ 1149001 w 3233113"/>
                <a:gd name="connsiteY15" fmla="*/ 732247 h 2588701"/>
                <a:gd name="connsiteX16" fmla="*/ 1425226 w 3233113"/>
                <a:gd name="connsiteY16" fmla="*/ 872551 h 2588701"/>
                <a:gd name="connsiteX17" fmla="*/ 1248632 w 3233113"/>
                <a:gd name="connsiteY17" fmla="*/ 917413 h 2588701"/>
                <a:gd name="connsiteX18" fmla="*/ 1540097 w 3233113"/>
                <a:gd name="connsiteY18" fmla="*/ 1039905 h 2588701"/>
                <a:gd name="connsiteX19" fmla="*/ 1636585 w 3233113"/>
                <a:gd name="connsiteY19" fmla="*/ 978850 h 2588701"/>
                <a:gd name="connsiteX20" fmla="*/ 1644110 w 3233113"/>
                <a:gd name="connsiteY20" fmla="*/ 928557 h 2588701"/>
                <a:gd name="connsiteX21" fmla="*/ 2225135 w 3233113"/>
                <a:gd name="connsiteY21" fmla="*/ 1417666 h 2588701"/>
                <a:gd name="connsiteX22" fmla="*/ 2265807 w 3233113"/>
                <a:gd name="connsiteY22" fmla="*/ 1390330 h 2588701"/>
                <a:gd name="connsiteX23" fmla="*/ 2490121 w 3233113"/>
                <a:gd name="connsiteY23" fmla="*/ 1542158 h 2588701"/>
                <a:gd name="connsiteX24" fmla="*/ 2498693 w 3233113"/>
                <a:gd name="connsiteY24" fmla="*/ 1505582 h 2588701"/>
                <a:gd name="connsiteX25" fmla="*/ 2610612 w 3233113"/>
                <a:gd name="connsiteY25" fmla="*/ 1599022 h 2588701"/>
                <a:gd name="connsiteX26" fmla="*/ 2618708 w 3233113"/>
                <a:gd name="connsiteY26" fmla="*/ 1515774 h 2588701"/>
                <a:gd name="connsiteX27" fmla="*/ 2745295 w 3233113"/>
                <a:gd name="connsiteY27" fmla="*/ 1663506 h 2588701"/>
                <a:gd name="connsiteX28" fmla="*/ 2873280 w 3233113"/>
                <a:gd name="connsiteY28" fmla="*/ 1671852 h 2588701"/>
                <a:gd name="connsiteX29" fmla="*/ 3233113 w 3233113"/>
                <a:gd name="connsiteY29" fmla="*/ 2014412 h 2588701"/>
                <a:gd name="connsiteX30" fmla="*/ 3142689 w 3233113"/>
                <a:gd name="connsiteY30" fmla="*/ 2587842 h 2588701"/>
                <a:gd name="connsiteX31" fmla="*/ 2573560 w 3233113"/>
                <a:gd name="connsiteY31" fmla="*/ 1848577 h 2588701"/>
                <a:gd name="connsiteX32" fmla="*/ 2428018 w 3233113"/>
                <a:gd name="connsiteY32" fmla="*/ 1693796 h 2588701"/>
                <a:gd name="connsiteX33" fmla="*/ 2504504 w 3233113"/>
                <a:gd name="connsiteY33" fmla="*/ 1980498 h 2588701"/>
                <a:gd name="connsiteX34" fmla="*/ 2272665 w 3233113"/>
                <a:gd name="connsiteY34" fmla="*/ 1820288 h 2588701"/>
                <a:gd name="connsiteX35" fmla="*/ 2282762 w 3233113"/>
                <a:gd name="connsiteY35" fmla="*/ 1868485 h 2588701"/>
                <a:gd name="connsiteX36" fmla="*/ 2249329 w 3233113"/>
                <a:gd name="connsiteY36" fmla="*/ 1846958 h 2588701"/>
                <a:gd name="connsiteX37" fmla="*/ 2244090 w 3233113"/>
                <a:gd name="connsiteY37" fmla="*/ 1855626 h 2588701"/>
                <a:gd name="connsiteX38" fmla="*/ 2239804 w 3233113"/>
                <a:gd name="connsiteY38" fmla="*/ 1913538 h 2588701"/>
                <a:gd name="connsiteX39" fmla="*/ 2229326 w 3233113"/>
                <a:gd name="connsiteY39" fmla="*/ 1855245 h 2588701"/>
                <a:gd name="connsiteX40" fmla="*/ 2247329 w 3233113"/>
                <a:gd name="connsiteY40" fmla="*/ 1685605 h 2588701"/>
                <a:gd name="connsiteX41" fmla="*/ 2221040 w 3233113"/>
                <a:gd name="connsiteY41" fmla="*/ 1652648 h 2588701"/>
                <a:gd name="connsiteX42" fmla="*/ 2101977 w 3233113"/>
                <a:gd name="connsiteY42" fmla="*/ 1580734 h 2588701"/>
                <a:gd name="connsiteX43" fmla="*/ 2078641 w 3233113"/>
                <a:gd name="connsiteY43" fmla="*/ 1562827 h 2588701"/>
                <a:gd name="connsiteX44" fmla="*/ 1915192 w 3233113"/>
                <a:gd name="connsiteY44" fmla="*/ 1518822 h 2588701"/>
                <a:gd name="connsiteX45" fmla="*/ 1853851 w 3233113"/>
                <a:gd name="connsiteY45" fmla="*/ 1470530 h 2588701"/>
                <a:gd name="connsiteX46" fmla="*/ 1897190 w 3233113"/>
                <a:gd name="connsiteY46" fmla="*/ 1564447 h 2588701"/>
                <a:gd name="connsiteX47" fmla="*/ 1656112 w 3233113"/>
                <a:gd name="connsiteY47" fmla="*/ 1471387 h 2588701"/>
                <a:gd name="connsiteX48" fmla="*/ 1686020 w 3233113"/>
                <a:gd name="connsiteY48" fmla="*/ 1563399 h 2588701"/>
                <a:gd name="connsiteX49" fmla="*/ 1608772 w 3233113"/>
                <a:gd name="connsiteY49" fmla="*/ 1522346 h 2588701"/>
                <a:gd name="connsiteX50" fmla="*/ 1646110 w 3233113"/>
                <a:gd name="connsiteY50" fmla="*/ 1656458 h 2588701"/>
                <a:gd name="connsiteX51" fmla="*/ 1181005 w 3233113"/>
                <a:gd name="connsiteY51" fmla="*/ 1221737 h 2588701"/>
                <a:gd name="connsiteX52" fmla="*/ 1265492 w 3233113"/>
                <a:gd name="connsiteY52" fmla="*/ 1364231 h 2588701"/>
                <a:gd name="connsiteX53" fmla="*/ 1183767 w 3233113"/>
                <a:gd name="connsiteY53" fmla="*/ 1326893 h 2588701"/>
                <a:gd name="connsiteX54" fmla="*/ 1240250 w 3233113"/>
                <a:gd name="connsiteY54" fmla="*/ 1452814 h 2588701"/>
                <a:gd name="connsiteX55" fmla="*/ 1233964 w 3233113"/>
                <a:gd name="connsiteY55" fmla="*/ 1505487 h 2588701"/>
                <a:gd name="connsiteX56" fmla="*/ 1181195 w 3233113"/>
                <a:gd name="connsiteY56" fmla="*/ 1497676 h 2588701"/>
                <a:gd name="connsiteX57" fmla="*/ 1078420 w 3233113"/>
                <a:gd name="connsiteY57" fmla="*/ 1412809 h 2588701"/>
                <a:gd name="connsiteX58" fmla="*/ 1181957 w 3233113"/>
                <a:gd name="connsiteY58" fmla="*/ 1615215 h 2588701"/>
                <a:gd name="connsiteX59" fmla="*/ 1175957 w 3233113"/>
                <a:gd name="connsiteY59" fmla="*/ 1619501 h 2588701"/>
                <a:gd name="connsiteX60" fmla="*/ 1065943 w 3233113"/>
                <a:gd name="connsiteY60" fmla="*/ 1521489 h 2588701"/>
                <a:gd name="connsiteX61" fmla="*/ 1169670 w 3233113"/>
                <a:gd name="connsiteY61" fmla="*/ 1817240 h 2588701"/>
                <a:gd name="connsiteX62" fmla="*/ 1003268 w 3233113"/>
                <a:gd name="connsiteY62" fmla="*/ 1637980 h 2588701"/>
                <a:gd name="connsiteX63" fmla="*/ 1044416 w 3233113"/>
                <a:gd name="connsiteY63" fmla="*/ 1766281 h 2588701"/>
                <a:gd name="connsiteX64" fmla="*/ 976598 w 3233113"/>
                <a:gd name="connsiteY64" fmla="*/ 1713798 h 2588701"/>
                <a:gd name="connsiteX65" fmla="*/ 978884 w 3233113"/>
                <a:gd name="connsiteY65" fmla="*/ 1880772 h 2588701"/>
                <a:gd name="connsiteX66" fmla="*/ 901636 w 3233113"/>
                <a:gd name="connsiteY66" fmla="*/ 1742945 h 2588701"/>
                <a:gd name="connsiteX67" fmla="*/ 839343 w 3233113"/>
                <a:gd name="connsiteY67" fmla="*/ 1936493 h 2588701"/>
                <a:gd name="connsiteX68" fmla="*/ 760762 w 3233113"/>
                <a:gd name="connsiteY68" fmla="*/ 1501010 h 2588701"/>
                <a:gd name="connsiteX69" fmla="*/ 749998 w 3233113"/>
                <a:gd name="connsiteY69" fmla="*/ 1658077 h 2588701"/>
                <a:gd name="connsiteX70" fmla="*/ 690181 w 3233113"/>
                <a:gd name="connsiteY70" fmla="*/ 1807525 h 2588701"/>
                <a:gd name="connsiteX71" fmla="*/ 657511 w 3233113"/>
                <a:gd name="connsiteY71" fmla="*/ 1713227 h 2588701"/>
                <a:gd name="connsiteX72" fmla="*/ 579977 w 3233113"/>
                <a:gd name="connsiteY72" fmla="*/ 1821050 h 2588701"/>
                <a:gd name="connsiteX73" fmla="*/ 538543 w 3233113"/>
                <a:gd name="connsiteY73" fmla="*/ 1632931 h 2588701"/>
                <a:gd name="connsiteX74" fmla="*/ 432530 w 3233113"/>
                <a:gd name="connsiteY74" fmla="*/ 1684557 h 2588701"/>
                <a:gd name="connsiteX75" fmla="*/ 432530 w 3233113"/>
                <a:gd name="connsiteY75" fmla="*/ 1448432 h 2588701"/>
                <a:gd name="connsiteX76" fmla="*/ 474155 w 3233113"/>
                <a:gd name="connsiteY76" fmla="*/ 1512059 h 2588701"/>
                <a:gd name="connsiteX77" fmla="*/ 468630 w 3233113"/>
                <a:gd name="connsiteY77" fmla="*/ 1265076 h 2588701"/>
                <a:gd name="connsiteX78" fmla="*/ 631412 w 3233113"/>
                <a:gd name="connsiteY78" fmla="*/ 1550064 h 2588701"/>
                <a:gd name="connsiteX79" fmla="*/ 637508 w 3233113"/>
                <a:gd name="connsiteY79" fmla="*/ 1547968 h 2588701"/>
                <a:gd name="connsiteX80" fmla="*/ 505396 w 3233113"/>
                <a:gd name="connsiteY80" fmla="*/ 1126201 h 2588701"/>
                <a:gd name="connsiteX81" fmla="*/ 511969 w 3233113"/>
                <a:gd name="connsiteY81" fmla="*/ 1123248 h 2588701"/>
                <a:gd name="connsiteX82" fmla="*/ 669036 w 3233113"/>
                <a:gd name="connsiteY82" fmla="*/ 1363564 h 2588701"/>
                <a:gd name="connsiteX83" fmla="*/ 674656 w 3233113"/>
                <a:gd name="connsiteY83" fmla="*/ 1361278 h 2588701"/>
                <a:gd name="connsiteX84" fmla="*/ 525399 w 3233113"/>
                <a:gd name="connsiteY84" fmla="*/ 898744 h 2588701"/>
                <a:gd name="connsiteX85" fmla="*/ 829913 w 3233113"/>
                <a:gd name="connsiteY85" fmla="*/ 1086958 h 2588701"/>
                <a:gd name="connsiteX86" fmla="*/ 661892 w 3233113"/>
                <a:gd name="connsiteY86" fmla="*/ 891505 h 2588701"/>
                <a:gd name="connsiteX87" fmla="*/ 1083564 w 3233113"/>
                <a:gd name="connsiteY87" fmla="*/ 1054859 h 2588701"/>
                <a:gd name="connsiteX88" fmla="*/ 815816 w 3233113"/>
                <a:gd name="connsiteY88" fmla="*/ 831307 h 2588701"/>
                <a:gd name="connsiteX89" fmla="*/ 522732 w 3233113"/>
                <a:gd name="connsiteY89" fmla="*/ 658429 h 2588701"/>
                <a:gd name="connsiteX90" fmla="*/ 810387 w 3233113"/>
                <a:gd name="connsiteY90" fmla="*/ 658429 h 2588701"/>
                <a:gd name="connsiteX91" fmla="*/ 0 w 3233113"/>
                <a:gd name="connsiteY91" fmla="*/ 615757 h 2588701"/>
                <a:gd name="connsiteX92" fmla="*/ 731901 w 3233113"/>
                <a:gd name="connsiteY92" fmla="*/ 413350 h 2588701"/>
                <a:gd name="connsiteX93" fmla="*/ 576548 w 3233113"/>
                <a:gd name="connsiteY93" fmla="*/ 414112 h 2588701"/>
                <a:gd name="connsiteX94" fmla="*/ 416814 w 3233113"/>
                <a:gd name="connsiteY94" fmla="*/ 435353 h 2588701"/>
                <a:gd name="connsiteX95" fmla="*/ 262699 w 3233113"/>
                <a:gd name="connsiteY95" fmla="*/ 461642 h 2588701"/>
                <a:gd name="connsiteX96" fmla="*/ 103727 w 3233113"/>
                <a:gd name="connsiteY96" fmla="*/ 487169 h 2588701"/>
                <a:gd name="connsiteX97" fmla="*/ 1199864 w 3233113"/>
                <a:gd name="connsiteY97" fmla="*/ 123505 h 2588701"/>
                <a:gd name="connsiteX98" fmla="*/ 930211 w 3233113"/>
                <a:gd name="connsiteY98" fmla="*/ 163319 h 2588701"/>
                <a:gd name="connsiteX99" fmla="*/ 682276 w 3233113"/>
                <a:gd name="connsiteY99" fmla="*/ 204562 h 2588701"/>
                <a:gd name="connsiteX100" fmla="*/ 411766 w 3233113"/>
                <a:gd name="connsiteY100" fmla="*/ 175321 h 2588701"/>
                <a:gd name="connsiteX101" fmla="*/ 676180 w 3233113"/>
                <a:gd name="connsiteY101" fmla="*/ 97596 h 2588701"/>
                <a:gd name="connsiteX0" fmla="*/ 676180 w 3233113"/>
                <a:gd name="connsiteY0" fmla="*/ 97596 h 2588703"/>
                <a:gd name="connsiteX1" fmla="*/ 1078992 w 3233113"/>
                <a:gd name="connsiteY1" fmla="*/ 91691 h 2588703"/>
                <a:gd name="connsiteX2" fmla="*/ 1686687 w 3233113"/>
                <a:gd name="connsiteY2" fmla="*/ 16634 h 2588703"/>
                <a:gd name="connsiteX3" fmla="*/ 1465231 w 3233113"/>
                <a:gd name="connsiteY3" fmla="*/ 92167 h 2588703"/>
                <a:gd name="connsiteX4" fmla="*/ 1762125 w 3233113"/>
                <a:gd name="connsiteY4" fmla="*/ 52829 h 2588703"/>
                <a:gd name="connsiteX5" fmla="*/ 2170652 w 3233113"/>
                <a:gd name="connsiteY5" fmla="*/ 5204 h 2588703"/>
                <a:gd name="connsiteX6" fmla="*/ 921639 w 3233113"/>
                <a:gd name="connsiteY6" fmla="*/ 329340 h 2588703"/>
                <a:gd name="connsiteX7" fmla="*/ 1370838 w 3233113"/>
                <a:gd name="connsiteY7" fmla="*/ 357153 h 2588703"/>
                <a:gd name="connsiteX8" fmla="*/ 1067276 w 3233113"/>
                <a:gd name="connsiteY8" fmla="*/ 406778 h 2588703"/>
                <a:gd name="connsiteX9" fmla="*/ 789718 w 3233113"/>
                <a:gd name="connsiteY9" fmla="*/ 430305 h 2588703"/>
                <a:gd name="connsiteX10" fmla="*/ 1102995 w 3233113"/>
                <a:gd name="connsiteY10" fmla="*/ 459642 h 2588703"/>
                <a:gd name="connsiteX11" fmla="*/ 1392745 w 3233113"/>
                <a:gd name="connsiteY11" fmla="*/ 577180 h 2588703"/>
                <a:gd name="connsiteX12" fmla="*/ 854964 w 3233113"/>
                <a:gd name="connsiteY12" fmla="*/ 522602 h 2588703"/>
                <a:gd name="connsiteX13" fmla="*/ 1372838 w 3233113"/>
                <a:gd name="connsiteY13" fmla="*/ 766537 h 2588703"/>
                <a:gd name="connsiteX14" fmla="*/ 1263110 w 3233113"/>
                <a:gd name="connsiteY14" fmla="*/ 751869 h 2588703"/>
                <a:gd name="connsiteX15" fmla="*/ 1149001 w 3233113"/>
                <a:gd name="connsiteY15" fmla="*/ 732247 h 2588703"/>
                <a:gd name="connsiteX16" fmla="*/ 1425226 w 3233113"/>
                <a:gd name="connsiteY16" fmla="*/ 872551 h 2588703"/>
                <a:gd name="connsiteX17" fmla="*/ 1248632 w 3233113"/>
                <a:gd name="connsiteY17" fmla="*/ 917413 h 2588703"/>
                <a:gd name="connsiteX18" fmla="*/ 1540097 w 3233113"/>
                <a:gd name="connsiteY18" fmla="*/ 1039905 h 2588703"/>
                <a:gd name="connsiteX19" fmla="*/ 1636585 w 3233113"/>
                <a:gd name="connsiteY19" fmla="*/ 978850 h 2588703"/>
                <a:gd name="connsiteX20" fmla="*/ 1644110 w 3233113"/>
                <a:gd name="connsiteY20" fmla="*/ 928557 h 2588703"/>
                <a:gd name="connsiteX21" fmla="*/ 2225135 w 3233113"/>
                <a:gd name="connsiteY21" fmla="*/ 1417666 h 2588703"/>
                <a:gd name="connsiteX22" fmla="*/ 2265807 w 3233113"/>
                <a:gd name="connsiteY22" fmla="*/ 1390330 h 2588703"/>
                <a:gd name="connsiteX23" fmla="*/ 2490121 w 3233113"/>
                <a:gd name="connsiteY23" fmla="*/ 1542158 h 2588703"/>
                <a:gd name="connsiteX24" fmla="*/ 2498693 w 3233113"/>
                <a:gd name="connsiteY24" fmla="*/ 1505582 h 2588703"/>
                <a:gd name="connsiteX25" fmla="*/ 2610612 w 3233113"/>
                <a:gd name="connsiteY25" fmla="*/ 1599022 h 2588703"/>
                <a:gd name="connsiteX26" fmla="*/ 2618708 w 3233113"/>
                <a:gd name="connsiteY26" fmla="*/ 1515774 h 2588703"/>
                <a:gd name="connsiteX27" fmla="*/ 2745295 w 3233113"/>
                <a:gd name="connsiteY27" fmla="*/ 1663506 h 2588703"/>
                <a:gd name="connsiteX28" fmla="*/ 2873280 w 3233113"/>
                <a:gd name="connsiteY28" fmla="*/ 1671852 h 2588703"/>
                <a:gd name="connsiteX29" fmla="*/ 3233113 w 3233113"/>
                <a:gd name="connsiteY29" fmla="*/ 2014412 h 2588703"/>
                <a:gd name="connsiteX30" fmla="*/ 3142689 w 3233113"/>
                <a:gd name="connsiteY30" fmla="*/ 2587842 h 2588703"/>
                <a:gd name="connsiteX31" fmla="*/ 2573560 w 3233113"/>
                <a:gd name="connsiteY31" fmla="*/ 1848577 h 2588703"/>
                <a:gd name="connsiteX32" fmla="*/ 2428018 w 3233113"/>
                <a:gd name="connsiteY32" fmla="*/ 1693796 h 2588703"/>
                <a:gd name="connsiteX33" fmla="*/ 2504504 w 3233113"/>
                <a:gd name="connsiteY33" fmla="*/ 1980498 h 2588703"/>
                <a:gd name="connsiteX34" fmla="*/ 2272665 w 3233113"/>
                <a:gd name="connsiteY34" fmla="*/ 1820288 h 2588703"/>
                <a:gd name="connsiteX35" fmla="*/ 2282762 w 3233113"/>
                <a:gd name="connsiteY35" fmla="*/ 1868485 h 2588703"/>
                <a:gd name="connsiteX36" fmla="*/ 2249329 w 3233113"/>
                <a:gd name="connsiteY36" fmla="*/ 1846958 h 2588703"/>
                <a:gd name="connsiteX37" fmla="*/ 2244090 w 3233113"/>
                <a:gd name="connsiteY37" fmla="*/ 1855626 h 2588703"/>
                <a:gd name="connsiteX38" fmla="*/ 2239804 w 3233113"/>
                <a:gd name="connsiteY38" fmla="*/ 1913538 h 2588703"/>
                <a:gd name="connsiteX39" fmla="*/ 2229326 w 3233113"/>
                <a:gd name="connsiteY39" fmla="*/ 1855245 h 2588703"/>
                <a:gd name="connsiteX40" fmla="*/ 2247329 w 3233113"/>
                <a:gd name="connsiteY40" fmla="*/ 1685605 h 2588703"/>
                <a:gd name="connsiteX41" fmla="*/ 2221040 w 3233113"/>
                <a:gd name="connsiteY41" fmla="*/ 1652648 h 2588703"/>
                <a:gd name="connsiteX42" fmla="*/ 2101977 w 3233113"/>
                <a:gd name="connsiteY42" fmla="*/ 1580734 h 2588703"/>
                <a:gd name="connsiteX43" fmla="*/ 2078641 w 3233113"/>
                <a:gd name="connsiteY43" fmla="*/ 1562827 h 2588703"/>
                <a:gd name="connsiteX44" fmla="*/ 1915192 w 3233113"/>
                <a:gd name="connsiteY44" fmla="*/ 1518822 h 2588703"/>
                <a:gd name="connsiteX45" fmla="*/ 1853851 w 3233113"/>
                <a:gd name="connsiteY45" fmla="*/ 1470530 h 2588703"/>
                <a:gd name="connsiteX46" fmla="*/ 1897190 w 3233113"/>
                <a:gd name="connsiteY46" fmla="*/ 1564447 h 2588703"/>
                <a:gd name="connsiteX47" fmla="*/ 1656112 w 3233113"/>
                <a:gd name="connsiteY47" fmla="*/ 1471387 h 2588703"/>
                <a:gd name="connsiteX48" fmla="*/ 1686020 w 3233113"/>
                <a:gd name="connsiteY48" fmla="*/ 1563399 h 2588703"/>
                <a:gd name="connsiteX49" fmla="*/ 1608772 w 3233113"/>
                <a:gd name="connsiteY49" fmla="*/ 1522346 h 2588703"/>
                <a:gd name="connsiteX50" fmla="*/ 1646110 w 3233113"/>
                <a:gd name="connsiteY50" fmla="*/ 1656458 h 2588703"/>
                <a:gd name="connsiteX51" fmla="*/ 1181005 w 3233113"/>
                <a:gd name="connsiteY51" fmla="*/ 1221737 h 2588703"/>
                <a:gd name="connsiteX52" fmla="*/ 1265492 w 3233113"/>
                <a:gd name="connsiteY52" fmla="*/ 1364231 h 2588703"/>
                <a:gd name="connsiteX53" fmla="*/ 1183767 w 3233113"/>
                <a:gd name="connsiteY53" fmla="*/ 1326893 h 2588703"/>
                <a:gd name="connsiteX54" fmla="*/ 1240250 w 3233113"/>
                <a:gd name="connsiteY54" fmla="*/ 1452814 h 2588703"/>
                <a:gd name="connsiteX55" fmla="*/ 1233964 w 3233113"/>
                <a:gd name="connsiteY55" fmla="*/ 1505487 h 2588703"/>
                <a:gd name="connsiteX56" fmla="*/ 1181195 w 3233113"/>
                <a:gd name="connsiteY56" fmla="*/ 1497676 h 2588703"/>
                <a:gd name="connsiteX57" fmla="*/ 1078420 w 3233113"/>
                <a:gd name="connsiteY57" fmla="*/ 1412809 h 2588703"/>
                <a:gd name="connsiteX58" fmla="*/ 1181957 w 3233113"/>
                <a:gd name="connsiteY58" fmla="*/ 1615215 h 2588703"/>
                <a:gd name="connsiteX59" fmla="*/ 1175957 w 3233113"/>
                <a:gd name="connsiteY59" fmla="*/ 1619501 h 2588703"/>
                <a:gd name="connsiteX60" fmla="*/ 1065943 w 3233113"/>
                <a:gd name="connsiteY60" fmla="*/ 1521489 h 2588703"/>
                <a:gd name="connsiteX61" fmla="*/ 1169670 w 3233113"/>
                <a:gd name="connsiteY61" fmla="*/ 1817240 h 2588703"/>
                <a:gd name="connsiteX62" fmla="*/ 1003268 w 3233113"/>
                <a:gd name="connsiteY62" fmla="*/ 1637980 h 2588703"/>
                <a:gd name="connsiteX63" fmla="*/ 1044416 w 3233113"/>
                <a:gd name="connsiteY63" fmla="*/ 1766281 h 2588703"/>
                <a:gd name="connsiteX64" fmla="*/ 976598 w 3233113"/>
                <a:gd name="connsiteY64" fmla="*/ 1713798 h 2588703"/>
                <a:gd name="connsiteX65" fmla="*/ 978884 w 3233113"/>
                <a:gd name="connsiteY65" fmla="*/ 1880772 h 2588703"/>
                <a:gd name="connsiteX66" fmla="*/ 901636 w 3233113"/>
                <a:gd name="connsiteY66" fmla="*/ 1742945 h 2588703"/>
                <a:gd name="connsiteX67" fmla="*/ 839343 w 3233113"/>
                <a:gd name="connsiteY67" fmla="*/ 1936493 h 2588703"/>
                <a:gd name="connsiteX68" fmla="*/ 760762 w 3233113"/>
                <a:gd name="connsiteY68" fmla="*/ 1501010 h 2588703"/>
                <a:gd name="connsiteX69" fmla="*/ 749998 w 3233113"/>
                <a:gd name="connsiteY69" fmla="*/ 1658077 h 2588703"/>
                <a:gd name="connsiteX70" fmla="*/ 690181 w 3233113"/>
                <a:gd name="connsiteY70" fmla="*/ 1807525 h 2588703"/>
                <a:gd name="connsiteX71" fmla="*/ 657511 w 3233113"/>
                <a:gd name="connsiteY71" fmla="*/ 1713227 h 2588703"/>
                <a:gd name="connsiteX72" fmla="*/ 579977 w 3233113"/>
                <a:gd name="connsiteY72" fmla="*/ 1821050 h 2588703"/>
                <a:gd name="connsiteX73" fmla="*/ 538543 w 3233113"/>
                <a:gd name="connsiteY73" fmla="*/ 1632931 h 2588703"/>
                <a:gd name="connsiteX74" fmla="*/ 432530 w 3233113"/>
                <a:gd name="connsiteY74" fmla="*/ 1684557 h 2588703"/>
                <a:gd name="connsiteX75" fmla="*/ 432530 w 3233113"/>
                <a:gd name="connsiteY75" fmla="*/ 1448432 h 2588703"/>
                <a:gd name="connsiteX76" fmla="*/ 474155 w 3233113"/>
                <a:gd name="connsiteY76" fmla="*/ 1512059 h 2588703"/>
                <a:gd name="connsiteX77" fmla="*/ 468630 w 3233113"/>
                <a:gd name="connsiteY77" fmla="*/ 1265076 h 2588703"/>
                <a:gd name="connsiteX78" fmla="*/ 631412 w 3233113"/>
                <a:gd name="connsiteY78" fmla="*/ 1550064 h 2588703"/>
                <a:gd name="connsiteX79" fmla="*/ 637508 w 3233113"/>
                <a:gd name="connsiteY79" fmla="*/ 1547968 h 2588703"/>
                <a:gd name="connsiteX80" fmla="*/ 505396 w 3233113"/>
                <a:gd name="connsiteY80" fmla="*/ 1126201 h 2588703"/>
                <a:gd name="connsiteX81" fmla="*/ 511969 w 3233113"/>
                <a:gd name="connsiteY81" fmla="*/ 1123248 h 2588703"/>
                <a:gd name="connsiteX82" fmla="*/ 669036 w 3233113"/>
                <a:gd name="connsiteY82" fmla="*/ 1363564 h 2588703"/>
                <a:gd name="connsiteX83" fmla="*/ 674656 w 3233113"/>
                <a:gd name="connsiteY83" fmla="*/ 1361278 h 2588703"/>
                <a:gd name="connsiteX84" fmla="*/ 525399 w 3233113"/>
                <a:gd name="connsiteY84" fmla="*/ 898744 h 2588703"/>
                <a:gd name="connsiteX85" fmla="*/ 829913 w 3233113"/>
                <a:gd name="connsiteY85" fmla="*/ 1086958 h 2588703"/>
                <a:gd name="connsiteX86" fmla="*/ 661892 w 3233113"/>
                <a:gd name="connsiteY86" fmla="*/ 891505 h 2588703"/>
                <a:gd name="connsiteX87" fmla="*/ 1083564 w 3233113"/>
                <a:gd name="connsiteY87" fmla="*/ 1054859 h 2588703"/>
                <a:gd name="connsiteX88" fmla="*/ 815816 w 3233113"/>
                <a:gd name="connsiteY88" fmla="*/ 831307 h 2588703"/>
                <a:gd name="connsiteX89" fmla="*/ 522732 w 3233113"/>
                <a:gd name="connsiteY89" fmla="*/ 658429 h 2588703"/>
                <a:gd name="connsiteX90" fmla="*/ 810387 w 3233113"/>
                <a:gd name="connsiteY90" fmla="*/ 658429 h 2588703"/>
                <a:gd name="connsiteX91" fmla="*/ 0 w 3233113"/>
                <a:gd name="connsiteY91" fmla="*/ 615757 h 2588703"/>
                <a:gd name="connsiteX92" fmla="*/ 731901 w 3233113"/>
                <a:gd name="connsiteY92" fmla="*/ 413350 h 2588703"/>
                <a:gd name="connsiteX93" fmla="*/ 576548 w 3233113"/>
                <a:gd name="connsiteY93" fmla="*/ 414112 h 2588703"/>
                <a:gd name="connsiteX94" fmla="*/ 416814 w 3233113"/>
                <a:gd name="connsiteY94" fmla="*/ 435353 h 2588703"/>
                <a:gd name="connsiteX95" fmla="*/ 262699 w 3233113"/>
                <a:gd name="connsiteY95" fmla="*/ 461642 h 2588703"/>
                <a:gd name="connsiteX96" fmla="*/ 103727 w 3233113"/>
                <a:gd name="connsiteY96" fmla="*/ 487169 h 2588703"/>
                <a:gd name="connsiteX97" fmla="*/ 1199864 w 3233113"/>
                <a:gd name="connsiteY97" fmla="*/ 123505 h 2588703"/>
                <a:gd name="connsiteX98" fmla="*/ 930211 w 3233113"/>
                <a:gd name="connsiteY98" fmla="*/ 163319 h 2588703"/>
                <a:gd name="connsiteX99" fmla="*/ 682276 w 3233113"/>
                <a:gd name="connsiteY99" fmla="*/ 204562 h 2588703"/>
                <a:gd name="connsiteX100" fmla="*/ 411766 w 3233113"/>
                <a:gd name="connsiteY100" fmla="*/ 175321 h 2588703"/>
                <a:gd name="connsiteX101" fmla="*/ 676180 w 3233113"/>
                <a:gd name="connsiteY101" fmla="*/ 97596 h 2588703"/>
                <a:gd name="connsiteX0" fmla="*/ 676180 w 3191053"/>
                <a:gd name="connsiteY0" fmla="*/ 97596 h 2593619"/>
                <a:gd name="connsiteX1" fmla="*/ 1078992 w 3191053"/>
                <a:gd name="connsiteY1" fmla="*/ 91691 h 2593619"/>
                <a:gd name="connsiteX2" fmla="*/ 1686687 w 3191053"/>
                <a:gd name="connsiteY2" fmla="*/ 16634 h 2593619"/>
                <a:gd name="connsiteX3" fmla="*/ 1465231 w 3191053"/>
                <a:gd name="connsiteY3" fmla="*/ 92167 h 2593619"/>
                <a:gd name="connsiteX4" fmla="*/ 1762125 w 3191053"/>
                <a:gd name="connsiteY4" fmla="*/ 52829 h 2593619"/>
                <a:gd name="connsiteX5" fmla="*/ 2170652 w 3191053"/>
                <a:gd name="connsiteY5" fmla="*/ 5204 h 2593619"/>
                <a:gd name="connsiteX6" fmla="*/ 921639 w 3191053"/>
                <a:gd name="connsiteY6" fmla="*/ 329340 h 2593619"/>
                <a:gd name="connsiteX7" fmla="*/ 1370838 w 3191053"/>
                <a:gd name="connsiteY7" fmla="*/ 357153 h 2593619"/>
                <a:gd name="connsiteX8" fmla="*/ 1067276 w 3191053"/>
                <a:gd name="connsiteY8" fmla="*/ 406778 h 2593619"/>
                <a:gd name="connsiteX9" fmla="*/ 789718 w 3191053"/>
                <a:gd name="connsiteY9" fmla="*/ 430305 h 2593619"/>
                <a:gd name="connsiteX10" fmla="*/ 1102995 w 3191053"/>
                <a:gd name="connsiteY10" fmla="*/ 459642 h 2593619"/>
                <a:gd name="connsiteX11" fmla="*/ 1392745 w 3191053"/>
                <a:gd name="connsiteY11" fmla="*/ 577180 h 2593619"/>
                <a:gd name="connsiteX12" fmla="*/ 854964 w 3191053"/>
                <a:gd name="connsiteY12" fmla="*/ 522602 h 2593619"/>
                <a:gd name="connsiteX13" fmla="*/ 1372838 w 3191053"/>
                <a:gd name="connsiteY13" fmla="*/ 766537 h 2593619"/>
                <a:gd name="connsiteX14" fmla="*/ 1263110 w 3191053"/>
                <a:gd name="connsiteY14" fmla="*/ 751869 h 2593619"/>
                <a:gd name="connsiteX15" fmla="*/ 1149001 w 3191053"/>
                <a:gd name="connsiteY15" fmla="*/ 732247 h 2593619"/>
                <a:gd name="connsiteX16" fmla="*/ 1425226 w 3191053"/>
                <a:gd name="connsiteY16" fmla="*/ 872551 h 2593619"/>
                <a:gd name="connsiteX17" fmla="*/ 1248632 w 3191053"/>
                <a:gd name="connsiteY17" fmla="*/ 917413 h 2593619"/>
                <a:gd name="connsiteX18" fmla="*/ 1540097 w 3191053"/>
                <a:gd name="connsiteY18" fmla="*/ 1039905 h 2593619"/>
                <a:gd name="connsiteX19" fmla="*/ 1636585 w 3191053"/>
                <a:gd name="connsiteY19" fmla="*/ 978850 h 2593619"/>
                <a:gd name="connsiteX20" fmla="*/ 1644110 w 3191053"/>
                <a:gd name="connsiteY20" fmla="*/ 928557 h 2593619"/>
                <a:gd name="connsiteX21" fmla="*/ 2225135 w 3191053"/>
                <a:gd name="connsiteY21" fmla="*/ 1417666 h 2593619"/>
                <a:gd name="connsiteX22" fmla="*/ 2265807 w 3191053"/>
                <a:gd name="connsiteY22" fmla="*/ 1390330 h 2593619"/>
                <a:gd name="connsiteX23" fmla="*/ 2490121 w 3191053"/>
                <a:gd name="connsiteY23" fmla="*/ 1542158 h 2593619"/>
                <a:gd name="connsiteX24" fmla="*/ 2498693 w 3191053"/>
                <a:gd name="connsiteY24" fmla="*/ 1505582 h 2593619"/>
                <a:gd name="connsiteX25" fmla="*/ 2610612 w 3191053"/>
                <a:gd name="connsiteY25" fmla="*/ 1599022 h 2593619"/>
                <a:gd name="connsiteX26" fmla="*/ 2618708 w 3191053"/>
                <a:gd name="connsiteY26" fmla="*/ 1515774 h 2593619"/>
                <a:gd name="connsiteX27" fmla="*/ 2745295 w 3191053"/>
                <a:gd name="connsiteY27" fmla="*/ 1663506 h 2593619"/>
                <a:gd name="connsiteX28" fmla="*/ 2873280 w 3191053"/>
                <a:gd name="connsiteY28" fmla="*/ 1671852 h 2593619"/>
                <a:gd name="connsiteX29" fmla="*/ 3186254 w 3191053"/>
                <a:gd name="connsiteY29" fmla="*/ 2225559 h 2593619"/>
                <a:gd name="connsiteX30" fmla="*/ 3142689 w 3191053"/>
                <a:gd name="connsiteY30" fmla="*/ 2587842 h 2593619"/>
                <a:gd name="connsiteX31" fmla="*/ 2573560 w 3191053"/>
                <a:gd name="connsiteY31" fmla="*/ 1848577 h 2593619"/>
                <a:gd name="connsiteX32" fmla="*/ 2428018 w 3191053"/>
                <a:gd name="connsiteY32" fmla="*/ 1693796 h 2593619"/>
                <a:gd name="connsiteX33" fmla="*/ 2504504 w 3191053"/>
                <a:gd name="connsiteY33" fmla="*/ 1980498 h 2593619"/>
                <a:gd name="connsiteX34" fmla="*/ 2272665 w 3191053"/>
                <a:gd name="connsiteY34" fmla="*/ 1820288 h 2593619"/>
                <a:gd name="connsiteX35" fmla="*/ 2282762 w 3191053"/>
                <a:gd name="connsiteY35" fmla="*/ 1868485 h 2593619"/>
                <a:gd name="connsiteX36" fmla="*/ 2249329 w 3191053"/>
                <a:gd name="connsiteY36" fmla="*/ 1846958 h 2593619"/>
                <a:gd name="connsiteX37" fmla="*/ 2244090 w 3191053"/>
                <a:gd name="connsiteY37" fmla="*/ 1855626 h 2593619"/>
                <a:gd name="connsiteX38" fmla="*/ 2239804 w 3191053"/>
                <a:gd name="connsiteY38" fmla="*/ 1913538 h 2593619"/>
                <a:gd name="connsiteX39" fmla="*/ 2229326 w 3191053"/>
                <a:gd name="connsiteY39" fmla="*/ 1855245 h 2593619"/>
                <a:gd name="connsiteX40" fmla="*/ 2247329 w 3191053"/>
                <a:gd name="connsiteY40" fmla="*/ 1685605 h 2593619"/>
                <a:gd name="connsiteX41" fmla="*/ 2221040 w 3191053"/>
                <a:gd name="connsiteY41" fmla="*/ 1652648 h 2593619"/>
                <a:gd name="connsiteX42" fmla="*/ 2101977 w 3191053"/>
                <a:gd name="connsiteY42" fmla="*/ 1580734 h 2593619"/>
                <a:gd name="connsiteX43" fmla="*/ 2078641 w 3191053"/>
                <a:gd name="connsiteY43" fmla="*/ 1562827 h 2593619"/>
                <a:gd name="connsiteX44" fmla="*/ 1915192 w 3191053"/>
                <a:gd name="connsiteY44" fmla="*/ 1518822 h 2593619"/>
                <a:gd name="connsiteX45" fmla="*/ 1853851 w 3191053"/>
                <a:gd name="connsiteY45" fmla="*/ 1470530 h 2593619"/>
                <a:gd name="connsiteX46" fmla="*/ 1897190 w 3191053"/>
                <a:gd name="connsiteY46" fmla="*/ 1564447 h 2593619"/>
                <a:gd name="connsiteX47" fmla="*/ 1656112 w 3191053"/>
                <a:gd name="connsiteY47" fmla="*/ 1471387 h 2593619"/>
                <a:gd name="connsiteX48" fmla="*/ 1686020 w 3191053"/>
                <a:gd name="connsiteY48" fmla="*/ 1563399 h 2593619"/>
                <a:gd name="connsiteX49" fmla="*/ 1608772 w 3191053"/>
                <a:gd name="connsiteY49" fmla="*/ 1522346 h 2593619"/>
                <a:gd name="connsiteX50" fmla="*/ 1646110 w 3191053"/>
                <a:gd name="connsiteY50" fmla="*/ 1656458 h 2593619"/>
                <a:gd name="connsiteX51" fmla="*/ 1181005 w 3191053"/>
                <a:gd name="connsiteY51" fmla="*/ 1221737 h 2593619"/>
                <a:gd name="connsiteX52" fmla="*/ 1265492 w 3191053"/>
                <a:gd name="connsiteY52" fmla="*/ 1364231 h 2593619"/>
                <a:gd name="connsiteX53" fmla="*/ 1183767 w 3191053"/>
                <a:gd name="connsiteY53" fmla="*/ 1326893 h 2593619"/>
                <a:gd name="connsiteX54" fmla="*/ 1240250 w 3191053"/>
                <a:gd name="connsiteY54" fmla="*/ 1452814 h 2593619"/>
                <a:gd name="connsiteX55" fmla="*/ 1233964 w 3191053"/>
                <a:gd name="connsiteY55" fmla="*/ 1505487 h 2593619"/>
                <a:gd name="connsiteX56" fmla="*/ 1181195 w 3191053"/>
                <a:gd name="connsiteY56" fmla="*/ 1497676 h 2593619"/>
                <a:gd name="connsiteX57" fmla="*/ 1078420 w 3191053"/>
                <a:gd name="connsiteY57" fmla="*/ 1412809 h 2593619"/>
                <a:gd name="connsiteX58" fmla="*/ 1181957 w 3191053"/>
                <a:gd name="connsiteY58" fmla="*/ 1615215 h 2593619"/>
                <a:gd name="connsiteX59" fmla="*/ 1175957 w 3191053"/>
                <a:gd name="connsiteY59" fmla="*/ 1619501 h 2593619"/>
                <a:gd name="connsiteX60" fmla="*/ 1065943 w 3191053"/>
                <a:gd name="connsiteY60" fmla="*/ 1521489 h 2593619"/>
                <a:gd name="connsiteX61" fmla="*/ 1169670 w 3191053"/>
                <a:gd name="connsiteY61" fmla="*/ 1817240 h 2593619"/>
                <a:gd name="connsiteX62" fmla="*/ 1003268 w 3191053"/>
                <a:gd name="connsiteY62" fmla="*/ 1637980 h 2593619"/>
                <a:gd name="connsiteX63" fmla="*/ 1044416 w 3191053"/>
                <a:gd name="connsiteY63" fmla="*/ 1766281 h 2593619"/>
                <a:gd name="connsiteX64" fmla="*/ 976598 w 3191053"/>
                <a:gd name="connsiteY64" fmla="*/ 1713798 h 2593619"/>
                <a:gd name="connsiteX65" fmla="*/ 978884 w 3191053"/>
                <a:gd name="connsiteY65" fmla="*/ 1880772 h 2593619"/>
                <a:gd name="connsiteX66" fmla="*/ 901636 w 3191053"/>
                <a:gd name="connsiteY66" fmla="*/ 1742945 h 2593619"/>
                <a:gd name="connsiteX67" fmla="*/ 839343 w 3191053"/>
                <a:gd name="connsiteY67" fmla="*/ 1936493 h 2593619"/>
                <a:gd name="connsiteX68" fmla="*/ 760762 w 3191053"/>
                <a:gd name="connsiteY68" fmla="*/ 1501010 h 2593619"/>
                <a:gd name="connsiteX69" fmla="*/ 749998 w 3191053"/>
                <a:gd name="connsiteY69" fmla="*/ 1658077 h 2593619"/>
                <a:gd name="connsiteX70" fmla="*/ 690181 w 3191053"/>
                <a:gd name="connsiteY70" fmla="*/ 1807525 h 2593619"/>
                <a:gd name="connsiteX71" fmla="*/ 657511 w 3191053"/>
                <a:gd name="connsiteY71" fmla="*/ 1713227 h 2593619"/>
                <a:gd name="connsiteX72" fmla="*/ 579977 w 3191053"/>
                <a:gd name="connsiteY72" fmla="*/ 1821050 h 2593619"/>
                <a:gd name="connsiteX73" fmla="*/ 538543 w 3191053"/>
                <a:gd name="connsiteY73" fmla="*/ 1632931 h 2593619"/>
                <a:gd name="connsiteX74" fmla="*/ 432530 w 3191053"/>
                <a:gd name="connsiteY74" fmla="*/ 1684557 h 2593619"/>
                <a:gd name="connsiteX75" fmla="*/ 432530 w 3191053"/>
                <a:gd name="connsiteY75" fmla="*/ 1448432 h 2593619"/>
                <a:gd name="connsiteX76" fmla="*/ 474155 w 3191053"/>
                <a:gd name="connsiteY76" fmla="*/ 1512059 h 2593619"/>
                <a:gd name="connsiteX77" fmla="*/ 468630 w 3191053"/>
                <a:gd name="connsiteY77" fmla="*/ 1265076 h 2593619"/>
                <a:gd name="connsiteX78" fmla="*/ 631412 w 3191053"/>
                <a:gd name="connsiteY78" fmla="*/ 1550064 h 2593619"/>
                <a:gd name="connsiteX79" fmla="*/ 637508 w 3191053"/>
                <a:gd name="connsiteY79" fmla="*/ 1547968 h 2593619"/>
                <a:gd name="connsiteX80" fmla="*/ 505396 w 3191053"/>
                <a:gd name="connsiteY80" fmla="*/ 1126201 h 2593619"/>
                <a:gd name="connsiteX81" fmla="*/ 511969 w 3191053"/>
                <a:gd name="connsiteY81" fmla="*/ 1123248 h 2593619"/>
                <a:gd name="connsiteX82" fmla="*/ 669036 w 3191053"/>
                <a:gd name="connsiteY82" fmla="*/ 1363564 h 2593619"/>
                <a:gd name="connsiteX83" fmla="*/ 674656 w 3191053"/>
                <a:gd name="connsiteY83" fmla="*/ 1361278 h 2593619"/>
                <a:gd name="connsiteX84" fmla="*/ 525399 w 3191053"/>
                <a:gd name="connsiteY84" fmla="*/ 898744 h 2593619"/>
                <a:gd name="connsiteX85" fmla="*/ 829913 w 3191053"/>
                <a:gd name="connsiteY85" fmla="*/ 1086958 h 2593619"/>
                <a:gd name="connsiteX86" fmla="*/ 661892 w 3191053"/>
                <a:gd name="connsiteY86" fmla="*/ 891505 h 2593619"/>
                <a:gd name="connsiteX87" fmla="*/ 1083564 w 3191053"/>
                <a:gd name="connsiteY87" fmla="*/ 1054859 h 2593619"/>
                <a:gd name="connsiteX88" fmla="*/ 815816 w 3191053"/>
                <a:gd name="connsiteY88" fmla="*/ 831307 h 2593619"/>
                <a:gd name="connsiteX89" fmla="*/ 522732 w 3191053"/>
                <a:gd name="connsiteY89" fmla="*/ 658429 h 2593619"/>
                <a:gd name="connsiteX90" fmla="*/ 810387 w 3191053"/>
                <a:gd name="connsiteY90" fmla="*/ 658429 h 2593619"/>
                <a:gd name="connsiteX91" fmla="*/ 0 w 3191053"/>
                <a:gd name="connsiteY91" fmla="*/ 615757 h 2593619"/>
                <a:gd name="connsiteX92" fmla="*/ 731901 w 3191053"/>
                <a:gd name="connsiteY92" fmla="*/ 413350 h 2593619"/>
                <a:gd name="connsiteX93" fmla="*/ 576548 w 3191053"/>
                <a:gd name="connsiteY93" fmla="*/ 414112 h 2593619"/>
                <a:gd name="connsiteX94" fmla="*/ 416814 w 3191053"/>
                <a:gd name="connsiteY94" fmla="*/ 435353 h 2593619"/>
                <a:gd name="connsiteX95" fmla="*/ 262699 w 3191053"/>
                <a:gd name="connsiteY95" fmla="*/ 461642 h 2593619"/>
                <a:gd name="connsiteX96" fmla="*/ 103727 w 3191053"/>
                <a:gd name="connsiteY96" fmla="*/ 487169 h 2593619"/>
                <a:gd name="connsiteX97" fmla="*/ 1199864 w 3191053"/>
                <a:gd name="connsiteY97" fmla="*/ 123505 h 2593619"/>
                <a:gd name="connsiteX98" fmla="*/ 930211 w 3191053"/>
                <a:gd name="connsiteY98" fmla="*/ 163319 h 2593619"/>
                <a:gd name="connsiteX99" fmla="*/ 682276 w 3191053"/>
                <a:gd name="connsiteY99" fmla="*/ 204562 h 2593619"/>
                <a:gd name="connsiteX100" fmla="*/ 411766 w 3191053"/>
                <a:gd name="connsiteY100" fmla="*/ 175321 h 2593619"/>
                <a:gd name="connsiteX101" fmla="*/ 676180 w 3191053"/>
                <a:gd name="connsiteY101" fmla="*/ 97596 h 2593619"/>
                <a:gd name="connsiteX0" fmla="*/ 676180 w 3211212"/>
                <a:gd name="connsiteY0" fmla="*/ 97596 h 2606868"/>
                <a:gd name="connsiteX1" fmla="*/ 1078992 w 3211212"/>
                <a:gd name="connsiteY1" fmla="*/ 91691 h 2606868"/>
                <a:gd name="connsiteX2" fmla="*/ 1686687 w 3211212"/>
                <a:gd name="connsiteY2" fmla="*/ 16634 h 2606868"/>
                <a:gd name="connsiteX3" fmla="*/ 1465231 w 3211212"/>
                <a:gd name="connsiteY3" fmla="*/ 92167 h 2606868"/>
                <a:gd name="connsiteX4" fmla="*/ 1762125 w 3211212"/>
                <a:gd name="connsiteY4" fmla="*/ 52829 h 2606868"/>
                <a:gd name="connsiteX5" fmla="*/ 2170652 w 3211212"/>
                <a:gd name="connsiteY5" fmla="*/ 5204 h 2606868"/>
                <a:gd name="connsiteX6" fmla="*/ 921639 w 3211212"/>
                <a:gd name="connsiteY6" fmla="*/ 329340 h 2606868"/>
                <a:gd name="connsiteX7" fmla="*/ 1370838 w 3211212"/>
                <a:gd name="connsiteY7" fmla="*/ 357153 h 2606868"/>
                <a:gd name="connsiteX8" fmla="*/ 1067276 w 3211212"/>
                <a:gd name="connsiteY8" fmla="*/ 406778 h 2606868"/>
                <a:gd name="connsiteX9" fmla="*/ 789718 w 3211212"/>
                <a:gd name="connsiteY9" fmla="*/ 430305 h 2606868"/>
                <a:gd name="connsiteX10" fmla="*/ 1102995 w 3211212"/>
                <a:gd name="connsiteY10" fmla="*/ 459642 h 2606868"/>
                <a:gd name="connsiteX11" fmla="*/ 1392745 w 3211212"/>
                <a:gd name="connsiteY11" fmla="*/ 577180 h 2606868"/>
                <a:gd name="connsiteX12" fmla="*/ 854964 w 3211212"/>
                <a:gd name="connsiteY12" fmla="*/ 522602 h 2606868"/>
                <a:gd name="connsiteX13" fmla="*/ 1372838 w 3211212"/>
                <a:gd name="connsiteY13" fmla="*/ 766537 h 2606868"/>
                <a:gd name="connsiteX14" fmla="*/ 1263110 w 3211212"/>
                <a:gd name="connsiteY14" fmla="*/ 751869 h 2606868"/>
                <a:gd name="connsiteX15" fmla="*/ 1149001 w 3211212"/>
                <a:gd name="connsiteY15" fmla="*/ 732247 h 2606868"/>
                <a:gd name="connsiteX16" fmla="*/ 1425226 w 3211212"/>
                <a:gd name="connsiteY16" fmla="*/ 872551 h 2606868"/>
                <a:gd name="connsiteX17" fmla="*/ 1248632 w 3211212"/>
                <a:gd name="connsiteY17" fmla="*/ 917413 h 2606868"/>
                <a:gd name="connsiteX18" fmla="*/ 1540097 w 3211212"/>
                <a:gd name="connsiteY18" fmla="*/ 1039905 h 2606868"/>
                <a:gd name="connsiteX19" fmla="*/ 1636585 w 3211212"/>
                <a:gd name="connsiteY19" fmla="*/ 978850 h 2606868"/>
                <a:gd name="connsiteX20" fmla="*/ 1644110 w 3211212"/>
                <a:gd name="connsiteY20" fmla="*/ 928557 h 2606868"/>
                <a:gd name="connsiteX21" fmla="*/ 2225135 w 3211212"/>
                <a:gd name="connsiteY21" fmla="*/ 1417666 h 2606868"/>
                <a:gd name="connsiteX22" fmla="*/ 2265807 w 3211212"/>
                <a:gd name="connsiteY22" fmla="*/ 1390330 h 2606868"/>
                <a:gd name="connsiteX23" fmla="*/ 2490121 w 3211212"/>
                <a:gd name="connsiteY23" fmla="*/ 1542158 h 2606868"/>
                <a:gd name="connsiteX24" fmla="*/ 2498693 w 3211212"/>
                <a:gd name="connsiteY24" fmla="*/ 1505582 h 2606868"/>
                <a:gd name="connsiteX25" fmla="*/ 2610612 w 3211212"/>
                <a:gd name="connsiteY25" fmla="*/ 1599022 h 2606868"/>
                <a:gd name="connsiteX26" fmla="*/ 2618708 w 3211212"/>
                <a:gd name="connsiteY26" fmla="*/ 1515774 h 2606868"/>
                <a:gd name="connsiteX27" fmla="*/ 2745295 w 3211212"/>
                <a:gd name="connsiteY27" fmla="*/ 1663506 h 2606868"/>
                <a:gd name="connsiteX28" fmla="*/ 2873280 w 3211212"/>
                <a:gd name="connsiteY28" fmla="*/ 1671852 h 2606868"/>
                <a:gd name="connsiteX29" fmla="*/ 3186254 w 3211212"/>
                <a:gd name="connsiteY29" fmla="*/ 2225559 h 2606868"/>
                <a:gd name="connsiteX30" fmla="*/ 3186462 w 3211212"/>
                <a:gd name="connsiteY30" fmla="*/ 2374702 h 2606868"/>
                <a:gd name="connsiteX31" fmla="*/ 3142689 w 3211212"/>
                <a:gd name="connsiteY31" fmla="*/ 2587842 h 2606868"/>
                <a:gd name="connsiteX32" fmla="*/ 2573560 w 3211212"/>
                <a:gd name="connsiteY32" fmla="*/ 1848577 h 2606868"/>
                <a:gd name="connsiteX33" fmla="*/ 2428018 w 3211212"/>
                <a:gd name="connsiteY33" fmla="*/ 1693796 h 2606868"/>
                <a:gd name="connsiteX34" fmla="*/ 2504504 w 3211212"/>
                <a:gd name="connsiteY34" fmla="*/ 1980498 h 2606868"/>
                <a:gd name="connsiteX35" fmla="*/ 2272665 w 3211212"/>
                <a:gd name="connsiteY35" fmla="*/ 1820288 h 2606868"/>
                <a:gd name="connsiteX36" fmla="*/ 2282762 w 3211212"/>
                <a:gd name="connsiteY36" fmla="*/ 1868485 h 2606868"/>
                <a:gd name="connsiteX37" fmla="*/ 2249329 w 3211212"/>
                <a:gd name="connsiteY37" fmla="*/ 1846958 h 2606868"/>
                <a:gd name="connsiteX38" fmla="*/ 2244090 w 3211212"/>
                <a:gd name="connsiteY38" fmla="*/ 1855626 h 2606868"/>
                <a:gd name="connsiteX39" fmla="*/ 2239804 w 3211212"/>
                <a:gd name="connsiteY39" fmla="*/ 1913538 h 2606868"/>
                <a:gd name="connsiteX40" fmla="*/ 2229326 w 3211212"/>
                <a:gd name="connsiteY40" fmla="*/ 1855245 h 2606868"/>
                <a:gd name="connsiteX41" fmla="*/ 2247329 w 3211212"/>
                <a:gd name="connsiteY41" fmla="*/ 1685605 h 2606868"/>
                <a:gd name="connsiteX42" fmla="*/ 2221040 w 3211212"/>
                <a:gd name="connsiteY42" fmla="*/ 1652648 h 2606868"/>
                <a:gd name="connsiteX43" fmla="*/ 2101977 w 3211212"/>
                <a:gd name="connsiteY43" fmla="*/ 1580734 h 2606868"/>
                <a:gd name="connsiteX44" fmla="*/ 2078641 w 3211212"/>
                <a:gd name="connsiteY44" fmla="*/ 1562827 h 2606868"/>
                <a:gd name="connsiteX45" fmla="*/ 1915192 w 3211212"/>
                <a:gd name="connsiteY45" fmla="*/ 1518822 h 2606868"/>
                <a:gd name="connsiteX46" fmla="*/ 1853851 w 3211212"/>
                <a:gd name="connsiteY46" fmla="*/ 1470530 h 2606868"/>
                <a:gd name="connsiteX47" fmla="*/ 1897190 w 3211212"/>
                <a:gd name="connsiteY47" fmla="*/ 1564447 h 2606868"/>
                <a:gd name="connsiteX48" fmla="*/ 1656112 w 3211212"/>
                <a:gd name="connsiteY48" fmla="*/ 1471387 h 2606868"/>
                <a:gd name="connsiteX49" fmla="*/ 1686020 w 3211212"/>
                <a:gd name="connsiteY49" fmla="*/ 1563399 h 2606868"/>
                <a:gd name="connsiteX50" fmla="*/ 1608772 w 3211212"/>
                <a:gd name="connsiteY50" fmla="*/ 1522346 h 2606868"/>
                <a:gd name="connsiteX51" fmla="*/ 1646110 w 3211212"/>
                <a:gd name="connsiteY51" fmla="*/ 1656458 h 2606868"/>
                <a:gd name="connsiteX52" fmla="*/ 1181005 w 3211212"/>
                <a:gd name="connsiteY52" fmla="*/ 1221737 h 2606868"/>
                <a:gd name="connsiteX53" fmla="*/ 1265492 w 3211212"/>
                <a:gd name="connsiteY53" fmla="*/ 1364231 h 2606868"/>
                <a:gd name="connsiteX54" fmla="*/ 1183767 w 3211212"/>
                <a:gd name="connsiteY54" fmla="*/ 1326893 h 2606868"/>
                <a:gd name="connsiteX55" fmla="*/ 1240250 w 3211212"/>
                <a:gd name="connsiteY55" fmla="*/ 1452814 h 2606868"/>
                <a:gd name="connsiteX56" fmla="*/ 1233964 w 3211212"/>
                <a:gd name="connsiteY56" fmla="*/ 1505487 h 2606868"/>
                <a:gd name="connsiteX57" fmla="*/ 1181195 w 3211212"/>
                <a:gd name="connsiteY57" fmla="*/ 1497676 h 2606868"/>
                <a:gd name="connsiteX58" fmla="*/ 1078420 w 3211212"/>
                <a:gd name="connsiteY58" fmla="*/ 1412809 h 2606868"/>
                <a:gd name="connsiteX59" fmla="*/ 1181957 w 3211212"/>
                <a:gd name="connsiteY59" fmla="*/ 1615215 h 2606868"/>
                <a:gd name="connsiteX60" fmla="*/ 1175957 w 3211212"/>
                <a:gd name="connsiteY60" fmla="*/ 1619501 h 2606868"/>
                <a:gd name="connsiteX61" fmla="*/ 1065943 w 3211212"/>
                <a:gd name="connsiteY61" fmla="*/ 1521489 h 2606868"/>
                <a:gd name="connsiteX62" fmla="*/ 1169670 w 3211212"/>
                <a:gd name="connsiteY62" fmla="*/ 1817240 h 2606868"/>
                <a:gd name="connsiteX63" fmla="*/ 1003268 w 3211212"/>
                <a:gd name="connsiteY63" fmla="*/ 1637980 h 2606868"/>
                <a:gd name="connsiteX64" fmla="*/ 1044416 w 3211212"/>
                <a:gd name="connsiteY64" fmla="*/ 1766281 h 2606868"/>
                <a:gd name="connsiteX65" fmla="*/ 976598 w 3211212"/>
                <a:gd name="connsiteY65" fmla="*/ 1713798 h 2606868"/>
                <a:gd name="connsiteX66" fmla="*/ 978884 w 3211212"/>
                <a:gd name="connsiteY66" fmla="*/ 1880772 h 2606868"/>
                <a:gd name="connsiteX67" fmla="*/ 901636 w 3211212"/>
                <a:gd name="connsiteY67" fmla="*/ 1742945 h 2606868"/>
                <a:gd name="connsiteX68" fmla="*/ 839343 w 3211212"/>
                <a:gd name="connsiteY68" fmla="*/ 1936493 h 2606868"/>
                <a:gd name="connsiteX69" fmla="*/ 760762 w 3211212"/>
                <a:gd name="connsiteY69" fmla="*/ 1501010 h 2606868"/>
                <a:gd name="connsiteX70" fmla="*/ 749998 w 3211212"/>
                <a:gd name="connsiteY70" fmla="*/ 1658077 h 2606868"/>
                <a:gd name="connsiteX71" fmla="*/ 690181 w 3211212"/>
                <a:gd name="connsiteY71" fmla="*/ 1807525 h 2606868"/>
                <a:gd name="connsiteX72" fmla="*/ 657511 w 3211212"/>
                <a:gd name="connsiteY72" fmla="*/ 1713227 h 2606868"/>
                <a:gd name="connsiteX73" fmla="*/ 579977 w 3211212"/>
                <a:gd name="connsiteY73" fmla="*/ 1821050 h 2606868"/>
                <a:gd name="connsiteX74" fmla="*/ 538543 w 3211212"/>
                <a:gd name="connsiteY74" fmla="*/ 1632931 h 2606868"/>
                <a:gd name="connsiteX75" fmla="*/ 432530 w 3211212"/>
                <a:gd name="connsiteY75" fmla="*/ 1684557 h 2606868"/>
                <a:gd name="connsiteX76" fmla="*/ 432530 w 3211212"/>
                <a:gd name="connsiteY76" fmla="*/ 1448432 h 2606868"/>
                <a:gd name="connsiteX77" fmla="*/ 474155 w 3211212"/>
                <a:gd name="connsiteY77" fmla="*/ 1512059 h 2606868"/>
                <a:gd name="connsiteX78" fmla="*/ 468630 w 3211212"/>
                <a:gd name="connsiteY78" fmla="*/ 1265076 h 2606868"/>
                <a:gd name="connsiteX79" fmla="*/ 631412 w 3211212"/>
                <a:gd name="connsiteY79" fmla="*/ 1550064 h 2606868"/>
                <a:gd name="connsiteX80" fmla="*/ 637508 w 3211212"/>
                <a:gd name="connsiteY80" fmla="*/ 1547968 h 2606868"/>
                <a:gd name="connsiteX81" fmla="*/ 505396 w 3211212"/>
                <a:gd name="connsiteY81" fmla="*/ 1126201 h 2606868"/>
                <a:gd name="connsiteX82" fmla="*/ 511969 w 3211212"/>
                <a:gd name="connsiteY82" fmla="*/ 1123248 h 2606868"/>
                <a:gd name="connsiteX83" fmla="*/ 669036 w 3211212"/>
                <a:gd name="connsiteY83" fmla="*/ 1363564 h 2606868"/>
                <a:gd name="connsiteX84" fmla="*/ 674656 w 3211212"/>
                <a:gd name="connsiteY84" fmla="*/ 1361278 h 2606868"/>
                <a:gd name="connsiteX85" fmla="*/ 525399 w 3211212"/>
                <a:gd name="connsiteY85" fmla="*/ 898744 h 2606868"/>
                <a:gd name="connsiteX86" fmla="*/ 829913 w 3211212"/>
                <a:gd name="connsiteY86" fmla="*/ 1086958 h 2606868"/>
                <a:gd name="connsiteX87" fmla="*/ 661892 w 3211212"/>
                <a:gd name="connsiteY87" fmla="*/ 891505 h 2606868"/>
                <a:gd name="connsiteX88" fmla="*/ 1083564 w 3211212"/>
                <a:gd name="connsiteY88" fmla="*/ 1054859 h 2606868"/>
                <a:gd name="connsiteX89" fmla="*/ 815816 w 3211212"/>
                <a:gd name="connsiteY89" fmla="*/ 831307 h 2606868"/>
                <a:gd name="connsiteX90" fmla="*/ 522732 w 3211212"/>
                <a:gd name="connsiteY90" fmla="*/ 658429 h 2606868"/>
                <a:gd name="connsiteX91" fmla="*/ 810387 w 3211212"/>
                <a:gd name="connsiteY91" fmla="*/ 658429 h 2606868"/>
                <a:gd name="connsiteX92" fmla="*/ 0 w 3211212"/>
                <a:gd name="connsiteY92" fmla="*/ 615757 h 2606868"/>
                <a:gd name="connsiteX93" fmla="*/ 731901 w 3211212"/>
                <a:gd name="connsiteY93" fmla="*/ 413350 h 2606868"/>
                <a:gd name="connsiteX94" fmla="*/ 576548 w 3211212"/>
                <a:gd name="connsiteY94" fmla="*/ 414112 h 2606868"/>
                <a:gd name="connsiteX95" fmla="*/ 416814 w 3211212"/>
                <a:gd name="connsiteY95" fmla="*/ 435353 h 2606868"/>
                <a:gd name="connsiteX96" fmla="*/ 262699 w 3211212"/>
                <a:gd name="connsiteY96" fmla="*/ 461642 h 2606868"/>
                <a:gd name="connsiteX97" fmla="*/ 103727 w 3211212"/>
                <a:gd name="connsiteY97" fmla="*/ 487169 h 2606868"/>
                <a:gd name="connsiteX98" fmla="*/ 1199864 w 3211212"/>
                <a:gd name="connsiteY98" fmla="*/ 123505 h 2606868"/>
                <a:gd name="connsiteX99" fmla="*/ 930211 w 3211212"/>
                <a:gd name="connsiteY99" fmla="*/ 163319 h 2606868"/>
                <a:gd name="connsiteX100" fmla="*/ 682276 w 3211212"/>
                <a:gd name="connsiteY100" fmla="*/ 204562 h 2606868"/>
                <a:gd name="connsiteX101" fmla="*/ 411766 w 3211212"/>
                <a:gd name="connsiteY101" fmla="*/ 175321 h 2606868"/>
                <a:gd name="connsiteX102" fmla="*/ 676180 w 3211212"/>
                <a:gd name="connsiteY102" fmla="*/ 97596 h 2606868"/>
                <a:gd name="connsiteX0" fmla="*/ 676180 w 3280900"/>
                <a:gd name="connsiteY0" fmla="*/ 97596 h 2591895"/>
                <a:gd name="connsiteX1" fmla="*/ 1078992 w 3280900"/>
                <a:gd name="connsiteY1" fmla="*/ 91691 h 2591895"/>
                <a:gd name="connsiteX2" fmla="*/ 1686687 w 3280900"/>
                <a:gd name="connsiteY2" fmla="*/ 16634 h 2591895"/>
                <a:gd name="connsiteX3" fmla="*/ 1465231 w 3280900"/>
                <a:gd name="connsiteY3" fmla="*/ 92167 h 2591895"/>
                <a:gd name="connsiteX4" fmla="*/ 1762125 w 3280900"/>
                <a:gd name="connsiteY4" fmla="*/ 52829 h 2591895"/>
                <a:gd name="connsiteX5" fmla="*/ 2170652 w 3280900"/>
                <a:gd name="connsiteY5" fmla="*/ 5204 h 2591895"/>
                <a:gd name="connsiteX6" fmla="*/ 921639 w 3280900"/>
                <a:gd name="connsiteY6" fmla="*/ 329340 h 2591895"/>
                <a:gd name="connsiteX7" fmla="*/ 1370838 w 3280900"/>
                <a:gd name="connsiteY7" fmla="*/ 357153 h 2591895"/>
                <a:gd name="connsiteX8" fmla="*/ 1067276 w 3280900"/>
                <a:gd name="connsiteY8" fmla="*/ 406778 h 2591895"/>
                <a:gd name="connsiteX9" fmla="*/ 789718 w 3280900"/>
                <a:gd name="connsiteY9" fmla="*/ 430305 h 2591895"/>
                <a:gd name="connsiteX10" fmla="*/ 1102995 w 3280900"/>
                <a:gd name="connsiteY10" fmla="*/ 459642 h 2591895"/>
                <a:gd name="connsiteX11" fmla="*/ 1392745 w 3280900"/>
                <a:gd name="connsiteY11" fmla="*/ 577180 h 2591895"/>
                <a:gd name="connsiteX12" fmla="*/ 854964 w 3280900"/>
                <a:gd name="connsiteY12" fmla="*/ 522602 h 2591895"/>
                <a:gd name="connsiteX13" fmla="*/ 1372838 w 3280900"/>
                <a:gd name="connsiteY13" fmla="*/ 766537 h 2591895"/>
                <a:gd name="connsiteX14" fmla="*/ 1263110 w 3280900"/>
                <a:gd name="connsiteY14" fmla="*/ 751869 h 2591895"/>
                <a:gd name="connsiteX15" fmla="*/ 1149001 w 3280900"/>
                <a:gd name="connsiteY15" fmla="*/ 732247 h 2591895"/>
                <a:gd name="connsiteX16" fmla="*/ 1425226 w 3280900"/>
                <a:gd name="connsiteY16" fmla="*/ 872551 h 2591895"/>
                <a:gd name="connsiteX17" fmla="*/ 1248632 w 3280900"/>
                <a:gd name="connsiteY17" fmla="*/ 917413 h 2591895"/>
                <a:gd name="connsiteX18" fmla="*/ 1540097 w 3280900"/>
                <a:gd name="connsiteY18" fmla="*/ 1039905 h 2591895"/>
                <a:gd name="connsiteX19" fmla="*/ 1636585 w 3280900"/>
                <a:gd name="connsiteY19" fmla="*/ 978850 h 2591895"/>
                <a:gd name="connsiteX20" fmla="*/ 1644110 w 3280900"/>
                <a:gd name="connsiteY20" fmla="*/ 928557 h 2591895"/>
                <a:gd name="connsiteX21" fmla="*/ 2225135 w 3280900"/>
                <a:gd name="connsiteY21" fmla="*/ 1417666 h 2591895"/>
                <a:gd name="connsiteX22" fmla="*/ 2265807 w 3280900"/>
                <a:gd name="connsiteY22" fmla="*/ 1390330 h 2591895"/>
                <a:gd name="connsiteX23" fmla="*/ 2490121 w 3280900"/>
                <a:gd name="connsiteY23" fmla="*/ 1542158 h 2591895"/>
                <a:gd name="connsiteX24" fmla="*/ 2498693 w 3280900"/>
                <a:gd name="connsiteY24" fmla="*/ 1505582 h 2591895"/>
                <a:gd name="connsiteX25" fmla="*/ 2610612 w 3280900"/>
                <a:gd name="connsiteY25" fmla="*/ 1599022 h 2591895"/>
                <a:gd name="connsiteX26" fmla="*/ 2618708 w 3280900"/>
                <a:gd name="connsiteY26" fmla="*/ 1515774 h 2591895"/>
                <a:gd name="connsiteX27" fmla="*/ 2745295 w 3280900"/>
                <a:gd name="connsiteY27" fmla="*/ 1663506 h 2591895"/>
                <a:gd name="connsiteX28" fmla="*/ 2873280 w 3280900"/>
                <a:gd name="connsiteY28" fmla="*/ 1671852 h 2591895"/>
                <a:gd name="connsiteX29" fmla="*/ 3186254 w 3280900"/>
                <a:gd name="connsiteY29" fmla="*/ 2225559 h 2591895"/>
                <a:gd name="connsiteX30" fmla="*/ 3280183 w 3280900"/>
                <a:gd name="connsiteY30" fmla="*/ 2148823 h 2591895"/>
                <a:gd name="connsiteX31" fmla="*/ 3142689 w 3280900"/>
                <a:gd name="connsiteY31" fmla="*/ 2587842 h 2591895"/>
                <a:gd name="connsiteX32" fmla="*/ 2573560 w 3280900"/>
                <a:gd name="connsiteY32" fmla="*/ 1848577 h 2591895"/>
                <a:gd name="connsiteX33" fmla="*/ 2428018 w 3280900"/>
                <a:gd name="connsiteY33" fmla="*/ 1693796 h 2591895"/>
                <a:gd name="connsiteX34" fmla="*/ 2504504 w 3280900"/>
                <a:gd name="connsiteY34" fmla="*/ 1980498 h 2591895"/>
                <a:gd name="connsiteX35" fmla="*/ 2272665 w 3280900"/>
                <a:gd name="connsiteY35" fmla="*/ 1820288 h 2591895"/>
                <a:gd name="connsiteX36" fmla="*/ 2282762 w 3280900"/>
                <a:gd name="connsiteY36" fmla="*/ 1868485 h 2591895"/>
                <a:gd name="connsiteX37" fmla="*/ 2249329 w 3280900"/>
                <a:gd name="connsiteY37" fmla="*/ 1846958 h 2591895"/>
                <a:gd name="connsiteX38" fmla="*/ 2244090 w 3280900"/>
                <a:gd name="connsiteY38" fmla="*/ 1855626 h 2591895"/>
                <a:gd name="connsiteX39" fmla="*/ 2239804 w 3280900"/>
                <a:gd name="connsiteY39" fmla="*/ 1913538 h 2591895"/>
                <a:gd name="connsiteX40" fmla="*/ 2229326 w 3280900"/>
                <a:gd name="connsiteY40" fmla="*/ 1855245 h 2591895"/>
                <a:gd name="connsiteX41" fmla="*/ 2247329 w 3280900"/>
                <a:gd name="connsiteY41" fmla="*/ 1685605 h 2591895"/>
                <a:gd name="connsiteX42" fmla="*/ 2221040 w 3280900"/>
                <a:gd name="connsiteY42" fmla="*/ 1652648 h 2591895"/>
                <a:gd name="connsiteX43" fmla="*/ 2101977 w 3280900"/>
                <a:gd name="connsiteY43" fmla="*/ 1580734 h 2591895"/>
                <a:gd name="connsiteX44" fmla="*/ 2078641 w 3280900"/>
                <a:gd name="connsiteY44" fmla="*/ 1562827 h 2591895"/>
                <a:gd name="connsiteX45" fmla="*/ 1915192 w 3280900"/>
                <a:gd name="connsiteY45" fmla="*/ 1518822 h 2591895"/>
                <a:gd name="connsiteX46" fmla="*/ 1853851 w 3280900"/>
                <a:gd name="connsiteY46" fmla="*/ 1470530 h 2591895"/>
                <a:gd name="connsiteX47" fmla="*/ 1897190 w 3280900"/>
                <a:gd name="connsiteY47" fmla="*/ 1564447 h 2591895"/>
                <a:gd name="connsiteX48" fmla="*/ 1656112 w 3280900"/>
                <a:gd name="connsiteY48" fmla="*/ 1471387 h 2591895"/>
                <a:gd name="connsiteX49" fmla="*/ 1686020 w 3280900"/>
                <a:gd name="connsiteY49" fmla="*/ 1563399 h 2591895"/>
                <a:gd name="connsiteX50" fmla="*/ 1608772 w 3280900"/>
                <a:gd name="connsiteY50" fmla="*/ 1522346 h 2591895"/>
                <a:gd name="connsiteX51" fmla="*/ 1646110 w 3280900"/>
                <a:gd name="connsiteY51" fmla="*/ 1656458 h 2591895"/>
                <a:gd name="connsiteX52" fmla="*/ 1181005 w 3280900"/>
                <a:gd name="connsiteY52" fmla="*/ 1221737 h 2591895"/>
                <a:gd name="connsiteX53" fmla="*/ 1265492 w 3280900"/>
                <a:gd name="connsiteY53" fmla="*/ 1364231 h 2591895"/>
                <a:gd name="connsiteX54" fmla="*/ 1183767 w 3280900"/>
                <a:gd name="connsiteY54" fmla="*/ 1326893 h 2591895"/>
                <a:gd name="connsiteX55" fmla="*/ 1240250 w 3280900"/>
                <a:gd name="connsiteY55" fmla="*/ 1452814 h 2591895"/>
                <a:gd name="connsiteX56" fmla="*/ 1233964 w 3280900"/>
                <a:gd name="connsiteY56" fmla="*/ 1505487 h 2591895"/>
                <a:gd name="connsiteX57" fmla="*/ 1181195 w 3280900"/>
                <a:gd name="connsiteY57" fmla="*/ 1497676 h 2591895"/>
                <a:gd name="connsiteX58" fmla="*/ 1078420 w 3280900"/>
                <a:gd name="connsiteY58" fmla="*/ 1412809 h 2591895"/>
                <a:gd name="connsiteX59" fmla="*/ 1181957 w 3280900"/>
                <a:gd name="connsiteY59" fmla="*/ 1615215 h 2591895"/>
                <a:gd name="connsiteX60" fmla="*/ 1175957 w 3280900"/>
                <a:gd name="connsiteY60" fmla="*/ 1619501 h 2591895"/>
                <a:gd name="connsiteX61" fmla="*/ 1065943 w 3280900"/>
                <a:gd name="connsiteY61" fmla="*/ 1521489 h 2591895"/>
                <a:gd name="connsiteX62" fmla="*/ 1169670 w 3280900"/>
                <a:gd name="connsiteY62" fmla="*/ 1817240 h 2591895"/>
                <a:gd name="connsiteX63" fmla="*/ 1003268 w 3280900"/>
                <a:gd name="connsiteY63" fmla="*/ 1637980 h 2591895"/>
                <a:gd name="connsiteX64" fmla="*/ 1044416 w 3280900"/>
                <a:gd name="connsiteY64" fmla="*/ 1766281 h 2591895"/>
                <a:gd name="connsiteX65" fmla="*/ 976598 w 3280900"/>
                <a:gd name="connsiteY65" fmla="*/ 1713798 h 2591895"/>
                <a:gd name="connsiteX66" fmla="*/ 978884 w 3280900"/>
                <a:gd name="connsiteY66" fmla="*/ 1880772 h 2591895"/>
                <a:gd name="connsiteX67" fmla="*/ 901636 w 3280900"/>
                <a:gd name="connsiteY67" fmla="*/ 1742945 h 2591895"/>
                <a:gd name="connsiteX68" fmla="*/ 839343 w 3280900"/>
                <a:gd name="connsiteY68" fmla="*/ 1936493 h 2591895"/>
                <a:gd name="connsiteX69" fmla="*/ 760762 w 3280900"/>
                <a:gd name="connsiteY69" fmla="*/ 1501010 h 2591895"/>
                <a:gd name="connsiteX70" fmla="*/ 749998 w 3280900"/>
                <a:gd name="connsiteY70" fmla="*/ 1658077 h 2591895"/>
                <a:gd name="connsiteX71" fmla="*/ 690181 w 3280900"/>
                <a:gd name="connsiteY71" fmla="*/ 1807525 h 2591895"/>
                <a:gd name="connsiteX72" fmla="*/ 657511 w 3280900"/>
                <a:gd name="connsiteY72" fmla="*/ 1713227 h 2591895"/>
                <a:gd name="connsiteX73" fmla="*/ 579977 w 3280900"/>
                <a:gd name="connsiteY73" fmla="*/ 1821050 h 2591895"/>
                <a:gd name="connsiteX74" fmla="*/ 538543 w 3280900"/>
                <a:gd name="connsiteY74" fmla="*/ 1632931 h 2591895"/>
                <a:gd name="connsiteX75" fmla="*/ 432530 w 3280900"/>
                <a:gd name="connsiteY75" fmla="*/ 1684557 h 2591895"/>
                <a:gd name="connsiteX76" fmla="*/ 432530 w 3280900"/>
                <a:gd name="connsiteY76" fmla="*/ 1448432 h 2591895"/>
                <a:gd name="connsiteX77" fmla="*/ 474155 w 3280900"/>
                <a:gd name="connsiteY77" fmla="*/ 1512059 h 2591895"/>
                <a:gd name="connsiteX78" fmla="*/ 468630 w 3280900"/>
                <a:gd name="connsiteY78" fmla="*/ 1265076 h 2591895"/>
                <a:gd name="connsiteX79" fmla="*/ 631412 w 3280900"/>
                <a:gd name="connsiteY79" fmla="*/ 1550064 h 2591895"/>
                <a:gd name="connsiteX80" fmla="*/ 637508 w 3280900"/>
                <a:gd name="connsiteY80" fmla="*/ 1547968 h 2591895"/>
                <a:gd name="connsiteX81" fmla="*/ 505396 w 3280900"/>
                <a:gd name="connsiteY81" fmla="*/ 1126201 h 2591895"/>
                <a:gd name="connsiteX82" fmla="*/ 511969 w 3280900"/>
                <a:gd name="connsiteY82" fmla="*/ 1123248 h 2591895"/>
                <a:gd name="connsiteX83" fmla="*/ 669036 w 3280900"/>
                <a:gd name="connsiteY83" fmla="*/ 1363564 h 2591895"/>
                <a:gd name="connsiteX84" fmla="*/ 674656 w 3280900"/>
                <a:gd name="connsiteY84" fmla="*/ 1361278 h 2591895"/>
                <a:gd name="connsiteX85" fmla="*/ 525399 w 3280900"/>
                <a:gd name="connsiteY85" fmla="*/ 898744 h 2591895"/>
                <a:gd name="connsiteX86" fmla="*/ 829913 w 3280900"/>
                <a:gd name="connsiteY86" fmla="*/ 1086958 h 2591895"/>
                <a:gd name="connsiteX87" fmla="*/ 661892 w 3280900"/>
                <a:gd name="connsiteY87" fmla="*/ 891505 h 2591895"/>
                <a:gd name="connsiteX88" fmla="*/ 1083564 w 3280900"/>
                <a:gd name="connsiteY88" fmla="*/ 1054859 h 2591895"/>
                <a:gd name="connsiteX89" fmla="*/ 815816 w 3280900"/>
                <a:gd name="connsiteY89" fmla="*/ 831307 h 2591895"/>
                <a:gd name="connsiteX90" fmla="*/ 522732 w 3280900"/>
                <a:gd name="connsiteY90" fmla="*/ 658429 h 2591895"/>
                <a:gd name="connsiteX91" fmla="*/ 810387 w 3280900"/>
                <a:gd name="connsiteY91" fmla="*/ 658429 h 2591895"/>
                <a:gd name="connsiteX92" fmla="*/ 0 w 3280900"/>
                <a:gd name="connsiteY92" fmla="*/ 615757 h 2591895"/>
                <a:gd name="connsiteX93" fmla="*/ 731901 w 3280900"/>
                <a:gd name="connsiteY93" fmla="*/ 413350 h 2591895"/>
                <a:gd name="connsiteX94" fmla="*/ 576548 w 3280900"/>
                <a:gd name="connsiteY94" fmla="*/ 414112 h 2591895"/>
                <a:gd name="connsiteX95" fmla="*/ 416814 w 3280900"/>
                <a:gd name="connsiteY95" fmla="*/ 435353 h 2591895"/>
                <a:gd name="connsiteX96" fmla="*/ 262699 w 3280900"/>
                <a:gd name="connsiteY96" fmla="*/ 461642 h 2591895"/>
                <a:gd name="connsiteX97" fmla="*/ 103727 w 3280900"/>
                <a:gd name="connsiteY97" fmla="*/ 487169 h 2591895"/>
                <a:gd name="connsiteX98" fmla="*/ 1199864 w 3280900"/>
                <a:gd name="connsiteY98" fmla="*/ 123505 h 2591895"/>
                <a:gd name="connsiteX99" fmla="*/ 930211 w 3280900"/>
                <a:gd name="connsiteY99" fmla="*/ 163319 h 2591895"/>
                <a:gd name="connsiteX100" fmla="*/ 682276 w 3280900"/>
                <a:gd name="connsiteY100" fmla="*/ 204562 h 2591895"/>
                <a:gd name="connsiteX101" fmla="*/ 411766 w 3280900"/>
                <a:gd name="connsiteY101" fmla="*/ 175321 h 2591895"/>
                <a:gd name="connsiteX102" fmla="*/ 676180 w 3280900"/>
                <a:gd name="connsiteY102" fmla="*/ 97596 h 259189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86254 w 3296572"/>
                <a:gd name="connsiteY29" fmla="*/ 2225559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86254 w 3296572"/>
                <a:gd name="connsiteY29" fmla="*/ 2225559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02947 w 3296572"/>
                <a:gd name="connsiteY29" fmla="*/ 2210828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49806 w 3296572"/>
                <a:gd name="connsiteY29" fmla="*/ 2191188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49806 w 3296572"/>
                <a:gd name="connsiteY29" fmla="*/ 2191188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49806 w 3296572"/>
                <a:gd name="connsiteY29" fmla="*/ 2191188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373915"/>
                <a:gd name="connsiteY0" fmla="*/ 97596 h 2613045"/>
                <a:gd name="connsiteX1" fmla="*/ 1078992 w 3373915"/>
                <a:gd name="connsiteY1" fmla="*/ 91691 h 2613045"/>
                <a:gd name="connsiteX2" fmla="*/ 1686687 w 3373915"/>
                <a:gd name="connsiteY2" fmla="*/ 16634 h 2613045"/>
                <a:gd name="connsiteX3" fmla="*/ 1465231 w 3373915"/>
                <a:gd name="connsiteY3" fmla="*/ 92167 h 2613045"/>
                <a:gd name="connsiteX4" fmla="*/ 1762125 w 3373915"/>
                <a:gd name="connsiteY4" fmla="*/ 52829 h 2613045"/>
                <a:gd name="connsiteX5" fmla="*/ 2170652 w 3373915"/>
                <a:gd name="connsiteY5" fmla="*/ 5204 h 2613045"/>
                <a:gd name="connsiteX6" fmla="*/ 921639 w 3373915"/>
                <a:gd name="connsiteY6" fmla="*/ 329340 h 2613045"/>
                <a:gd name="connsiteX7" fmla="*/ 1370838 w 3373915"/>
                <a:gd name="connsiteY7" fmla="*/ 357153 h 2613045"/>
                <a:gd name="connsiteX8" fmla="*/ 1067276 w 3373915"/>
                <a:gd name="connsiteY8" fmla="*/ 406778 h 2613045"/>
                <a:gd name="connsiteX9" fmla="*/ 789718 w 3373915"/>
                <a:gd name="connsiteY9" fmla="*/ 430305 h 2613045"/>
                <a:gd name="connsiteX10" fmla="*/ 1102995 w 3373915"/>
                <a:gd name="connsiteY10" fmla="*/ 459642 h 2613045"/>
                <a:gd name="connsiteX11" fmla="*/ 1392745 w 3373915"/>
                <a:gd name="connsiteY11" fmla="*/ 577180 h 2613045"/>
                <a:gd name="connsiteX12" fmla="*/ 854964 w 3373915"/>
                <a:gd name="connsiteY12" fmla="*/ 522602 h 2613045"/>
                <a:gd name="connsiteX13" fmla="*/ 1372838 w 3373915"/>
                <a:gd name="connsiteY13" fmla="*/ 766537 h 2613045"/>
                <a:gd name="connsiteX14" fmla="*/ 1263110 w 3373915"/>
                <a:gd name="connsiteY14" fmla="*/ 751869 h 2613045"/>
                <a:gd name="connsiteX15" fmla="*/ 1149001 w 3373915"/>
                <a:gd name="connsiteY15" fmla="*/ 732247 h 2613045"/>
                <a:gd name="connsiteX16" fmla="*/ 1425226 w 3373915"/>
                <a:gd name="connsiteY16" fmla="*/ 872551 h 2613045"/>
                <a:gd name="connsiteX17" fmla="*/ 1248632 w 3373915"/>
                <a:gd name="connsiteY17" fmla="*/ 917413 h 2613045"/>
                <a:gd name="connsiteX18" fmla="*/ 1540097 w 3373915"/>
                <a:gd name="connsiteY18" fmla="*/ 1039905 h 2613045"/>
                <a:gd name="connsiteX19" fmla="*/ 1636585 w 3373915"/>
                <a:gd name="connsiteY19" fmla="*/ 978850 h 2613045"/>
                <a:gd name="connsiteX20" fmla="*/ 1644110 w 3373915"/>
                <a:gd name="connsiteY20" fmla="*/ 928557 h 2613045"/>
                <a:gd name="connsiteX21" fmla="*/ 2225135 w 3373915"/>
                <a:gd name="connsiteY21" fmla="*/ 1417666 h 2613045"/>
                <a:gd name="connsiteX22" fmla="*/ 2265807 w 3373915"/>
                <a:gd name="connsiteY22" fmla="*/ 1390330 h 2613045"/>
                <a:gd name="connsiteX23" fmla="*/ 2490121 w 3373915"/>
                <a:gd name="connsiteY23" fmla="*/ 1542158 h 2613045"/>
                <a:gd name="connsiteX24" fmla="*/ 2498693 w 3373915"/>
                <a:gd name="connsiteY24" fmla="*/ 1505582 h 2613045"/>
                <a:gd name="connsiteX25" fmla="*/ 2610612 w 3373915"/>
                <a:gd name="connsiteY25" fmla="*/ 1599022 h 2613045"/>
                <a:gd name="connsiteX26" fmla="*/ 2618708 w 3373915"/>
                <a:gd name="connsiteY26" fmla="*/ 1515774 h 2613045"/>
                <a:gd name="connsiteX27" fmla="*/ 2745295 w 3373915"/>
                <a:gd name="connsiteY27" fmla="*/ 1663506 h 2613045"/>
                <a:gd name="connsiteX28" fmla="*/ 2873280 w 3373915"/>
                <a:gd name="connsiteY28" fmla="*/ 1671852 h 2613045"/>
                <a:gd name="connsiteX29" fmla="*/ 3149806 w 3373915"/>
                <a:gd name="connsiteY29" fmla="*/ 2191188 h 2613045"/>
                <a:gd name="connsiteX30" fmla="*/ 3363490 w 3373915"/>
                <a:gd name="connsiteY30" fmla="*/ 2453268 h 2613045"/>
                <a:gd name="connsiteX31" fmla="*/ 3142689 w 3373915"/>
                <a:gd name="connsiteY31" fmla="*/ 2587842 h 2613045"/>
                <a:gd name="connsiteX32" fmla="*/ 2573560 w 3373915"/>
                <a:gd name="connsiteY32" fmla="*/ 1848577 h 2613045"/>
                <a:gd name="connsiteX33" fmla="*/ 2428018 w 3373915"/>
                <a:gd name="connsiteY33" fmla="*/ 1693796 h 2613045"/>
                <a:gd name="connsiteX34" fmla="*/ 2504504 w 3373915"/>
                <a:gd name="connsiteY34" fmla="*/ 1980498 h 2613045"/>
                <a:gd name="connsiteX35" fmla="*/ 2272665 w 3373915"/>
                <a:gd name="connsiteY35" fmla="*/ 1820288 h 2613045"/>
                <a:gd name="connsiteX36" fmla="*/ 2282762 w 3373915"/>
                <a:gd name="connsiteY36" fmla="*/ 1868485 h 2613045"/>
                <a:gd name="connsiteX37" fmla="*/ 2249329 w 3373915"/>
                <a:gd name="connsiteY37" fmla="*/ 1846958 h 2613045"/>
                <a:gd name="connsiteX38" fmla="*/ 2244090 w 3373915"/>
                <a:gd name="connsiteY38" fmla="*/ 1855626 h 2613045"/>
                <a:gd name="connsiteX39" fmla="*/ 2239804 w 3373915"/>
                <a:gd name="connsiteY39" fmla="*/ 1913538 h 2613045"/>
                <a:gd name="connsiteX40" fmla="*/ 2229326 w 3373915"/>
                <a:gd name="connsiteY40" fmla="*/ 1855245 h 2613045"/>
                <a:gd name="connsiteX41" fmla="*/ 2247329 w 3373915"/>
                <a:gd name="connsiteY41" fmla="*/ 1685605 h 2613045"/>
                <a:gd name="connsiteX42" fmla="*/ 2221040 w 3373915"/>
                <a:gd name="connsiteY42" fmla="*/ 1652648 h 2613045"/>
                <a:gd name="connsiteX43" fmla="*/ 2101977 w 3373915"/>
                <a:gd name="connsiteY43" fmla="*/ 1580734 h 2613045"/>
                <a:gd name="connsiteX44" fmla="*/ 2078641 w 3373915"/>
                <a:gd name="connsiteY44" fmla="*/ 1562827 h 2613045"/>
                <a:gd name="connsiteX45" fmla="*/ 1915192 w 3373915"/>
                <a:gd name="connsiteY45" fmla="*/ 1518822 h 2613045"/>
                <a:gd name="connsiteX46" fmla="*/ 1853851 w 3373915"/>
                <a:gd name="connsiteY46" fmla="*/ 1470530 h 2613045"/>
                <a:gd name="connsiteX47" fmla="*/ 1897190 w 3373915"/>
                <a:gd name="connsiteY47" fmla="*/ 1564447 h 2613045"/>
                <a:gd name="connsiteX48" fmla="*/ 1656112 w 3373915"/>
                <a:gd name="connsiteY48" fmla="*/ 1471387 h 2613045"/>
                <a:gd name="connsiteX49" fmla="*/ 1686020 w 3373915"/>
                <a:gd name="connsiteY49" fmla="*/ 1563399 h 2613045"/>
                <a:gd name="connsiteX50" fmla="*/ 1608772 w 3373915"/>
                <a:gd name="connsiteY50" fmla="*/ 1522346 h 2613045"/>
                <a:gd name="connsiteX51" fmla="*/ 1646110 w 3373915"/>
                <a:gd name="connsiteY51" fmla="*/ 1656458 h 2613045"/>
                <a:gd name="connsiteX52" fmla="*/ 1181005 w 3373915"/>
                <a:gd name="connsiteY52" fmla="*/ 1221737 h 2613045"/>
                <a:gd name="connsiteX53" fmla="*/ 1265492 w 3373915"/>
                <a:gd name="connsiteY53" fmla="*/ 1364231 h 2613045"/>
                <a:gd name="connsiteX54" fmla="*/ 1183767 w 3373915"/>
                <a:gd name="connsiteY54" fmla="*/ 1326893 h 2613045"/>
                <a:gd name="connsiteX55" fmla="*/ 1240250 w 3373915"/>
                <a:gd name="connsiteY55" fmla="*/ 1452814 h 2613045"/>
                <a:gd name="connsiteX56" fmla="*/ 1233964 w 3373915"/>
                <a:gd name="connsiteY56" fmla="*/ 1505487 h 2613045"/>
                <a:gd name="connsiteX57" fmla="*/ 1181195 w 3373915"/>
                <a:gd name="connsiteY57" fmla="*/ 1497676 h 2613045"/>
                <a:gd name="connsiteX58" fmla="*/ 1078420 w 3373915"/>
                <a:gd name="connsiteY58" fmla="*/ 1412809 h 2613045"/>
                <a:gd name="connsiteX59" fmla="*/ 1181957 w 3373915"/>
                <a:gd name="connsiteY59" fmla="*/ 1615215 h 2613045"/>
                <a:gd name="connsiteX60" fmla="*/ 1175957 w 3373915"/>
                <a:gd name="connsiteY60" fmla="*/ 1619501 h 2613045"/>
                <a:gd name="connsiteX61" fmla="*/ 1065943 w 3373915"/>
                <a:gd name="connsiteY61" fmla="*/ 1521489 h 2613045"/>
                <a:gd name="connsiteX62" fmla="*/ 1169670 w 3373915"/>
                <a:gd name="connsiteY62" fmla="*/ 1817240 h 2613045"/>
                <a:gd name="connsiteX63" fmla="*/ 1003268 w 3373915"/>
                <a:gd name="connsiteY63" fmla="*/ 1637980 h 2613045"/>
                <a:gd name="connsiteX64" fmla="*/ 1044416 w 3373915"/>
                <a:gd name="connsiteY64" fmla="*/ 1766281 h 2613045"/>
                <a:gd name="connsiteX65" fmla="*/ 976598 w 3373915"/>
                <a:gd name="connsiteY65" fmla="*/ 1713798 h 2613045"/>
                <a:gd name="connsiteX66" fmla="*/ 978884 w 3373915"/>
                <a:gd name="connsiteY66" fmla="*/ 1880772 h 2613045"/>
                <a:gd name="connsiteX67" fmla="*/ 901636 w 3373915"/>
                <a:gd name="connsiteY67" fmla="*/ 1742945 h 2613045"/>
                <a:gd name="connsiteX68" fmla="*/ 839343 w 3373915"/>
                <a:gd name="connsiteY68" fmla="*/ 1936493 h 2613045"/>
                <a:gd name="connsiteX69" fmla="*/ 760762 w 3373915"/>
                <a:gd name="connsiteY69" fmla="*/ 1501010 h 2613045"/>
                <a:gd name="connsiteX70" fmla="*/ 749998 w 3373915"/>
                <a:gd name="connsiteY70" fmla="*/ 1658077 h 2613045"/>
                <a:gd name="connsiteX71" fmla="*/ 690181 w 3373915"/>
                <a:gd name="connsiteY71" fmla="*/ 1807525 h 2613045"/>
                <a:gd name="connsiteX72" fmla="*/ 657511 w 3373915"/>
                <a:gd name="connsiteY72" fmla="*/ 1713227 h 2613045"/>
                <a:gd name="connsiteX73" fmla="*/ 579977 w 3373915"/>
                <a:gd name="connsiteY73" fmla="*/ 1821050 h 2613045"/>
                <a:gd name="connsiteX74" fmla="*/ 538543 w 3373915"/>
                <a:gd name="connsiteY74" fmla="*/ 1632931 h 2613045"/>
                <a:gd name="connsiteX75" fmla="*/ 432530 w 3373915"/>
                <a:gd name="connsiteY75" fmla="*/ 1684557 h 2613045"/>
                <a:gd name="connsiteX76" fmla="*/ 432530 w 3373915"/>
                <a:gd name="connsiteY76" fmla="*/ 1448432 h 2613045"/>
                <a:gd name="connsiteX77" fmla="*/ 474155 w 3373915"/>
                <a:gd name="connsiteY77" fmla="*/ 1512059 h 2613045"/>
                <a:gd name="connsiteX78" fmla="*/ 468630 w 3373915"/>
                <a:gd name="connsiteY78" fmla="*/ 1265076 h 2613045"/>
                <a:gd name="connsiteX79" fmla="*/ 631412 w 3373915"/>
                <a:gd name="connsiteY79" fmla="*/ 1550064 h 2613045"/>
                <a:gd name="connsiteX80" fmla="*/ 637508 w 3373915"/>
                <a:gd name="connsiteY80" fmla="*/ 1547968 h 2613045"/>
                <a:gd name="connsiteX81" fmla="*/ 505396 w 3373915"/>
                <a:gd name="connsiteY81" fmla="*/ 1126201 h 2613045"/>
                <a:gd name="connsiteX82" fmla="*/ 511969 w 3373915"/>
                <a:gd name="connsiteY82" fmla="*/ 1123248 h 2613045"/>
                <a:gd name="connsiteX83" fmla="*/ 669036 w 3373915"/>
                <a:gd name="connsiteY83" fmla="*/ 1363564 h 2613045"/>
                <a:gd name="connsiteX84" fmla="*/ 674656 w 3373915"/>
                <a:gd name="connsiteY84" fmla="*/ 1361278 h 2613045"/>
                <a:gd name="connsiteX85" fmla="*/ 525399 w 3373915"/>
                <a:gd name="connsiteY85" fmla="*/ 898744 h 2613045"/>
                <a:gd name="connsiteX86" fmla="*/ 829913 w 3373915"/>
                <a:gd name="connsiteY86" fmla="*/ 1086958 h 2613045"/>
                <a:gd name="connsiteX87" fmla="*/ 661892 w 3373915"/>
                <a:gd name="connsiteY87" fmla="*/ 891505 h 2613045"/>
                <a:gd name="connsiteX88" fmla="*/ 1083564 w 3373915"/>
                <a:gd name="connsiteY88" fmla="*/ 1054859 h 2613045"/>
                <a:gd name="connsiteX89" fmla="*/ 815816 w 3373915"/>
                <a:gd name="connsiteY89" fmla="*/ 831307 h 2613045"/>
                <a:gd name="connsiteX90" fmla="*/ 522732 w 3373915"/>
                <a:gd name="connsiteY90" fmla="*/ 658429 h 2613045"/>
                <a:gd name="connsiteX91" fmla="*/ 810387 w 3373915"/>
                <a:gd name="connsiteY91" fmla="*/ 658429 h 2613045"/>
                <a:gd name="connsiteX92" fmla="*/ 0 w 3373915"/>
                <a:gd name="connsiteY92" fmla="*/ 615757 h 2613045"/>
                <a:gd name="connsiteX93" fmla="*/ 731901 w 3373915"/>
                <a:gd name="connsiteY93" fmla="*/ 413350 h 2613045"/>
                <a:gd name="connsiteX94" fmla="*/ 576548 w 3373915"/>
                <a:gd name="connsiteY94" fmla="*/ 414112 h 2613045"/>
                <a:gd name="connsiteX95" fmla="*/ 416814 w 3373915"/>
                <a:gd name="connsiteY95" fmla="*/ 435353 h 2613045"/>
                <a:gd name="connsiteX96" fmla="*/ 262699 w 3373915"/>
                <a:gd name="connsiteY96" fmla="*/ 461642 h 2613045"/>
                <a:gd name="connsiteX97" fmla="*/ 103727 w 3373915"/>
                <a:gd name="connsiteY97" fmla="*/ 487169 h 2613045"/>
                <a:gd name="connsiteX98" fmla="*/ 1199864 w 3373915"/>
                <a:gd name="connsiteY98" fmla="*/ 123505 h 2613045"/>
                <a:gd name="connsiteX99" fmla="*/ 930211 w 3373915"/>
                <a:gd name="connsiteY99" fmla="*/ 163319 h 2613045"/>
                <a:gd name="connsiteX100" fmla="*/ 682276 w 3373915"/>
                <a:gd name="connsiteY100" fmla="*/ 204562 h 2613045"/>
                <a:gd name="connsiteX101" fmla="*/ 411766 w 3373915"/>
                <a:gd name="connsiteY101" fmla="*/ 175321 h 2613045"/>
                <a:gd name="connsiteX102" fmla="*/ 676180 w 3373915"/>
                <a:gd name="connsiteY102" fmla="*/ 97596 h 2613045"/>
                <a:gd name="connsiteX0" fmla="*/ 676180 w 3373915"/>
                <a:gd name="connsiteY0" fmla="*/ 97596 h 2613047"/>
                <a:gd name="connsiteX1" fmla="*/ 1078992 w 3373915"/>
                <a:gd name="connsiteY1" fmla="*/ 91691 h 2613047"/>
                <a:gd name="connsiteX2" fmla="*/ 1686687 w 3373915"/>
                <a:gd name="connsiteY2" fmla="*/ 16634 h 2613047"/>
                <a:gd name="connsiteX3" fmla="*/ 1465231 w 3373915"/>
                <a:gd name="connsiteY3" fmla="*/ 92167 h 2613047"/>
                <a:gd name="connsiteX4" fmla="*/ 1762125 w 3373915"/>
                <a:gd name="connsiteY4" fmla="*/ 52829 h 2613047"/>
                <a:gd name="connsiteX5" fmla="*/ 2170652 w 3373915"/>
                <a:gd name="connsiteY5" fmla="*/ 5204 h 2613047"/>
                <a:gd name="connsiteX6" fmla="*/ 921639 w 3373915"/>
                <a:gd name="connsiteY6" fmla="*/ 329340 h 2613047"/>
                <a:gd name="connsiteX7" fmla="*/ 1370838 w 3373915"/>
                <a:gd name="connsiteY7" fmla="*/ 357153 h 2613047"/>
                <a:gd name="connsiteX8" fmla="*/ 1067276 w 3373915"/>
                <a:gd name="connsiteY8" fmla="*/ 406778 h 2613047"/>
                <a:gd name="connsiteX9" fmla="*/ 789718 w 3373915"/>
                <a:gd name="connsiteY9" fmla="*/ 430305 h 2613047"/>
                <a:gd name="connsiteX10" fmla="*/ 1102995 w 3373915"/>
                <a:gd name="connsiteY10" fmla="*/ 459642 h 2613047"/>
                <a:gd name="connsiteX11" fmla="*/ 1392745 w 3373915"/>
                <a:gd name="connsiteY11" fmla="*/ 577180 h 2613047"/>
                <a:gd name="connsiteX12" fmla="*/ 854964 w 3373915"/>
                <a:gd name="connsiteY12" fmla="*/ 522602 h 2613047"/>
                <a:gd name="connsiteX13" fmla="*/ 1372838 w 3373915"/>
                <a:gd name="connsiteY13" fmla="*/ 766537 h 2613047"/>
                <a:gd name="connsiteX14" fmla="*/ 1263110 w 3373915"/>
                <a:gd name="connsiteY14" fmla="*/ 751869 h 2613047"/>
                <a:gd name="connsiteX15" fmla="*/ 1149001 w 3373915"/>
                <a:gd name="connsiteY15" fmla="*/ 732247 h 2613047"/>
                <a:gd name="connsiteX16" fmla="*/ 1425226 w 3373915"/>
                <a:gd name="connsiteY16" fmla="*/ 872551 h 2613047"/>
                <a:gd name="connsiteX17" fmla="*/ 1248632 w 3373915"/>
                <a:gd name="connsiteY17" fmla="*/ 917413 h 2613047"/>
                <a:gd name="connsiteX18" fmla="*/ 1540097 w 3373915"/>
                <a:gd name="connsiteY18" fmla="*/ 1039905 h 2613047"/>
                <a:gd name="connsiteX19" fmla="*/ 1636585 w 3373915"/>
                <a:gd name="connsiteY19" fmla="*/ 978850 h 2613047"/>
                <a:gd name="connsiteX20" fmla="*/ 1644110 w 3373915"/>
                <a:gd name="connsiteY20" fmla="*/ 928557 h 2613047"/>
                <a:gd name="connsiteX21" fmla="*/ 2225135 w 3373915"/>
                <a:gd name="connsiteY21" fmla="*/ 1417666 h 2613047"/>
                <a:gd name="connsiteX22" fmla="*/ 2265807 w 3373915"/>
                <a:gd name="connsiteY22" fmla="*/ 1390330 h 2613047"/>
                <a:gd name="connsiteX23" fmla="*/ 2490121 w 3373915"/>
                <a:gd name="connsiteY23" fmla="*/ 1542158 h 2613047"/>
                <a:gd name="connsiteX24" fmla="*/ 2498693 w 3373915"/>
                <a:gd name="connsiteY24" fmla="*/ 1505582 h 2613047"/>
                <a:gd name="connsiteX25" fmla="*/ 2610612 w 3373915"/>
                <a:gd name="connsiteY25" fmla="*/ 1599022 h 2613047"/>
                <a:gd name="connsiteX26" fmla="*/ 2618708 w 3373915"/>
                <a:gd name="connsiteY26" fmla="*/ 1515774 h 2613047"/>
                <a:gd name="connsiteX27" fmla="*/ 2745295 w 3373915"/>
                <a:gd name="connsiteY27" fmla="*/ 1663506 h 2613047"/>
                <a:gd name="connsiteX28" fmla="*/ 2873280 w 3373915"/>
                <a:gd name="connsiteY28" fmla="*/ 1671852 h 2613047"/>
                <a:gd name="connsiteX29" fmla="*/ 3149806 w 3373915"/>
                <a:gd name="connsiteY29" fmla="*/ 2191188 h 2613047"/>
                <a:gd name="connsiteX30" fmla="*/ 3363490 w 3373915"/>
                <a:gd name="connsiteY30" fmla="*/ 2453268 h 2613047"/>
                <a:gd name="connsiteX31" fmla="*/ 3142689 w 3373915"/>
                <a:gd name="connsiteY31" fmla="*/ 2587842 h 2613047"/>
                <a:gd name="connsiteX32" fmla="*/ 2573560 w 3373915"/>
                <a:gd name="connsiteY32" fmla="*/ 1848577 h 2613047"/>
                <a:gd name="connsiteX33" fmla="*/ 2428018 w 3373915"/>
                <a:gd name="connsiteY33" fmla="*/ 1693796 h 2613047"/>
                <a:gd name="connsiteX34" fmla="*/ 2504504 w 3373915"/>
                <a:gd name="connsiteY34" fmla="*/ 1980498 h 2613047"/>
                <a:gd name="connsiteX35" fmla="*/ 2272665 w 3373915"/>
                <a:gd name="connsiteY35" fmla="*/ 1820288 h 2613047"/>
                <a:gd name="connsiteX36" fmla="*/ 2282762 w 3373915"/>
                <a:gd name="connsiteY36" fmla="*/ 1868485 h 2613047"/>
                <a:gd name="connsiteX37" fmla="*/ 2249329 w 3373915"/>
                <a:gd name="connsiteY37" fmla="*/ 1846958 h 2613047"/>
                <a:gd name="connsiteX38" fmla="*/ 2244090 w 3373915"/>
                <a:gd name="connsiteY38" fmla="*/ 1855626 h 2613047"/>
                <a:gd name="connsiteX39" fmla="*/ 2239804 w 3373915"/>
                <a:gd name="connsiteY39" fmla="*/ 1913538 h 2613047"/>
                <a:gd name="connsiteX40" fmla="*/ 2229326 w 3373915"/>
                <a:gd name="connsiteY40" fmla="*/ 1855245 h 2613047"/>
                <a:gd name="connsiteX41" fmla="*/ 2247329 w 3373915"/>
                <a:gd name="connsiteY41" fmla="*/ 1685605 h 2613047"/>
                <a:gd name="connsiteX42" fmla="*/ 2221040 w 3373915"/>
                <a:gd name="connsiteY42" fmla="*/ 1652648 h 2613047"/>
                <a:gd name="connsiteX43" fmla="*/ 2101977 w 3373915"/>
                <a:gd name="connsiteY43" fmla="*/ 1580734 h 2613047"/>
                <a:gd name="connsiteX44" fmla="*/ 2078641 w 3373915"/>
                <a:gd name="connsiteY44" fmla="*/ 1562827 h 2613047"/>
                <a:gd name="connsiteX45" fmla="*/ 1915192 w 3373915"/>
                <a:gd name="connsiteY45" fmla="*/ 1518822 h 2613047"/>
                <a:gd name="connsiteX46" fmla="*/ 1853851 w 3373915"/>
                <a:gd name="connsiteY46" fmla="*/ 1470530 h 2613047"/>
                <a:gd name="connsiteX47" fmla="*/ 1897190 w 3373915"/>
                <a:gd name="connsiteY47" fmla="*/ 1564447 h 2613047"/>
                <a:gd name="connsiteX48" fmla="*/ 1656112 w 3373915"/>
                <a:gd name="connsiteY48" fmla="*/ 1471387 h 2613047"/>
                <a:gd name="connsiteX49" fmla="*/ 1686020 w 3373915"/>
                <a:gd name="connsiteY49" fmla="*/ 1563399 h 2613047"/>
                <a:gd name="connsiteX50" fmla="*/ 1608772 w 3373915"/>
                <a:gd name="connsiteY50" fmla="*/ 1522346 h 2613047"/>
                <a:gd name="connsiteX51" fmla="*/ 1646110 w 3373915"/>
                <a:gd name="connsiteY51" fmla="*/ 1656458 h 2613047"/>
                <a:gd name="connsiteX52" fmla="*/ 1181005 w 3373915"/>
                <a:gd name="connsiteY52" fmla="*/ 1221737 h 2613047"/>
                <a:gd name="connsiteX53" fmla="*/ 1265492 w 3373915"/>
                <a:gd name="connsiteY53" fmla="*/ 1364231 h 2613047"/>
                <a:gd name="connsiteX54" fmla="*/ 1183767 w 3373915"/>
                <a:gd name="connsiteY54" fmla="*/ 1326893 h 2613047"/>
                <a:gd name="connsiteX55" fmla="*/ 1240250 w 3373915"/>
                <a:gd name="connsiteY55" fmla="*/ 1452814 h 2613047"/>
                <a:gd name="connsiteX56" fmla="*/ 1233964 w 3373915"/>
                <a:gd name="connsiteY56" fmla="*/ 1505487 h 2613047"/>
                <a:gd name="connsiteX57" fmla="*/ 1181195 w 3373915"/>
                <a:gd name="connsiteY57" fmla="*/ 1497676 h 2613047"/>
                <a:gd name="connsiteX58" fmla="*/ 1078420 w 3373915"/>
                <a:gd name="connsiteY58" fmla="*/ 1412809 h 2613047"/>
                <a:gd name="connsiteX59" fmla="*/ 1181957 w 3373915"/>
                <a:gd name="connsiteY59" fmla="*/ 1615215 h 2613047"/>
                <a:gd name="connsiteX60" fmla="*/ 1175957 w 3373915"/>
                <a:gd name="connsiteY60" fmla="*/ 1619501 h 2613047"/>
                <a:gd name="connsiteX61" fmla="*/ 1065943 w 3373915"/>
                <a:gd name="connsiteY61" fmla="*/ 1521489 h 2613047"/>
                <a:gd name="connsiteX62" fmla="*/ 1169670 w 3373915"/>
                <a:gd name="connsiteY62" fmla="*/ 1817240 h 2613047"/>
                <a:gd name="connsiteX63" fmla="*/ 1003268 w 3373915"/>
                <a:gd name="connsiteY63" fmla="*/ 1637980 h 2613047"/>
                <a:gd name="connsiteX64" fmla="*/ 1044416 w 3373915"/>
                <a:gd name="connsiteY64" fmla="*/ 1766281 h 2613047"/>
                <a:gd name="connsiteX65" fmla="*/ 976598 w 3373915"/>
                <a:gd name="connsiteY65" fmla="*/ 1713798 h 2613047"/>
                <a:gd name="connsiteX66" fmla="*/ 978884 w 3373915"/>
                <a:gd name="connsiteY66" fmla="*/ 1880772 h 2613047"/>
                <a:gd name="connsiteX67" fmla="*/ 901636 w 3373915"/>
                <a:gd name="connsiteY67" fmla="*/ 1742945 h 2613047"/>
                <a:gd name="connsiteX68" fmla="*/ 839343 w 3373915"/>
                <a:gd name="connsiteY68" fmla="*/ 1936493 h 2613047"/>
                <a:gd name="connsiteX69" fmla="*/ 760762 w 3373915"/>
                <a:gd name="connsiteY69" fmla="*/ 1501010 h 2613047"/>
                <a:gd name="connsiteX70" fmla="*/ 749998 w 3373915"/>
                <a:gd name="connsiteY70" fmla="*/ 1658077 h 2613047"/>
                <a:gd name="connsiteX71" fmla="*/ 690181 w 3373915"/>
                <a:gd name="connsiteY71" fmla="*/ 1807525 h 2613047"/>
                <a:gd name="connsiteX72" fmla="*/ 657511 w 3373915"/>
                <a:gd name="connsiteY72" fmla="*/ 1713227 h 2613047"/>
                <a:gd name="connsiteX73" fmla="*/ 579977 w 3373915"/>
                <a:gd name="connsiteY73" fmla="*/ 1821050 h 2613047"/>
                <a:gd name="connsiteX74" fmla="*/ 538543 w 3373915"/>
                <a:gd name="connsiteY74" fmla="*/ 1632931 h 2613047"/>
                <a:gd name="connsiteX75" fmla="*/ 432530 w 3373915"/>
                <a:gd name="connsiteY75" fmla="*/ 1684557 h 2613047"/>
                <a:gd name="connsiteX76" fmla="*/ 432530 w 3373915"/>
                <a:gd name="connsiteY76" fmla="*/ 1448432 h 2613047"/>
                <a:gd name="connsiteX77" fmla="*/ 474155 w 3373915"/>
                <a:gd name="connsiteY77" fmla="*/ 1512059 h 2613047"/>
                <a:gd name="connsiteX78" fmla="*/ 468630 w 3373915"/>
                <a:gd name="connsiteY78" fmla="*/ 1265076 h 2613047"/>
                <a:gd name="connsiteX79" fmla="*/ 631412 w 3373915"/>
                <a:gd name="connsiteY79" fmla="*/ 1550064 h 2613047"/>
                <a:gd name="connsiteX80" fmla="*/ 637508 w 3373915"/>
                <a:gd name="connsiteY80" fmla="*/ 1547968 h 2613047"/>
                <a:gd name="connsiteX81" fmla="*/ 505396 w 3373915"/>
                <a:gd name="connsiteY81" fmla="*/ 1126201 h 2613047"/>
                <a:gd name="connsiteX82" fmla="*/ 511969 w 3373915"/>
                <a:gd name="connsiteY82" fmla="*/ 1123248 h 2613047"/>
                <a:gd name="connsiteX83" fmla="*/ 669036 w 3373915"/>
                <a:gd name="connsiteY83" fmla="*/ 1363564 h 2613047"/>
                <a:gd name="connsiteX84" fmla="*/ 674656 w 3373915"/>
                <a:gd name="connsiteY84" fmla="*/ 1361278 h 2613047"/>
                <a:gd name="connsiteX85" fmla="*/ 525399 w 3373915"/>
                <a:gd name="connsiteY85" fmla="*/ 898744 h 2613047"/>
                <a:gd name="connsiteX86" fmla="*/ 829913 w 3373915"/>
                <a:gd name="connsiteY86" fmla="*/ 1086958 h 2613047"/>
                <a:gd name="connsiteX87" fmla="*/ 661892 w 3373915"/>
                <a:gd name="connsiteY87" fmla="*/ 891505 h 2613047"/>
                <a:gd name="connsiteX88" fmla="*/ 1083564 w 3373915"/>
                <a:gd name="connsiteY88" fmla="*/ 1054859 h 2613047"/>
                <a:gd name="connsiteX89" fmla="*/ 815816 w 3373915"/>
                <a:gd name="connsiteY89" fmla="*/ 831307 h 2613047"/>
                <a:gd name="connsiteX90" fmla="*/ 522732 w 3373915"/>
                <a:gd name="connsiteY90" fmla="*/ 658429 h 2613047"/>
                <a:gd name="connsiteX91" fmla="*/ 810387 w 3373915"/>
                <a:gd name="connsiteY91" fmla="*/ 658429 h 2613047"/>
                <a:gd name="connsiteX92" fmla="*/ 0 w 3373915"/>
                <a:gd name="connsiteY92" fmla="*/ 615757 h 2613047"/>
                <a:gd name="connsiteX93" fmla="*/ 731901 w 3373915"/>
                <a:gd name="connsiteY93" fmla="*/ 413350 h 2613047"/>
                <a:gd name="connsiteX94" fmla="*/ 576548 w 3373915"/>
                <a:gd name="connsiteY94" fmla="*/ 414112 h 2613047"/>
                <a:gd name="connsiteX95" fmla="*/ 416814 w 3373915"/>
                <a:gd name="connsiteY95" fmla="*/ 435353 h 2613047"/>
                <a:gd name="connsiteX96" fmla="*/ 262699 w 3373915"/>
                <a:gd name="connsiteY96" fmla="*/ 461642 h 2613047"/>
                <a:gd name="connsiteX97" fmla="*/ 103727 w 3373915"/>
                <a:gd name="connsiteY97" fmla="*/ 487169 h 2613047"/>
                <a:gd name="connsiteX98" fmla="*/ 1199864 w 3373915"/>
                <a:gd name="connsiteY98" fmla="*/ 123505 h 2613047"/>
                <a:gd name="connsiteX99" fmla="*/ 930211 w 3373915"/>
                <a:gd name="connsiteY99" fmla="*/ 163319 h 2613047"/>
                <a:gd name="connsiteX100" fmla="*/ 682276 w 3373915"/>
                <a:gd name="connsiteY100" fmla="*/ 204562 h 2613047"/>
                <a:gd name="connsiteX101" fmla="*/ 411766 w 3373915"/>
                <a:gd name="connsiteY101" fmla="*/ 175321 h 2613047"/>
                <a:gd name="connsiteX102" fmla="*/ 676180 w 3373915"/>
                <a:gd name="connsiteY102" fmla="*/ 97596 h 2613047"/>
                <a:gd name="connsiteX0" fmla="*/ 676180 w 3378369"/>
                <a:gd name="connsiteY0" fmla="*/ 97596 h 2587974"/>
                <a:gd name="connsiteX1" fmla="*/ 1078992 w 3378369"/>
                <a:gd name="connsiteY1" fmla="*/ 91691 h 2587974"/>
                <a:gd name="connsiteX2" fmla="*/ 1686687 w 3378369"/>
                <a:gd name="connsiteY2" fmla="*/ 16634 h 2587974"/>
                <a:gd name="connsiteX3" fmla="*/ 1465231 w 3378369"/>
                <a:gd name="connsiteY3" fmla="*/ 92167 h 2587974"/>
                <a:gd name="connsiteX4" fmla="*/ 1762125 w 3378369"/>
                <a:gd name="connsiteY4" fmla="*/ 52829 h 2587974"/>
                <a:gd name="connsiteX5" fmla="*/ 2170652 w 3378369"/>
                <a:gd name="connsiteY5" fmla="*/ 5204 h 2587974"/>
                <a:gd name="connsiteX6" fmla="*/ 921639 w 3378369"/>
                <a:gd name="connsiteY6" fmla="*/ 329340 h 2587974"/>
                <a:gd name="connsiteX7" fmla="*/ 1370838 w 3378369"/>
                <a:gd name="connsiteY7" fmla="*/ 357153 h 2587974"/>
                <a:gd name="connsiteX8" fmla="*/ 1067276 w 3378369"/>
                <a:gd name="connsiteY8" fmla="*/ 406778 h 2587974"/>
                <a:gd name="connsiteX9" fmla="*/ 789718 w 3378369"/>
                <a:gd name="connsiteY9" fmla="*/ 430305 h 2587974"/>
                <a:gd name="connsiteX10" fmla="*/ 1102995 w 3378369"/>
                <a:gd name="connsiteY10" fmla="*/ 459642 h 2587974"/>
                <a:gd name="connsiteX11" fmla="*/ 1392745 w 3378369"/>
                <a:gd name="connsiteY11" fmla="*/ 577180 h 2587974"/>
                <a:gd name="connsiteX12" fmla="*/ 854964 w 3378369"/>
                <a:gd name="connsiteY12" fmla="*/ 522602 h 2587974"/>
                <a:gd name="connsiteX13" fmla="*/ 1372838 w 3378369"/>
                <a:gd name="connsiteY13" fmla="*/ 766537 h 2587974"/>
                <a:gd name="connsiteX14" fmla="*/ 1263110 w 3378369"/>
                <a:gd name="connsiteY14" fmla="*/ 751869 h 2587974"/>
                <a:gd name="connsiteX15" fmla="*/ 1149001 w 3378369"/>
                <a:gd name="connsiteY15" fmla="*/ 732247 h 2587974"/>
                <a:gd name="connsiteX16" fmla="*/ 1425226 w 3378369"/>
                <a:gd name="connsiteY16" fmla="*/ 872551 h 2587974"/>
                <a:gd name="connsiteX17" fmla="*/ 1248632 w 3378369"/>
                <a:gd name="connsiteY17" fmla="*/ 917413 h 2587974"/>
                <a:gd name="connsiteX18" fmla="*/ 1540097 w 3378369"/>
                <a:gd name="connsiteY18" fmla="*/ 1039905 h 2587974"/>
                <a:gd name="connsiteX19" fmla="*/ 1636585 w 3378369"/>
                <a:gd name="connsiteY19" fmla="*/ 978850 h 2587974"/>
                <a:gd name="connsiteX20" fmla="*/ 1644110 w 3378369"/>
                <a:gd name="connsiteY20" fmla="*/ 928557 h 2587974"/>
                <a:gd name="connsiteX21" fmla="*/ 2225135 w 3378369"/>
                <a:gd name="connsiteY21" fmla="*/ 1417666 h 2587974"/>
                <a:gd name="connsiteX22" fmla="*/ 2265807 w 3378369"/>
                <a:gd name="connsiteY22" fmla="*/ 1390330 h 2587974"/>
                <a:gd name="connsiteX23" fmla="*/ 2490121 w 3378369"/>
                <a:gd name="connsiteY23" fmla="*/ 1542158 h 2587974"/>
                <a:gd name="connsiteX24" fmla="*/ 2498693 w 3378369"/>
                <a:gd name="connsiteY24" fmla="*/ 1505582 h 2587974"/>
                <a:gd name="connsiteX25" fmla="*/ 2610612 w 3378369"/>
                <a:gd name="connsiteY25" fmla="*/ 1599022 h 2587974"/>
                <a:gd name="connsiteX26" fmla="*/ 2618708 w 3378369"/>
                <a:gd name="connsiteY26" fmla="*/ 1515774 h 2587974"/>
                <a:gd name="connsiteX27" fmla="*/ 2745295 w 3378369"/>
                <a:gd name="connsiteY27" fmla="*/ 1663506 h 2587974"/>
                <a:gd name="connsiteX28" fmla="*/ 2873280 w 3378369"/>
                <a:gd name="connsiteY28" fmla="*/ 1671852 h 2587974"/>
                <a:gd name="connsiteX29" fmla="*/ 3149806 w 3378369"/>
                <a:gd name="connsiteY29" fmla="*/ 2191188 h 2587974"/>
                <a:gd name="connsiteX30" fmla="*/ 3363490 w 3378369"/>
                <a:gd name="connsiteY30" fmla="*/ 2453268 h 2587974"/>
                <a:gd name="connsiteX31" fmla="*/ 3142689 w 3378369"/>
                <a:gd name="connsiteY31" fmla="*/ 2587842 h 2587974"/>
                <a:gd name="connsiteX32" fmla="*/ 2573560 w 3378369"/>
                <a:gd name="connsiteY32" fmla="*/ 1848577 h 2587974"/>
                <a:gd name="connsiteX33" fmla="*/ 2428018 w 3378369"/>
                <a:gd name="connsiteY33" fmla="*/ 1693796 h 2587974"/>
                <a:gd name="connsiteX34" fmla="*/ 2504504 w 3378369"/>
                <a:gd name="connsiteY34" fmla="*/ 1980498 h 2587974"/>
                <a:gd name="connsiteX35" fmla="*/ 2272665 w 3378369"/>
                <a:gd name="connsiteY35" fmla="*/ 1820288 h 2587974"/>
                <a:gd name="connsiteX36" fmla="*/ 2282762 w 3378369"/>
                <a:gd name="connsiteY36" fmla="*/ 1868485 h 2587974"/>
                <a:gd name="connsiteX37" fmla="*/ 2249329 w 3378369"/>
                <a:gd name="connsiteY37" fmla="*/ 1846958 h 2587974"/>
                <a:gd name="connsiteX38" fmla="*/ 2244090 w 3378369"/>
                <a:gd name="connsiteY38" fmla="*/ 1855626 h 2587974"/>
                <a:gd name="connsiteX39" fmla="*/ 2239804 w 3378369"/>
                <a:gd name="connsiteY39" fmla="*/ 1913538 h 2587974"/>
                <a:gd name="connsiteX40" fmla="*/ 2229326 w 3378369"/>
                <a:gd name="connsiteY40" fmla="*/ 1855245 h 2587974"/>
                <a:gd name="connsiteX41" fmla="*/ 2247329 w 3378369"/>
                <a:gd name="connsiteY41" fmla="*/ 1685605 h 2587974"/>
                <a:gd name="connsiteX42" fmla="*/ 2221040 w 3378369"/>
                <a:gd name="connsiteY42" fmla="*/ 1652648 h 2587974"/>
                <a:gd name="connsiteX43" fmla="*/ 2101977 w 3378369"/>
                <a:gd name="connsiteY43" fmla="*/ 1580734 h 2587974"/>
                <a:gd name="connsiteX44" fmla="*/ 2078641 w 3378369"/>
                <a:gd name="connsiteY44" fmla="*/ 1562827 h 2587974"/>
                <a:gd name="connsiteX45" fmla="*/ 1915192 w 3378369"/>
                <a:gd name="connsiteY45" fmla="*/ 1518822 h 2587974"/>
                <a:gd name="connsiteX46" fmla="*/ 1853851 w 3378369"/>
                <a:gd name="connsiteY46" fmla="*/ 1470530 h 2587974"/>
                <a:gd name="connsiteX47" fmla="*/ 1897190 w 3378369"/>
                <a:gd name="connsiteY47" fmla="*/ 1564447 h 2587974"/>
                <a:gd name="connsiteX48" fmla="*/ 1656112 w 3378369"/>
                <a:gd name="connsiteY48" fmla="*/ 1471387 h 2587974"/>
                <a:gd name="connsiteX49" fmla="*/ 1686020 w 3378369"/>
                <a:gd name="connsiteY49" fmla="*/ 1563399 h 2587974"/>
                <a:gd name="connsiteX50" fmla="*/ 1608772 w 3378369"/>
                <a:gd name="connsiteY50" fmla="*/ 1522346 h 2587974"/>
                <a:gd name="connsiteX51" fmla="*/ 1646110 w 3378369"/>
                <a:gd name="connsiteY51" fmla="*/ 1656458 h 2587974"/>
                <a:gd name="connsiteX52" fmla="*/ 1181005 w 3378369"/>
                <a:gd name="connsiteY52" fmla="*/ 1221737 h 2587974"/>
                <a:gd name="connsiteX53" fmla="*/ 1265492 w 3378369"/>
                <a:gd name="connsiteY53" fmla="*/ 1364231 h 2587974"/>
                <a:gd name="connsiteX54" fmla="*/ 1183767 w 3378369"/>
                <a:gd name="connsiteY54" fmla="*/ 1326893 h 2587974"/>
                <a:gd name="connsiteX55" fmla="*/ 1240250 w 3378369"/>
                <a:gd name="connsiteY55" fmla="*/ 1452814 h 2587974"/>
                <a:gd name="connsiteX56" fmla="*/ 1233964 w 3378369"/>
                <a:gd name="connsiteY56" fmla="*/ 1505487 h 2587974"/>
                <a:gd name="connsiteX57" fmla="*/ 1181195 w 3378369"/>
                <a:gd name="connsiteY57" fmla="*/ 1497676 h 2587974"/>
                <a:gd name="connsiteX58" fmla="*/ 1078420 w 3378369"/>
                <a:gd name="connsiteY58" fmla="*/ 1412809 h 2587974"/>
                <a:gd name="connsiteX59" fmla="*/ 1181957 w 3378369"/>
                <a:gd name="connsiteY59" fmla="*/ 1615215 h 2587974"/>
                <a:gd name="connsiteX60" fmla="*/ 1175957 w 3378369"/>
                <a:gd name="connsiteY60" fmla="*/ 1619501 h 2587974"/>
                <a:gd name="connsiteX61" fmla="*/ 1065943 w 3378369"/>
                <a:gd name="connsiteY61" fmla="*/ 1521489 h 2587974"/>
                <a:gd name="connsiteX62" fmla="*/ 1169670 w 3378369"/>
                <a:gd name="connsiteY62" fmla="*/ 1817240 h 2587974"/>
                <a:gd name="connsiteX63" fmla="*/ 1003268 w 3378369"/>
                <a:gd name="connsiteY63" fmla="*/ 1637980 h 2587974"/>
                <a:gd name="connsiteX64" fmla="*/ 1044416 w 3378369"/>
                <a:gd name="connsiteY64" fmla="*/ 1766281 h 2587974"/>
                <a:gd name="connsiteX65" fmla="*/ 976598 w 3378369"/>
                <a:gd name="connsiteY65" fmla="*/ 1713798 h 2587974"/>
                <a:gd name="connsiteX66" fmla="*/ 978884 w 3378369"/>
                <a:gd name="connsiteY66" fmla="*/ 1880772 h 2587974"/>
                <a:gd name="connsiteX67" fmla="*/ 901636 w 3378369"/>
                <a:gd name="connsiteY67" fmla="*/ 1742945 h 2587974"/>
                <a:gd name="connsiteX68" fmla="*/ 839343 w 3378369"/>
                <a:gd name="connsiteY68" fmla="*/ 1936493 h 2587974"/>
                <a:gd name="connsiteX69" fmla="*/ 760762 w 3378369"/>
                <a:gd name="connsiteY69" fmla="*/ 1501010 h 2587974"/>
                <a:gd name="connsiteX70" fmla="*/ 749998 w 3378369"/>
                <a:gd name="connsiteY70" fmla="*/ 1658077 h 2587974"/>
                <a:gd name="connsiteX71" fmla="*/ 690181 w 3378369"/>
                <a:gd name="connsiteY71" fmla="*/ 1807525 h 2587974"/>
                <a:gd name="connsiteX72" fmla="*/ 657511 w 3378369"/>
                <a:gd name="connsiteY72" fmla="*/ 1713227 h 2587974"/>
                <a:gd name="connsiteX73" fmla="*/ 579977 w 3378369"/>
                <a:gd name="connsiteY73" fmla="*/ 1821050 h 2587974"/>
                <a:gd name="connsiteX74" fmla="*/ 538543 w 3378369"/>
                <a:gd name="connsiteY74" fmla="*/ 1632931 h 2587974"/>
                <a:gd name="connsiteX75" fmla="*/ 432530 w 3378369"/>
                <a:gd name="connsiteY75" fmla="*/ 1684557 h 2587974"/>
                <a:gd name="connsiteX76" fmla="*/ 432530 w 3378369"/>
                <a:gd name="connsiteY76" fmla="*/ 1448432 h 2587974"/>
                <a:gd name="connsiteX77" fmla="*/ 474155 w 3378369"/>
                <a:gd name="connsiteY77" fmla="*/ 1512059 h 2587974"/>
                <a:gd name="connsiteX78" fmla="*/ 468630 w 3378369"/>
                <a:gd name="connsiteY78" fmla="*/ 1265076 h 2587974"/>
                <a:gd name="connsiteX79" fmla="*/ 631412 w 3378369"/>
                <a:gd name="connsiteY79" fmla="*/ 1550064 h 2587974"/>
                <a:gd name="connsiteX80" fmla="*/ 637508 w 3378369"/>
                <a:gd name="connsiteY80" fmla="*/ 1547968 h 2587974"/>
                <a:gd name="connsiteX81" fmla="*/ 505396 w 3378369"/>
                <a:gd name="connsiteY81" fmla="*/ 1126201 h 2587974"/>
                <a:gd name="connsiteX82" fmla="*/ 511969 w 3378369"/>
                <a:gd name="connsiteY82" fmla="*/ 1123248 h 2587974"/>
                <a:gd name="connsiteX83" fmla="*/ 669036 w 3378369"/>
                <a:gd name="connsiteY83" fmla="*/ 1363564 h 2587974"/>
                <a:gd name="connsiteX84" fmla="*/ 674656 w 3378369"/>
                <a:gd name="connsiteY84" fmla="*/ 1361278 h 2587974"/>
                <a:gd name="connsiteX85" fmla="*/ 525399 w 3378369"/>
                <a:gd name="connsiteY85" fmla="*/ 898744 h 2587974"/>
                <a:gd name="connsiteX86" fmla="*/ 829913 w 3378369"/>
                <a:gd name="connsiteY86" fmla="*/ 1086958 h 2587974"/>
                <a:gd name="connsiteX87" fmla="*/ 661892 w 3378369"/>
                <a:gd name="connsiteY87" fmla="*/ 891505 h 2587974"/>
                <a:gd name="connsiteX88" fmla="*/ 1083564 w 3378369"/>
                <a:gd name="connsiteY88" fmla="*/ 1054859 h 2587974"/>
                <a:gd name="connsiteX89" fmla="*/ 815816 w 3378369"/>
                <a:gd name="connsiteY89" fmla="*/ 831307 h 2587974"/>
                <a:gd name="connsiteX90" fmla="*/ 522732 w 3378369"/>
                <a:gd name="connsiteY90" fmla="*/ 658429 h 2587974"/>
                <a:gd name="connsiteX91" fmla="*/ 810387 w 3378369"/>
                <a:gd name="connsiteY91" fmla="*/ 658429 h 2587974"/>
                <a:gd name="connsiteX92" fmla="*/ 0 w 3378369"/>
                <a:gd name="connsiteY92" fmla="*/ 615757 h 2587974"/>
                <a:gd name="connsiteX93" fmla="*/ 731901 w 3378369"/>
                <a:gd name="connsiteY93" fmla="*/ 413350 h 2587974"/>
                <a:gd name="connsiteX94" fmla="*/ 576548 w 3378369"/>
                <a:gd name="connsiteY94" fmla="*/ 414112 h 2587974"/>
                <a:gd name="connsiteX95" fmla="*/ 416814 w 3378369"/>
                <a:gd name="connsiteY95" fmla="*/ 435353 h 2587974"/>
                <a:gd name="connsiteX96" fmla="*/ 262699 w 3378369"/>
                <a:gd name="connsiteY96" fmla="*/ 461642 h 2587974"/>
                <a:gd name="connsiteX97" fmla="*/ 103727 w 3378369"/>
                <a:gd name="connsiteY97" fmla="*/ 487169 h 2587974"/>
                <a:gd name="connsiteX98" fmla="*/ 1199864 w 3378369"/>
                <a:gd name="connsiteY98" fmla="*/ 123505 h 2587974"/>
                <a:gd name="connsiteX99" fmla="*/ 930211 w 3378369"/>
                <a:gd name="connsiteY99" fmla="*/ 163319 h 2587974"/>
                <a:gd name="connsiteX100" fmla="*/ 682276 w 3378369"/>
                <a:gd name="connsiteY100" fmla="*/ 204562 h 2587974"/>
                <a:gd name="connsiteX101" fmla="*/ 411766 w 3378369"/>
                <a:gd name="connsiteY101" fmla="*/ 175321 h 2587974"/>
                <a:gd name="connsiteX102" fmla="*/ 676180 w 3378369"/>
                <a:gd name="connsiteY102" fmla="*/ 97596 h 2587974"/>
                <a:gd name="connsiteX0" fmla="*/ 676180 w 3378875"/>
                <a:gd name="connsiteY0" fmla="*/ 97596 h 2587878"/>
                <a:gd name="connsiteX1" fmla="*/ 1078992 w 3378875"/>
                <a:gd name="connsiteY1" fmla="*/ 91691 h 2587878"/>
                <a:gd name="connsiteX2" fmla="*/ 1686687 w 3378875"/>
                <a:gd name="connsiteY2" fmla="*/ 16634 h 2587878"/>
                <a:gd name="connsiteX3" fmla="*/ 1465231 w 3378875"/>
                <a:gd name="connsiteY3" fmla="*/ 92167 h 2587878"/>
                <a:gd name="connsiteX4" fmla="*/ 1762125 w 3378875"/>
                <a:gd name="connsiteY4" fmla="*/ 52829 h 2587878"/>
                <a:gd name="connsiteX5" fmla="*/ 2170652 w 3378875"/>
                <a:gd name="connsiteY5" fmla="*/ 5204 h 2587878"/>
                <a:gd name="connsiteX6" fmla="*/ 921639 w 3378875"/>
                <a:gd name="connsiteY6" fmla="*/ 329340 h 2587878"/>
                <a:gd name="connsiteX7" fmla="*/ 1370838 w 3378875"/>
                <a:gd name="connsiteY7" fmla="*/ 357153 h 2587878"/>
                <a:gd name="connsiteX8" fmla="*/ 1067276 w 3378875"/>
                <a:gd name="connsiteY8" fmla="*/ 406778 h 2587878"/>
                <a:gd name="connsiteX9" fmla="*/ 789718 w 3378875"/>
                <a:gd name="connsiteY9" fmla="*/ 430305 h 2587878"/>
                <a:gd name="connsiteX10" fmla="*/ 1102995 w 3378875"/>
                <a:gd name="connsiteY10" fmla="*/ 459642 h 2587878"/>
                <a:gd name="connsiteX11" fmla="*/ 1392745 w 3378875"/>
                <a:gd name="connsiteY11" fmla="*/ 577180 h 2587878"/>
                <a:gd name="connsiteX12" fmla="*/ 854964 w 3378875"/>
                <a:gd name="connsiteY12" fmla="*/ 522602 h 2587878"/>
                <a:gd name="connsiteX13" fmla="*/ 1372838 w 3378875"/>
                <a:gd name="connsiteY13" fmla="*/ 766537 h 2587878"/>
                <a:gd name="connsiteX14" fmla="*/ 1263110 w 3378875"/>
                <a:gd name="connsiteY14" fmla="*/ 751869 h 2587878"/>
                <a:gd name="connsiteX15" fmla="*/ 1149001 w 3378875"/>
                <a:gd name="connsiteY15" fmla="*/ 732247 h 2587878"/>
                <a:gd name="connsiteX16" fmla="*/ 1425226 w 3378875"/>
                <a:gd name="connsiteY16" fmla="*/ 872551 h 2587878"/>
                <a:gd name="connsiteX17" fmla="*/ 1248632 w 3378875"/>
                <a:gd name="connsiteY17" fmla="*/ 917413 h 2587878"/>
                <a:gd name="connsiteX18" fmla="*/ 1540097 w 3378875"/>
                <a:gd name="connsiteY18" fmla="*/ 1039905 h 2587878"/>
                <a:gd name="connsiteX19" fmla="*/ 1636585 w 3378875"/>
                <a:gd name="connsiteY19" fmla="*/ 978850 h 2587878"/>
                <a:gd name="connsiteX20" fmla="*/ 1644110 w 3378875"/>
                <a:gd name="connsiteY20" fmla="*/ 928557 h 2587878"/>
                <a:gd name="connsiteX21" fmla="*/ 2225135 w 3378875"/>
                <a:gd name="connsiteY21" fmla="*/ 1417666 h 2587878"/>
                <a:gd name="connsiteX22" fmla="*/ 2265807 w 3378875"/>
                <a:gd name="connsiteY22" fmla="*/ 1390330 h 2587878"/>
                <a:gd name="connsiteX23" fmla="*/ 2490121 w 3378875"/>
                <a:gd name="connsiteY23" fmla="*/ 1542158 h 2587878"/>
                <a:gd name="connsiteX24" fmla="*/ 2498693 w 3378875"/>
                <a:gd name="connsiteY24" fmla="*/ 1505582 h 2587878"/>
                <a:gd name="connsiteX25" fmla="*/ 2610612 w 3378875"/>
                <a:gd name="connsiteY25" fmla="*/ 1599022 h 2587878"/>
                <a:gd name="connsiteX26" fmla="*/ 2618708 w 3378875"/>
                <a:gd name="connsiteY26" fmla="*/ 1515774 h 2587878"/>
                <a:gd name="connsiteX27" fmla="*/ 2745295 w 3378875"/>
                <a:gd name="connsiteY27" fmla="*/ 1663506 h 2587878"/>
                <a:gd name="connsiteX28" fmla="*/ 2873280 w 3378875"/>
                <a:gd name="connsiteY28" fmla="*/ 1671852 h 2587878"/>
                <a:gd name="connsiteX29" fmla="*/ 3149806 w 3378875"/>
                <a:gd name="connsiteY29" fmla="*/ 2191188 h 2587878"/>
                <a:gd name="connsiteX30" fmla="*/ 3363490 w 3378875"/>
                <a:gd name="connsiteY30" fmla="*/ 2453268 h 2587878"/>
                <a:gd name="connsiteX31" fmla="*/ 3142689 w 3378875"/>
                <a:gd name="connsiteY31" fmla="*/ 2587842 h 2587878"/>
                <a:gd name="connsiteX32" fmla="*/ 2573560 w 3378875"/>
                <a:gd name="connsiteY32" fmla="*/ 1848577 h 2587878"/>
                <a:gd name="connsiteX33" fmla="*/ 2428018 w 3378875"/>
                <a:gd name="connsiteY33" fmla="*/ 1693796 h 2587878"/>
                <a:gd name="connsiteX34" fmla="*/ 2504504 w 3378875"/>
                <a:gd name="connsiteY34" fmla="*/ 1980498 h 2587878"/>
                <a:gd name="connsiteX35" fmla="*/ 2272665 w 3378875"/>
                <a:gd name="connsiteY35" fmla="*/ 1820288 h 2587878"/>
                <a:gd name="connsiteX36" fmla="*/ 2282762 w 3378875"/>
                <a:gd name="connsiteY36" fmla="*/ 1868485 h 2587878"/>
                <a:gd name="connsiteX37" fmla="*/ 2249329 w 3378875"/>
                <a:gd name="connsiteY37" fmla="*/ 1846958 h 2587878"/>
                <a:gd name="connsiteX38" fmla="*/ 2244090 w 3378875"/>
                <a:gd name="connsiteY38" fmla="*/ 1855626 h 2587878"/>
                <a:gd name="connsiteX39" fmla="*/ 2239804 w 3378875"/>
                <a:gd name="connsiteY39" fmla="*/ 1913538 h 2587878"/>
                <a:gd name="connsiteX40" fmla="*/ 2229326 w 3378875"/>
                <a:gd name="connsiteY40" fmla="*/ 1855245 h 2587878"/>
                <a:gd name="connsiteX41" fmla="*/ 2247329 w 3378875"/>
                <a:gd name="connsiteY41" fmla="*/ 1685605 h 2587878"/>
                <a:gd name="connsiteX42" fmla="*/ 2221040 w 3378875"/>
                <a:gd name="connsiteY42" fmla="*/ 1652648 h 2587878"/>
                <a:gd name="connsiteX43" fmla="*/ 2101977 w 3378875"/>
                <a:gd name="connsiteY43" fmla="*/ 1580734 h 2587878"/>
                <a:gd name="connsiteX44" fmla="*/ 2078641 w 3378875"/>
                <a:gd name="connsiteY44" fmla="*/ 1562827 h 2587878"/>
                <a:gd name="connsiteX45" fmla="*/ 1915192 w 3378875"/>
                <a:gd name="connsiteY45" fmla="*/ 1518822 h 2587878"/>
                <a:gd name="connsiteX46" fmla="*/ 1853851 w 3378875"/>
                <a:gd name="connsiteY46" fmla="*/ 1470530 h 2587878"/>
                <a:gd name="connsiteX47" fmla="*/ 1897190 w 3378875"/>
                <a:gd name="connsiteY47" fmla="*/ 1564447 h 2587878"/>
                <a:gd name="connsiteX48" fmla="*/ 1656112 w 3378875"/>
                <a:gd name="connsiteY48" fmla="*/ 1471387 h 2587878"/>
                <a:gd name="connsiteX49" fmla="*/ 1686020 w 3378875"/>
                <a:gd name="connsiteY49" fmla="*/ 1563399 h 2587878"/>
                <a:gd name="connsiteX50" fmla="*/ 1608772 w 3378875"/>
                <a:gd name="connsiteY50" fmla="*/ 1522346 h 2587878"/>
                <a:gd name="connsiteX51" fmla="*/ 1646110 w 3378875"/>
                <a:gd name="connsiteY51" fmla="*/ 1656458 h 2587878"/>
                <a:gd name="connsiteX52" fmla="*/ 1181005 w 3378875"/>
                <a:gd name="connsiteY52" fmla="*/ 1221737 h 2587878"/>
                <a:gd name="connsiteX53" fmla="*/ 1265492 w 3378875"/>
                <a:gd name="connsiteY53" fmla="*/ 1364231 h 2587878"/>
                <a:gd name="connsiteX54" fmla="*/ 1183767 w 3378875"/>
                <a:gd name="connsiteY54" fmla="*/ 1326893 h 2587878"/>
                <a:gd name="connsiteX55" fmla="*/ 1240250 w 3378875"/>
                <a:gd name="connsiteY55" fmla="*/ 1452814 h 2587878"/>
                <a:gd name="connsiteX56" fmla="*/ 1233964 w 3378875"/>
                <a:gd name="connsiteY56" fmla="*/ 1505487 h 2587878"/>
                <a:gd name="connsiteX57" fmla="*/ 1181195 w 3378875"/>
                <a:gd name="connsiteY57" fmla="*/ 1497676 h 2587878"/>
                <a:gd name="connsiteX58" fmla="*/ 1078420 w 3378875"/>
                <a:gd name="connsiteY58" fmla="*/ 1412809 h 2587878"/>
                <a:gd name="connsiteX59" fmla="*/ 1181957 w 3378875"/>
                <a:gd name="connsiteY59" fmla="*/ 1615215 h 2587878"/>
                <a:gd name="connsiteX60" fmla="*/ 1175957 w 3378875"/>
                <a:gd name="connsiteY60" fmla="*/ 1619501 h 2587878"/>
                <a:gd name="connsiteX61" fmla="*/ 1065943 w 3378875"/>
                <a:gd name="connsiteY61" fmla="*/ 1521489 h 2587878"/>
                <a:gd name="connsiteX62" fmla="*/ 1169670 w 3378875"/>
                <a:gd name="connsiteY62" fmla="*/ 1817240 h 2587878"/>
                <a:gd name="connsiteX63" fmla="*/ 1003268 w 3378875"/>
                <a:gd name="connsiteY63" fmla="*/ 1637980 h 2587878"/>
                <a:gd name="connsiteX64" fmla="*/ 1044416 w 3378875"/>
                <a:gd name="connsiteY64" fmla="*/ 1766281 h 2587878"/>
                <a:gd name="connsiteX65" fmla="*/ 976598 w 3378875"/>
                <a:gd name="connsiteY65" fmla="*/ 1713798 h 2587878"/>
                <a:gd name="connsiteX66" fmla="*/ 978884 w 3378875"/>
                <a:gd name="connsiteY66" fmla="*/ 1880772 h 2587878"/>
                <a:gd name="connsiteX67" fmla="*/ 901636 w 3378875"/>
                <a:gd name="connsiteY67" fmla="*/ 1742945 h 2587878"/>
                <a:gd name="connsiteX68" fmla="*/ 839343 w 3378875"/>
                <a:gd name="connsiteY68" fmla="*/ 1936493 h 2587878"/>
                <a:gd name="connsiteX69" fmla="*/ 760762 w 3378875"/>
                <a:gd name="connsiteY69" fmla="*/ 1501010 h 2587878"/>
                <a:gd name="connsiteX70" fmla="*/ 749998 w 3378875"/>
                <a:gd name="connsiteY70" fmla="*/ 1658077 h 2587878"/>
                <a:gd name="connsiteX71" fmla="*/ 690181 w 3378875"/>
                <a:gd name="connsiteY71" fmla="*/ 1807525 h 2587878"/>
                <a:gd name="connsiteX72" fmla="*/ 657511 w 3378875"/>
                <a:gd name="connsiteY72" fmla="*/ 1713227 h 2587878"/>
                <a:gd name="connsiteX73" fmla="*/ 579977 w 3378875"/>
                <a:gd name="connsiteY73" fmla="*/ 1821050 h 2587878"/>
                <a:gd name="connsiteX74" fmla="*/ 538543 w 3378875"/>
                <a:gd name="connsiteY74" fmla="*/ 1632931 h 2587878"/>
                <a:gd name="connsiteX75" fmla="*/ 432530 w 3378875"/>
                <a:gd name="connsiteY75" fmla="*/ 1684557 h 2587878"/>
                <a:gd name="connsiteX76" fmla="*/ 432530 w 3378875"/>
                <a:gd name="connsiteY76" fmla="*/ 1448432 h 2587878"/>
                <a:gd name="connsiteX77" fmla="*/ 474155 w 3378875"/>
                <a:gd name="connsiteY77" fmla="*/ 1512059 h 2587878"/>
                <a:gd name="connsiteX78" fmla="*/ 468630 w 3378875"/>
                <a:gd name="connsiteY78" fmla="*/ 1265076 h 2587878"/>
                <a:gd name="connsiteX79" fmla="*/ 631412 w 3378875"/>
                <a:gd name="connsiteY79" fmla="*/ 1550064 h 2587878"/>
                <a:gd name="connsiteX80" fmla="*/ 637508 w 3378875"/>
                <a:gd name="connsiteY80" fmla="*/ 1547968 h 2587878"/>
                <a:gd name="connsiteX81" fmla="*/ 505396 w 3378875"/>
                <a:gd name="connsiteY81" fmla="*/ 1126201 h 2587878"/>
                <a:gd name="connsiteX82" fmla="*/ 511969 w 3378875"/>
                <a:gd name="connsiteY82" fmla="*/ 1123248 h 2587878"/>
                <a:gd name="connsiteX83" fmla="*/ 669036 w 3378875"/>
                <a:gd name="connsiteY83" fmla="*/ 1363564 h 2587878"/>
                <a:gd name="connsiteX84" fmla="*/ 674656 w 3378875"/>
                <a:gd name="connsiteY84" fmla="*/ 1361278 h 2587878"/>
                <a:gd name="connsiteX85" fmla="*/ 525399 w 3378875"/>
                <a:gd name="connsiteY85" fmla="*/ 898744 h 2587878"/>
                <a:gd name="connsiteX86" fmla="*/ 829913 w 3378875"/>
                <a:gd name="connsiteY86" fmla="*/ 1086958 h 2587878"/>
                <a:gd name="connsiteX87" fmla="*/ 661892 w 3378875"/>
                <a:gd name="connsiteY87" fmla="*/ 891505 h 2587878"/>
                <a:gd name="connsiteX88" fmla="*/ 1083564 w 3378875"/>
                <a:gd name="connsiteY88" fmla="*/ 1054859 h 2587878"/>
                <a:gd name="connsiteX89" fmla="*/ 815816 w 3378875"/>
                <a:gd name="connsiteY89" fmla="*/ 831307 h 2587878"/>
                <a:gd name="connsiteX90" fmla="*/ 522732 w 3378875"/>
                <a:gd name="connsiteY90" fmla="*/ 658429 h 2587878"/>
                <a:gd name="connsiteX91" fmla="*/ 810387 w 3378875"/>
                <a:gd name="connsiteY91" fmla="*/ 658429 h 2587878"/>
                <a:gd name="connsiteX92" fmla="*/ 0 w 3378875"/>
                <a:gd name="connsiteY92" fmla="*/ 615757 h 2587878"/>
                <a:gd name="connsiteX93" fmla="*/ 731901 w 3378875"/>
                <a:gd name="connsiteY93" fmla="*/ 413350 h 2587878"/>
                <a:gd name="connsiteX94" fmla="*/ 576548 w 3378875"/>
                <a:gd name="connsiteY94" fmla="*/ 414112 h 2587878"/>
                <a:gd name="connsiteX95" fmla="*/ 416814 w 3378875"/>
                <a:gd name="connsiteY95" fmla="*/ 435353 h 2587878"/>
                <a:gd name="connsiteX96" fmla="*/ 262699 w 3378875"/>
                <a:gd name="connsiteY96" fmla="*/ 461642 h 2587878"/>
                <a:gd name="connsiteX97" fmla="*/ 103727 w 3378875"/>
                <a:gd name="connsiteY97" fmla="*/ 487169 h 2587878"/>
                <a:gd name="connsiteX98" fmla="*/ 1199864 w 3378875"/>
                <a:gd name="connsiteY98" fmla="*/ 123505 h 2587878"/>
                <a:gd name="connsiteX99" fmla="*/ 930211 w 3378875"/>
                <a:gd name="connsiteY99" fmla="*/ 163319 h 2587878"/>
                <a:gd name="connsiteX100" fmla="*/ 682276 w 3378875"/>
                <a:gd name="connsiteY100" fmla="*/ 204562 h 2587878"/>
                <a:gd name="connsiteX101" fmla="*/ 411766 w 3378875"/>
                <a:gd name="connsiteY101" fmla="*/ 175321 h 2587878"/>
                <a:gd name="connsiteX102" fmla="*/ 676180 w 3378875"/>
                <a:gd name="connsiteY102" fmla="*/ 97596 h 2587878"/>
                <a:gd name="connsiteX0" fmla="*/ 676180 w 3454373"/>
                <a:gd name="connsiteY0" fmla="*/ 97596 h 2640662"/>
                <a:gd name="connsiteX1" fmla="*/ 1078992 w 3454373"/>
                <a:gd name="connsiteY1" fmla="*/ 91691 h 2640662"/>
                <a:gd name="connsiteX2" fmla="*/ 1686687 w 3454373"/>
                <a:gd name="connsiteY2" fmla="*/ 16634 h 2640662"/>
                <a:gd name="connsiteX3" fmla="*/ 1465231 w 3454373"/>
                <a:gd name="connsiteY3" fmla="*/ 92167 h 2640662"/>
                <a:gd name="connsiteX4" fmla="*/ 1762125 w 3454373"/>
                <a:gd name="connsiteY4" fmla="*/ 52829 h 2640662"/>
                <a:gd name="connsiteX5" fmla="*/ 2170652 w 3454373"/>
                <a:gd name="connsiteY5" fmla="*/ 5204 h 2640662"/>
                <a:gd name="connsiteX6" fmla="*/ 921639 w 3454373"/>
                <a:gd name="connsiteY6" fmla="*/ 329340 h 2640662"/>
                <a:gd name="connsiteX7" fmla="*/ 1370838 w 3454373"/>
                <a:gd name="connsiteY7" fmla="*/ 357153 h 2640662"/>
                <a:gd name="connsiteX8" fmla="*/ 1067276 w 3454373"/>
                <a:gd name="connsiteY8" fmla="*/ 406778 h 2640662"/>
                <a:gd name="connsiteX9" fmla="*/ 789718 w 3454373"/>
                <a:gd name="connsiteY9" fmla="*/ 430305 h 2640662"/>
                <a:gd name="connsiteX10" fmla="*/ 1102995 w 3454373"/>
                <a:gd name="connsiteY10" fmla="*/ 459642 h 2640662"/>
                <a:gd name="connsiteX11" fmla="*/ 1392745 w 3454373"/>
                <a:gd name="connsiteY11" fmla="*/ 577180 h 2640662"/>
                <a:gd name="connsiteX12" fmla="*/ 854964 w 3454373"/>
                <a:gd name="connsiteY12" fmla="*/ 522602 h 2640662"/>
                <a:gd name="connsiteX13" fmla="*/ 1372838 w 3454373"/>
                <a:gd name="connsiteY13" fmla="*/ 766537 h 2640662"/>
                <a:gd name="connsiteX14" fmla="*/ 1263110 w 3454373"/>
                <a:gd name="connsiteY14" fmla="*/ 751869 h 2640662"/>
                <a:gd name="connsiteX15" fmla="*/ 1149001 w 3454373"/>
                <a:gd name="connsiteY15" fmla="*/ 732247 h 2640662"/>
                <a:gd name="connsiteX16" fmla="*/ 1425226 w 3454373"/>
                <a:gd name="connsiteY16" fmla="*/ 872551 h 2640662"/>
                <a:gd name="connsiteX17" fmla="*/ 1248632 w 3454373"/>
                <a:gd name="connsiteY17" fmla="*/ 917413 h 2640662"/>
                <a:gd name="connsiteX18" fmla="*/ 1540097 w 3454373"/>
                <a:gd name="connsiteY18" fmla="*/ 1039905 h 2640662"/>
                <a:gd name="connsiteX19" fmla="*/ 1636585 w 3454373"/>
                <a:gd name="connsiteY19" fmla="*/ 978850 h 2640662"/>
                <a:gd name="connsiteX20" fmla="*/ 1644110 w 3454373"/>
                <a:gd name="connsiteY20" fmla="*/ 928557 h 2640662"/>
                <a:gd name="connsiteX21" fmla="*/ 2225135 w 3454373"/>
                <a:gd name="connsiteY21" fmla="*/ 1417666 h 2640662"/>
                <a:gd name="connsiteX22" fmla="*/ 2265807 w 3454373"/>
                <a:gd name="connsiteY22" fmla="*/ 1390330 h 2640662"/>
                <a:gd name="connsiteX23" fmla="*/ 2490121 w 3454373"/>
                <a:gd name="connsiteY23" fmla="*/ 1542158 h 2640662"/>
                <a:gd name="connsiteX24" fmla="*/ 2498693 w 3454373"/>
                <a:gd name="connsiteY24" fmla="*/ 1505582 h 2640662"/>
                <a:gd name="connsiteX25" fmla="*/ 2610612 w 3454373"/>
                <a:gd name="connsiteY25" fmla="*/ 1599022 h 2640662"/>
                <a:gd name="connsiteX26" fmla="*/ 2618708 w 3454373"/>
                <a:gd name="connsiteY26" fmla="*/ 1515774 h 2640662"/>
                <a:gd name="connsiteX27" fmla="*/ 2745295 w 3454373"/>
                <a:gd name="connsiteY27" fmla="*/ 1663506 h 2640662"/>
                <a:gd name="connsiteX28" fmla="*/ 2873280 w 3454373"/>
                <a:gd name="connsiteY28" fmla="*/ 1671852 h 2640662"/>
                <a:gd name="connsiteX29" fmla="*/ 3149806 w 3454373"/>
                <a:gd name="connsiteY29" fmla="*/ 2191188 h 2640662"/>
                <a:gd name="connsiteX30" fmla="*/ 3446798 w 3454373"/>
                <a:gd name="connsiteY30" fmla="*/ 2580938 h 2640662"/>
                <a:gd name="connsiteX31" fmla="*/ 3142689 w 3454373"/>
                <a:gd name="connsiteY31" fmla="*/ 2587842 h 2640662"/>
                <a:gd name="connsiteX32" fmla="*/ 2573560 w 3454373"/>
                <a:gd name="connsiteY32" fmla="*/ 1848577 h 2640662"/>
                <a:gd name="connsiteX33" fmla="*/ 2428018 w 3454373"/>
                <a:gd name="connsiteY33" fmla="*/ 1693796 h 2640662"/>
                <a:gd name="connsiteX34" fmla="*/ 2504504 w 3454373"/>
                <a:gd name="connsiteY34" fmla="*/ 1980498 h 2640662"/>
                <a:gd name="connsiteX35" fmla="*/ 2272665 w 3454373"/>
                <a:gd name="connsiteY35" fmla="*/ 1820288 h 2640662"/>
                <a:gd name="connsiteX36" fmla="*/ 2282762 w 3454373"/>
                <a:gd name="connsiteY36" fmla="*/ 1868485 h 2640662"/>
                <a:gd name="connsiteX37" fmla="*/ 2249329 w 3454373"/>
                <a:gd name="connsiteY37" fmla="*/ 1846958 h 2640662"/>
                <a:gd name="connsiteX38" fmla="*/ 2244090 w 3454373"/>
                <a:gd name="connsiteY38" fmla="*/ 1855626 h 2640662"/>
                <a:gd name="connsiteX39" fmla="*/ 2239804 w 3454373"/>
                <a:gd name="connsiteY39" fmla="*/ 1913538 h 2640662"/>
                <a:gd name="connsiteX40" fmla="*/ 2229326 w 3454373"/>
                <a:gd name="connsiteY40" fmla="*/ 1855245 h 2640662"/>
                <a:gd name="connsiteX41" fmla="*/ 2247329 w 3454373"/>
                <a:gd name="connsiteY41" fmla="*/ 1685605 h 2640662"/>
                <a:gd name="connsiteX42" fmla="*/ 2221040 w 3454373"/>
                <a:gd name="connsiteY42" fmla="*/ 1652648 h 2640662"/>
                <a:gd name="connsiteX43" fmla="*/ 2101977 w 3454373"/>
                <a:gd name="connsiteY43" fmla="*/ 1580734 h 2640662"/>
                <a:gd name="connsiteX44" fmla="*/ 2078641 w 3454373"/>
                <a:gd name="connsiteY44" fmla="*/ 1562827 h 2640662"/>
                <a:gd name="connsiteX45" fmla="*/ 1915192 w 3454373"/>
                <a:gd name="connsiteY45" fmla="*/ 1518822 h 2640662"/>
                <a:gd name="connsiteX46" fmla="*/ 1853851 w 3454373"/>
                <a:gd name="connsiteY46" fmla="*/ 1470530 h 2640662"/>
                <a:gd name="connsiteX47" fmla="*/ 1897190 w 3454373"/>
                <a:gd name="connsiteY47" fmla="*/ 1564447 h 2640662"/>
                <a:gd name="connsiteX48" fmla="*/ 1656112 w 3454373"/>
                <a:gd name="connsiteY48" fmla="*/ 1471387 h 2640662"/>
                <a:gd name="connsiteX49" fmla="*/ 1686020 w 3454373"/>
                <a:gd name="connsiteY49" fmla="*/ 1563399 h 2640662"/>
                <a:gd name="connsiteX50" fmla="*/ 1608772 w 3454373"/>
                <a:gd name="connsiteY50" fmla="*/ 1522346 h 2640662"/>
                <a:gd name="connsiteX51" fmla="*/ 1646110 w 3454373"/>
                <a:gd name="connsiteY51" fmla="*/ 1656458 h 2640662"/>
                <a:gd name="connsiteX52" fmla="*/ 1181005 w 3454373"/>
                <a:gd name="connsiteY52" fmla="*/ 1221737 h 2640662"/>
                <a:gd name="connsiteX53" fmla="*/ 1265492 w 3454373"/>
                <a:gd name="connsiteY53" fmla="*/ 1364231 h 2640662"/>
                <a:gd name="connsiteX54" fmla="*/ 1183767 w 3454373"/>
                <a:gd name="connsiteY54" fmla="*/ 1326893 h 2640662"/>
                <a:gd name="connsiteX55" fmla="*/ 1240250 w 3454373"/>
                <a:gd name="connsiteY55" fmla="*/ 1452814 h 2640662"/>
                <a:gd name="connsiteX56" fmla="*/ 1233964 w 3454373"/>
                <a:gd name="connsiteY56" fmla="*/ 1505487 h 2640662"/>
                <a:gd name="connsiteX57" fmla="*/ 1181195 w 3454373"/>
                <a:gd name="connsiteY57" fmla="*/ 1497676 h 2640662"/>
                <a:gd name="connsiteX58" fmla="*/ 1078420 w 3454373"/>
                <a:gd name="connsiteY58" fmla="*/ 1412809 h 2640662"/>
                <a:gd name="connsiteX59" fmla="*/ 1181957 w 3454373"/>
                <a:gd name="connsiteY59" fmla="*/ 1615215 h 2640662"/>
                <a:gd name="connsiteX60" fmla="*/ 1175957 w 3454373"/>
                <a:gd name="connsiteY60" fmla="*/ 1619501 h 2640662"/>
                <a:gd name="connsiteX61" fmla="*/ 1065943 w 3454373"/>
                <a:gd name="connsiteY61" fmla="*/ 1521489 h 2640662"/>
                <a:gd name="connsiteX62" fmla="*/ 1169670 w 3454373"/>
                <a:gd name="connsiteY62" fmla="*/ 1817240 h 2640662"/>
                <a:gd name="connsiteX63" fmla="*/ 1003268 w 3454373"/>
                <a:gd name="connsiteY63" fmla="*/ 1637980 h 2640662"/>
                <a:gd name="connsiteX64" fmla="*/ 1044416 w 3454373"/>
                <a:gd name="connsiteY64" fmla="*/ 1766281 h 2640662"/>
                <a:gd name="connsiteX65" fmla="*/ 976598 w 3454373"/>
                <a:gd name="connsiteY65" fmla="*/ 1713798 h 2640662"/>
                <a:gd name="connsiteX66" fmla="*/ 978884 w 3454373"/>
                <a:gd name="connsiteY66" fmla="*/ 1880772 h 2640662"/>
                <a:gd name="connsiteX67" fmla="*/ 901636 w 3454373"/>
                <a:gd name="connsiteY67" fmla="*/ 1742945 h 2640662"/>
                <a:gd name="connsiteX68" fmla="*/ 839343 w 3454373"/>
                <a:gd name="connsiteY68" fmla="*/ 1936493 h 2640662"/>
                <a:gd name="connsiteX69" fmla="*/ 760762 w 3454373"/>
                <a:gd name="connsiteY69" fmla="*/ 1501010 h 2640662"/>
                <a:gd name="connsiteX70" fmla="*/ 749998 w 3454373"/>
                <a:gd name="connsiteY70" fmla="*/ 1658077 h 2640662"/>
                <a:gd name="connsiteX71" fmla="*/ 690181 w 3454373"/>
                <a:gd name="connsiteY71" fmla="*/ 1807525 h 2640662"/>
                <a:gd name="connsiteX72" fmla="*/ 657511 w 3454373"/>
                <a:gd name="connsiteY72" fmla="*/ 1713227 h 2640662"/>
                <a:gd name="connsiteX73" fmla="*/ 579977 w 3454373"/>
                <a:gd name="connsiteY73" fmla="*/ 1821050 h 2640662"/>
                <a:gd name="connsiteX74" fmla="*/ 538543 w 3454373"/>
                <a:gd name="connsiteY74" fmla="*/ 1632931 h 2640662"/>
                <a:gd name="connsiteX75" fmla="*/ 432530 w 3454373"/>
                <a:gd name="connsiteY75" fmla="*/ 1684557 h 2640662"/>
                <a:gd name="connsiteX76" fmla="*/ 432530 w 3454373"/>
                <a:gd name="connsiteY76" fmla="*/ 1448432 h 2640662"/>
                <a:gd name="connsiteX77" fmla="*/ 474155 w 3454373"/>
                <a:gd name="connsiteY77" fmla="*/ 1512059 h 2640662"/>
                <a:gd name="connsiteX78" fmla="*/ 468630 w 3454373"/>
                <a:gd name="connsiteY78" fmla="*/ 1265076 h 2640662"/>
                <a:gd name="connsiteX79" fmla="*/ 631412 w 3454373"/>
                <a:gd name="connsiteY79" fmla="*/ 1550064 h 2640662"/>
                <a:gd name="connsiteX80" fmla="*/ 637508 w 3454373"/>
                <a:gd name="connsiteY80" fmla="*/ 1547968 h 2640662"/>
                <a:gd name="connsiteX81" fmla="*/ 505396 w 3454373"/>
                <a:gd name="connsiteY81" fmla="*/ 1126201 h 2640662"/>
                <a:gd name="connsiteX82" fmla="*/ 511969 w 3454373"/>
                <a:gd name="connsiteY82" fmla="*/ 1123248 h 2640662"/>
                <a:gd name="connsiteX83" fmla="*/ 669036 w 3454373"/>
                <a:gd name="connsiteY83" fmla="*/ 1363564 h 2640662"/>
                <a:gd name="connsiteX84" fmla="*/ 674656 w 3454373"/>
                <a:gd name="connsiteY84" fmla="*/ 1361278 h 2640662"/>
                <a:gd name="connsiteX85" fmla="*/ 525399 w 3454373"/>
                <a:gd name="connsiteY85" fmla="*/ 898744 h 2640662"/>
                <a:gd name="connsiteX86" fmla="*/ 829913 w 3454373"/>
                <a:gd name="connsiteY86" fmla="*/ 1086958 h 2640662"/>
                <a:gd name="connsiteX87" fmla="*/ 661892 w 3454373"/>
                <a:gd name="connsiteY87" fmla="*/ 891505 h 2640662"/>
                <a:gd name="connsiteX88" fmla="*/ 1083564 w 3454373"/>
                <a:gd name="connsiteY88" fmla="*/ 1054859 h 2640662"/>
                <a:gd name="connsiteX89" fmla="*/ 815816 w 3454373"/>
                <a:gd name="connsiteY89" fmla="*/ 831307 h 2640662"/>
                <a:gd name="connsiteX90" fmla="*/ 522732 w 3454373"/>
                <a:gd name="connsiteY90" fmla="*/ 658429 h 2640662"/>
                <a:gd name="connsiteX91" fmla="*/ 810387 w 3454373"/>
                <a:gd name="connsiteY91" fmla="*/ 658429 h 2640662"/>
                <a:gd name="connsiteX92" fmla="*/ 0 w 3454373"/>
                <a:gd name="connsiteY92" fmla="*/ 615757 h 2640662"/>
                <a:gd name="connsiteX93" fmla="*/ 731901 w 3454373"/>
                <a:gd name="connsiteY93" fmla="*/ 413350 h 2640662"/>
                <a:gd name="connsiteX94" fmla="*/ 576548 w 3454373"/>
                <a:gd name="connsiteY94" fmla="*/ 414112 h 2640662"/>
                <a:gd name="connsiteX95" fmla="*/ 416814 w 3454373"/>
                <a:gd name="connsiteY95" fmla="*/ 435353 h 2640662"/>
                <a:gd name="connsiteX96" fmla="*/ 262699 w 3454373"/>
                <a:gd name="connsiteY96" fmla="*/ 461642 h 2640662"/>
                <a:gd name="connsiteX97" fmla="*/ 103727 w 3454373"/>
                <a:gd name="connsiteY97" fmla="*/ 487169 h 2640662"/>
                <a:gd name="connsiteX98" fmla="*/ 1199864 w 3454373"/>
                <a:gd name="connsiteY98" fmla="*/ 123505 h 2640662"/>
                <a:gd name="connsiteX99" fmla="*/ 930211 w 3454373"/>
                <a:gd name="connsiteY99" fmla="*/ 163319 h 2640662"/>
                <a:gd name="connsiteX100" fmla="*/ 682276 w 3454373"/>
                <a:gd name="connsiteY100" fmla="*/ 204562 h 2640662"/>
                <a:gd name="connsiteX101" fmla="*/ 411766 w 3454373"/>
                <a:gd name="connsiteY101" fmla="*/ 175321 h 2640662"/>
                <a:gd name="connsiteX102" fmla="*/ 676180 w 3454373"/>
                <a:gd name="connsiteY102" fmla="*/ 97596 h 2640662"/>
                <a:gd name="connsiteX0" fmla="*/ 676180 w 3454373"/>
                <a:gd name="connsiteY0" fmla="*/ 97596 h 2640664"/>
                <a:gd name="connsiteX1" fmla="*/ 1078992 w 3454373"/>
                <a:gd name="connsiteY1" fmla="*/ 91691 h 2640664"/>
                <a:gd name="connsiteX2" fmla="*/ 1686687 w 3454373"/>
                <a:gd name="connsiteY2" fmla="*/ 16634 h 2640664"/>
                <a:gd name="connsiteX3" fmla="*/ 1465231 w 3454373"/>
                <a:gd name="connsiteY3" fmla="*/ 92167 h 2640664"/>
                <a:gd name="connsiteX4" fmla="*/ 1762125 w 3454373"/>
                <a:gd name="connsiteY4" fmla="*/ 52829 h 2640664"/>
                <a:gd name="connsiteX5" fmla="*/ 2170652 w 3454373"/>
                <a:gd name="connsiteY5" fmla="*/ 5204 h 2640664"/>
                <a:gd name="connsiteX6" fmla="*/ 921639 w 3454373"/>
                <a:gd name="connsiteY6" fmla="*/ 329340 h 2640664"/>
                <a:gd name="connsiteX7" fmla="*/ 1370838 w 3454373"/>
                <a:gd name="connsiteY7" fmla="*/ 357153 h 2640664"/>
                <a:gd name="connsiteX8" fmla="*/ 1067276 w 3454373"/>
                <a:gd name="connsiteY8" fmla="*/ 406778 h 2640664"/>
                <a:gd name="connsiteX9" fmla="*/ 789718 w 3454373"/>
                <a:gd name="connsiteY9" fmla="*/ 430305 h 2640664"/>
                <a:gd name="connsiteX10" fmla="*/ 1102995 w 3454373"/>
                <a:gd name="connsiteY10" fmla="*/ 459642 h 2640664"/>
                <a:gd name="connsiteX11" fmla="*/ 1392745 w 3454373"/>
                <a:gd name="connsiteY11" fmla="*/ 577180 h 2640664"/>
                <a:gd name="connsiteX12" fmla="*/ 854964 w 3454373"/>
                <a:gd name="connsiteY12" fmla="*/ 522602 h 2640664"/>
                <a:gd name="connsiteX13" fmla="*/ 1372838 w 3454373"/>
                <a:gd name="connsiteY13" fmla="*/ 766537 h 2640664"/>
                <a:gd name="connsiteX14" fmla="*/ 1263110 w 3454373"/>
                <a:gd name="connsiteY14" fmla="*/ 751869 h 2640664"/>
                <a:gd name="connsiteX15" fmla="*/ 1149001 w 3454373"/>
                <a:gd name="connsiteY15" fmla="*/ 732247 h 2640664"/>
                <a:gd name="connsiteX16" fmla="*/ 1425226 w 3454373"/>
                <a:gd name="connsiteY16" fmla="*/ 872551 h 2640664"/>
                <a:gd name="connsiteX17" fmla="*/ 1248632 w 3454373"/>
                <a:gd name="connsiteY17" fmla="*/ 917413 h 2640664"/>
                <a:gd name="connsiteX18" fmla="*/ 1540097 w 3454373"/>
                <a:gd name="connsiteY18" fmla="*/ 1039905 h 2640664"/>
                <a:gd name="connsiteX19" fmla="*/ 1636585 w 3454373"/>
                <a:gd name="connsiteY19" fmla="*/ 978850 h 2640664"/>
                <a:gd name="connsiteX20" fmla="*/ 1644110 w 3454373"/>
                <a:gd name="connsiteY20" fmla="*/ 928557 h 2640664"/>
                <a:gd name="connsiteX21" fmla="*/ 2225135 w 3454373"/>
                <a:gd name="connsiteY21" fmla="*/ 1417666 h 2640664"/>
                <a:gd name="connsiteX22" fmla="*/ 2265807 w 3454373"/>
                <a:gd name="connsiteY22" fmla="*/ 1390330 h 2640664"/>
                <a:gd name="connsiteX23" fmla="*/ 2490121 w 3454373"/>
                <a:gd name="connsiteY23" fmla="*/ 1542158 h 2640664"/>
                <a:gd name="connsiteX24" fmla="*/ 2498693 w 3454373"/>
                <a:gd name="connsiteY24" fmla="*/ 1505582 h 2640664"/>
                <a:gd name="connsiteX25" fmla="*/ 2610612 w 3454373"/>
                <a:gd name="connsiteY25" fmla="*/ 1599022 h 2640664"/>
                <a:gd name="connsiteX26" fmla="*/ 2618708 w 3454373"/>
                <a:gd name="connsiteY26" fmla="*/ 1515774 h 2640664"/>
                <a:gd name="connsiteX27" fmla="*/ 2745295 w 3454373"/>
                <a:gd name="connsiteY27" fmla="*/ 1663506 h 2640664"/>
                <a:gd name="connsiteX28" fmla="*/ 2873280 w 3454373"/>
                <a:gd name="connsiteY28" fmla="*/ 1671852 h 2640664"/>
                <a:gd name="connsiteX29" fmla="*/ 3149806 w 3454373"/>
                <a:gd name="connsiteY29" fmla="*/ 2191188 h 2640664"/>
                <a:gd name="connsiteX30" fmla="*/ 3446798 w 3454373"/>
                <a:gd name="connsiteY30" fmla="*/ 2580938 h 2640664"/>
                <a:gd name="connsiteX31" fmla="*/ 3142689 w 3454373"/>
                <a:gd name="connsiteY31" fmla="*/ 2587842 h 2640664"/>
                <a:gd name="connsiteX32" fmla="*/ 2573560 w 3454373"/>
                <a:gd name="connsiteY32" fmla="*/ 1848577 h 2640664"/>
                <a:gd name="connsiteX33" fmla="*/ 2428018 w 3454373"/>
                <a:gd name="connsiteY33" fmla="*/ 1693796 h 2640664"/>
                <a:gd name="connsiteX34" fmla="*/ 2504504 w 3454373"/>
                <a:gd name="connsiteY34" fmla="*/ 1980498 h 2640664"/>
                <a:gd name="connsiteX35" fmla="*/ 2272665 w 3454373"/>
                <a:gd name="connsiteY35" fmla="*/ 1820288 h 2640664"/>
                <a:gd name="connsiteX36" fmla="*/ 2282762 w 3454373"/>
                <a:gd name="connsiteY36" fmla="*/ 1868485 h 2640664"/>
                <a:gd name="connsiteX37" fmla="*/ 2249329 w 3454373"/>
                <a:gd name="connsiteY37" fmla="*/ 1846958 h 2640664"/>
                <a:gd name="connsiteX38" fmla="*/ 2244090 w 3454373"/>
                <a:gd name="connsiteY38" fmla="*/ 1855626 h 2640664"/>
                <a:gd name="connsiteX39" fmla="*/ 2239804 w 3454373"/>
                <a:gd name="connsiteY39" fmla="*/ 1913538 h 2640664"/>
                <a:gd name="connsiteX40" fmla="*/ 2229326 w 3454373"/>
                <a:gd name="connsiteY40" fmla="*/ 1855245 h 2640664"/>
                <a:gd name="connsiteX41" fmla="*/ 2247329 w 3454373"/>
                <a:gd name="connsiteY41" fmla="*/ 1685605 h 2640664"/>
                <a:gd name="connsiteX42" fmla="*/ 2221040 w 3454373"/>
                <a:gd name="connsiteY42" fmla="*/ 1652648 h 2640664"/>
                <a:gd name="connsiteX43" fmla="*/ 2101977 w 3454373"/>
                <a:gd name="connsiteY43" fmla="*/ 1580734 h 2640664"/>
                <a:gd name="connsiteX44" fmla="*/ 2078641 w 3454373"/>
                <a:gd name="connsiteY44" fmla="*/ 1562827 h 2640664"/>
                <a:gd name="connsiteX45" fmla="*/ 1915192 w 3454373"/>
                <a:gd name="connsiteY45" fmla="*/ 1518822 h 2640664"/>
                <a:gd name="connsiteX46" fmla="*/ 1853851 w 3454373"/>
                <a:gd name="connsiteY46" fmla="*/ 1470530 h 2640664"/>
                <a:gd name="connsiteX47" fmla="*/ 1897190 w 3454373"/>
                <a:gd name="connsiteY47" fmla="*/ 1564447 h 2640664"/>
                <a:gd name="connsiteX48" fmla="*/ 1656112 w 3454373"/>
                <a:gd name="connsiteY48" fmla="*/ 1471387 h 2640664"/>
                <a:gd name="connsiteX49" fmla="*/ 1686020 w 3454373"/>
                <a:gd name="connsiteY49" fmla="*/ 1563399 h 2640664"/>
                <a:gd name="connsiteX50" fmla="*/ 1608772 w 3454373"/>
                <a:gd name="connsiteY50" fmla="*/ 1522346 h 2640664"/>
                <a:gd name="connsiteX51" fmla="*/ 1646110 w 3454373"/>
                <a:gd name="connsiteY51" fmla="*/ 1656458 h 2640664"/>
                <a:gd name="connsiteX52" fmla="*/ 1181005 w 3454373"/>
                <a:gd name="connsiteY52" fmla="*/ 1221737 h 2640664"/>
                <a:gd name="connsiteX53" fmla="*/ 1265492 w 3454373"/>
                <a:gd name="connsiteY53" fmla="*/ 1364231 h 2640664"/>
                <a:gd name="connsiteX54" fmla="*/ 1183767 w 3454373"/>
                <a:gd name="connsiteY54" fmla="*/ 1326893 h 2640664"/>
                <a:gd name="connsiteX55" fmla="*/ 1240250 w 3454373"/>
                <a:gd name="connsiteY55" fmla="*/ 1452814 h 2640664"/>
                <a:gd name="connsiteX56" fmla="*/ 1233964 w 3454373"/>
                <a:gd name="connsiteY56" fmla="*/ 1505487 h 2640664"/>
                <a:gd name="connsiteX57" fmla="*/ 1181195 w 3454373"/>
                <a:gd name="connsiteY57" fmla="*/ 1497676 h 2640664"/>
                <a:gd name="connsiteX58" fmla="*/ 1078420 w 3454373"/>
                <a:gd name="connsiteY58" fmla="*/ 1412809 h 2640664"/>
                <a:gd name="connsiteX59" fmla="*/ 1181957 w 3454373"/>
                <a:gd name="connsiteY59" fmla="*/ 1615215 h 2640664"/>
                <a:gd name="connsiteX60" fmla="*/ 1175957 w 3454373"/>
                <a:gd name="connsiteY60" fmla="*/ 1619501 h 2640664"/>
                <a:gd name="connsiteX61" fmla="*/ 1065943 w 3454373"/>
                <a:gd name="connsiteY61" fmla="*/ 1521489 h 2640664"/>
                <a:gd name="connsiteX62" fmla="*/ 1169670 w 3454373"/>
                <a:gd name="connsiteY62" fmla="*/ 1817240 h 2640664"/>
                <a:gd name="connsiteX63" fmla="*/ 1003268 w 3454373"/>
                <a:gd name="connsiteY63" fmla="*/ 1637980 h 2640664"/>
                <a:gd name="connsiteX64" fmla="*/ 1044416 w 3454373"/>
                <a:gd name="connsiteY64" fmla="*/ 1766281 h 2640664"/>
                <a:gd name="connsiteX65" fmla="*/ 976598 w 3454373"/>
                <a:gd name="connsiteY65" fmla="*/ 1713798 h 2640664"/>
                <a:gd name="connsiteX66" fmla="*/ 978884 w 3454373"/>
                <a:gd name="connsiteY66" fmla="*/ 1880772 h 2640664"/>
                <a:gd name="connsiteX67" fmla="*/ 901636 w 3454373"/>
                <a:gd name="connsiteY67" fmla="*/ 1742945 h 2640664"/>
                <a:gd name="connsiteX68" fmla="*/ 839343 w 3454373"/>
                <a:gd name="connsiteY68" fmla="*/ 1936493 h 2640664"/>
                <a:gd name="connsiteX69" fmla="*/ 760762 w 3454373"/>
                <a:gd name="connsiteY69" fmla="*/ 1501010 h 2640664"/>
                <a:gd name="connsiteX70" fmla="*/ 749998 w 3454373"/>
                <a:gd name="connsiteY70" fmla="*/ 1658077 h 2640664"/>
                <a:gd name="connsiteX71" fmla="*/ 690181 w 3454373"/>
                <a:gd name="connsiteY71" fmla="*/ 1807525 h 2640664"/>
                <a:gd name="connsiteX72" fmla="*/ 657511 w 3454373"/>
                <a:gd name="connsiteY72" fmla="*/ 1713227 h 2640664"/>
                <a:gd name="connsiteX73" fmla="*/ 579977 w 3454373"/>
                <a:gd name="connsiteY73" fmla="*/ 1821050 h 2640664"/>
                <a:gd name="connsiteX74" fmla="*/ 538543 w 3454373"/>
                <a:gd name="connsiteY74" fmla="*/ 1632931 h 2640664"/>
                <a:gd name="connsiteX75" fmla="*/ 432530 w 3454373"/>
                <a:gd name="connsiteY75" fmla="*/ 1684557 h 2640664"/>
                <a:gd name="connsiteX76" fmla="*/ 432530 w 3454373"/>
                <a:gd name="connsiteY76" fmla="*/ 1448432 h 2640664"/>
                <a:gd name="connsiteX77" fmla="*/ 474155 w 3454373"/>
                <a:gd name="connsiteY77" fmla="*/ 1512059 h 2640664"/>
                <a:gd name="connsiteX78" fmla="*/ 468630 w 3454373"/>
                <a:gd name="connsiteY78" fmla="*/ 1265076 h 2640664"/>
                <a:gd name="connsiteX79" fmla="*/ 631412 w 3454373"/>
                <a:gd name="connsiteY79" fmla="*/ 1550064 h 2640664"/>
                <a:gd name="connsiteX80" fmla="*/ 637508 w 3454373"/>
                <a:gd name="connsiteY80" fmla="*/ 1547968 h 2640664"/>
                <a:gd name="connsiteX81" fmla="*/ 505396 w 3454373"/>
                <a:gd name="connsiteY81" fmla="*/ 1126201 h 2640664"/>
                <a:gd name="connsiteX82" fmla="*/ 511969 w 3454373"/>
                <a:gd name="connsiteY82" fmla="*/ 1123248 h 2640664"/>
                <a:gd name="connsiteX83" fmla="*/ 669036 w 3454373"/>
                <a:gd name="connsiteY83" fmla="*/ 1363564 h 2640664"/>
                <a:gd name="connsiteX84" fmla="*/ 674656 w 3454373"/>
                <a:gd name="connsiteY84" fmla="*/ 1361278 h 2640664"/>
                <a:gd name="connsiteX85" fmla="*/ 525399 w 3454373"/>
                <a:gd name="connsiteY85" fmla="*/ 898744 h 2640664"/>
                <a:gd name="connsiteX86" fmla="*/ 829913 w 3454373"/>
                <a:gd name="connsiteY86" fmla="*/ 1086958 h 2640664"/>
                <a:gd name="connsiteX87" fmla="*/ 661892 w 3454373"/>
                <a:gd name="connsiteY87" fmla="*/ 891505 h 2640664"/>
                <a:gd name="connsiteX88" fmla="*/ 1083564 w 3454373"/>
                <a:gd name="connsiteY88" fmla="*/ 1054859 h 2640664"/>
                <a:gd name="connsiteX89" fmla="*/ 815816 w 3454373"/>
                <a:gd name="connsiteY89" fmla="*/ 831307 h 2640664"/>
                <a:gd name="connsiteX90" fmla="*/ 522732 w 3454373"/>
                <a:gd name="connsiteY90" fmla="*/ 658429 h 2640664"/>
                <a:gd name="connsiteX91" fmla="*/ 810387 w 3454373"/>
                <a:gd name="connsiteY91" fmla="*/ 658429 h 2640664"/>
                <a:gd name="connsiteX92" fmla="*/ 0 w 3454373"/>
                <a:gd name="connsiteY92" fmla="*/ 615757 h 2640664"/>
                <a:gd name="connsiteX93" fmla="*/ 731901 w 3454373"/>
                <a:gd name="connsiteY93" fmla="*/ 413350 h 2640664"/>
                <a:gd name="connsiteX94" fmla="*/ 576548 w 3454373"/>
                <a:gd name="connsiteY94" fmla="*/ 414112 h 2640664"/>
                <a:gd name="connsiteX95" fmla="*/ 416814 w 3454373"/>
                <a:gd name="connsiteY95" fmla="*/ 435353 h 2640664"/>
                <a:gd name="connsiteX96" fmla="*/ 262699 w 3454373"/>
                <a:gd name="connsiteY96" fmla="*/ 461642 h 2640664"/>
                <a:gd name="connsiteX97" fmla="*/ 103727 w 3454373"/>
                <a:gd name="connsiteY97" fmla="*/ 487169 h 2640664"/>
                <a:gd name="connsiteX98" fmla="*/ 1199864 w 3454373"/>
                <a:gd name="connsiteY98" fmla="*/ 123505 h 2640664"/>
                <a:gd name="connsiteX99" fmla="*/ 930211 w 3454373"/>
                <a:gd name="connsiteY99" fmla="*/ 163319 h 2640664"/>
                <a:gd name="connsiteX100" fmla="*/ 682276 w 3454373"/>
                <a:gd name="connsiteY100" fmla="*/ 204562 h 2640664"/>
                <a:gd name="connsiteX101" fmla="*/ 411766 w 3454373"/>
                <a:gd name="connsiteY101" fmla="*/ 175321 h 2640664"/>
                <a:gd name="connsiteX102" fmla="*/ 676180 w 3454373"/>
                <a:gd name="connsiteY102" fmla="*/ 97596 h 2640664"/>
                <a:gd name="connsiteX0" fmla="*/ 676180 w 3454684"/>
                <a:gd name="connsiteY0" fmla="*/ 97596 h 2587843"/>
                <a:gd name="connsiteX1" fmla="*/ 1078992 w 3454684"/>
                <a:gd name="connsiteY1" fmla="*/ 91691 h 2587843"/>
                <a:gd name="connsiteX2" fmla="*/ 1686687 w 3454684"/>
                <a:gd name="connsiteY2" fmla="*/ 16634 h 2587843"/>
                <a:gd name="connsiteX3" fmla="*/ 1465231 w 3454684"/>
                <a:gd name="connsiteY3" fmla="*/ 92167 h 2587843"/>
                <a:gd name="connsiteX4" fmla="*/ 1762125 w 3454684"/>
                <a:gd name="connsiteY4" fmla="*/ 52829 h 2587843"/>
                <a:gd name="connsiteX5" fmla="*/ 2170652 w 3454684"/>
                <a:gd name="connsiteY5" fmla="*/ 5204 h 2587843"/>
                <a:gd name="connsiteX6" fmla="*/ 921639 w 3454684"/>
                <a:gd name="connsiteY6" fmla="*/ 329340 h 2587843"/>
                <a:gd name="connsiteX7" fmla="*/ 1370838 w 3454684"/>
                <a:gd name="connsiteY7" fmla="*/ 357153 h 2587843"/>
                <a:gd name="connsiteX8" fmla="*/ 1067276 w 3454684"/>
                <a:gd name="connsiteY8" fmla="*/ 406778 h 2587843"/>
                <a:gd name="connsiteX9" fmla="*/ 789718 w 3454684"/>
                <a:gd name="connsiteY9" fmla="*/ 430305 h 2587843"/>
                <a:gd name="connsiteX10" fmla="*/ 1102995 w 3454684"/>
                <a:gd name="connsiteY10" fmla="*/ 459642 h 2587843"/>
                <a:gd name="connsiteX11" fmla="*/ 1392745 w 3454684"/>
                <a:gd name="connsiteY11" fmla="*/ 577180 h 2587843"/>
                <a:gd name="connsiteX12" fmla="*/ 854964 w 3454684"/>
                <a:gd name="connsiteY12" fmla="*/ 522602 h 2587843"/>
                <a:gd name="connsiteX13" fmla="*/ 1372838 w 3454684"/>
                <a:gd name="connsiteY13" fmla="*/ 766537 h 2587843"/>
                <a:gd name="connsiteX14" fmla="*/ 1263110 w 3454684"/>
                <a:gd name="connsiteY14" fmla="*/ 751869 h 2587843"/>
                <a:gd name="connsiteX15" fmla="*/ 1149001 w 3454684"/>
                <a:gd name="connsiteY15" fmla="*/ 732247 h 2587843"/>
                <a:gd name="connsiteX16" fmla="*/ 1425226 w 3454684"/>
                <a:gd name="connsiteY16" fmla="*/ 872551 h 2587843"/>
                <a:gd name="connsiteX17" fmla="*/ 1248632 w 3454684"/>
                <a:gd name="connsiteY17" fmla="*/ 917413 h 2587843"/>
                <a:gd name="connsiteX18" fmla="*/ 1540097 w 3454684"/>
                <a:gd name="connsiteY18" fmla="*/ 1039905 h 2587843"/>
                <a:gd name="connsiteX19" fmla="*/ 1636585 w 3454684"/>
                <a:gd name="connsiteY19" fmla="*/ 978850 h 2587843"/>
                <a:gd name="connsiteX20" fmla="*/ 1644110 w 3454684"/>
                <a:gd name="connsiteY20" fmla="*/ 928557 h 2587843"/>
                <a:gd name="connsiteX21" fmla="*/ 2225135 w 3454684"/>
                <a:gd name="connsiteY21" fmla="*/ 1417666 h 2587843"/>
                <a:gd name="connsiteX22" fmla="*/ 2265807 w 3454684"/>
                <a:gd name="connsiteY22" fmla="*/ 1390330 h 2587843"/>
                <a:gd name="connsiteX23" fmla="*/ 2490121 w 3454684"/>
                <a:gd name="connsiteY23" fmla="*/ 1542158 h 2587843"/>
                <a:gd name="connsiteX24" fmla="*/ 2498693 w 3454684"/>
                <a:gd name="connsiteY24" fmla="*/ 1505582 h 2587843"/>
                <a:gd name="connsiteX25" fmla="*/ 2610612 w 3454684"/>
                <a:gd name="connsiteY25" fmla="*/ 1599022 h 2587843"/>
                <a:gd name="connsiteX26" fmla="*/ 2618708 w 3454684"/>
                <a:gd name="connsiteY26" fmla="*/ 1515774 h 2587843"/>
                <a:gd name="connsiteX27" fmla="*/ 2745295 w 3454684"/>
                <a:gd name="connsiteY27" fmla="*/ 1663506 h 2587843"/>
                <a:gd name="connsiteX28" fmla="*/ 2873280 w 3454684"/>
                <a:gd name="connsiteY28" fmla="*/ 1671852 h 2587843"/>
                <a:gd name="connsiteX29" fmla="*/ 3149806 w 3454684"/>
                <a:gd name="connsiteY29" fmla="*/ 2191188 h 2587843"/>
                <a:gd name="connsiteX30" fmla="*/ 3446798 w 3454684"/>
                <a:gd name="connsiteY30" fmla="*/ 2580938 h 2587843"/>
                <a:gd name="connsiteX31" fmla="*/ 3142689 w 3454684"/>
                <a:gd name="connsiteY31" fmla="*/ 2587842 h 2587843"/>
                <a:gd name="connsiteX32" fmla="*/ 2573560 w 3454684"/>
                <a:gd name="connsiteY32" fmla="*/ 1848577 h 2587843"/>
                <a:gd name="connsiteX33" fmla="*/ 2428018 w 3454684"/>
                <a:gd name="connsiteY33" fmla="*/ 1693796 h 2587843"/>
                <a:gd name="connsiteX34" fmla="*/ 2504504 w 3454684"/>
                <a:gd name="connsiteY34" fmla="*/ 1980498 h 2587843"/>
                <a:gd name="connsiteX35" fmla="*/ 2272665 w 3454684"/>
                <a:gd name="connsiteY35" fmla="*/ 1820288 h 2587843"/>
                <a:gd name="connsiteX36" fmla="*/ 2282762 w 3454684"/>
                <a:gd name="connsiteY36" fmla="*/ 1868485 h 2587843"/>
                <a:gd name="connsiteX37" fmla="*/ 2249329 w 3454684"/>
                <a:gd name="connsiteY37" fmla="*/ 1846958 h 2587843"/>
                <a:gd name="connsiteX38" fmla="*/ 2244090 w 3454684"/>
                <a:gd name="connsiteY38" fmla="*/ 1855626 h 2587843"/>
                <a:gd name="connsiteX39" fmla="*/ 2239804 w 3454684"/>
                <a:gd name="connsiteY39" fmla="*/ 1913538 h 2587843"/>
                <a:gd name="connsiteX40" fmla="*/ 2229326 w 3454684"/>
                <a:gd name="connsiteY40" fmla="*/ 1855245 h 2587843"/>
                <a:gd name="connsiteX41" fmla="*/ 2247329 w 3454684"/>
                <a:gd name="connsiteY41" fmla="*/ 1685605 h 2587843"/>
                <a:gd name="connsiteX42" fmla="*/ 2221040 w 3454684"/>
                <a:gd name="connsiteY42" fmla="*/ 1652648 h 2587843"/>
                <a:gd name="connsiteX43" fmla="*/ 2101977 w 3454684"/>
                <a:gd name="connsiteY43" fmla="*/ 1580734 h 2587843"/>
                <a:gd name="connsiteX44" fmla="*/ 2078641 w 3454684"/>
                <a:gd name="connsiteY44" fmla="*/ 1562827 h 2587843"/>
                <a:gd name="connsiteX45" fmla="*/ 1915192 w 3454684"/>
                <a:gd name="connsiteY45" fmla="*/ 1518822 h 2587843"/>
                <a:gd name="connsiteX46" fmla="*/ 1853851 w 3454684"/>
                <a:gd name="connsiteY46" fmla="*/ 1470530 h 2587843"/>
                <a:gd name="connsiteX47" fmla="*/ 1897190 w 3454684"/>
                <a:gd name="connsiteY47" fmla="*/ 1564447 h 2587843"/>
                <a:gd name="connsiteX48" fmla="*/ 1656112 w 3454684"/>
                <a:gd name="connsiteY48" fmla="*/ 1471387 h 2587843"/>
                <a:gd name="connsiteX49" fmla="*/ 1686020 w 3454684"/>
                <a:gd name="connsiteY49" fmla="*/ 1563399 h 2587843"/>
                <a:gd name="connsiteX50" fmla="*/ 1608772 w 3454684"/>
                <a:gd name="connsiteY50" fmla="*/ 1522346 h 2587843"/>
                <a:gd name="connsiteX51" fmla="*/ 1646110 w 3454684"/>
                <a:gd name="connsiteY51" fmla="*/ 1656458 h 2587843"/>
                <a:gd name="connsiteX52" fmla="*/ 1181005 w 3454684"/>
                <a:gd name="connsiteY52" fmla="*/ 1221737 h 2587843"/>
                <a:gd name="connsiteX53" fmla="*/ 1265492 w 3454684"/>
                <a:gd name="connsiteY53" fmla="*/ 1364231 h 2587843"/>
                <a:gd name="connsiteX54" fmla="*/ 1183767 w 3454684"/>
                <a:gd name="connsiteY54" fmla="*/ 1326893 h 2587843"/>
                <a:gd name="connsiteX55" fmla="*/ 1240250 w 3454684"/>
                <a:gd name="connsiteY55" fmla="*/ 1452814 h 2587843"/>
                <a:gd name="connsiteX56" fmla="*/ 1233964 w 3454684"/>
                <a:gd name="connsiteY56" fmla="*/ 1505487 h 2587843"/>
                <a:gd name="connsiteX57" fmla="*/ 1181195 w 3454684"/>
                <a:gd name="connsiteY57" fmla="*/ 1497676 h 2587843"/>
                <a:gd name="connsiteX58" fmla="*/ 1078420 w 3454684"/>
                <a:gd name="connsiteY58" fmla="*/ 1412809 h 2587843"/>
                <a:gd name="connsiteX59" fmla="*/ 1181957 w 3454684"/>
                <a:gd name="connsiteY59" fmla="*/ 1615215 h 2587843"/>
                <a:gd name="connsiteX60" fmla="*/ 1175957 w 3454684"/>
                <a:gd name="connsiteY60" fmla="*/ 1619501 h 2587843"/>
                <a:gd name="connsiteX61" fmla="*/ 1065943 w 3454684"/>
                <a:gd name="connsiteY61" fmla="*/ 1521489 h 2587843"/>
                <a:gd name="connsiteX62" fmla="*/ 1169670 w 3454684"/>
                <a:gd name="connsiteY62" fmla="*/ 1817240 h 2587843"/>
                <a:gd name="connsiteX63" fmla="*/ 1003268 w 3454684"/>
                <a:gd name="connsiteY63" fmla="*/ 1637980 h 2587843"/>
                <a:gd name="connsiteX64" fmla="*/ 1044416 w 3454684"/>
                <a:gd name="connsiteY64" fmla="*/ 1766281 h 2587843"/>
                <a:gd name="connsiteX65" fmla="*/ 976598 w 3454684"/>
                <a:gd name="connsiteY65" fmla="*/ 1713798 h 2587843"/>
                <a:gd name="connsiteX66" fmla="*/ 978884 w 3454684"/>
                <a:gd name="connsiteY66" fmla="*/ 1880772 h 2587843"/>
                <a:gd name="connsiteX67" fmla="*/ 901636 w 3454684"/>
                <a:gd name="connsiteY67" fmla="*/ 1742945 h 2587843"/>
                <a:gd name="connsiteX68" fmla="*/ 839343 w 3454684"/>
                <a:gd name="connsiteY68" fmla="*/ 1936493 h 2587843"/>
                <a:gd name="connsiteX69" fmla="*/ 760762 w 3454684"/>
                <a:gd name="connsiteY69" fmla="*/ 1501010 h 2587843"/>
                <a:gd name="connsiteX70" fmla="*/ 749998 w 3454684"/>
                <a:gd name="connsiteY70" fmla="*/ 1658077 h 2587843"/>
                <a:gd name="connsiteX71" fmla="*/ 690181 w 3454684"/>
                <a:gd name="connsiteY71" fmla="*/ 1807525 h 2587843"/>
                <a:gd name="connsiteX72" fmla="*/ 657511 w 3454684"/>
                <a:gd name="connsiteY72" fmla="*/ 1713227 h 2587843"/>
                <a:gd name="connsiteX73" fmla="*/ 579977 w 3454684"/>
                <a:gd name="connsiteY73" fmla="*/ 1821050 h 2587843"/>
                <a:gd name="connsiteX74" fmla="*/ 538543 w 3454684"/>
                <a:gd name="connsiteY74" fmla="*/ 1632931 h 2587843"/>
                <a:gd name="connsiteX75" fmla="*/ 432530 w 3454684"/>
                <a:gd name="connsiteY75" fmla="*/ 1684557 h 2587843"/>
                <a:gd name="connsiteX76" fmla="*/ 432530 w 3454684"/>
                <a:gd name="connsiteY76" fmla="*/ 1448432 h 2587843"/>
                <a:gd name="connsiteX77" fmla="*/ 474155 w 3454684"/>
                <a:gd name="connsiteY77" fmla="*/ 1512059 h 2587843"/>
                <a:gd name="connsiteX78" fmla="*/ 468630 w 3454684"/>
                <a:gd name="connsiteY78" fmla="*/ 1265076 h 2587843"/>
                <a:gd name="connsiteX79" fmla="*/ 631412 w 3454684"/>
                <a:gd name="connsiteY79" fmla="*/ 1550064 h 2587843"/>
                <a:gd name="connsiteX80" fmla="*/ 637508 w 3454684"/>
                <a:gd name="connsiteY80" fmla="*/ 1547968 h 2587843"/>
                <a:gd name="connsiteX81" fmla="*/ 505396 w 3454684"/>
                <a:gd name="connsiteY81" fmla="*/ 1126201 h 2587843"/>
                <a:gd name="connsiteX82" fmla="*/ 511969 w 3454684"/>
                <a:gd name="connsiteY82" fmla="*/ 1123248 h 2587843"/>
                <a:gd name="connsiteX83" fmla="*/ 669036 w 3454684"/>
                <a:gd name="connsiteY83" fmla="*/ 1363564 h 2587843"/>
                <a:gd name="connsiteX84" fmla="*/ 674656 w 3454684"/>
                <a:gd name="connsiteY84" fmla="*/ 1361278 h 2587843"/>
                <a:gd name="connsiteX85" fmla="*/ 525399 w 3454684"/>
                <a:gd name="connsiteY85" fmla="*/ 898744 h 2587843"/>
                <a:gd name="connsiteX86" fmla="*/ 829913 w 3454684"/>
                <a:gd name="connsiteY86" fmla="*/ 1086958 h 2587843"/>
                <a:gd name="connsiteX87" fmla="*/ 661892 w 3454684"/>
                <a:gd name="connsiteY87" fmla="*/ 891505 h 2587843"/>
                <a:gd name="connsiteX88" fmla="*/ 1083564 w 3454684"/>
                <a:gd name="connsiteY88" fmla="*/ 1054859 h 2587843"/>
                <a:gd name="connsiteX89" fmla="*/ 815816 w 3454684"/>
                <a:gd name="connsiteY89" fmla="*/ 831307 h 2587843"/>
                <a:gd name="connsiteX90" fmla="*/ 522732 w 3454684"/>
                <a:gd name="connsiteY90" fmla="*/ 658429 h 2587843"/>
                <a:gd name="connsiteX91" fmla="*/ 810387 w 3454684"/>
                <a:gd name="connsiteY91" fmla="*/ 658429 h 2587843"/>
                <a:gd name="connsiteX92" fmla="*/ 0 w 3454684"/>
                <a:gd name="connsiteY92" fmla="*/ 615757 h 2587843"/>
                <a:gd name="connsiteX93" fmla="*/ 731901 w 3454684"/>
                <a:gd name="connsiteY93" fmla="*/ 413350 h 2587843"/>
                <a:gd name="connsiteX94" fmla="*/ 576548 w 3454684"/>
                <a:gd name="connsiteY94" fmla="*/ 414112 h 2587843"/>
                <a:gd name="connsiteX95" fmla="*/ 416814 w 3454684"/>
                <a:gd name="connsiteY95" fmla="*/ 435353 h 2587843"/>
                <a:gd name="connsiteX96" fmla="*/ 262699 w 3454684"/>
                <a:gd name="connsiteY96" fmla="*/ 461642 h 2587843"/>
                <a:gd name="connsiteX97" fmla="*/ 103727 w 3454684"/>
                <a:gd name="connsiteY97" fmla="*/ 487169 h 2587843"/>
                <a:gd name="connsiteX98" fmla="*/ 1199864 w 3454684"/>
                <a:gd name="connsiteY98" fmla="*/ 123505 h 2587843"/>
                <a:gd name="connsiteX99" fmla="*/ 930211 w 3454684"/>
                <a:gd name="connsiteY99" fmla="*/ 163319 h 2587843"/>
                <a:gd name="connsiteX100" fmla="*/ 682276 w 3454684"/>
                <a:gd name="connsiteY100" fmla="*/ 204562 h 2587843"/>
                <a:gd name="connsiteX101" fmla="*/ 411766 w 3454684"/>
                <a:gd name="connsiteY101" fmla="*/ 175321 h 2587843"/>
                <a:gd name="connsiteX102" fmla="*/ 676180 w 3454684"/>
                <a:gd name="connsiteY102" fmla="*/ 97596 h 2587843"/>
                <a:gd name="connsiteX0" fmla="*/ 676180 w 3446798"/>
                <a:gd name="connsiteY0" fmla="*/ 97596 h 2626930"/>
                <a:gd name="connsiteX1" fmla="*/ 1078992 w 3446798"/>
                <a:gd name="connsiteY1" fmla="*/ 91691 h 2626930"/>
                <a:gd name="connsiteX2" fmla="*/ 1686687 w 3446798"/>
                <a:gd name="connsiteY2" fmla="*/ 16634 h 2626930"/>
                <a:gd name="connsiteX3" fmla="*/ 1465231 w 3446798"/>
                <a:gd name="connsiteY3" fmla="*/ 92167 h 2626930"/>
                <a:gd name="connsiteX4" fmla="*/ 1762125 w 3446798"/>
                <a:gd name="connsiteY4" fmla="*/ 52829 h 2626930"/>
                <a:gd name="connsiteX5" fmla="*/ 2170652 w 3446798"/>
                <a:gd name="connsiteY5" fmla="*/ 5204 h 2626930"/>
                <a:gd name="connsiteX6" fmla="*/ 921639 w 3446798"/>
                <a:gd name="connsiteY6" fmla="*/ 329340 h 2626930"/>
                <a:gd name="connsiteX7" fmla="*/ 1370838 w 3446798"/>
                <a:gd name="connsiteY7" fmla="*/ 357153 h 2626930"/>
                <a:gd name="connsiteX8" fmla="*/ 1067276 w 3446798"/>
                <a:gd name="connsiteY8" fmla="*/ 406778 h 2626930"/>
                <a:gd name="connsiteX9" fmla="*/ 789718 w 3446798"/>
                <a:gd name="connsiteY9" fmla="*/ 430305 h 2626930"/>
                <a:gd name="connsiteX10" fmla="*/ 1102995 w 3446798"/>
                <a:gd name="connsiteY10" fmla="*/ 459642 h 2626930"/>
                <a:gd name="connsiteX11" fmla="*/ 1392745 w 3446798"/>
                <a:gd name="connsiteY11" fmla="*/ 577180 h 2626930"/>
                <a:gd name="connsiteX12" fmla="*/ 854964 w 3446798"/>
                <a:gd name="connsiteY12" fmla="*/ 522602 h 2626930"/>
                <a:gd name="connsiteX13" fmla="*/ 1372838 w 3446798"/>
                <a:gd name="connsiteY13" fmla="*/ 766537 h 2626930"/>
                <a:gd name="connsiteX14" fmla="*/ 1263110 w 3446798"/>
                <a:gd name="connsiteY14" fmla="*/ 751869 h 2626930"/>
                <a:gd name="connsiteX15" fmla="*/ 1149001 w 3446798"/>
                <a:gd name="connsiteY15" fmla="*/ 732247 h 2626930"/>
                <a:gd name="connsiteX16" fmla="*/ 1425226 w 3446798"/>
                <a:gd name="connsiteY16" fmla="*/ 872551 h 2626930"/>
                <a:gd name="connsiteX17" fmla="*/ 1248632 w 3446798"/>
                <a:gd name="connsiteY17" fmla="*/ 917413 h 2626930"/>
                <a:gd name="connsiteX18" fmla="*/ 1540097 w 3446798"/>
                <a:gd name="connsiteY18" fmla="*/ 1039905 h 2626930"/>
                <a:gd name="connsiteX19" fmla="*/ 1636585 w 3446798"/>
                <a:gd name="connsiteY19" fmla="*/ 978850 h 2626930"/>
                <a:gd name="connsiteX20" fmla="*/ 1644110 w 3446798"/>
                <a:gd name="connsiteY20" fmla="*/ 928557 h 2626930"/>
                <a:gd name="connsiteX21" fmla="*/ 2225135 w 3446798"/>
                <a:gd name="connsiteY21" fmla="*/ 1417666 h 2626930"/>
                <a:gd name="connsiteX22" fmla="*/ 2265807 w 3446798"/>
                <a:gd name="connsiteY22" fmla="*/ 1390330 h 2626930"/>
                <a:gd name="connsiteX23" fmla="*/ 2490121 w 3446798"/>
                <a:gd name="connsiteY23" fmla="*/ 1542158 h 2626930"/>
                <a:gd name="connsiteX24" fmla="*/ 2498693 w 3446798"/>
                <a:gd name="connsiteY24" fmla="*/ 1505582 h 2626930"/>
                <a:gd name="connsiteX25" fmla="*/ 2610612 w 3446798"/>
                <a:gd name="connsiteY25" fmla="*/ 1599022 h 2626930"/>
                <a:gd name="connsiteX26" fmla="*/ 2618708 w 3446798"/>
                <a:gd name="connsiteY26" fmla="*/ 1515774 h 2626930"/>
                <a:gd name="connsiteX27" fmla="*/ 2745295 w 3446798"/>
                <a:gd name="connsiteY27" fmla="*/ 1663506 h 2626930"/>
                <a:gd name="connsiteX28" fmla="*/ 2873280 w 3446798"/>
                <a:gd name="connsiteY28" fmla="*/ 1671852 h 2626930"/>
                <a:gd name="connsiteX29" fmla="*/ 3149806 w 3446798"/>
                <a:gd name="connsiteY29" fmla="*/ 2191188 h 2626930"/>
                <a:gd name="connsiteX30" fmla="*/ 3446798 w 3446798"/>
                <a:gd name="connsiteY30" fmla="*/ 2580938 h 2626930"/>
                <a:gd name="connsiteX31" fmla="*/ 3142689 w 3446798"/>
                <a:gd name="connsiteY31" fmla="*/ 2587842 h 2626930"/>
                <a:gd name="connsiteX32" fmla="*/ 2573560 w 3446798"/>
                <a:gd name="connsiteY32" fmla="*/ 1848577 h 2626930"/>
                <a:gd name="connsiteX33" fmla="*/ 2428018 w 3446798"/>
                <a:gd name="connsiteY33" fmla="*/ 1693796 h 2626930"/>
                <a:gd name="connsiteX34" fmla="*/ 2504504 w 3446798"/>
                <a:gd name="connsiteY34" fmla="*/ 1980498 h 2626930"/>
                <a:gd name="connsiteX35" fmla="*/ 2272665 w 3446798"/>
                <a:gd name="connsiteY35" fmla="*/ 1820288 h 2626930"/>
                <a:gd name="connsiteX36" fmla="*/ 2282762 w 3446798"/>
                <a:gd name="connsiteY36" fmla="*/ 1868485 h 2626930"/>
                <a:gd name="connsiteX37" fmla="*/ 2249329 w 3446798"/>
                <a:gd name="connsiteY37" fmla="*/ 1846958 h 2626930"/>
                <a:gd name="connsiteX38" fmla="*/ 2244090 w 3446798"/>
                <a:gd name="connsiteY38" fmla="*/ 1855626 h 2626930"/>
                <a:gd name="connsiteX39" fmla="*/ 2239804 w 3446798"/>
                <a:gd name="connsiteY39" fmla="*/ 1913538 h 2626930"/>
                <a:gd name="connsiteX40" fmla="*/ 2229326 w 3446798"/>
                <a:gd name="connsiteY40" fmla="*/ 1855245 h 2626930"/>
                <a:gd name="connsiteX41" fmla="*/ 2247329 w 3446798"/>
                <a:gd name="connsiteY41" fmla="*/ 1685605 h 2626930"/>
                <a:gd name="connsiteX42" fmla="*/ 2221040 w 3446798"/>
                <a:gd name="connsiteY42" fmla="*/ 1652648 h 2626930"/>
                <a:gd name="connsiteX43" fmla="*/ 2101977 w 3446798"/>
                <a:gd name="connsiteY43" fmla="*/ 1580734 h 2626930"/>
                <a:gd name="connsiteX44" fmla="*/ 2078641 w 3446798"/>
                <a:gd name="connsiteY44" fmla="*/ 1562827 h 2626930"/>
                <a:gd name="connsiteX45" fmla="*/ 1915192 w 3446798"/>
                <a:gd name="connsiteY45" fmla="*/ 1518822 h 2626930"/>
                <a:gd name="connsiteX46" fmla="*/ 1853851 w 3446798"/>
                <a:gd name="connsiteY46" fmla="*/ 1470530 h 2626930"/>
                <a:gd name="connsiteX47" fmla="*/ 1897190 w 3446798"/>
                <a:gd name="connsiteY47" fmla="*/ 1564447 h 2626930"/>
                <a:gd name="connsiteX48" fmla="*/ 1656112 w 3446798"/>
                <a:gd name="connsiteY48" fmla="*/ 1471387 h 2626930"/>
                <a:gd name="connsiteX49" fmla="*/ 1686020 w 3446798"/>
                <a:gd name="connsiteY49" fmla="*/ 1563399 h 2626930"/>
                <a:gd name="connsiteX50" fmla="*/ 1608772 w 3446798"/>
                <a:gd name="connsiteY50" fmla="*/ 1522346 h 2626930"/>
                <a:gd name="connsiteX51" fmla="*/ 1646110 w 3446798"/>
                <a:gd name="connsiteY51" fmla="*/ 1656458 h 2626930"/>
                <a:gd name="connsiteX52" fmla="*/ 1181005 w 3446798"/>
                <a:gd name="connsiteY52" fmla="*/ 1221737 h 2626930"/>
                <a:gd name="connsiteX53" fmla="*/ 1265492 w 3446798"/>
                <a:gd name="connsiteY53" fmla="*/ 1364231 h 2626930"/>
                <a:gd name="connsiteX54" fmla="*/ 1183767 w 3446798"/>
                <a:gd name="connsiteY54" fmla="*/ 1326893 h 2626930"/>
                <a:gd name="connsiteX55" fmla="*/ 1240250 w 3446798"/>
                <a:gd name="connsiteY55" fmla="*/ 1452814 h 2626930"/>
                <a:gd name="connsiteX56" fmla="*/ 1233964 w 3446798"/>
                <a:gd name="connsiteY56" fmla="*/ 1505487 h 2626930"/>
                <a:gd name="connsiteX57" fmla="*/ 1181195 w 3446798"/>
                <a:gd name="connsiteY57" fmla="*/ 1497676 h 2626930"/>
                <a:gd name="connsiteX58" fmla="*/ 1078420 w 3446798"/>
                <a:gd name="connsiteY58" fmla="*/ 1412809 h 2626930"/>
                <a:gd name="connsiteX59" fmla="*/ 1181957 w 3446798"/>
                <a:gd name="connsiteY59" fmla="*/ 1615215 h 2626930"/>
                <a:gd name="connsiteX60" fmla="*/ 1175957 w 3446798"/>
                <a:gd name="connsiteY60" fmla="*/ 1619501 h 2626930"/>
                <a:gd name="connsiteX61" fmla="*/ 1065943 w 3446798"/>
                <a:gd name="connsiteY61" fmla="*/ 1521489 h 2626930"/>
                <a:gd name="connsiteX62" fmla="*/ 1169670 w 3446798"/>
                <a:gd name="connsiteY62" fmla="*/ 1817240 h 2626930"/>
                <a:gd name="connsiteX63" fmla="*/ 1003268 w 3446798"/>
                <a:gd name="connsiteY63" fmla="*/ 1637980 h 2626930"/>
                <a:gd name="connsiteX64" fmla="*/ 1044416 w 3446798"/>
                <a:gd name="connsiteY64" fmla="*/ 1766281 h 2626930"/>
                <a:gd name="connsiteX65" fmla="*/ 976598 w 3446798"/>
                <a:gd name="connsiteY65" fmla="*/ 1713798 h 2626930"/>
                <a:gd name="connsiteX66" fmla="*/ 978884 w 3446798"/>
                <a:gd name="connsiteY66" fmla="*/ 1880772 h 2626930"/>
                <a:gd name="connsiteX67" fmla="*/ 901636 w 3446798"/>
                <a:gd name="connsiteY67" fmla="*/ 1742945 h 2626930"/>
                <a:gd name="connsiteX68" fmla="*/ 839343 w 3446798"/>
                <a:gd name="connsiteY68" fmla="*/ 1936493 h 2626930"/>
                <a:gd name="connsiteX69" fmla="*/ 760762 w 3446798"/>
                <a:gd name="connsiteY69" fmla="*/ 1501010 h 2626930"/>
                <a:gd name="connsiteX70" fmla="*/ 749998 w 3446798"/>
                <a:gd name="connsiteY70" fmla="*/ 1658077 h 2626930"/>
                <a:gd name="connsiteX71" fmla="*/ 690181 w 3446798"/>
                <a:gd name="connsiteY71" fmla="*/ 1807525 h 2626930"/>
                <a:gd name="connsiteX72" fmla="*/ 657511 w 3446798"/>
                <a:gd name="connsiteY72" fmla="*/ 1713227 h 2626930"/>
                <a:gd name="connsiteX73" fmla="*/ 579977 w 3446798"/>
                <a:gd name="connsiteY73" fmla="*/ 1821050 h 2626930"/>
                <a:gd name="connsiteX74" fmla="*/ 538543 w 3446798"/>
                <a:gd name="connsiteY74" fmla="*/ 1632931 h 2626930"/>
                <a:gd name="connsiteX75" fmla="*/ 432530 w 3446798"/>
                <a:gd name="connsiteY75" fmla="*/ 1684557 h 2626930"/>
                <a:gd name="connsiteX76" fmla="*/ 432530 w 3446798"/>
                <a:gd name="connsiteY76" fmla="*/ 1448432 h 2626930"/>
                <a:gd name="connsiteX77" fmla="*/ 474155 w 3446798"/>
                <a:gd name="connsiteY77" fmla="*/ 1512059 h 2626930"/>
                <a:gd name="connsiteX78" fmla="*/ 468630 w 3446798"/>
                <a:gd name="connsiteY78" fmla="*/ 1265076 h 2626930"/>
                <a:gd name="connsiteX79" fmla="*/ 631412 w 3446798"/>
                <a:gd name="connsiteY79" fmla="*/ 1550064 h 2626930"/>
                <a:gd name="connsiteX80" fmla="*/ 637508 w 3446798"/>
                <a:gd name="connsiteY80" fmla="*/ 1547968 h 2626930"/>
                <a:gd name="connsiteX81" fmla="*/ 505396 w 3446798"/>
                <a:gd name="connsiteY81" fmla="*/ 1126201 h 2626930"/>
                <a:gd name="connsiteX82" fmla="*/ 511969 w 3446798"/>
                <a:gd name="connsiteY82" fmla="*/ 1123248 h 2626930"/>
                <a:gd name="connsiteX83" fmla="*/ 669036 w 3446798"/>
                <a:gd name="connsiteY83" fmla="*/ 1363564 h 2626930"/>
                <a:gd name="connsiteX84" fmla="*/ 674656 w 3446798"/>
                <a:gd name="connsiteY84" fmla="*/ 1361278 h 2626930"/>
                <a:gd name="connsiteX85" fmla="*/ 525399 w 3446798"/>
                <a:gd name="connsiteY85" fmla="*/ 898744 h 2626930"/>
                <a:gd name="connsiteX86" fmla="*/ 829913 w 3446798"/>
                <a:gd name="connsiteY86" fmla="*/ 1086958 h 2626930"/>
                <a:gd name="connsiteX87" fmla="*/ 661892 w 3446798"/>
                <a:gd name="connsiteY87" fmla="*/ 891505 h 2626930"/>
                <a:gd name="connsiteX88" fmla="*/ 1083564 w 3446798"/>
                <a:gd name="connsiteY88" fmla="*/ 1054859 h 2626930"/>
                <a:gd name="connsiteX89" fmla="*/ 815816 w 3446798"/>
                <a:gd name="connsiteY89" fmla="*/ 831307 h 2626930"/>
                <a:gd name="connsiteX90" fmla="*/ 522732 w 3446798"/>
                <a:gd name="connsiteY90" fmla="*/ 658429 h 2626930"/>
                <a:gd name="connsiteX91" fmla="*/ 810387 w 3446798"/>
                <a:gd name="connsiteY91" fmla="*/ 658429 h 2626930"/>
                <a:gd name="connsiteX92" fmla="*/ 0 w 3446798"/>
                <a:gd name="connsiteY92" fmla="*/ 615757 h 2626930"/>
                <a:gd name="connsiteX93" fmla="*/ 731901 w 3446798"/>
                <a:gd name="connsiteY93" fmla="*/ 413350 h 2626930"/>
                <a:gd name="connsiteX94" fmla="*/ 576548 w 3446798"/>
                <a:gd name="connsiteY94" fmla="*/ 414112 h 2626930"/>
                <a:gd name="connsiteX95" fmla="*/ 416814 w 3446798"/>
                <a:gd name="connsiteY95" fmla="*/ 435353 h 2626930"/>
                <a:gd name="connsiteX96" fmla="*/ 262699 w 3446798"/>
                <a:gd name="connsiteY96" fmla="*/ 461642 h 2626930"/>
                <a:gd name="connsiteX97" fmla="*/ 103727 w 3446798"/>
                <a:gd name="connsiteY97" fmla="*/ 487169 h 2626930"/>
                <a:gd name="connsiteX98" fmla="*/ 1199864 w 3446798"/>
                <a:gd name="connsiteY98" fmla="*/ 123505 h 2626930"/>
                <a:gd name="connsiteX99" fmla="*/ 930211 w 3446798"/>
                <a:gd name="connsiteY99" fmla="*/ 163319 h 2626930"/>
                <a:gd name="connsiteX100" fmla="*/ 682276 w 3446798"/>
                <a:gd name="connsiteY100" fmla="*/ 204562 h 2626930"/>
                <a:gd name="connsiteX101" fmla="*/ 411766 w 3446798"/>
                <a:gd name="connsiteY101" fmla="*/ 175321 h 2626930"/>
                <a:gd name="connsiteX102" fmla="*/ 676180 w 3446798"/>
                <a:gd name="connsiteY102" fmla="*/ 97596 h 2626930"/>
                <a:gd name="connsiteX0" fmla="*/ 676180 w 3446798"/>
                <a:gd name="connsiteY0" fmla="*/ 97596 h 2626928"/>
                <a:gd name="connsiteX1" fmla="*/ 1078992 w 3446798"/>
                <a:gd name="connsiteY1" fmla="*/ 91691 h 2626928"/>
                <a:gd name="connsiteX2" fmla="*/ 1686687 w 3446798"/>
                <a:gd name="connsiteY2" fmla="*/ 16634 h 2626928"/>
                <a:gd name="connsiteX3" fmla="*/ 1465231 w 3446798"/>
                <a:gd name="connsiteY3" fmla="*/ 92167 h 2626928"/>
                <a:gd name="connsiteX4" fmla="*/ 1762125 w 3446798"/>
                <a:gd name="connsiteY4" fmla="*/ 52829 h 2626928"/>
                <a:gd name="connsiteX5" fmla="*/ 2170652 w 3446798"/>
                <a:gd name="connsiteY5" fmla="*/ 5204 h 2626928"/>
                <a:gd name="connsiteX6" fmla="*/ 921639 w 3446798"/>
                <a:gd name="connsiteY6" fmla="*/ 329340 h 2626928"/>
                <a:gd name="connsiteX7" fmla="*/ 1370838 w 3446798"/>
                <a:gd name="connsiteY7" fmla="*/ 357153 h 2626928"/>
                <a:gd name="connsiteX8" fmla="*/ 1067276 w 3446798"/>
                <a:gd name="connsiteY8" fmla="*/ 406778 h 2626928"/>
                <a:gd name="connsiteX9" fmla="*/ 789718 w 3446798"/>
                <a:gd name="connsiteY9" fmla="*/ 430305 h 2626928"/>
                <a:gd name="connsiteX10" fmla="*/ 1102995 w 3446798"/>
                <a:gd name="connsiteY10" fmla="*/ 459642 h 2626928"/>
                <a:gd name="connsiteX11" fmla="*/ 1392745 w 3446798"/>
                <a:gd name="connsiteY11" fmla="*/ 577180 h 2626928"/>
                <a:gd name="connsiteX12" fmla="*/ 854964 w 3446798"/>
                <a:gd name="connsiteY12" fmla="*/ 522602 h 2626928"/>
                <a:gd name="connsiteX13" fmla="*/ 1372838 w 3446798"/>
                <a:gd name="connsiteY13" fmla="*/ 766537 h 2626928"/>
                <a:gd name="connsiteX14" fmla="*/ 1263110 w 3446798"/>
                <a:gd name="connsiteY14" fmla="*/ 751869 h 2626928"/>
                <a:gd name="connsiteX15" fmla="*/ 1149001 w 3446798"/>
                <a:gd name="connsiteY15" fmla="*/ 732247 h 2626928"/>
                <a:gd name="connsiteX16" fmla="*/ 1425226 w 3446798"/>
                <a:gd name="connsiteY16" fmla="*/ 872551 h 2626928"/>
                <a:gd name="connsiteX17" fmla="*/ 1248632 w 3446798"/>
                <a:gd name="connsiteY17" fmla="*/ 917413 h 2626928"/>
                <a:gd name="connsiteX18" fmla="*/ 1540097 w 3446798"/>
                <a:gd name="connsiteY18" fmla="*/ 1039905 h 2626928"/>
                <a:gd name="connsiteX19" fmla="*/ 1636585 w 3446798"/>
                <a:gd name="connsiteY19" fmla="*/ 978850 h 2626928"/>
                <a:gd name="connsiteX20" fmla="*/ 1644110 w 3446798"/>
                <a:gd name="connsiteY20" fmla="*/ 928557 h 2626928"/>
                <a:gd name="connsiteX21" fmla="*/ 2225135 w 3446798"/>
                <a:gd name="connsiteY21" fmla="*/ 1417666 h 2626928"/>
                <a:gd name="connsiteX22" fmla="*/ 2265807 w 3446798"/>
                <a:gd name="connsiteY22" fmla="*/ 1390330 h 2626928"/>
                <a:gd name="connsiteX23" fmla="*/ 2490121 w 3446798"/>
                <a:gd name="connsiteY23" fmla="*/ 1542158 h 2626928"/>
                <a:gd name="connsiteX24" fmla="*/ 2498693 w 3446798"/>
                <a:gd name="connsiteY24" fmla="*/ 1505582 h 2626928"/>
                <a:gd name="connsiteX25" fmla="*/ 2610612 w 3446798"/>
                <a:gd name="connsiteY25" fmla="*/ 1599022 h 2626928"/>
                <a:gd name="connsiteX26" fmla="*/ 2618708 w 3446798"/>
                <a:gd name="connsiteY26" fmla="*/ 1515774 h 2626928"/>
                <a:gd name="connsiteX27" fmla="*/ 2745295 w 3446798"/>
                <a:gd name="connsiteY27" fmla="*/ 1663506 h 2626928"/>
                <a:gd name="connsiteX28" fmla="*/ 2873280 w 3446798"/>
                <a:gd name="connsiteY28" fmla="*/ 1671852 h 2626928"/>
                <a:gd name="connsiteX29" fmla="*/ 3149806 w 3446798"/>
                <a:gd name="connsiteY29" fmla="*/ 2191188 h 2626928"/>
                <a:gd name="connsiteX30" fmla="*/ 3446798 w 3446798"/>
                <a:gd name="connsiteY30" fmla="*/ 2580938 h 2626928"/>
                <a:gd name="connsiteX31" fmla="*/ 3142689 w 3446798"/>
                <a:gd name="connsiteY31" fmla="*/ 2587842 h 2626928"/>
                <a:gd name="connsiteX32" fmla="*/ 2573560 w 3446798"/>
                <a:gd name="connsiteY32" fmla="*/ 1848577 h 2626928"/>
                <a:gd name="connsiteX33" fmla="*/ 2428018 w 3446798"/>
                <a:gd name="connsiteY33" fmla="*/ 1693796 h 2626928"/>
                <a:gd name="connsiteX34" fmla="*/ 2504504 w 3446798"/>
                <a:gd name="connsiteY34" fmla="*/ 1980498 h 2626928"/>
                <a:gd name="connsiteX35" fmla="*/ 2272665 w 3446798"/>
                <a:gd name="connsiteY35" fmla="*/ 1820288 h 2626928"/>
                <a:gd name="connsiteX36" fmla="*/ 2282762 w 3446798"/>
                <a:gd name="connsiteY36" fmla="*/ 1868485 h 2626928"/>
                <a:gd name="connsiteX37" fmla="*/ 2249329 w 3446798"/>
                <a:gd name="connsiteY37" fmla="*/ 1846958 h 2626928"/>
                <a:gd name="connsiteX38" fmla="*/ 2244090 w 3446798"/>
                <a:gd name="connsiteY38" fmla="*/ 1855626 h 2626928"/>
                <a:gd name="connsiteX39" fmla="*/ 2239804 w 3446798"/>
                <a:gd name="connsiteY39" fmla="*/ 1913538 h 2626928"/>
                <a:gd name="connsiteX40" fmla="*/ 2229326 w 3446798"/>
                <a:gd name="connsiteY40" fmla="*/ 1855245 h 2626928"/>
                <a:gd name="connsiteX41" fmla="*/ 2247329 w 3446798"/>
                <a:gd name="connsiteY41" fmla="*/ 1685605 h 2626928"/>
                <a:gd name="connsiteX42" fmla="*/ 2221040 w 3446798"/>
                <a:gd name="connsiteY42" fmla="*/ 1652648 h 2626928"/>
                <a:gd name="connsiteX43" fmla="*/ 2101977 w 3446798"/>
                <a:gd name="connsiteY43" fmla="*/ 1580734 h 2626928"/>
                <a:gd name="connsiteX44" fmla="*/ 2078641 w 3446798"/>
                <a:gd name="connsiteY44" fmla="*/ 1562827 h 2626928"/>
                <a:gd name="connsiteX45" fmla="*/ 1915192 w 3446798"/>
                <a:gd name="connsiteY45" fmla="*/ 1518822 h 2626928"/>
                <a:gd name="connsiteX46" fmla="*/ 1853851 w 3446798"/>
                <a:gd name="connsiteY46" fmla="*/ 1470530 h 2626928"/>
                <a:gd name="connsiteX47" fmla="*/ 1897190 w 3446798"/>
                <a:gd name="connsiteY47" fmla="*/ 1564447 h 2626928"/>
                <a:gd name="connsiteX48" fmla="*/ 1656112 w 3446798"/>
                <a:gd name="connsiteY48" fmla="*/ 1471387 h 2626928"/>
                <a:gd name="connsiteX49" fmla="*/ 1686020 w 3446798"/>
                <a:gd name="connsiteY49" fmla="*/ 1563399 h 2626928"/>
                <a:gd name="connsiteX50" fmla="*/ 1608772 w 3446798"/>
                <a:gd name="connsiteY50" fmla="*/ 1522346 h 2626928"/>
                <a:gd name="connsiteX51" fmla="*/ 1646110 w 3446798"/>
                <a:gd name="connsiteY51" fmla="*/ 1656458 h 2626928"/>
                <a:gd name="connsiteX52" fmla="*/ 1181005 w 3446798"/>
                <a:gd name="connsiteY52" fmla="*/ 1221737 h 2626928"/>
                <a:gd name="connsiteX53" fmla="*/ 1265492 w 3446798"/>
                <a:gd name="connsiteY53" fmla="*/ 1364231 h 2626928"/>
                <a:gd name="connsiteX54" fmla="*/ 1183767 w 3446798"/>
                <a:gd name="connsiteY54" fmla="*/ 1326893 h 2626928"/>
                <a:gd name="connsiteX55" fmla="*/ 1240250 w 3446798"/>
                <a:gd name="connsiteY55" fmla="*/ 1452814 h 2626928"/>
                <a:gd name="connsiteX56" fmla="*/ 1233964 w 3446798"/>
                <a:gd name="connsiteY56" fmla="*/ 1505487 h 2626928"/>
                <a:gd name="connsiteX57" fmla="*/ 1181195 w 3446798"/>
                <a:gd name="connsiteY57" fmla="*/ 1497676 h 2626928"/>
                <a:gd name="connsiteX58" fmla="*/ 1078420 w 3446798"/>
                <a:gd name="connsiteY58" fmla="*/ 1412809 h 2626928"/>
                <a:gd name="connsiteX59" fmla="*/ 1181957 w 3446798"/>
                <a:gd name="connsiteY59" fmla="*/ 1615215 h 2626928"/>
                <a:gd name="connsiteX60" fmla="*/ 1175957 w 3446798"/>
                <a:gd name="connsiteY60" fmla="*/ 1619501 h 2626928"/>
                <a:gd name="connsiteX61" fmla="*/ 1065943 w 3446798"/>
                <a:gd name="connsiteY61" fmla="*/ 1521489 h 2626928"/>
                <a:gd name="connsiteX62" fmla="*/ 1169670 w 3446798"/>
                <a:gd name="connsiteY62" fmla="*/ 1817240 h 2626928"/>
                <a:gd name="connsiteX63" fmla="*/ 1003268 w 3446798"/>
                <a:gd name="connsiteY63" fmla="*/ 1637980 h 2626928"/>
                <a:gd name="connsiteX64" fmla="*/ 1044416 w 3446798"/>
                <a:gd name="connsiteY64" fmla="*/ 1766281 h 2626928"/>
                <a:gd name="connsiteX65" fmla="*/ 976598 w 3446798"/>
                <a:gd name="connsiteY65" fmla="*/ 1713798 h 2626928"/>
                <a:gd name="connsiteX66" fmla="*/ 978884 w 3446798"/>
                <a:gd name="connsiteY66" fmla="*/ 1880772 h 2626928"/>
                <a:gd name="connsiteX67" fmla="*/ 901636 w 3446798"/>
                <a:gd name="connsiteY67" fmla="*/ 1742945 h 2626928"/>
                <a:gd name="connsiteX68" fmla="*/ 839343 w 3446798"/>
                <a:gd name="connsiteY68" fmla="*/ 1936493 h 2626928"/>
                <a:gd name="connsiteX69" fmla="*/ 760762 w 3446798"/>
                <a:gd name="connsiteY69" fmla="*/ 1501010 h 2626928"/>
                <a:gd name="connsiteX70" fmla="*/ 749998 w 3446798"/>
                <a:gd name="connsiteY70" fmla="*/ 1658077 h 2626928"/>
                <a:gd name="connsiteX71" fmla="*/ 690181 w 3446798"/>
                <a:gd name="connsiteY71" fmla="*/ 1807525 h 2626928"/>
                <a:gd name="connsiteX72" fmla="*/ 657511 w 3446798"/>
                <a:gd name="connsiteY72" fmla="*/ 1713227 h 2626928"/>
                <a:gd name="connsiteX73" fmla="*/ 579977 w 3446798"/>
                <a:gd name="connsiteY73" fmla="*/ 1821050 h 2626928"/>
                <a:gd name="connsiteX74" fmla="*/ 538543 w 3446798"/>
                <a:gd name="connsiteY74" fmla="*/ 1632931 h 2626928"/>
                <a:gd name="connsiteX75" fmla="*/ 432530 w 3446798"/>
                <a:gd name="connsiteY75" fmla="*/ 1684557 h 2626928"/>
                <a:gd name="connsiteX76" fmla="*/ 432530 w 3446798"/>
                <a:gd name="connsiteY76" fmla="*/ 1448432 h 2626928"/>
                <a:gd name="connsiteX77" fmla="*/ 474155 w 3446798"/>
                <a:gd name="connsiteY77" fmla="*/ 1512059 h 2626928"/>
                <a:gd name="connsiteX78" fmla="*/ 468630 w 3446798"/>
                <a:gd name="connsiteY78" fmla="*/ 1265076 h 2626928"/>
                <a:gd name="connsiteX79" fmla="*/ 631412 w 3446798"/>
                <a:gd name="connsiteY79" fmla="*/ 1550064 h 2626928"/>
                <a:gd name="connsiteX80" fmla="*/ 637508 w 3446798"/>
                <a:gd name="connsiteY80" fmla="*/ 1547968 h 2626928"/>
                <a:gd name="connsiteX81" fmla="*/ 505396 w 3446798"/>
                <a:gd name="connsiteY81" fmla="*/ 1126201 h 2626928"/>
                <a:gd name="connsiteX82" fmla="*/ 511969 w 3446798"/>
                <a:gd name="connsiteY82" fmla="*/ 1123248 h 2626928"/>
                <a:gd name="connsiteX83" fmla="*/ 669036 w 3446798"/>
                <a:gd name="connsiteY83" fmla="*/ 1363564 h 2626928"/>
                <a:gd name="connsiteX84" fmla="*/ 674656 w 3446798"/>
                <a:gd name="connsiteY84" fmla="*/ 1361278 h 2626928"/>
                <a:gd name="connsiteX85" fmla="*/ 525399 w 3446798"/>
                <a:gd name="connsiteY85" fmla="*/ 898744 h 2626928"/>
                <a:gd name="connsiteX86" fmla="*/ 829913 w 3446798"/>
                <a:gd name="connsiteY86" fmla="*/ 1086958 h 2626928"/>
                <a:gd name="connsiteX87" fmla="*/ 661892 w 3446798"/>
                <a:gd name="connsiteY87" fmla="*/ 891505 h 2626928"/>
                <a:gd name="connsiteX88" fmla="*/ 1083564 w 3446798"/>
                <a:gd name="connsiteY88" fmla="*/ 1054859 h 2626928"/>
                <a:gd name="connsiteX89" fmla="*/ 815816 w 3446798"/>
                <a:gd name="connsiteY89" fmla="*/ 831307 h 2626928"/>
                <a:gd name="connsiteX90" fmla="*/ 522732 w 3446798"/>
                <a:gd name="connsiteY90" fmla="*/ 658429 h 2626928"/>
                <a:gd name="connsiteX91" fmla="*/ 810387 w 3446798"/>
                <a:gd name="connsiteY91" fmla="*/ 658429 h 2626928"/>
                <a:gd name="connsiteX92" fmla="*/ 0 w 3446798"/>
                <a:gd name="connsiteY92" fmla="*/ 615757 h 2626928"/>
                <a:gd name="connsiteX93" fmla="*/ 731901 w 3446798"/>
                <a:gd name="connsiteY93" fmla="*/ 413350 h 2626928"/>
                <a:gd name="connsiteX94" fmla="*/ 576548 w 3446798"/>
                <a:gd name="connsiteY94" fmla="*/ 414112 h 2626928"/>
                <a:gd name="connsiteX95" fmla="*/ 416814 w 3446798"/>
                <a:gd name="connsiteY95" fmla="*/ 435353 h 2626928"/>
                <a:gd name="connsiteX96" fmla="*/ 262699 w 3446798"/>
                <a:gd name="connsiteY96" fmla="*/ 461642 h 2626928"/>
                <a:gd name="connsiteX97" fmla="*/ 103727 w 3446798"/>
                <a:gd name="connsiteY97" fmla="*/ 487169 h 2626928"/>
                <a:gd name="connsiteX98" fmla="*/ 1199864 w 3446798"/>
                <a:gd name="connsiteY98" fmla="*/ 123505 h 2626928"/>
                <a:gd name="connsiteX99" fmla="*/ 930211 w 3446798"/>
                <a:gd name="connsiteY99" fmla="*/ 163319 h 2626928"/>
                <a:gd name="connsiteX100" fmla="*/ 682276 w 3446798"/>
                <a:gd name="connsiteY100" fmla="*/ 204562 h 2626928"/>
                <a:gd name="connsiteX101" fmla="*/ 411766 w 3446798"/>
                <a:gd name="connsiteY101" fmla="*/ 175321 h 2626928"/>
                <a:gd name="connsiteX102" fmla="*/ 676180 w 3446798"/>
                <a:gd name="connsiteY102" fmla="*/ 97596 h 2626928"/>
                <a:gd name="connsiteX0" fmla="*/ 676180 w 3446798"/>
                <a:gd name="connsiteY0" fmla="*/ 97596 h 2587841"/>
                <a:gd name="connsiteX1" fmla="*/ 1078992 w 3446798"/>
                <a:gd name="connsiteY1" fmla="*/ 91691 h 2587841"/>
                <a:gd name="connsiteX2" fmla="*/ 1686687 w 3446798"/>
                <a:gd name="connsiteY2" fmla="*/ 16634 h 2587841"/>
                <a:gd name="connsiteX3" fmla="*/ 1465231 w 3446798"/>
                <a:gd name="connsiteY3" fmla="*/ 92167 h 2587841"/>
                <a:gd name="connsiteX4" fmla="*/ 1762125 w 3446798"/>
                <a:gd name="connsiteY4" fmla="*/ 52829 h 2587841"/>
                <a:gd name="connsiteX5" fmla="*/ 2170652 w 3446798"/>
                <a:gd name="connsiteY5" fmla="*/ 5204 h 2587841"/>
                <a:gd name="connsiteX6" fmla="*/ 921639 w 3446798"/>
                <a:gd name="connsiteY6" fmla="*/ 329340 h 2587841"/>
                <a:gd name="connsiteX7" fmla="*/ 1370838 w 3446798"/>
                <a:gd name="connsiteY7" fmla="*/ 357153 h 2587841"/>
                <a:gd name="connsiteX8" fmla="*/ 1067276 w 3446798"/>
                <a:gd name="connsiteY8" fmla="*/ 406778 h 2587841"/>
                <a:gd name="connsiteX9" fmla="*/ 789718 w 3446798"/>
                <a:gd name="connsiteY9" fmla="*/ 430305 h 2587841"/>
                <a:gd name="connsiteX10" fmla="*/ 1102995 w 3446798"/>
                <a:gd name="connsiteY10" fmla="*/ 459642 h 2587841"/>
                <a:gd name="connsiteX11" fmla="*/ 1392745 w 3446798"/>
                <a:gd name="connsiteY11" fmla="*/ 577180 h 2587841"/>
                <a:gd name="connsiteX12" fmla="*/ 854964 w 3446798"/>
                <a:gd name="connsiteY12" fmla="*/ 522602 h 2587841"/>
                <a:gd name="connsiteX13" fmla="*/ 1372838 w 3446798"/>
                <a:gd name="connsiteY13" fmla="*/ 766537 h 2587841"/>
                <a:gd name="connsiteX14" fmla="*/ 1263110 w 3446798"/>
                <a:gd name="connsiteY14" fmla="*/ 751869 h 2587841"/>
                <a:gd name="connsiteX15" fmla="*/ 1149001 w 3446798"/>
                <a:gd name="connsiteY15" fmla="*/ 732247 h 2587841"/>
                <a:gd name="connsiteX16" fmla="*/ 1425226 w 3446798"/>
                <a:gd name="connsiteY16" fmla="*/ 872551 h 2587841"/>
                <a:gd name="connsiteX17" fmla="*/ 1248632 w 3446798"/>
                <a:gd name="connsiteY17" fmla="*/ 917413 h 2587841"/>
                <a:gd name="connsiteX18" fmla="*/ 1540097 w 3446798"/>
                <a:gd name="connsiteY18" fmla="*/ 1039905 h 2587841"/>
                <a:gd name="connsiteX19" fmla="*/ 1636585 w 3446798"/>
                <a:gd name="connsiteY19" fmla="*/ 978850 h 2587841"/>
                <a:gd name="connsiteX20" fmla="*/ 1644110 w 3446798"/>
                <a:gd name="connsiteY20" fmla="*/ 928557 h 2587841"/>
                <a:gd name="connsiteX21" fmla="*/ 2225135 w 3446798"/>
                <a:gd name="connsiteY21" fmla="*/ 1417666 h 2587841"/>
                <a:gd name="connsiteX22" fmla="*/ 2265807 w 3446798"/>
                <a:gd name="connsiteY22" fmla="*/ 1390330 h 2587841"/>
                <a:gd name="connsiteX23" fmla="*/ 2490121 w 3446798"/>
                <a:gd name="connsiteY23" fmla="*/ 1542158 h 2587841"/>
                <a:gd name="connsiteX24" fmla="*/ 2498693 w 3446798"/>
                <a:gd name="connsiteY24" fmla="*/ 1505582 h 2587841"/>
                <a:gd name="connsiteX25" fmla="*/ 2610612 w 3446798"/>
                <a:gd name="connsiteY25" fmla="*/ 1599022 h 2587841"/>
                <a:gd name="connsiteX26" fmla="*/ 2618708 w 3446798"/>
                <a:gd name="connsiteY26" fmla="*/ 1515774 h 2587841"/>
                <a:gd name="connsiteX27" fmla="*/ 2745295 w 3446798"/>
                <a:gd name="connsiteY27" fmla="*/ 1663506 h 2587841"/>
                <a:gd name="connsiteX28" fmla="*/ 2873280 w 3446798"/>
                <a:gd name="connsiteY28" fmla="*/ 1671852 h 2587841"/>
                <a:gd name="connsiteX29" fmla="*/ 3149806 w 3446798"/>
                <a:gd name="connsiteY29" fmla="*/ 2191188 h 2587841"/>
                <a:gd name="connsiteX30" fmla="*/ 3446798 w 3446798"/>
                <a:gd name="connsiteY30" fmla="*/ 2580938 h 2587841"/>
                <a:gd name="connsiteX31" fmla="*/ 3142689 w 3446798"/>
                <a:gd name="connsiteY31" fmla="*/ 2587842 h 2587841"/>
                <a:gd name="connsiteX32" fmla="*/ 2573560 w 3446798"/>
                <a:gd name="connsiteY32" fmla="*/ 1848577 h 2587841"/>
                <a:gd name="connsiteX33" fmla="*/ 2428018 w 3446798"/>
                <a:gd name="connsiteY33" fmla="*/ 1693796 h 2587841"/>
                <a:gd name="connsiteX34" fmla="*/ 2504504 w 3446798"/>
                <a:gd name="connsiteY34" fmla="*/ 1980498 h 2587841"/>
                <a:gd name="connsiteX35" fmla="*/ 2272665 w 3446798"/>
                <a:gd name="connsiteY35" fmla="*/ 1820288 h 2587841"/>
                <a:gd name="connsiteX36" fmla="*/ 2282762 w 3446798"/>
                <a:gd name="connsiteY36" fmla="*/ 1868485 h 2587841"/>
                <a:gd name="connsiteX37" fmla="*/ 2249329 w 3446798"/>
                <a:gd name="connsiteY37" fmla="*/ 1846958 h 2587841"/>
                <a:gd name="connsiteX38" fmla="*/ 2244090 w 3446798"/>
                <a:gd name="connsiteY38" fmla="*/ 1855626 h 2587841"/>
                <a:gd name="connsiteX39" fmla="*/ 2239804 w 3446798"/>
                <a:gd name="connsiteY39" fmla="*/ 1913538 h 2587841"/>
                <a:gd name="connsiteX40" fmla="*/ 2229326 w 3446798"/>
                <a:gd name="connsiteY40" fmla="*/ 1855245 h 2587841"/>
                <a:gd name="connsiteX41" fmla="*/ 2247329 w 3446798"/>
                <a:gd name="connsiteY41" fmla="*/ 1685605 h 2587841"/>
                <a:gd name="connsiteX42" fmla="*/ 2221040 w 3446798"/>
                <a:gd name="connsiteY42" fmla="*/ 1652648 h 2587841"/>
                <a:gd name="connsiteX43" fmla="*/ 2101977 w 3446798"/>
                <a:gd name="connsiteY43" fmla="*/ 1580734 h 2587841"/>
                <a:gd name="connsiteX44" fmla="*/ 2078641 w 3446798"/>
                <a:gd name="connsiteY44" fmla="*/ 1562827 h 2587841"/>
                <a:gd name="connsiteX45" fmla="*/ 1915192 w 3446798"/>
                <a:gd name="connsiteY45" fmla="*/ 1518822 h 2587841"/>
                <a:gd name="connsiteX46" fmla="*/ 1853851 w 3446798"/>
                <a:gd name="connsiteY46" fmla="*/ 1470530 h 2587841"/>
                <a:gd name="connsiteX47" fmla="*/ 1897190 w 3446798"/>
                <a:gd name="connsiteY47" fmla="*/ 1564447 h 2587841"/>
                <a:gd name="connsiteX48" fmla="*/ 1656112 w 3446798"/>
                <a:gd name="connsiteY48" fmla="*/ 1471387 h 2587841"/>
                <a:gd name="connsiteX49" fmla="*/ 1686020 w 3446798"/>
                <a:gd name="connsiteY49" fmla="*/ 1563399 h 2587841"/>
                <a:gd name="connsiteX50" fmla="*/ 1608772 w 3446798"/>
                <a:gd name="connsiteY50" fmla="*/ 1522346 h 2587841"/>
                <a:gd name="connsiteX51" fmla="*/ 1646110 w 3446798"/>
                <a:gd name="connsiteY51" fmla="*/ 1656458 h 2587841"/>
                <a:gd name="connsiteX52" fmla="*/ 1181005 w 3446798"/>
                <a:gd name="connsiteY52" fmla="*/ 1221737 h 2587841"/>
                <a:gd name="connsiteX53" fmla="*/ 1265492 w 3446798"/>
                <a:gd name="connsiteY53" fmla="*/ 1364231 h 2587841"/>
                <a:gd name="connsiteX54" fmla="*/ 1183767 w 3446798"/>
                <a:gd name="connsiteY54" fmla="*/ 1326893 h 2587841"/>
                <a:gd name="connsiteX55" fmla="*/ 1240250 w 3446798"/>
                <a:gd name="connsiteY55" fmla="*/ 1452814 h 2587841"/>
                <a:gd name="connsiteX56" fmla="*/ 1233964 w 3446798"/>
                <a:gd name="connsiteY56" fmla="*/ 1505487 h 2587841"/>
                <a:gd name="connsiteX57" fmla="*/ 1181195 w 3446798"/>
                <a:gd name="connsiteY57" fmla="*/ 1497676 h 2587841"/>
                <a:gd name="connsiteX58" fmla="*/ 1078420 w 3446798"/>
                <a:gd name="connsiteY58" fmla="*/ 1412809 h 2587841"/>
                <a:gd name="connsiteX59" fmla="*/ 1181957 w 3446798"/>
                <a:gd name="connsiteY59" fmla="*/ 1615215 h 2587841"/>
                <a:gd name="connsiteX60" fmla="*/ 1175957 w 3446798"/>
                <a:gd name="connsiteY60" fmla="*/ 1619501 h 2587841"/>
                <a:gd name="connsiteX61" fmla="*/ 1065943 w 3446798"/>
                <a:gd name="connsiteY61" fmla="*/ 1521489 h 2587841"/>
                <a:gd name="connsiteX62" fmla="*/ 1169670 w 3446798"/>
                <a:gd name="connsiteY62" fmla="*/ 1817240 h 2587841"/>
                <a:gd name="connsiteX63" fmla="*/ 1003268 w 3446798"/>
                <a:gd name="connsiteY63" fmla="*/ 1637980 h 2587841"/>
                <a:gd name="connsiteX64" fmla="*/ 1044416 w 3446798"/>
                <a:gd name="connsiteY64" fmla="*/ 1766281 h 2587841"/>
                <a:gd name="connsiteX65" fmla="*/ 976598 w 3446798"/>
                <a:gd name="connsiteY65" fmla="*/ 1713798 h 2587841"/>
                <a:gd name="connsiteX66" fmla="*/ 978884 w 3446798"/>
                <a:gd name="connsiteY66" fmla="*/ 1880772 h 2587841"/>
                <a:gd name="connsiteX67" fmla="*/ 901636 w 3446798"/>
                <a:gd name="connsiteY67" fmla="*/ 1742945 h 2587841"/>
                <a:gd name="connsiteX68" fmla="*/ 839343 w 3446798"/>
                <a:gd name="connsiteY68" fmla="*/ 1936493 h 2587841"/>
                <a:gd name="connsiteX69" fmla="*/ 760762 w 3446798"/>
                <a:gd name="connsiteY69" fmla="*/ 1501010 h 2587841"/>
                <a:gd name="connsiteX70" fmla="*/ 749998 w 3446798"/>
                <a:gd name="connsiteY70" fmla="*/ 1658077 h 2587841"/>
                <a:gd name="connsiteX71" fmla="*/ 690181 w 3446798"/>
                <a:gd name="connsiteY71" fmla="*/ 1807525 h 2587841"/>
                <a:gd name="connsiteX72" fmla="*/ 657511 w 3446798"/>
                <a:gd name="connsiteY72" fmla="*/ 1713227 h 2587841"/>
                <a:gd name="connsiteX73" fmla="*/ 579977 w 3446798"/>
                <a:gd name="connsiteY73" fmla="*/ 1821050 h 2587841"/>
                <a:gd name="connsiteX74" fmla="*/ 538543 w 3446798"/>
                <a:gd name="connsiteY74" fmla="*/ 1632931 h 2587841"/>
                <a:gd name="connsiteX75" fmla="*/ 432530 w 3446798"/>
                <a:gd name="connsiteY75" fmla="*/ 1684557 h 2587841"/>
                <a:gd name="connsiteX76" fmla="*/ 432530 w 3446798"/>
                <a:gd name="connsiteY76" fmla="*/ 1448432 h 2587841"/>
                <a:gd name="connsiteX77" fmla="*/ 474155 w 3446798"/>
                <a:gd name="connsiteY77" fmla="*/ 1512059 h 2587841"/>
                <a:gd name="connsiteX78" fmla="*/ 468630 w 3446798"/>
                <a:gd name="connsiteY78" fmla="*/ 1265076 h 2587841"/>
                <a:gd name="connsiteX79" fmla="*/ 631412 w 3446798"/>
                <a:gd name="connsiteY79" fmla="*/ 1550064 h 2587841"/>
                <a:gd name="connsiteX80" fmla="*/ 637508 w 3446798"/>
                <a:gd name="connsiteY80" fmla="*/ 1547968 h 2587841"/>
                <a:gd name="connsiteX81" fmla="*/ 505396 w 3446798"/>
                <a:gd name="connsiteY81" fmla="*/ 1126201 h 2587841"/>
                <a:gd name="connsiteX82" fmla="*/ 511969 w 3446798"/>
                <a:gd name="connsiteY82" fmla="*/ 1123248 h 2587841"/>
                <a:gd name="connsiteX83" fmla="*/ 669036 w 3446798"/>
                <a:gd name="connsiteY83" fmla="*/ 1363564 h 2587841"/>
                <a:gd name="connsiteX84" fmla="*/ 674656 w 3446798"/>
                <a:gd name="connsiteY84" fmla="*/ 1361278 h 2587841"/>
                <a:gd name="connsiteX85" fmla="*/ 525399 w 3446798"/>
                <a:gd name="connsiteY85" fmla="*/ 898744 h 2587841"/>
                <a:gd name="connsiteX86" fmla="*/ 829913 w 3446798"/>
                <a:gd name="connsiteY86" fmla="*/ 1086958 h 2587841"/>
                <a:gd name="connsiteX87" fmla="*/ 661892 w 3446798"/>
                <a:gd name="connsiteY87" fmla="*/ 891505 h 2587841"/>
                <a:gd name="connsiteX88" fmla="*/ 1083564 w 3446798"/>
                <a:gd name="connsiteY88" fmla="*/ 1054859 h 2587841"/>
                <a:gd name="connsiteX89" fmla="*/ 815816 w 3446798"/>
                <a:gd name="connsiteY89" fmla="*/ 831307 h 2587841"/>
                <a:gd name="connsiteX90" fmla="*/ 522732 w 3446798"/>
                <a:gd name="connsiteY90" fmla="*/ 658429 h 2587841"/>
                <a:gd name="connsiteX91" fmla="*/ 810387 w 3446798"/>
                <a:gd name="connsiteY91" fmla="*/ 658429 h 2587841"/>
                <a:gd name="connsiteX92" fmla="*/ 0 w 3446798"/>
                <a:gd name="connsiteY92" fmla="*/ 615757 h 2587841"/>
                <a:gd name="connsiteX93" fmla="*/ 731901 w 3446798"/>
                <a:gd name="connsiteY93" fmla="*/ 413350 h 2587841"/>
                <a:gd name="connsiteX94" fmla="*/ 576548 w 3446798"/>
                <a:gd name="connsiteY94" fmla="*/ 414112 h 2587841"/>
                <a:gd name="connsiteX95" fmla="*/ 416814 w 3446798"/>
                <a:gd name="connsiteY95" fmla="*/ 435353 h 2587841"/>
                <a:gd name="connsiteX96" fmla="*/ 262699 w 3446798"/>
                <a:gd name="connsiteY96" fmla="*/ 461642 h 2587841"/>
                <a:gd name="connsiteX97" fmla="*/ 103727 w 3446798"/>
                <a:gd name="connsiteY97" fmla="*/ 487169 h 2587841"/>
                <a:gd name="connsiteX98" fmla="*/ 1199864 w 3446798"/>
                <a:gd name="connsiteY98" fmla="*/ 123505 h 2587841"/>
                <a:gd name="connsiteX99" fmla="*/ 930211 w 3446798"/>
                <a:gd name="connsiteY99" fmla="*/ 163319 h 2587841"/>
                <a:gd name="connsiteX100" fmla="*/ 682276 w 3446798"/>
                <a:gd name="connsiteY100" fmla="*/ 204562 h 2587841"/>
                <a:gd name="connsiteX101" fmla="*/ 411766 w 3446798"/>
                <a:gd name="connsiteY101" fmla="*/ 175321 h 2587841"/>
                <a:gd name="connsiteX102" fmla="*/ 676180 w 3446798"/>
                <a:gd name="connsiteY102" fmla="*/ 97596 h 258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446798" h="2587841">
                  <a:moveTo>
                    <a:pt x="676180" y="97596"/>
                  </a:moveTo>
                  <a:cubicBezTo>
                    <a:pt x="810673" y="111408"/>
                    <a:pt x="945261" y="107026"/>
                    <a:pt x="1078992" y="91691"/>
                  </a:cubicBezTo>
                  <a:lnTo>
                    <a:pt x="1686687" y="16634"/>
                  </a:lnTo>
                  <a:cubicBezTo>
                    <a:pt x="1618107" y="56449"/>
                    <a:pt x="1539621" y="67974"/>
                    <a:pt x="1465231" y="92167"/>
                  </a:cubicBezTo>
                  <a:cubicBezTo>
                    <a:pt x="1567243" y="100359"/>
                    <a:pt x="1664399" y="73975"/>
                    <a:pt x="1762125" y="52829"/>
                  </a:cubicBezTo>
                  <a:cubicBezTo>
                    <a:pt x="1896523" y="23778"/>
                    <a:pt x="2029682" y="-13941"/>
                    <a:pt x="2170652" y="5204"/>
                  </a:cubicBezTo>
                  <a:cubicBezTo>
                    <a:pt x="1747171" y="91310"/>
                    <a:pt x="1315307" y="144936"/>
                    <a:pt x="921639" y="329340"/>
                  </a:cubicBezTo>
                  <a:cubicBezTo>
                    <a:pt x="1066324" y="347628"/>
                    <a:pt x="1219010" y="340579"/>
                    <a:pt x="1370838" y="357153"/>
                  </a:cubicBezTo>
                  <a:cubicBezTo>
                    <a:pt x="1270444" y="376012"/>
                    <a:pt x="1180052" y="436020"/>
                    <a:pt x="1067276" y="406778"/>
                  </a:cubicBezTo>
                  <a:cubicBezTo>
                    <a:pt x="975741" y="382966"/>
                    <a:pt x="880491" y="397063"/>
                    <a:pt x="789718" y="430305"/>
                  </a:cubicBezTo>
                  <a:cubicBezTo>
                    <a:pt x="894493" y="438592"/>
                    <a:pt x="999363" y="442592"/>
                    <a:pt x="1102995" y="459642"/>
                  </a:cubicBezTo>
                  <a:cubicBezTo>
                    <a:pt x="1208056" y="476977"/>
                    <a:pt x="1306830" y="510601"/>
                    <a:pt x="1392745" y="577180"/>
                  </a:cubicBezTo>
                  <a:cubicBezTo>
                    <a:pt x="1217485" y="520792"/>
                    <a:pt x="1038796" y="502219"/>
                    <a:pt x="854964" y="522602"/>
                  </a:cubicBezTo>
                  <a:cubicBezTo>
                    <a:pt x="1052512" y="546796"/>
                    <a:pt x="1201674" y="670621"/>
                    <a:pt x="1372838" y="766537"/>
                  </a:cubicBezTo>
                  <a:cubicBezTo>
                    <a:pt x="1329214" y="775300"/>
                    <a:pt x="1296829" y="758917"/>
                    <a:pt x="1263110" y="751869"/>
                  </a:cubicBezTo>
                  <a:cubicBezTo>
                    <a:pt x="1229582" y="744915"/>
                    <a:pt x="1197578" y="728818"/>
                    <a:pt x="1149001" y="732247"/>
                  </a:cubicBezTo>
                  <a:cubicBezTo>
                    <a:pt x="1253680" y="766537"/>
                    <a:pt x="1358360" y="774824"/>
                    <a:pt x="1425226" y="872551"/>
                  </a:cubicBezTo>
                  <a:cubicBezTo>
                    <a:pt x="1359979" y="874456"/>
                    <a:pt x="1302258" y="882647"/>
                    <a:pt x="1248632" y="917413"/>
                  </a:cubicBezTo>
                  <a:cubicBezTo>
                    <a:pt x="1344454" y="967229"/>
                    <a:pt x="1444847" y="997614"/>
                    <a:pt x="1540097" y="1039905"/>
                  </a:cubicBezTo>
                  <a:cubicBezTo>
                    <a:pt x="1632299" y="1080862"/>
                    <a:pt x="1632394" y="1080005"/>
                    <a:pt x="1636585" y="978850"/>
                  </a:cubicBezTo>
                  <a:cubicBezTo>
                    <a:pt x="1637252" y="963705"/>
                    <a:pt x="1632871" y="947607"/>
                    <a:pt x="1644110" y="928557"/>
                  </a:cubicBezTo>
                  <a:cubicBezTo>
                    <a:pt x="1864709" y="1056669"/>
                    <a:pt x="2039112" y="1238311"/>
                    <a:pt x="2225135" y="1417666"/>
                  </a:cubicBezTo>
                  <a:cubicBezTo>
                    <a:pt x="2214944" y="1360231"/>
                    <a:pt x="2242280" y="1379376"/>
                    <a:pt x="2265807" y="1390330"/>
                  </a:cubicBezTo>
                  <a:cubicBezTo>
                    <a:pt x="2346674" y="1428239"/>
                    <a:pt x="2417064" y="1482151"/>
                    <a:pt x="2490121" y="1542158"/>
                  </a:cubicBezTo>
                  <a:cubicBezTo>
                    <a:pt x="2493454" y="1528061"/>
                    <a:pt x="2495836" y="1517584"/>
                    <a:pt x="2498693" y="1505582"/>
                  </a:cubicBezTo>
                  <a:cubicBezTo>
                    <a:pt x="2543937" y="1525775"/>
                    <a:pt x="2577179" y="1558541"/>
                    <a:pt x="2610612" y="1599022"/>
                  </a:cubicBezTo>
                  <a:cubicBezTo>
                    <a:pt x="2613470" y="1569400"/>
                    <a:pt x="2615755" y="1546254"/>
                    <a:pt x="2618708" y="1515774"/>
                  </a:cubicBezTo>
                  <a:cubicBezTo>
                    <a:pt x="2663476" y="1568447"/>
                    <a:pt x="2702866" y="1637493"/>
                    <a:pt x="2745295" y="1663506"/>
                  </a:cubicBezTo>
                  <a:cubicBezTo>
                    <a:pt x="2787724" y="1689519"/>
                    <a:pt x="2830101" y="1550287"/>
                    <a:pt x="2873280" y="1671852"/>
                  </a:cubicBezTo>
                  <a:cubicBezTo>
                    <a:pt x="2998428" y="1895671"/>
                    <a:pt x="2946556" y="1805323"/>
                    <a:pt x="3149806" y="2191188"/>
                  </a:cubicBezTo>
                  <a:cubicBezTo>
                    <a:pt x="3217623" y="2028437"/>
                    <a:pt x="3240587" y="2284862"/>
                    <a:pt x="3446798" y="2580938"/>
                  </a:cubicBezTo>
                  <a:cubicBezTo>
                    <a:pt x="3293751" y="2587303"/>
                    <a:pt x="3298642" y="2587143"/>
                    <a:pt x="3142689" y="2587842"/>
                  </a:cubicBezTo>
                  <a:cubicBezTo>
                    <a:pt x="2952742" y="2588693"/>
                    <a:pt x="2692672" y="1997585"/>
                    <a:pt x="2573560" y="1848577"/>
                  </a:cubicBezTo>
                  <a:cubicBezTo>
                    <a:pt x="2454448" y="1699569"/>
                    <a:pt x="2475929" y="1758947"/>
                    <a:pt x="2428018" y="1693796"/>
                  </a:cubicBezTo>
                  <a:lnTo>
                    <a:pt x="2504504" y="1980498"/>
                  </a:lnTo>
                  <a:cubicBezTo>
                    <a:pt x="2411444" y="1942398"/>
                    <a:pt x="2334196" y="1894012"/>
                    <a:pt x="2272665" y="1820288"/>
                  </a:cubicBezTo>
                  <a:cubicBezTo>
                    <a:pt x="2265521" y="1838100"/>
                    <a:pt x="2284762" y="1848196"/>
                    <a:pt x="2282762" y="1868485"/>
                  </a:cubicBezTo>
                  <a:lnTo>
                    <a:pt x="2249329" y="1846958"/>
                  </a:lnTo>
                  <a:cubicBezTo>
                    <a:pt x="2246852" y="1850863"/>
                    <a:pt x="2244185" y="1853149"/>
                    <a:pt x="2244090" y="1855626"/>
                  </a:cubicBezTo>
                  <a:cubicBezTo>
                    <a:pt x="2243042" y="1876200"/>
                    <a:pt x="2256092" y="1915157"/>
                    <a:pt x="2239804" y="1913538"/>
                  </a:cubicBezTo>
                  <a:cubicBezTo>
                    <a:pt x="2205323" y="1910204"/>
                    <a:pt x="2228660" y="1874485"/>
                    <a:pt x="2229326" y="1855245"/>
                  </a:cubicBezTo>
                  <a:cubicBezTo>
                    <a:pt x="2231327" y="1798571"/>
                    <a:pt x="2240470" y="1742088"/>
                    <a:pt x="2247329" y="1685605"/>
                  </a:cubicBezTo>
                  <a:cubicBezTo>
                    <a:pt x="2249805" y="1665031"/>
                    <a:pt x="2245424" y="1655791"/>
                    <a:pt x="2221040" y="1652648"/>
                  </a:cubicBezTo>
                  <a:cubicBezTo>
                    <a:pt x="2171986" y="1646362"/>
                    <a:pt x="2133410" y="1618739"/>
                    <a:pt x="2101977" y="1580734"/>
                  </a:cubicBezTo>
                  <a:cubicBezTo>
                    <a:pt x="2095881" y="1573400"/>
                    <a:pt x="2093404" y="1555684"/>
                    <a:pt x="2078641" y="1562827"/>
                  </a:cubicBezTo>
                  <a:cubicBezTo>
                    <a:pt x="2011013" y="1595403"/>
                    <a:pt x="1964722" y="1550731"/>
                    <a:pt x="1915192" y="1518822"/>
                  </a:cubicBezTo>
                  <a:cubicBezTo>
                    <a:pt x="1896713" y="1506915"/>
                    <a:pt x="1880330" y="1491580"/>
                    <a:pt x="1853851" y="1470530"/>
                  </a:cubicBezTo>
                  <a:lnTo>
                    <a:pt x="1897190" y="1564447"/>
                  </a:lnTo>
                  <a:cubicBezTo>
                    <a:pt x="1798701" y="1581020"/>
                    <a:pt x="1732978" y="1524156"/>
                    <a:pt x="1656112" y="1471387"/>
                  </a:cubicBezTo>
                  <a:cubicBezTo>
                    <a:pt x="1666685" y="1503772"/>
                    <a:pt x="1674781" y="1528823"/>
                    <a:pt x="1686020" y="1563399"/>
                  </a:cubicBezTo>
                  <a:lnTo>
                    <a:pt x="1608772" y="1522346"/>
                  </a:lnTo>
                  <a:cubicBezTo>
                    <a:pt x="1624775" y="1566732"/>
                    <a:pt x="1651349" y="1603404"/>
                    <a:pt x="1646110" y="1656458"/>
                  </a:cubicBezTo>
                  <a:cubicBezTo>
                    <a:pt x="1511808" y="1483770"/>
                    <a:pt x="1391412" y="1305843"/>
                    <a:pt x="1181005" y="1221737"/>
                  </a:cubicBezTo>
                  <a:lnTo>
                    <a:pt x="1265492" y="1364231"/>
                  </a:lnTo>
                  <a:lnTo>
                    <a:pt x="1183767" y="1326893"/>
                  </a:lnTo>
                  <a:cubicBezTo>
                    <a:pt x="1204246" y="1371280"/>
                    <a:pt x="1229487" y="1408903"/>
                    <a:pt x="1240250" y="1452814"/>
                  </a:cubicBezTo>
                  <a:cubicBezTo>
                    <a:pt x="1244918" y="1471864"/>
                    <a:pt x="1251680" y="1491390"/>
                    <a:pt x="1233964" y="1505487"/>
                  </a:cubicBezTo>
                  <a:cubicBezTo>
                    <a:pt x="1215485" y="1520251"/>
                    <a:pt x="1197293" y="1506249"/>
                    <a:pt x="1181195" y="1497676"/>
                  </a:cubicBezTo>
                  <a:cubicBezTo>
                    <a:pt x="1141667" y="1476626"/>
                    <a:pt x="1113758" y="1441574"/>
                    <a:pt x="1078420" y="1412809"/>
                  </a:cubicBezTo>
                  <a:lnTo>
                    <a:pt x="1181957" y="1615215"/>
                  </a:lnTo>
                  <a:lnTo>
                    <a:pt x="1175957" y="1619501"/>
                  </a:lnTo>
                  <a:lnTo>
                    <a:pt x="1065943" y="1521489"/>
                  </a:lnTo>
                  <a:cubicBezTo>
                    <a:pt x="1104900" y="1625406"/>
                    <a:pt x="1148239" y="1712465"/>
                    <a:pt x="1169670" y="1817240"/>
                  </a:cubicBezTo>
                  <a:lnTo>
                    <a:pt x="1003268" y="1637980"/>
                  </a:lnTo>
                  <a:lnTo>
                    <a:pt x="1044416" y="1766281"/>
                  </a:lnTo>
                  <a:lnTo>
                    <a:pt x="976598" y="1713798"/>
                  </a:lnTo>
                  <a:cubicBezTo>
                    <a:pt x="965930" y="1765805"/>
                    <a:pt x="979360" y="1815811"/>
                    <a:pt x="978884" y="1880772"/>
                  </a:cubicBezTo>
                  <a:lnTo>
                    <a:pt x="901636" y="1742945"/>
                  </a:lnTo>
                  <a:lnTo>
                    <a:pt x="839343" y="1936493"/>
                  </a:lnTo>
                  <a:cubicBezTo>
                    <a:pt x="828103" y="1779045"/>
                    <a:pt x="804101" y="1638456"/>
                    <a:pt x="760762" y="1501010"/>
                  </a:cubicBezTo>
                  <a:cubicBezTo>
                    <a:pt x="761428" y="1553969"/>
                    <a:pt x="757904" y="1606356"/>
                    <a:pt x="749998" y="1658077"/>
                  </a:cubicBezTo>
                  <a:cubicBezTo>
                    <a:pt x="742093" y="1709703"/>
                    <a:pt x="725234" y="1758947"/>
                    <a:pt x="690181" y="1807525"/>
                  </a:cubicBezTo>
                  <a:lnTo>
                    <a:pt x="657511" y="1713227"/>
                  </a:lnTo>
                  <a:lnTo>
                    <a:pt x="579977" y="1821050"/>
                  </a:lnTo>
                  <a:cubicBezTo>
                    <a:pt x="565404" y="1754661"/>
                    <a:pt x="552355" y="1695606"/>
                    <a:pt x="538543" y="1632931"/>
                  </a:cubicBezTo>
                  <a:lnTo>
                    <a:pt x="432530" y="1684557"/>
                  </a:lnTo>
                  <a:lnTo>
                    <a:pt x="432530" y="1448432"/>
                  </a:lnTo>
                  <a:lnTo>
                    <a:pt x="474155" y="1512059"/>
                  </a:lnTo>
                  <a:cubicBezTo>
                    <a:pt x="484156" y="1430335"/>
                    <a:pt x="466534" y="1355182"/>
                    <a:pt x="468630" y="1265076"/>
                  </a:cubicBezTo>
                  <a:lnTo>
                    <a:pt x="631412" y="1550064"/>
                  </a:lnTo>
                  <a:cubicBezTo>
                    <a:pt x="633413" y="1549397"/>
                    <a:pt x="635508" y="1548635"/>
                    <a:pt x="637508" y="1547968"/>
                  </a:cubicBezTo>
                  <a:lnTo>
                    <a:pt x="505396" y="1126201"/>
                  </a:lnTo>
                  <a:cubicBezTo>
                    <a:pt x="507587" y="1125249"/>
                    <a:pt x="509778" y="1124201"/>
                    <a:pt x="511969" y="1123248"/>
                  </a:cubicBezTo>
                  <a:lnTo>
                    <a:pt x="669036" y="1363564"/>
                  </a:lnTo>
                  <a:lnTo>
                    <a:pt x="674656" y="1361278"/>
                  </a:lnTo>
                  <a:lnTo>
                    <a:pt x="525399" y="898744"/>
                  </a:lnTo>
                  <a:cubicBezTo>
                    <a:pt x="643223" y="938940"/>
                    <a:pt x="732092" y="1011711"/>
                    <a:pt x="829913" y="1086958"/>
                  </a:cubicBezTo>
                  <a:cubicBezTo>
                    <a:pt x="800576" y="990089"/>
                    <a:pt x="729996" y="941797"/>
                    <a:pt x="661892" y="891505"/>
                  </a:cubicBezTo>
                  <a:cubicBezTo>
                    <a:pt x="727138" y="869122"/>
                    <a:pt x="775335" y="887505"/>
                    <a:pt x="1083564" y="1054859"/>
                  </a:cubicBezTo>
                  <a:cubicBezTo>
                    <a:pt x="1002506" y="956847"/>
                    <a:pt x="913638" y="888267"/>
                    <a:pt x="815816" y="831307"/>
                  </a:cubicBezTo>
                  <a:cubicBezTo>
                    <a:pt x="718471" y="774729"/>
                    <a:pt x="618934" y="721675"/>
                    <a:pt x="522732" y="658429"/>
                  </a:cubicBezTo>
                  <a:lnTo>
                    <a:pt x="810387" y="658429"/>
                  </a:lnTo>
                  <a:cubicBezTo>
                    <a:pt x="542734" y="593563"/>
                    <a:pt x="272034" y="600898"/>
                    <a:pt x="0" y="615757"/>
                  </a:cubicBezTo>
                  <a:cubicBezTo>
                    <a:pt x="234886" y="514982"/>
                    <a:pt x="480060" y="452879"/>
                    <a:pt x="731901" y="413350"/>
                  </a:cubicBezTo>
                  <a:cubicBezTo>
                    <a:pt x="680085" y="413350"/>
                    <a:pt x="628078" y="410493"/>
                    <a:pt x="576548" y="414112"/>
                  </a:cubicBezTo>
                  <a:cubicBezTo>
                    <a:pt x="523113" y="417922"/>
                    <a:pt x="469963" y="427257"/>
                    <a:pt x="416814" y="435353"/>
                  </a:cubicBezTo>
                  <a:cubicBezTo>
                    <a:pt x="365284" y="443259"/>
                    <a:pt x="314039" y="452593"/>
                    <a:pt x="262699" y="461642"/>
                  </a:cubicBezTo>
                  <a:cubicBezTo>
                    <a:pt x="209931" y="470977"/>
                    <a:pt x="157258" y="480692"/>
                    <a:pt x="103727" y="487169"/>
                  </a:cubicBezTo>
                  <a:cubicBezTo>
                    <a:pt x="455581" y="325434"/>
                    <a:pt x="828675" y="228470"/>
                    <a:pt x="1199864" y="123505"/>
                  </a:cubicBezTo>
                  <a:lnTo>
                    <a:pt x="930211" y="163319"/>
                  </a:lnTo>
                  <a:lnTo>
                    <a:pt x="682276" y="204562"/>
                  </a:lnTo>
                  <a:cubicBezTo>
                    <a:pt x="594741" y="196466"/>
                    <a:pt x="504730" y="213135"/>
                    <a:pt x="411766" y="175321"/>
                  </a:cubicBezTo>
                  <a:cubicBezTo>
                    <a:pt x="499015" y="130458"/>
                    <a:pt x="589026" y="118552"/>
                    <a:pt x="676180" y="97596"/>
                  </a:cubicBezTo>
                  <a:close/>
                </a:path>
              </a:pathLst>
            </a:custGeom>
            <a:solidFill>
              <a:srgbClr val="8383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6DCA13BD-7338-4893-A7B6-0DEE22D310E2}"/>
                </a:ext>
              </a:extLst>
            </p:cNvPr>
            <p:cNvSpPr/>
            <p:nvPr/>
          </p:nvSpPr>
          <p:spPr>
            <a:xfrm>
              <a:off x="10436588" y="1784252"/>
              <a:ext cx="619463" cy="447320"/>
            </a:xfrm>
            <a:custGeom>
              <a:avLst/>
              <a:gdLst>
                <a:gd name="connsiteX0" fmla="*/ 591026 w 591026"/>
                <a:gd name="connsiteY0" fmla="*/ 296039 h 296039"/>
                <a:gd name="connsiteX1" fmla="*/ 197263 w 591026"/>
                <a:gd name="connsiteY1" fmla="*/ 70392 h 296039"/>
                <a:gd name="connsiteX2" fmla="*/ 0 w 591026"/>
                <a:gd name="connsiteY2" fmla="*/ 18290 h 296039"/>
                <a:gd name="connsiteX3" fmla="*/ 590931 w 591026"/>
                <a:gd name="connsiteY3" fmla="*/ 152402 h 296039"/>
                <a:gd name="connsiteX4" fmla="*/ 591026 w 591026"/>
                <a:gd name="connsiteY4" fmla="*/ 296039 h 296039"/>
                <a:gd name="connsiteX0" fmla="*/ 591026 w 971016"/>
                <a:gd name="connsiteY0" fmla="*/ 284573 h 346999"/>
                <a:gd name="connsiteX1" fmla="*/ 197263 w 971016"/>
                <a:gd name="connsiteY1" fmla="*/ 58926 h 346999"/>
                <a:gd name="connsiteX2" fmla="*/ 0 w 971016"/>
                <a:gd name="connsiteY2" fmla="*/ 6824 h 346999"/>
                <a:gd name="connsiteX3" fmla="*/ 971016 w 971016"/>
                <a:gd name="connsiteY3" fmla="*/ 337351 h 346999"/>
                <a:gd name="connsiteX4" fmla="*/ 591026 w 971016"/>
                <a:gd name="connsiteY4" fmla="*/ 284573 h 346999"/>
                <a:gd name="connsiteX0" fmla="*/ 591026 w 1356310"/>
                <a:gd name="connsiteY0" fmla="*/ 281764 h 550092"/>
                <a:gd name="connsiteX1" fmla="*/ 197263 w 1356310"/>
                <a:gd name="connsiteY1" fmla="*/ 56117 h 550092"/>
                <a:gd name="connsiteX2" fmla="*/ 0 w 1356310"/>
                <a:gd name="connsiteY2" fmla="*/ 4015 h 550092"/>
                <a:gd name="connsiteX3" fmla="*/ 1356310 w 1356310"/>
                <a:gd name="connsiteY3" fmla="*/ 545687 h 550092"/>
                <a:gd name="connsiteX4" fmla="*/ 591026 w 1356310"/>
                <a:gd name="connsiteY4" fmla="*/ 281764 h 550092"/>
                <a:gd name="connsiteX0" fmla="*/ 591026 w 1356310"/>
                <a:gd name="connsiteY0" fmla="*/ 286817 h 555145"/>
                <a:gd name="connsiteX1" fmla="*/ 197263 w 1356310"/>
                <a:gd name="connsiteY1" fmla="*/ 61170 h 555145"/>
                <a:gd name="connsiteX2" fmla="*/ 0 w 1356310"/>
                <a:gd name="connsiteY2" fmla="*/ 9068 h 555145"/>
                <a:gd name="connsiteX3" fmla="*/ 1356310 w 1356310"/>
                <a:gd name="connsiteY3" fmla="*/ 550740 h 555145"/>
                <a:gd name="connsiteX4" fmla="*/ 591026 w 1356310"/>
                <a:gd name="connsiteY4" fmla="*/ 286817 h 555145"/>
                <a:gd name="connsiteX0" fmla="*/ 591026 w 1356310"/>
                <a:gd name="connsiteY0" fmla="*/ 286819 h 567449"/>
                <a:gd name="connsiteX1" fmla="*/ 197263 w 1356310"/>
                <a:gd name="connsiteY1" fmla="*/ 61172 h 567449"/>
                <a:gd name="connsiteX2" fmla="*/ 0 w 1356310"/>
                <a:gd name="connsiteY2" fmla="*/ 9070 h 567449"/>
                <a:gd name="connsiteX3" fmla="*/ 1356310 w 1356310"/>
                <a:gd name="connsiteY3" fmla="*/ 550742 h 567449"/>
                <a:gd name="connsiteX4" fmla="*/ 591026 w 1356310"/>
                <a:gd name="connsiteY4" fmla="*/ 286819 h 567449"/>
                <a:gd name="connsiteX0" fmla="*/ 591026 w 1361516"/>
                <a:gd name="connsiteY0" fmla="*/ 283273 h 706602"/>
                <a:gd name="connsiteX1" fmla="*/ 197263 w 1361516"/>
                <a:gd name="connsiteY1" fmla="*/ 57626 h 706602"/>
                <a:gd name="connsiteX2" fmla="*/ 0 w 1361516"/>
                <a:gd name="connsiteY2" fmla="*/ 5524 h 706602"/>
                <a:gd name="connsiteX3" fmla="*/ 1361516 w 1361516"/>
                <a:gd name="connsiteY3" fmla="*/ 699420 h 706602"/>
                <a:gd name="connsiteX4" fmla="*/ 591026 w 1361516"/>
                <a:gd name="connsiteY4" fmla="*/ 283273 h 706602"/>
                <a:gd name="connsiteX0" fmla="*/ 591026 w 1361516"/>
                <a:gd name="connsiteY0" fmla="*/ 296286 h 719615"/>
                <a:gd name="connsiteX1" fmla="*/ 197263 w 1361516"/>
                <a:gd name="connsiteY1" fmla="*/ 70639 h 719615"/>
                <a:gd name="connsiteX2" fmla="*/ 0 w 1361516"/>
                <a:gd name="connsiteY2" fmla="*/ 18537 h 719615"/>
                <a:gd name="connsiteX3" fmla="*/ 1361516 w 1361516"/>
                <a:gd name="connsiteY3" fmla="*/ 712433 h 719615"/>
                <a:gd name="connsiteX4" fmla="*/ 591026 w 1361516"/>
                <a:gd name="connsiteY4" fmla="*/ 296286 h 719615"/>
                <a:gd name="connsiteX0" fmla="*/ 591026 w 1361516"/>
                <a:gd name="connsiteY0" fmla="*/ 296286 h 712433"/>
                <a:gd name="connsiteX1" fmla="*/ 197263 w 1361516"/>
                <a:gd name="connsiteY1" fmla="*/ 70639 h 712433"/>
                <a:gd name="connsiteX2" fmla="*/ 0 w 1361516"/>
                <a:gd name="connsiteY2" fmla="*/ 18537 h 712433"/>
                <a:gd name="connsiteX3" fmla="*/ 1361516 w 1361516"/>
                <a:gd name="connsiteY3" fmla="*/ 712433 h 712433"/>
                <a:gd name="connsiteX4" fmla="*/ 591026 w 1361516"/>
                <a:gd name="connsiteY4" fmla="*/ 296286 h 712433"/>
                <a:gd name="connsiteX0" fmla="*/ 591026 w 1288623"/>
                <a:gd name="connsiteY0" fmla="*/ 286229 h 869328"/>
                <a:gd name="connsiteX1" fmla="*/ 197263 w 1288623"/>
                <a:gd name="connsiteY1" fmla="*/ 60582 h 869328"/>
                <a:gd name="connsiteX2" fmla="*/ 0 w 1288623"/>
                <a:gd name="connsiteY2" fmla="*/ 8480 h 869328"/>
                <a:gd name="connsiteX3" fmla="*/ 1288623 w 1288623"/>
                <a:gd name="connsiteY3" fmla="*/ 869328 h 869328"/>
                <a:gd name="connsiteX4" fmla="*/ 591026 w 1288623"/>
                <a:gd name="connsiteY4" fmla="*/ 286229 h 869328"/>
                <a:gd name="connsiteX0" fmla="*/ 591026 w 1288623"/>
                <a:gd name="connsiteY0" fmla="*/ 295925 h 879024"/>
                <a:gd name="connsiteX1" fmla="*/ 197263 w 1288623"/>
                <a:gd name="connsiteY1" fmla="*/ 70278 h 879024"/>
                <a:gd name="connsiteX2" fmla="*/ 0 w 1288623"/>
                <a:gd name="connsiteY2" fmla="*/ 18176 h 879024"/>
                <a:gd name="connsiteX3" fmla="*/ 1288623 w 1288623"/>
                <a:gd name="connsiteY3" fmla="*/ 879024 h 879024"/>
                <a:gd name="connsiteX4" fmla="*/ 591026 w 1288623"/>
                <a:gd name="connsiteY4" fmla="*/ 295925 h 879024"/>
                <a:gd name="connsiteX0" fmla="*/ 591026 w 1288623"/>
                <a:gd name="connsiteY0" fmla="*/ 295925 h 879024"/>
                <a:gd name="connsiteX1" fmla="*/ 197263 w 1288623"/>
                <a:gd name="connsiteY1" fmla="*/ 70278 h 879024"/>
                <a:gd name="connsiteX2" fmla="*/ 0 w 1288623"/>
                <a:gd name="connsiteY2" fmla="*/ 18176 h 879024"/>
                <a:gd name="connsiteX3" fmla="*/ 1288623 w 1288623"/>
                <a:gd name="connsiteY3" fmla="*/ 879024 h 879024"/>
                <a:gd name="connsiteX4" fmla="*/ 591026 w 1288623"/>
                <a:gd name="connsiteY4" fmla="*/ 295925 h 879024"/>
                <a:gd name="connsiteX0" fmla="*/ 591026 w 1288623"/>
                <a:gd name="connsiteY0" fmla="*/ 295925 h 879024"/>
                <a:gd name="connsiteX1" fmla="*/ 197263 w 1288623"/>
                <a:gd name="connsiteY1" fmla="*/ 70278 h 879024"/>
                <a:gd name="connsiteX2" fmla="*/ 0 w 1288623"/>
                <a:gd name="connsiteY2" fmla="*/ 18176 h 879024"/>
                <a:gd name="connsiteX3" fmla="*/ 1288623 w 1288623"/>
                <a:gd name="connsiteY3" fmla="*/ 879024 h 879024"/>
                <a:gd name="connsiteX4" fmla="*/ 591026 w 1288623"/>
                <a:gd name="connsiteY4" fmla="*/ 295925 h 879024"/>
                <a:gd name="connsiteX0" fmla="*/ 1288623 w 1289492"/>
                <a:gd name="connsiteY0" fmla="*/ 887448 h 887530"/>
                <a:gd name="connsiteX1" fmla="*/ 197263 w 1289492"/>
                <a:gd name="connsiteY1" fmla="*/ 78702 h 887530"/>
                <a:gd name="connsiteX2" fmla="*/ 0 w 1289492"/>
                <a:gd name="connsiteY2" fmla="*/ 26600 h 887530"/>
                <a:gd name="connsiteX3" fmla="*/ 1288623 w 1289492"/>
                <a:gd name="connsiteY3" fmla="*/ 887448 h 887530"/>
                <a:gd name="connsiteX0" fmla="*/ 1288623 w 1289527"/>
                <a:gd name="connsiteY0" fmla="*/ 879024 h 879096"/>
                <a:gd name="connsiteX1" fmla="*/ 197263 w 1289527"/>
                <a:gd name="connsiteY1" fmla="*/ 70278 h 879096"/>
                <a:gd name="connsiteX2" fmla="*/ 0 w 1289527"/>
                <a:gd name="connsiteY2" fmla="*/ 18176 h 879096"/>
                <a:gd name="connsiteX3" fmla="*/ 1288623 w 1289527"/>
                <a:gd name="connsiteY3" fmla="*/ 879024 h 879096"/>
                <a:gd name="connsiteX0" fmla="*/ 1288623 w 1289527"/>
                <a:gd name="connsiteY0" fmla="*/ 879024 h 879098"/>
                <a:gd name="connsiteX1" fmla="*/ 197263 w 1289527"/>
                <a:gd name="connsiteY1" fmla="*/ 70278 h 879098"/>
                <a:gd name="connsiteX2" fmla="*/ 0 w 1289527"/>
                <a:gd name="connsiteY2" fmla="*/ 18176 h 879098"/>
                <a:gd name="connsiteX3" fmla="*/ 1288623 w 1289527"/>
                <a:gd name="connsiteY3" fmla="*/ 879024 h 879098"/>
                <a:gd name="connsiteX0" fmla="*/ 1288623 w 1290075"/>
                <a:gd name="connsiteY0" fmla="*/ 879024 h 879122"/>
                <a:gd name="connsiteX1" fmla="*/ 535695 w 1290075"/>
                <a:gd name="connsiteY1" fmla="*/ 266692 h 879122"/>
                <a:gd name="connsiteX2" fmla="*/ 0 w 1290075"/>
                <a:gd name="connsiteY2" fmla="*/ 18176 h 879122"/>
                <a:gd name="connsiteX3" fmla="*/ 1288623 w 1290075"/>
                <a:gd name="connsiteY3" fmla="*/ 879024 h 879122"/>
                <a:gd name="connsiteX0" fmla="*/ 1288623 w 1290731"/>
                <a:gd name="connsiteY0" fmla="*/ 879024 h 879199"/>
                <a:gd name="connsiteX1" fmla="*/ 535695 w 1290731"/>
                <a:gd name="connsiteY1" fmla="*/ 266692 h 879199"/>
                <a:gd name="connsiteX2" fmla="*/ 0 w 1290731"/>
                <a:gd name="connsiteY2" fmla="*/ 18176 h 879199"/>
                <a:gd name="connsiteX3" fmla="*/ 1288623 w 1290731"/>
                <a:gd name="connsiteY3" fmla="*/ 879024 h 879199"/>
                <a:gd name="connsiteX0" fmla="*/ 1288623 w 1290981"/>
                <a:gd name="connsiteY0" fmla="*/ 879024 h 879181"/>
                <a:gd name="connsiteX1" fmla="*/ 577348 w 1290981"/>
                <a:gd name="connsiteY1" fmla="*/ 232319 h 879181"/>
                <a:gd name="connsiteX2" fmla="*/ 0 w 1290981"/>
                <a:gd name="connsiteY2" fmla="*/ 18176 h 879181"/>
                <a:gd name="connsiteX3" fmla="*/ 1288623 w 1290981"/>
                <a:gd name="connsiteY3" fmla="*/ 879024 h 879181"/>
                <a:gd name="connsiteX0" fmla="*/ 1288623 w 1290981"/>
                <a:gd name="connsiteY0" fmla="*/ 879024 h 879181"/>
                <a:gd name="connsiteX1" fmla="*/ 577348 w 1290981"/>
                <a:gd name="connsiteY1" fmla="*/ 232319 h 879181"/>
                <a:gd name="connsiteX2" fmla="*/ 0 w 1290981"/>
                <a:gd name="connsiteY2" fmla="*/ 18176 h 879181"/>
                <a:gd name="connsiteX3" fmla="*/ 1288623 w 1290981"/>
                <a:gd name="connsiteY3" fmla="*/ 879024 h 87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981" h="879181">
                  <a:moveTo>
                    <a:pt x="1288623" y="879024"/>
                  </a:moveTo>
                  <a:cubicBezTo>
                    <a:pt x="1321500" y="887708"/>
                    <a:pt x="1007061" y="536240"/>
                    <a:pt x="577348" y="232319"/>
                  </a:cubicBezTo>
                  <a:cubicBezTo>
                    <a:pt x="476327" y="160870"/>
                    <a:pt x="257067" y="59024"/>
                    <a:pt x="0" y="18176"/>
                  </a:cubicBezTo>
                  <a:cubicBezTo>
                    <a:pt x="77438" y="-34021"/>
                    <a:pt x="642887" y="-33754"/>
                    <a:pt x="1288623" y="879024"/>
                  </a:cubicBezTo>
                  <a:close/>
                </a:path>
              </a:pathLst>
            </a:custGeom>
            <a:solidFill>
              <a:srgbClr val="AB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C41E1329-6709-425F-9AAA-2C927B77329F}"/>
                </a:ext>
              </a:extLst>
            </p:cNvPr>
            <p:cNvSpPr/>
            <p:nvPr/>
          </p:nvSpPr>
          <p:spPr>
            <a:xfrm>
              <a:off x="8927947" y="1193915"/>
              <a:ext cx="162728" cy="81813"/>
            </a:xfrm>
            <a:custGeom>
              <a:avLst/>
              <a:gdLst>
                <a:gd name="connsiteX0" fmla="*/ 7660 w 339130"/>
                <a:gd name="connsiteY0" fmla="*/ 160800 h 160800"/>
                <a:gd name="connsiteX1" fmla="*/ 24043 w 339130"/>
                <a:gd name="connsiteY1" fmla="*/ 20783 h 160800"/>
                <a:gd name="connsiteX2" fmla="*/ 108911 w 339130"/>
                <a:gd name="connsiteY2" fmla="*/ 3257 h 160800"/>
                <a:gd name="connsiteX3" fmla="*/ 339130 w 339130"/>
                <a:gd name="connsiteY3" fmla="*/ 125748 h 160800"/>
                <a:gd name="connsiteX4" fmla="*/ 7660 w 339130"/>
                <a:gd name="connsiteY4" fmla="*/ 160800 h 1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30" h="160800">
                  <a:moveTo>
                    <a:pt x="7660" y="160800"/>
                  </a:moveTo>
                  <a:cubicBezTo>
                    <a:pt x="7660" y="113461"/>
                    <a:pt x="-17772" y="63169"/>
                    <a:pt x="24043" y="20783"/>
                  </a:cubicBezTo>
                  <a:cubicBezTo>
                    <a:pt x="48999" y="-1315"/>
                    <a:pt x="79383" y="-3220"/>
                    <a:pt x="108911" y="3257"/>
                  </a:cubicBezTo>
                  <a:cubicBezTo>
                    <a:pt x="196731" y="22592"/>
                    <a:pt x="274741" y="61835"/>
                    <a:pt x="339130" y="125748"/>
                  </a:cubicBezTo>
                  <a:cubicBezTo>
                    <a:pt x="224163" y="95268"/>
                    <a:pt x="111578" y="87743"/>
                    <a:pt x="7660" y="16080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7FDD72E0-4865-449F-9A7B-CB1EE3BA78B6}"/>
                </a:ext>
              </a:extLst>
            </p:cNvPr>
            <p:cNvSpPr/>
            <p:nvPr/>
          </p:nvSpPr>
          <p:spPr>
            <a:xfrm>
              <a:off x="9204206" y="1025758"/>
              <a:ext cx="572450" cy="324489"/>
            </a:xfrm>
            <a:custGeom>
              <a:avLst/>
              <a:gdLst>
                <a:gd name="connsiteX0" fmla="*/ 977360 w 1193004"/>
                <a:gd name="connsiteY0" fmla="*/ 2862 h 637766"/>
                <a:gd name="connsiteX1" fmla="*/ 934688 w 1193004"/>
                <a:gd name="connsiteY1" fmla="*/ 110304 h 637766"/>
                <a:gd name="connsiteX2" fmla="*/ 1168527 w 1193004"/>
                <a:gd name="connsiteY2" fmla="*/ 245273 h 637766"/>
                <a:gd name="connsiteX3" fmla="*/ 1125093 w 1193004"/>
                <a:gd name="connsiteY3" fmla="*/ 498353 h 637766"/>
                <a:gd name="connsiteX4" fmla="*/ 878395 w 1193004"/>
                <a:gd name="connsiteY4" fmla="*/ 635131 h 637766"/>
                <a:gd name="connsiteX5" fmla="*/ 718376 w 1193004"/>
                <a:gd name="connsiteY5" fmla="*/ 574076 h 637766"/>
                <a:gd name="connsiteX6" fmla="*/ 607124 w 1193004"/>
                <a:gd name="connsiteY6" fmla="*/ 512259 h 637766"/>
                <a:gd name="connsiteX7" fmla="*/ 513493 w 1193004"/>
                <a:gd name="connsiteY7" fmla="*/ 614462 h 637766"/>
                <a:gd name="connsiteX8" fmla="*/ 0 w 1193004"/>
                <a:gd name="connsiteY8" fmla="*/ 499114 h 637766"/>
                <a:gd name="connsiteX9" fmla="*/ 952 w 1193004"/>
                <a:gd name="connsiteY9" fmla="*/ 493209 h 637766"/>
                <a:gd name="connsiteX10" fmla="*/ 27146 w 1193004"/>
                <a:gd name="connsiteY10" fmla="*/ 474349 h 637766"/>
                <a:gd name="connsiteX11" fmla="*/ 437293 w 1193004"/>
                <a:gd name="connsiteY11" fmla="*/ 262132 h 637766"/>
                <a:gd name="connsiteX12" fmla="*/ 709422 w 1193004"/>
                <a:gd name="connsiteY12" fmla="*/ 101255 h 637766"/>
                <a:gd name="connsiteX13" fmla="*/ 917353 w 1193004"/>
                <a:gd name="connsiteY13" fmla="*/ 3624 h 637766"/>
                <a:gd name="connsiteX14" fmla="*/ 977360 w 1193004"/>
                <a:gd name="connsiteY14" fmla="*/ 2862 h 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3004" h="637766">
                  <a:moveTo>
                    <a:pt x="977360" y="2862"/>
                  </a:moveTo>
                  <a:cubicBezTo>
                    <a:pt x="946880" y="35342"/>
                    <a:pt x="943832" y="71918"/>
                    <a:pt x="934688" y="110304"/>
                  </a:cubicBezTo>
                  <a:cubicBezTo>
                    <a:pt x="1056894" y="79443"/>
                    <a:pt x="1119569" y="153833"/>
                    <a:pt x="1168527" y="245273"/>
                  </a:cubicBezTo>
                  <a:cubicBezTo>
                    <a:pt x="1218629" y="338809"/>
                    <a:pt x="1185672" y="422343"/>
                    <a:pt x="1125093" y="498353"/>
                  </a:cubicBezTo>
                  <a:cubicBezTo>
                    <a:pt x="1061942" y="577601"/>
                    <a:pt x="976694" y="619225"/>
                    <a:pt x="878395" y="635131"/>
                  </a:cubicBezTo>
                  <a:cubicBezTo>
                    <a:pt x="814197" y="645514"/>
                    <a:pt x="760476" y="625226"/>
                    <a:pt x="718376" y="574076"/>
                  </a:cubicBezTo>
                  <a:cubicBezTo>
                    <a:pt x="689801" y="539310"/>
                    <a:pt x="657511" y="510354"/>
                    <a:pt x="607124" y="512259"/>
                  </a:cubicBezTo>
                  <a:cubicBezTo>
                    <a:pt x="544258" y="514735"/>
                    <a:pt x="512159" y="546835"/>
                    <a:pt x="513493" y="614462"/>
                  </a:cubicBezTo>
                  <a:cubicBezTo>
                    <a:pt x="360807" y="488066"/>
                    <a:pt x="186881" y="465491"/>
                    <a:pt x="0" y="499114"/>
                  </a:cubicBezTo>
                  <a:cubicBezTo>
                    <a:pt x="286" y="497019"/>
                    <a:pt x="-191" y="494066"/>
                    <a:pt x="952" y="493209"/>
                  </a:cubicBezTo>
                  <a:cubicBezTo>
                    <a:pt x="9430" y="486637"/>
                    <a:pt x="17907" y="479874"/>
                    <a:pt x="27146" y="474349"/>
                  </a:cubicBezTo>
                  <a:cubicBezTo>
                    <a:pt x="158972" y="394149"/>
                    <a:pt x="294132" y="320140"/>
                    <a:pt x="437293" y="262132"/>
                  </a:cubicBezTo>
                  <a:cubicBezTo>
                    <a:pt x="536448" y="222032"/>
                    <a:pt x="621030" y="158786"/>
                    <a:pt x="709422" y="101255"/>
                  </a:cubicBezTo>
                  <a:cubicBezTo>
                    <a:pt x="774287" y="59059"/>
                    <a:pt x="839819" y="18959"/>
                    <a:pt x="917353" y="3624"/>
                  </a:cubicBezTo>
                  <a:cubicBezTo>
                    <a:pt x="934688" y="195"/>
                    <a:pt x="951643" y="-2091"/>
                    <a:pt x="977360" y="2862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4E798CF4-E579-400D-A9E2-87C772342812}"/>
                </a:ext>
              </a:extLst>
            </p:cNvPr>
            <p:cNvSpPr/>
            <p:nvPr/>
          </p:nvSpPr>
          <p:spPr>
            <a:xfrm>
              <a:off x="9684424" y="1025743"/>
              <a:ext cx="260105" cy="95962"/>
            </a:xfrm>
            <a:custGeom>
              <a:avLst/>
              <a:gdLst>
                <a:gd name="connsiteX0" fmla="*/ 542068 w 542067"/>
                <a:gd name="connsiteY0" fmla="*/ 185105 h 188609"/>
                <a:gd name="connsiteX1" fmla="*/ 345758 w 542067"/>
                <a:gd name="connsiteY1" fmla="*/ 148339 h 188609"/>
                <a:gd name="connsiteX2" fmla="*/ 199644 w 542067"/>
                <a:gd name="connsiteY2" fmla="*/ 70710 h 188609"/>
                <a:gd name="connsiteX3" fmla="*/ 0 w 542067"/>
                <a:gd name="connsiteY3" fmla="*/ 4416 h 188609"/>
                <a:gd name="connsiteX4" fmla="*/ 203930 w 542067"/>
                <a:gd name="connsiteY4" fmla="*/ 34896 h 188609"/>
                <a:gd name="connsiteX5" fmla="*/ 441008 w 542067"/>
                <a:gd name="connsiteY5" fmla="*/ 152720 h 188609"/>
                <a:gd name="connsiteX6" fmla="*/ 542068 w 542067"/>
                <a:gd name="connsiteY6" fmla="*/ 185105 h 1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67" h="188609">
                  <a:moveTo>
                    <a:pt x="542068" y="185105"/>
                  </a:moveTo>
                  <a:cubicBezTo>
                    <a:pt x="471773" y="196630"/>
                    <a:pt x="407194" y="178533"/>
                    <a:pt x="345758" y="148339"/>
                  </a:cubicBezTo>
                  <a:cubicBezTo>
                    <a:pt x="296228" y="124050"/>
                    <a:pt x="247841" y="97475"/>
                    <a:pt x="199644" y="70710"/>
                  </a:cubicBezTo>
                  <a:cubicBezTo>
                    <a:pt x="137255" y="36134"/>
                    <a:pt x="70295" y="15941"/>
                    <a:pt x="0" y="4416"/>
                  </a:cubicBezTo>
                  <a:cubicBezTo>
                    <a:pt x="71342" y="-6252"/>
                    <a:pt x="139255" y="1844"/>
                    <a:pt x="203930" y="34896"/>
                  </a:cubicBezTo>
                  <a:cubicBezTo>
                    <a:pt x="282512" y="74996"/>
                    <a:pt x="361474" y="114525"/>
                    <a:pt x="441008" y="152720"/>
                  </a:cubicBezTo>
                  <a:cubicBezTo>
                    <a:pt x="472821" y="167865"/>
                    <a:pt x="506825" y="178628"/>
                    <a:pt x="542068" y="185105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2DAB812B-EAD1-426D-BB12-B7C60FAEF5A6}"/>
                </a:ext>
              </a:extLst>
            </p:cNvPr>
            <p:cNvSpPr/>
            <p:nvPr/>
          </p:nvSpPr>
          <p:spPr>
            <a:xfrm>
              <a:off x="9570848" y="1295453"/>
              <a:ext cx="275005" cy="101790"/>
            </a:xfrm>
            <a:custGeom>
              <a:avLst/>
              <a:gdLst>
                <a:gd name="connsiteX0" fmla="*/ 0 w 573119"/>
                <a:gd name="connsiteY0" fmla="*/ 176403 h 200063"/>
                <a:gd name="connsiteX1" fmla="*/ 196501 w 573119"/>
                <a:gd name="connsiteY1" fmla="*/ 168783 h 200063"/>
                <a:gd name="connsiteX2" fmla="*/ 382143 w 573119"/>
                <a:gd name="connsiteY2" fmla="*/ 78677 h 200063"/>
                <a:gd name="connsiteX3" fmla="*/ 573119 w 573119"/>
                <a:gd name="connsiteY3" fmla="*/ 0 h 200063"/>
                <a:gd name="connsiteX4" fmla="*/ 444818 w 573119"/>
                <a:gd name="connsiteY4" fmla="*/ 78296 h 200063"/>
                <a:gd name="connsiteX5" fmla="*/ 262509 w 573119"/>
                <a:gd name="connsiteY5" fmla="*/ 178117 h 200063"/>
                <a:gd name="connsiteX6" fmla="*/ 0 w 573119"/>
                <a:gd name="connsiteY6" fmla="*/ 176403 h 2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9" h="200063">
                  <a:moveTo>
                    <a:pt x="0" y="176403"/>
                  </a:moveTo>
                  <a:cubicBezTo>
                    <a:pt x="65627" y="172212"/>
                    <a:pt x="131254" y="180975"/>
                    <a:pt x="196501" y="168783"/>
                  </a:cubicBezTo>
                  <a:cubicBezTo>
                    <a:pt x="266891" y="155638"/>
                    <a:pt x="321755" y="111633"/>
                    <a:pt x="382143" y="78677"/>
                  </a:cubicBezTo>
                  <a:cubicBezTo>
                    <a:pt x="442436" y="45720"/>
                    <a:pt x="501682" y="10382"/>
                    <a:pt x="573119" y="0"/>
                  </a:cubicBezTo>
                  <a:cubicBezTo>
                    <a:pt x="530257" y="26003"/>
                    <a:pt x="486823" y="50959"/>
                    <a:pt x="444818" y="78296"/>
                  </a:cubicBezTo>
                  <a:cubicBezTo>
                    <a:pt x="386525" y="116205"/>
                    <a:pt x="325565" y="149066"/>
                    <a:pt x="262509" y="178117"/>
                  </a:cubicBezTo>
                  <a:cubicBezTo>
                    <a:pt x="175070" y="218504"/>
                    <a:pt x="87344" y="194120"/>
                    <a:pt x="0" y="176403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7A807782-DFC8-4F14-B808-3FE424516B87}"/>
                </a:ext>
              </a:extLst>
            </p:cNvPr>
            <p:cNvSpPr/>
            <p:nvPr/>
          </p:nvSpPr>
          <p:spPr>
            <a:xfrm>
              <a:off x="9539076" y="1118784"/>
              <a:ext cx="186990" cy="197168"/>
            </a:xfrm>
            <a:custGeom>
              <a:avLst/>
              <a:gdLst>
                <a:gd name="connsiteX0" fmla="*/ 162417 w 389693"/>
                <a:gd name="connsiteY0" fmla="*/ 387525 h 387524"/>
                <a:gd name="connsiteX1" fmla="*/ 25924 w 389693"/>
                <a:gd name="connsiteY1" fmla="*/ 336852 h 387524"/>
                <a:gd name="connsiteX2" fmla="*/ 5350 w 389693"/>
                <a:gd name="connsiteY2" fmla="*/ 250650 h 387524"/>
                <a:gd name="connsiteX3" fmla="*/ 78312 w 389693"/>
                <a:gd name="connsiteY3" fmla="*/ 229981 h 387524"/>
                <a:gd name="connsiteX4" fmla="*/ 209471 w 389693"/>
                <a:gd name="connsiteY4" fmla="*/ 280273 h 387524"/>
                <a:gd name="connsiteX5" fmla="*/ 302149 w 389693"/>
                <a:gd name="connsiteY5" fmla="*/ 178165 h 387524"/>
                <a:gd name="connsiteX6" fmla="*/ 240332 w 389693"/>
                <a:gd name="connsiteY6" fmla="*/ 66818 h 387524"/>
                <a:gd name="connsiteX7" fmla="*/ 218139 w 389693"/>
                <a:gd name="connsiteY7" fmla="*/ 32337 h 387524"/>
                <a:gd name="connsiteX8" fmla="*/ 270050 w 389693"/>
                <a:gd name="connsiteY8" fmla="*/ 1286 h 387524"/>
                <a:gd name="connsiteX9" fmla="*/ 389493 w 389693"/>
                <a:gd name="connsiteY9" fmla="*/ 158829 h 387524"/>
                <a:gd name="connsiteX10" fmla="*/ 201565 w 389693"/>
                <a:gd name="connsiteY10" fmla="*/ 384286 h 387524"/>
                <a:gd name="connsiteX11" fmla="*/ 162417 w 389693"/>
                <a:gd name="connsiteY11" fmla="*/ 387525 h 3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93" h="387524">
                  <a:moveTo>
                    <a:pt x="162417" y="387525"/>
                  </a:moveTo>
                  <a:cubicBezTo>
                    <a:pt x="108601" y="386572"/>
                    <a:pt x="62024" y="374475"/>
                    <a:pt x="25924" y="336852"/>
                  </a:cubicBezTo>
                  <a:cubicBezTo>
                    <a:pt x="2778" y="312658"/>
                    <a:pt x="-6937" y="285036"/>
                    <a:pt x="5350" y="250650"/>
                  </a:cubicBezTo>
                  <a:cubicBezTo>
                    <a:pt x="24876" y="195786"/>
                    <a:pt x="37068" y="191881"/>
                    <a:pt x="78312" y="229981"/>
                  </a:cubicBezTo>
                  <a:cubicBezTo>
                    <a:pt x="115173" y="263985"/>
                    <a:pt x="155654" y="291227"/>
                    <a:pt x="209471" y="280273"/>
                  </a:cubicBezTo>
                  <a:cubicBezTo>
                    <a:pt x="256524" y="270653"/>
                    <a:pt x="295862" y="225600"/>
                    <a:pt x="302149" y="178165"/>
                  </a:cubicBezTo>
                  <a:cubicBezTo>
                    <a:pt x="309198" y="125587"/>
                    <a:pt x="284814" y="90440"/>
                    <a:pt x="240332" y="66818"/>
                  </a:cubicBezTo>
                  <a:cubicBezTo>
                    <a:pt x="225663" y="59007"/>
                    <a:pt x="203565" y="56721"/>
                    <a:pt x="218139" y="32337"/>
                  </a:cubicBezTo>
                  <a:cubicBezTo>
                    <a:pt x="229378" y="13383"/>
                    <a:pt x="242046" y="-5096"/>
                    <a:pt x="270050" y="1286"/>
                  </a:cubicBezTo>
                  <a:cubicBezTo>
                    <a:pt x="313103" y="11001"/>
                    <a:pt x="394256" y="106918"/>
                    <a:pt x="389493" y="158829"/>
                  </a:cubicBezTo>
                  <a:cubicBezTo>
                    <a:pt x="381016" y="250936"/>
                    <a:pt x="291386" y="365141"/>
                    <a:pt x="201565" y="384286"/>
                  </a:cubicBezTo>
                  <a:cubicBezTo>
                    <a:pt x="187849" y="387048"/>
                    <a:pt x="173371" y="386667"/>
                    <a:pt x="162417" y="387525"/>
                  </a:cubicBezTo>
                  <a:close/>
                </a:path>
              </a:pathLst>
            </a:custGeom>
            <a:solidFill>
              <a:srgbClr val="FBF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FC452DFB-246E-49D2-90EF-F49248D55EB6}"/>
                </a:ext>
              </a:extLst>
            </p:cNvPr>
            <p:cNvSpPr/>
            <p:nvPr/>
          </p:nvSpPr>
          <p:spPr>
            <a:xfrm>
              <a:off x="9011059" y="1615525"/>
              <a:ext cx="1863712" cy="1247913"/>
            </a:xfrm>
            <a:custGeom>
              <a:avLst/>
              <a:gdLst>
                <a:gd name="connsiteX0" fmla="*/ 536159 w 3572933"/>
                <a:gd name="connsiteY0" fmla="*/ 2425108 h 2428728"/>
                <a:gd name="connsiteX1" fmla="*/ 599024 w 3572933"/>
                <a:gd name="connsiteY1" fmla="*/ 1946096 h 2428728"/>
                <a:gd name="connsiteX2" fmla="*/ 611597 w 3572933"/>
                <a:gd name="connsiteY2" fmla="*/ 1862942 h 2428728"/>
                <a:gd name="connsiteX3" fmla="*/ 711419 w 3572933"/>
                <a:gd name="connsiteY3" fmla="*/ 1419744 h 2428728"/>
                <a:gd name="connsiteX4" fmla="*/ 772284 w 3572933"/>
                <a:gd name="connsiteY4" fmla="*/ 1140185 h 2428728"/>
                <a:gd name="connsiteX5" fmla="*/ 755806 w 3572933"/>
                <a:gd name="connsiteY5" fmla="*/ 987785 h 2428728"/>
                <a:gd name="connsiteX6" fmla="*/ 722278 w 3572933"/>
                <a:gd name="connsiteY6" fmla="*/ 910538 h 2428728"/>
                <a:gd name="connsiteX7" fmla="*/ 280222 w 3572933"/>
                <a:gd name="connsiteY7" fmla="*/ 691653 h 2428728"/>
                <a:gd name="connsiteX8" fmla="*/ 57433 w 3572933"/>
                <a:gd name="connsiteY8" fmla="*/ 735087 h 2428728"/>
                <a:gd name="connsiteX9" fmla="*/ 2569 w 3572933"/>
                <a:gd name="connsiteY9" fmla="*/ 735849 h 2428728"/>
                <a:gd name="connsiteX10" fmla="*/ 37144 w 3572933"/>
                <a:gd name="connsiteY10" fmla="*/ 702511 h 2428728"/>
                <a:gd name="connsiteX11" fmla="*/ 836863 w 3572933"/>
                <a:gd name="connsiteY11" fmla="*/ 268648 h 2428728"/>
                <a:gd name="connsiteX12" fmla="*/ 1327972 w 3572933"/>
                <a:gd name="connsiteY12" fmla="*/ 108152 h 2428728"/>
                <a:gd name="connsiteX13" fmla="*/ 1388170 w 3572933"/>
                <a:gd name="connsiteY13" fmla="*/ 100817 h 2428728"/>
                <a:gd name="connsiteX14" fmla="*/ 1399600 w 3572933"/>
                <a:gd name="connsiteY14" fmla="*/ 97484 h 2428728"/>
                <a:gd name="connsiteX15" fmla="*/ 1364072 w 3572933"/>
                <a:gd name="connsiteY15" fmla="*/ 97007 h 2428728"/>
                <a:gd name="connsiteX16" fmla="*/ 1408840 w 3572933"/>
                <a:gd name="connsiteY16" fmla="*/ 66432 h 2428728"/>
                <a:gd name="connsiteX17" fmla="*/ 1836703 w 3572933"/>
                <a:gd name="connsiteY17" fmla="*/ 2519 h 2428728"/>
                <a:gd name="connsiteX18" fmla="*/ 1860325 w 3572933"/>
                <a:gd name="connsiteY18" fmla="*/ 138 h 2428728"/>
                <a:gd name="connsiteX19" fmla="*/ 1886423 w 3572933"/>
                <a:gd name="connsiteY19" fmla="*/ 14902 h 2428728"/>
                <a:gd name="connsiteX20" fmla="*/ 1866611 w 3572933"/>
                <a:gd name="connsiteY20" fmla="*/ 32618 h 2428728"/>
                <a:gd name="connsiteX21" fmla="*/ 1756407 w 3572933"/>
                <a:gd name="connsiteY21" fmla="*/ 62146 h 2428728"/>
                <a:gd name="connsiteX22" fmla="*/ 869248 w 3572933"/>
                <a:gd name="connsiteY22" fmla="*/ 345610 h 2428728"/>
                <a:gd name="connsiteX23" fmla="*/ 825814 w 3572933"/>
                <a:gd name="connsiteY23" fmla="*/ 359707 h 2428728"/>
                <a:gd name="connsiteX24" fmla="*/ 1118994 w 3572933"/>
                <a:gd name="connsiteY24" fmla="*/ 304938 h 2428728"/>
                <a:gd name="connsiteX25" fmla="*/ 1421603 w 3572933"/>
                <a:gd name="connsiteY25" fmla="*/ 301223 h 2428728"/>
                <a:gd name="connsiteX26" fmla="*/ 693417 w 3572933"/>
                <a:gd name="connsiteY26" fmla="*/ 500105 h 2428728"/>
                <a:gd name="connsiteX27" fmla="*/ 693131 w 3572933"/>
                <a:gd name="connsiteY27" fmla="*/ 502201 h 2428728"/>
                <a:gd name="connsiteX28" fmla="*/ 696465 w 3572933"/>
                <a:gd name="connsiteY28" fmla="*/ 499343 h 2428728"/>
                <a:gd name="connsiteX29" fmla="*/ 846960 w 3572933"/>
                <a:gd name="connsiteY29" fmla="*/ 482389 h 2428728"/>
                <a:gd name="connsiteX30" fmla="*/ 1175191 w 3572933"/>
                <a:gd name="connsiteY30" fmla="*/ 482770 h 2428728"/>
                <a:gd name="connsiteX31" fmla="*/ 1458370 w 3572933"/>
                <a:gd name="connsiteY31" fmla="*/ 513726 h 2428728"/>
                <a:gd name="connsiteX32" fmla="*/ 1476562 w 3572933"/>
                <a:gd name="connsiteY32" fmla="*/ 519060 h 2428728"/>
                <a:gd name="connsiteX33" fmla="*/ 1496374 w 3572933"/>
                <a:gd name="connsiteY33" fmla="*/ 536967 h 2428728"/>
                <a:gd name="connsiteX34" fmla="*/ 1470943 w 3572933"/>
                <a:gd name="connsiteY34" fmla="*/ 552588 h 2428728"/>
                <a:gd name="connsiteX35" fmla="*/ 1290253 w 3572933"/>
                <a:gd name="connsiteY35" fmla="*/ 554303 h 2428728"/>
                <a:gd name="connsiteX36" fmla="*/ 1226626 w 3572933"/>
                <a:gd name="connsiteY36" fmla="*/ 557160 h 2428728"/>
                <a:gd name="connsiteX37" fmla="*/ 1495803 w 3572933"/>
                <a:gd name="connsiteY37" fmla="*/ 704226 h 2428728"/>
                <a:gd name="connsiteX38" fmla="*/ 1724974 w 3572933"/>
                <a:gd name="connsiteY38" fmla="*/ 880534 h 2428728"/>
                <a:gd name="connsiteX39" fmla="*/ 1750120 w 3572933"/>
                <a:gd name="connsiteY39" fmla="*/ 908918 h 2428728"/>
                <a:gd name="connsiteX40" fmla="*/ 1753264 w 3572933"/>
                <a:gd name="connsiteY40" fmla="*/ 938827 h 2428728"/>
                <a:gd name="connsiteX41" fmla="*/ 1726879 w 3572933"/>
                <a:gd name="connsiteY41" fmla="*/ 936255 h 2428728"/>
                <a:gd name="connsiteX42" fmla="*/ 1574670 w 3572933"/>
                <a:gd name="connsiteY42" fmla="*/ 848149 h 2428728"/>
                <a:gd name="connsiteX43" fmla="*/ 1363024 w 3572933"/>
                <a:gd name="connsiteY43" fmla="*/ 779283 h 2428728"/>
                <a:gd name="connsiteX44" fmla="*/ 1477801 w 3572933"/>
                <a:gd name="connsiteY44" fmla="*/ 884153 h 2428728"/>
                <a:gd name="connsiteX45" fmla="*/ 1505899 w 3572933"/>
                <a:gd name="connsiteY45" fmla="*/ 962734 h 2428728"/>
                <a:gd name="connsiteX46" fmla="*/ 1436653 w 3572933"/>
                <a:gd name="connsiteY46" fmla="*/ 932350 h 2428728"/>
                <a:gd name="connsiteX47" fmla="*/ 1222721 w 3572933"/>
                <a:gd name="connsiteY47" fmla="*/ 806334 h 2428728"/>
                <a:gd name="connsiteX48" fmla="*/ 1337307 w 3572933"/>
                <a:gd name="connsiteY48" fmla="*/ 1159711 h 2428728"/>
                <a:gd name="connsiteX49" fmla="*/ 1357500 w 3572933"/>
                <a:gd name="connsiteY49" fmla="*/ 1223053 h 2428728"/>
                <a:gd name="connsiteX50" fmla="*/ 1352642 w 3572933"/>
                <a:gd name="connsiteY50" fmla="*/ 1253152 h 2428728"/>
                <a:gd name="connsiteX51" fmla="*/ 1325972 w 3572933"/>
                <a:gd name="connsiteY51" fmla="*/ 1239055 h 2428728"/>
                <a:gd name="connsiteX52" fmla="*/ 1207195 w 3572933"/>
                <a:gd name="connsiteY52" fmla="*/ 1054746 h 2428728"/>
                <a:gd name="connsiteX53" fmla="*/ 1326544 w 3572933"/>
                <a:gd name="connsiteY53" fmla="*/ 1440032 h 2428728"/>
                <a:gd name="connsiteX54" fmla="*/ 1308446 w 3572933"/>
                <a:gd name="connsiteY54" fmla="*/ 1448033 h 2428728"/>
                <a:gd name="connsiteX55" fmla="*/ 1156046 w 3572933"/>
                <a:gd name="connsiteY55" fmla="*/ 1195811 h 2428728"/>
                <a:gd name="connsiteX56" fmla="*/ 1166714 w 3572933"/>
                <a:gd name="connsiteY56" fmla="*/ 1354402 h 2428728"/>
                <a:gd name="connsiteX57" fmla="*/ 1151284 w 3572933"/>
                <a:gd name="connsiteY57" fmla="*/ 1395551 h 2428728"/>
                <a:gd name="connsiteX58" fmla="*/ 1118232 w 3572933"/>
                <a:gd name="connsiteY58" fmla="*/ 1362880 h 2428728"/>
                <a:gd name="connsiteX59" fmla="*/ 1119375 w 3572933"/>
                <a:gd name="connsiteY59" fmla="*/ 1514994 h 2428728"/>
                <a:gd name="connsiteX60" fmla="*/ 1154427 w 3572933"/>
                <a:gd name="connsiteY60" fmla="*/ 1536806 h 2428728"/>
                <a:gd name="connsiteX61" fmla="*/ 1244152 w 3572933"/>
                <a:gd name="connsiteY61" fmla="*/ 1586241 h 2428728"/>
                <a:gd name="connsiteX62" fmla="*/ 1258345 w 3572933"/>
                <a:gd name="connsiteY62" fmla="*/ 1656059 h 2428728"/>
                <a:gd name="connsiteX63" fmla="*/ 1264917 w 3572933"/>
                <a:gd name="connsiteY63" fmla="*/ 1667108 h 2428728"/>
                <a:gd name="connsiteX64" fmla="*/ 1302636 w 3572933"/>
                <a:gd name="connsiteY64" fmla="*/ 1622912 h 2428728"/>
                <a:gd name="connsiteX65" fmla="*/ 1333878 w 3572933"/>
                <a:gd name="connsiteY65" fmla="*/ 1597766 h 2428728"/>
                <a:gd name="connsiteX66" fmla="*/ 1358548 w 3572933"/>
                <a:gd name="connsiteY66" fmla="*/ 1629675 h 2428728"/>
                <a:gd name="connsiteX67" fmla="*/ 1373121 w 3572933"/>
                <a:gd name="connsiteY67" fmla="*/ 1660727 h 2428728"/>
                <a:gd name="connsiteX68" fmla="*/ 1414840 w 3572933"/>
                <a:gd name="connsiteY68" fmla="*/ 1535759 h 2428728"/>
                <a:gd name="connsiteX69" fmla="*/ 1423127 w 3572933"/>
                <a:gd name="connsiteY69" fmla="*/ 1412981 h 2428728"/>
                <a:gd name="connsiteX70" fmla="*/ 1437700 w 3572933"/>
                <a:gd name="connsiteY70" fmla="*/ 1378977 h 2428728"/>
                <a:gd name="connsiteX71" fmla="*/ 1460560 w 3572933"/>
                <a:gd name="connsiteY71" fmla="*/ 1405647 h 2428728"/>
                <a:gd name="connsiteX72" fmla="*/ 1523235 w 3572933"/>
                <a:gd name="connsiteY72" fmla="*/ 1777027 h 2428728"/>
                <a:gd name="connsiteX73" fmla="*/ 1556191 w 3572933"/>
                <a:gd name="connsiteY73" fmla="*/ 1660727 h 2428728"/>
                <a:gd name="connsiteX74" fmla="*/ 1605912 w 3572933"/>
                <a:gd name="connsiteY74" fmla="*/ 1653773 h 2428728"/>
                <a:gd name="connsiteX75" fmla="*/ 1643250 w 3572933"/>
                <a:gd name="connsiteY75" fmla="*/ 1717210 h 2428728"/>
                <a:gd name="connsiteX76" fmla="*/ 1637821 w 3572933"/>
                <a:gd name="connsiteY76" fmla="*/ 1639867 h 2428728"/>
                <a:gd name="connsiteX77" fmla="*/ 1695923 w 3572933"/>
                <a:gd name="connsiteY77" fmla="*/ 1613292 h 2428728"/>
                <a:gd name="connsiteX78" fmla="*/ 1680874 w 3572933"/>
                <a:gd name="connsiteY78" fmla="*/ 1562333 h 2428728"/>
                <a:gd name="connsiteX79" fmla="*/ 1684588 w 3572933"/>
                <a:gd name="connsiteY79" fmla="*/ 1528710 h 2428728"/>
                <a:gd name="connsiteX80" fmla="*/ 1712592 w 3572933"/>
                <a:gd name="connsiteY80" fmla="*/ 1541664 h 2428728"/>
                <a:gd name="connsiteX81" fmla="*/ 1827273 w 3572933"/>
                <a:gd name="connsiteY81" fmla="*/ 1668823 h 2428728"/>
                <a:gd name="connsiteX82" fmla="*/ 1756312 w 3572933"/>
                <a:gd name="connsiteY82" fmla="*/ 1472513 h 2428728"/>
                <a:gd name="connsiteX83" fmla="*/ 1749644 w 3572933"/>
                <a:gd name="connsiteY83" fmla="*/ 1416506 h 2428728"/>
                <a:gd name="connsiteX84" fmla="*/ 1803746 w 3572933"/>
                <a:gd name="connsiteY84" fmla="*/ 1444128 h 2428728"/>
                <a:gd name="connsiteX85" fmla="*/ 1833178 w 3572933"/>
                <a:gd name="connsiteY85" fmla="*/ 1477085 h 2428728"/>
                <a:gd name="connsiteX86" fmla="*/ 1757359 w 3572933"/>
                <a:gd name="connsiteY86" fmla="*/ 1327733 h 2428728"/>
                <a:gd name="connsiteX87" fmla="*/ 1753931 w 3572933"/>
                <a:gd name="connsiteY87" fmla="*/ 1297062 h 2428728"/>
                <a:gd name="connsiteX88" fmla="*/ 1786696 w 3572933"/>
                <a:gd name="connsiteY88" fmla="*/ 1305158 h 2428728"/>
                <a:gd name="connsiteX89" fmla="*/ 1861944 w 3572933"/>
                <a:gd name="connsiteY89" fmla="*/ 1370309 h 2428728"/>
                <a:gd name="connsiteX90" fmla="*/ 1901282 w 3572933"/>
                <a:gd name="connsiteY90" fmla="*/ 1373929 h 2428728"/>
                <a:gd name="connsiteX91" fmla="*/ 1903568 w 3572933"/>
                <a:gd name="connsiteY91" fmla="*/ 1338115 h 2428728"/>
                <a:gd name="connsiteX92" fmla="*/ 1868992 w 3572933"/>
                <a:gd name="connsiteY92" fmla="*/ 1254866 h 2428728"/>
                <a:gd name="connsiteX93" fmla="*/ 1859086 w 3572933"/>
                <a:gd name="connsiteY93" fmla="*/ 1211718 h 2428728"/>
                <a:gd name="connsiteX94" fmla="*/ 1906997 w 3572933"/>
                <a:gd name="connsiteY94" fmla="*/ 1216576 h 2428728"/>
                <a:gd name="connsiteX95" fmla="*/ 1862611 w 3572933"/>
                <a:gd name="connsiteY95" fmla="*/ 1138566 h 2428728"/>
                <a:gd name="connsiteX96" fmla="*/ 1859944 w 3572933"/>
                <a:gd name="connsiteY96" fmla="*/ 1103514 h 2428728"/>
                <a:gd name="connsiteX97" fmla="*/ 1895472 w 3572933"/>
                <a:gd name="connsiteY97" fmla="*/ 1103609 h 2428728"/>
                <a:gd name="connsiteX98" fmla="*/ 2070446 w 3572933"/>
                <a:gd name="connsiteY98" fmla="*/ 1224958 h 2428728"/>
                <a:gd name="connsiteX99" fmla="*/ 2310286 w 3572933"/>
                <a:gd name="connsiteY99" fmla="*/ 1506136 h 2428728"/>
                <a:gd name="connsiteX100" fmla="*/ 2288474 w 3572933"/>
                <a:gd name="connsiteY100" fmla="*/ 1444223 h 2428728"/>
                <a:gd name="connsiteX101" fmla="*/ 2288378 w 3572933"/>
                <a:gd name="connsiteY101" fmla="*/ 1408981 h 2428728"/>
                <a:gd name="connsiteX102" fmla="*/ 2319334 w 3572933"/>
                <a:gd name="connsiteY102" fmla="*/ 1413839 h 2428728"/>
                <a:gd name="connsiteX103" fmla="*/ 2336765 w 3572933"/>
                <a:gd name="connsiteY103" fmla="*/ 1417553 h 2428728"/>
                <a:gd name="connsiteX104" fmla="*/ 2335527 w 3572933"/>
                <a:gd name="connsiteY104" fmla="*/ 1403647 h 2428728"/>
                <a:gd name="connsiteX105" fmla="*/ 2338194 w 3572933"/>
                <a:gd name="connsiteY105" fmla="*/ 1360499 h 2428728"/>
                <a:gd name="connsiteX106" fmla="*/ 2376675 w 3572933"/>
                <a:gd name="connsiteY106" fmla="*/ 1372976 h 2428728"/>
                <a:gd name="connsiteX107" fmla="*/ 2502976 w 3572933"/>
                <a:gd name="connsiteY107" fmla="*/ 1437651 h 2428728"/>
                <a:gd name="connsiteX108" fmla="*/ 2543648 w 3572933"/>
                <a:gd name="connsiteY108" fmla="*/ 1435556 h 2428728"/>
                <a:gd name="connsiteX109" fmla="*/ 2537648 w 3572933"/>
                <a:gd name="connsiteY109" fmla="*/ 1400694 h 2428728"/>
                <a:gd name="connsiteX110" fmla="*/ 2536790 w 3572933"/>
                <a:gd name="connsiteY110" fmla="*/ 1361546 h 2428728"/>
                <a:gd name="connsiteX111" fmla="*/ 2573842 w 3572933"/>
                <a:gd name="connsiteY111" fmla="*/ 1375453 h 2428728"/>
                <a:gd name="connsiteX112" fmla="*/ 2670140 w 3572933"/>
                <a:gd name="connsiteY112" fmla="*/ 1436032 h 2428728"/>
                <a:gd name="connsiteX113" fmla="*/ 2729957 w 3572933"/>
                <a:gd name="connsiteY113" fmla="*/ 1445176 h 2428728"/>
                <a:gd name="connsiteX114" fmla="*/ 2800157 w 3572933"/>
                <a:gd name="connsiteY114" fmla="*/ 1467750 h 2428728"/>
                <a:gd name="connsiteX115" fmla="*/ 2891692 w 3572933"/>
                <a:gd name="connsiteY115" fmla="*/ 1524329 h 2428728"/>
                <a:gd name="connsiteX116" fmla="*/ 2935888 w 3572933"/>
                <a:gd name="connsiteY116" fmla="*/ 1589480 h 2428728"/>
                <a:gd name="connsiteX117" fmla="*/ 2914361 w 3572933"/>
                <a:gd name="connsiteY117" fmla="*/ 1729402 h 2428728"/>
                <a:gd name="connsiteX118" fmla="*/ 2915314 w 3572933"/>
                <a:gd name="connsiteY118" fmla="*/ 1762263 h 2428728"/>
                <a:gd name="connsiteX119" fmla="*/ 2915790 w 3572933"/>
                <a:gd name="connsiteY119" fmla="*/ 1763882 h 2428728"/>
                <a:gd name="connsiteX120" fmla="*/ 2939317 w 3572933"/>
                <a:gd name="connsiteY120" fmla="*/ 1716067 h 2428728"/>
                <a:gd name="connsiteX121" fmla="*/ 2982846 w 3572933"/>
                <a:gd name="connsiteY121" fmla="*/ 1725592 h 2428728"/>
                <a:gd name="connsiteX122" fmla="*/ 3156868 w 3572933"/>
                <a:gd name="connsiteY122" fmla="*/ 1838558 h 2428728"/>
                <a:gd name="connsiteX123" fmla="*/ 3126769 w 3572933"/>
                <a:gd name="connsiteY123" fmla="*/ 1705208 h 2428728"/>
                <a:gd name="connsiteX124" fmla="*/ 3104194 w 3572933"/>
                <a:gd name="connsiteY124" fmla="*/ 1622722 h 2428728"/>
                <a:gd name="connsiteX125" fmla="*/ 3109433 w 3572933"/>
                <a:gd name="connsiteY125" fmla="*/ 1588813 h 2428728"/>
                <a:gd name="connsiteX126" fmla="*/ 3140866 w 3572933"/>
                <a:gd name="connsiteY126" fmla="*/ 1605005 h 2428728"/>
                <a:gd name="connsiteX127" fmla="*/ 3192206 w 3572933"/>
                <a:gd name="connsiteY127" fmla="*/ 1661108 h 2428728"/>
                <a:gd name="connsiteX128" fmla="*/ 3447857 w 3572933"/>
                <a:gd name="connsiteY128" fmla="*/ 1839606 h 2428728"/>
                <a:gd name="connsiteX129" fmla="*/ 3564442 w 3572933"/>
                <a:gd name="connsiteY129" fmla="*/ 1939619 h 2428728"/>
                <a:gd name="connsiteX130" fmla="*/ 3571205 w 3572933"/>
                <a:gd name="connsiteY130" fmla="*/ 1951906 h 2428728"/>
                <a:gd name="connsiteX131" fmla="*/ 3572920 w 3572933"/>
                <a:gd name="connsiteY131" fmla="*/ 2393390 h 2428728"/>
                <a:gd name="connsiteX132" fmla="*/ 3534439 w 3572933"/>
                <a:gd name="connsiteY132" fmla="*/ 2428632 h 2428728"/>
                <a:gd name="connsiteX133" fmla="*/ 3363370 w 3572933"/>
                <a:gd name="connsiteY133" fmla="*/ 2428156 h 2428728"/>
                <a:gd name="connsiteX134" fmla="*/ 592928 w 3572933"/>
                <a:gd name="connsiteY134" fmla="*/ 2428061 h 2428728"/>
                <a:gd name="connsiteX135" fmla="*/ 536159 w 3572933"/>
                <a:gd name="connsiteY135" fmla="*/ 2425108 h 2428728"/>
                <a:gd name="connsiteX0" fmla="*/ 536159 w 3643742"/>
                <a:gd name="connsiteY0" fmla="*/ 2425108 h 2438659"/>
                <a:gd name="connsiteX1" fmla="*/ 599024 w 3643742"/>
                <a:gd name="connsiteY1" fmla="*/ 1946096 h 2438659"/>
                <a:gd name="connsiteX2" fmla="*/ 611597 w 3643742"/>
                <a:gd name="connsiteY2" fmla="*/ 1862942 h 2438659"/>
                <a:gd name="connsiteX3" fmla="*/ 711419 w 3643742"/>
                <a:gd name="connsiteY3" fmla="*/ 1419744 h 2438659"/>
                <a:gd name="connsiteX4" fmla="*/ 772284 w 3643742"/>
                <a:gd name="connsiteY4" fmla="*/ 1140185 h 2438659"/>
                <a:gd name="connsiteX5" fmla="*/ 755806 w 3643742"/>
                <a:gd name="connsiteY5" fmla="*/ 987785 h 2438659"/>
                <a:gd name="connsiteX6" fmla="*/ 722278 w 3643742"/>
                <a:gd name="connsiteY6" fmla="*/ 910538 h 2438659"/>
                <a:gd name="connsiteX7" fmla="*/ 280222 w 3643742"/>
                <a:gd name="connsiteY7" fmla="*/ 691653 h 2438659"/>
                <a:gd name="connsiteX8" fmla="*/ 57433 w 3643742"/>
                <a:gd name="connsiteY8" fmla="*/ 735087 h 2438659"/>
                <a:gd name="connsiteX9" fmla="*/ 2569 w 3643742"/>
                <a:gd name="connsiteY9" fmla="*/ 735849 h 2438659"/>
                <a:gd name="connsiteX10" fmla="*/ 37144 w 3643742"/>
                <a:gd name="connsiteY10" fmla="*/ 702511 h 2438659"/>
                <a:gd name="connsiteX11" fmla="*/ 836863 w 3643742"/>
                <a:gd name="connsiteY11" fmla="*/ 268648 h 2438659"/>
                <a:gd name="connsiteX12" fmla="*/ 1327972 w 3643742"/>
                <a:gd name="connsiteY12" fmla="*/ 108152 h 2438659"/>
                <a:gd name="connsiteX13" fmla="*/ 1388170 w 3643742"/>
                <a:gd name="connsiteY13" fmla="*/ 100817 h 2438659"/>
                <a:gd name="connsiteX14" fmla="*/ 1399600 w 3643742"/>
                <a:gd name="connsiteY14" fmla="*/ 97484 h 2438659"/>
                <a:gd name="connsiteX15" fmla="*/ 1364072 w 3643742"/>
                <a:gd name="connsiteY15" fmla="*/ 97007 h 2438659"/>
                <a:gd name="connsiteX16" fmla="*/ 1408840 w 3643742"/>
                <a:gd name="connsiteY16" fmla="*/ 66432 h 2438659"/>
                <a:gd name="connsiteX17" fmla="*/ 1836703 w 3643742"/>
                <a:gd name="connsiteY17" fmla="*/ 2519 h 2438659"/>
                <a:gd name="connsiteX18" fmla="*/ 1860325 w 3643742"/>
                <a:gd name="connsiteY18" fmla="*/ 138 h 2438659"/>
                <a:gd name="connsiteX19" fmla="*/ 1886423 w 3643742"/>
                <a:gd name="connsiteY19" fmla="*/ 14902 h 2438659"/>
                <a:gd name="connsiteX20" fmla="*/ 1866611 w 3643742"/>
                <a:gd name="connsiteY20" fmla="*/ 32618 h 2438659"/>
                <a:gd name="connsiteX21" fmla="*/ 1756407 w 3643742"/>
                <a:gd name="connsiteY21" fmla="*/ 62146 h 2438659"/>
                <a:gd name="connsiteX22" fmla="*/ 869248 w 3643742"/>
                <a:gd name="connsiteY22" fmla="*/ 345610 h 2438659"/>
                <a:gd name="connsiteX23" fmla="*/ 825814 w 3643742"/>
                <a:gd name="connsiteY23" fmla="*/ 359707 h 2438659"/>
                <a:gd name="connsiteX24" fmla="*/ 1118994 w 3643742"/>
                <a:gd name="connsiteY24" fmla="*/ 304938 h 2438659"/>
                <a:gd name="connsiteX25" fmla="*/ 1421603 w 3643742"/>
                <a:gd name="connsiteY25" fmla="*/ 301223 h 2438659"/>
                <a:gd name="connsiteX26" fmla="*/ 693417 w 3643742"/>
                <a:gd name="connsiteY26" fmla="*/ 500105 h 2438659"/>
                <a:gd name="connsiteX27" fmla="*/ 693131 w 3643742"/>
                <a:gd name="connsiteY27" fmla="*/ 502201 h 2438659"/>
                <a:gd name="connsiteX28" fmla="*/ 696465 w 3643742"/>
                <a:gd name="connsiteY28" fmla="*/ 499343 h 2438659"/>
                <a:gd name="connsiteX29" fmla="*/ 846960 w 3643742"/>
                <a:gd name="connsiteY29" fmla="*/ 482389 h 2438659"/>
                <a:gd name="connsiteX30" fmla="*/ 1175191 w 3643742"/>
                <a:gd name="connsiteY30" fmla="*/ 482770 h 2438659"/>
                <a:gd name="connsiteX31" fmla="*/ 1458370 w 3643742"/>
                <a:gd name="connsiteY31" fmla="*/ 513726 h 2438659"/>
                <a:gd name="connsiteX32" fmla="*/ 1476562 w 3643742"/>
                <a:gd name="connsiteY32" fmla="*/ 519060 h 2438659"/>
                <a:gd name="connsiteX33" fmla="*/ 1496374 w 3643742"/>
                <a:gd name="connsiteY33" fmla="*/ 536967 h 2438659"/>
                <a:gd name="connsiteX34" fmla="*/ 1470943 w 3643742"/>
                <a:gd name="connsiteY34" fmla="*/ 552588 h 2438659"/>
                <a:gd name="connsiteX35" fmla="*/ 1290253 w 3643742"/>
                <a:gd name="connsiteY35" fmla="*/ 554303 h 2438659"/>
                <a:gd name="connsiteX36" fmla="*/ 1226626 w 3643742"/>
                <a:gd name="connsiteY36" fmla="*/ 557160 h 2438659"/>
                <a:gd name="connsiteX37" fmla="*/ 1495803 w 3643742"/>
                <a:gd name="connsiteY37" fmla="*/ 704226 h 2438659"/>
                <a:gd name="connsiteX38" fmla="*/ 1724974 w 3643742"/>
                <a:gd name="connsiteY38" fmla="*/ 880534 h 2438659"/>
                <a:gd name="connsiteX39" fmla="*/ 1750120 w 3643742"/>
                <a:gd name="connsiteY39" fmla="*/ 908918 h 2438659"/>
                <a:gd name="connsiteX40" fmla="*/ 1753264 w 3643742"/>
                <a:gd name="connsiteY40" fmla="*/ 938827 h 2438659"/>
                <a:gd name="connsiteX41" fmla="*/ 1726879 w 3643742"/>
                <a:gd name="connsiteY41" fmla="*/ 936255 h 2438659"/>
                <a:gd name="connsiteX42" fmla="*/ 1574670 w 3643742"/>
                <a:gd name="connsiteY42" fmla="*/ 848149 h 2438659"/>
                <a:gd name="connsiteX43" fmla="*/ 1363024 w 3643742"/>
                <a:gd name="connsiteY43" fmla="*/ 779283 h 2438659"/>
                <a:gd name="connsiteX44" fmla="*/ 1477801 w 3643742"/>
                <a:gd name="connsiteY44" fmla="*/ 884153 h 2438659"/>
                <a:gd name="connsiteX45" fmla="*/ 1505899 w 3643742"/>
                <a:gd name="connsiteY45" fmla="*/ 962734 h 2438659"/>
                <a:gd name="connsiteX46" fmla="*/ 1436653 w 3643742"/>
                <a:gd name="connsiteY46" fmla="*/ 932350 h 2438659"/>
                <a:gd name="connsiteX47" fmla="*/ 1222721 w 3643742"/>
                <a:gd name="connsiteY47" fmla="*/ 806334 h 2438659"/>
                <a:gd name="connsiteX48" fmla="*/ 1337307 w 3643742"/>
                <a:gd name="connsiteY48" fmla="*/ 1159711 h 2438659"/>
                <a:gd name="connsiteX49" fmla="*/ 1357500 w 3643742"/>
                <a:gd name="connsiteY49" fmla="*/ 1223053 h 2438659"/>
                <a:gd name="connsiteX50" fmla="*/ 1352642 w 3643742"/>
                <a:gd name="connsiteY50" fmla="*/ 1253152 h 2438659"/>
                <a:gd name="connsiteX51" fmla="*/ 1325972 w 3643742"/>
                <a:gd name="connsiteY51" fmla="*/ 1239055 h 2438659"/>
                <a:gd name="connsiteX52" fmla="*/ 1207195 w 3643742"/>
                <a:gd name="connsiteY52" fmla="*/ 1054746 h 2438659"/>
                <a:gd name="connsiteX53" fmla="*/ 1326544 w 3643742"/>
                <a:gd name="connsiteY53" fmla="*/ 1440032 h 2438659"/>
                <a:gd name="connsiteX54" fmla="*/ 1308446 w 3643742"/>
                <a:gd name="connsiteY54" fmla="*/ 1448033 h 2438659"/>
                <a:gd name="connsiteX55" fmla="*/ 1156046 w 3643742"/>
                <a:gd name="connsiteY55" fmla="*/ 1195811 h 2438659"/>
                <a:gd name="connsiteX56" fmla="*/ 1166714 w 3643742"/>
                <a:gd name="connsiteY56" fmla="*/ 1354402 h 2438659"/>
                <a:gd name="connsiteX57" fmla="*/ 1151284 w 3643742"/>
                <a:gd name="connsiteY57" fmla="*/ 1395551 h 2438659"/>
                <a:gd name="connsiteX58" fmla="*/ 1118232 w 3643742"/>
                <a:gd name="connsiteY58" fmla="*/ 1362880 h 2438659"/>
                <a:gd name="connsiteX59" fmla="*/ 1119375 w 3643742"/>
                <a:gd name="connsiteY59" fmla="*/ 1514994 h 2438659"/>
                <a:gd name="connsiteX60" fmla="*/ 1154427 w 3643742"/>
                <a:gd name="connsiteY60" fmla="*/ 1536806 h 2438659"/>
                <a:gd name="connsiteX61" fmla="*/ 1244152 w 3643742"/>
                <a:gd name="connsiteY61" fmla="*/ 1586241 h 2438659"/>
                <a:gd name="connsiteX62" fmla="*/ 1258345 w 3643742"/>
                <a:gd name="connsiteY62" fmla="*/ 1656059 h 2438659"/>
                <a:gd name="connsiteX63" fmla="*/ 1264917 w 3643742"/>
                <a:gd name="connsiteY63" fmla="*/ 1667108 h 2438659"/>
                <a:gd name="connsiteX64" fmla="*/ 1302636 w 3643742"/>
                <a:gd name="connsiteY64" fmla="*/ 1622912 h 2438659"/>
                <a:gd name="connsiteX65" fmla="*/ 1333878 w 3643742"/>
                <a:gd name="connsiteY65" fmla="*/ 1597766 h 2438659"/>
                <a:gd name="connsiteX66" fmla="*/ 1358548 w 3643742"/>
                <a:gd name="connsiteY66" fmla="*/ 1629675 h 2438659"/>
                <a:gd name="connsiteX67" fmla="*/ 1373121 w 3643742"/>
                <a:gd name="connsiteY67" fmla="*/ 1660727 h 2438659"/>
                <a:gd name="connsiteX68" fmla="*/ 1414840 w 3643742"/>
                <a:gd name="connsiteY68" fmla="*/ 1535759 h 2438659"/>
                <a:gd name="connsiteX69" fmla="*/ 1423127 w 3643742"/>
                <a:gd name="connsiteY69" fmla="*/ 1412981 h 2438659"/>
                <a:gd name="connsiteX70" fmla="*/ 1437700 w 3643742"/>
                <a:gd name="connsiteY70" fmla="*/ 1378977 h 2438659"/>
                <a:gd name="connsiteX71" fmla="*/ 1460560 w 3643742"/>
                <a:gd name="connsiteY71" fmla="*/ 1405647 h 2438659"/>
                <a:gd name="connsiteX72" fmla="*/ 1523235 w 3643742"/>
                <a:gd name="connsiteY72" fmla="*/ 1777027 h 2438659"/>
                <a:gd name="connsiteX73" fmla="*/ 1556191 w 3643742"/>
                <a:gd name="connsiteY73" fmla="*/ 1660727 h 2438659"/>
                <a:gd name="connsiteX74" fmla="*/ 1605912 w 3643742"/>
                <a:gd name="connsiteY74" fmla="*/ 1653773 h 2438659"/>
                <a:gd name="connsiteX75" fmla="*/ 1643250 w 3643742"/>
                <a:gd name="connsiteY75" fmla="*/ 1717210 h 2438659"/>
                <a:gd name="connsiteX76" fmla="*/ 1637821 w 3643742"/>
                <a:gd name="connsiteY76" fmla="*/ 1639867 h 2438659"/>
                <a:gd name="connsiteX77" fmla="*/ 1695923 w 3643742"/>
                <a:gd name="connsiteY77" fmla="*/ 1613292 h 2438659"/>
                <a:gd name="connsiteX78" fmla="*/ 1680874 w 3643742"/>
                <a:gd name="connsiteY78" fmla="*/ 1562333 h 2438659"/>
                <a:gd name="connsiteX79" fmla="*/ 1684588 w 3643742"/>
                <a:gd name="connsiteY79" fmla="*/ 1528710 h 2438659"/>
                <a:gd name="connsiteX80" fmla="*/ 1712592 w 3643742"/>
                <a:gd name="connsiteY80" fmla="*/ 1541664 h 2438659"/>
                <a:gd name="connsiteX81" fmla="*/ 1827273 w 3643742"/>
                <a:gd name="connsiteY81" fmla="*/ 1668823 h 2438659"/>
                <a:gd name="connsiteX82" fmla="*/ 1756312 w 3643742"/>
                <a:gd name="connsiteY82" fmla="*/ 1472513 h 2438659"/>
                <a:gd name="connsiteX83" fmla="*/ 1749644 w 3643742"/>
                <a:gd name="connsiteY83" fmla="*/ 1416506 h 2438659"/>
                <a:gd name="connsiteX84" fmla="*/ 1803746 w 3643742"/>
                <a:gd name="connsiteY84" fmla="*/ 1444128 h 2438659"/>
                <a:gd name="connsiteX85" fmla="*/ 1833178 w 3643742"/>
                <a:gd name="connsiteY85" fmla="*/ 1477085 h 2438659"/>
                <a:gd name="connsiteX86" fmla="*/ 1757359 w 3643742"/>
                <a:gd name="connsiteY86" fmla="*/ 1327733 h 2438659"/>
                <a:gd name="connsiteX87" fmla="*/ 1753931 w 3643742"/>
                <a:gd name="connsiteY87" fmla="*/ 1297062 h 2438659"/>
                <a:gd name="connsiteX88" fmla="*/ 1786696 w 3643742"/>
                <a:gd name="connsiteY88" fmla="*/ 1305158 h 2438659"/>
                <a:gd name="connsiteX89" fmla="*/ 1861944 w 3643742"/>
                <a:gd name="connsiteY89" fmla="*/ 1370309 h 2438659"/>
                <a:gd name="connsiteX90" fmla="*/ 1901282 w 3643742"/>
                <a:gd name="connsiteY90" fmla="*/ 1373929 h 2438659"/>
                <a:gd name="connsiteX91" fmla="*/ 1903568 w 3643742"/>
                <a:gd name="connsiteY91" fmla="*/ 1338115 h 2438659"/>
                <a:gd name="connsiteX92" fmla="*/ 1868992 w 3643742"/>
                <a:gd name="connsiteY92" fmla="*/ 1254866 h 2438659"/>
                <a:gd name="connsiteX93" fmla="*/ 1859086 w 3643742"/>
                <a:gd name="connsiteY93" fmla="*/ 1211718 h 2438659"/>
                <a:gd name="connsiteX94" fmla="*/ 1906997 w 3643742"/>
                <a:gd name="connsiteY94" fmla="*/ 1216576 h 2438659"/>
                <a:gd name="connsiteX95" fmla="*/ 1862611 w 3643742"/>
                <a:gd name="connsiteY95" fmla="*/ 1138566 h 2438659"/>
                <a:gd name="connsiteX96" fmla="*/ 1859944 w 3643742"/>
                <a:gd name="connsiteY96" fmla="*/ 1103514 h 2438659"/>
                <a:gd name="connsiteX97" fmla="*/ 1895472 w 3643742"/>
                <a:gd name="connsiteY97" fmla="*/ 1103609 h 2438659"/>
                <a:gd name="connsiteX98" fmla="*/ 2070446 w 3643742"/>
                <a:gd name="connsiteY98" fmla="*/ 1224958 h 2438659"/>
                <a:gd name="connsiteX99" fmla="*/ 2310286 w 3643742"/>
                <a:gd name="connsiteY99" fmla="*/ 1506136 h 2438659"/>
                <a:gd name="connsiteX100" fmla="*/ 2288474 w 3643742"/>
                <a:gd name="connsiteY100" fmla="*/ 1444223 h 2438659"/>
                <a:gd name="connsiteX101" fmla="*/ 2288378 w 3643742"/>
                <a:gd name="connsiteY101" fmla="*/ 1408981 h 2438659"/>
                <a:gd name="connsiteX102" fmla="*/ 2319334 w 3643742"/>
                <a:gd name="connsiteY102" fmla="*/ 1413839 h 2438659"/>
                <a:gd name="connsiteX103" fmla="*/ 2336765 w 3643742"/>
                <a:gd name="connsiteY103" fmla="*/ 1417553 h 2438659"/>
                <a:gd name="connsiteX104" fmla="*/ 2335527 w 3643742"/>
                <a:gd name="connsiteY104" fmla="*/ 1403647 h 2438659"/>
                <a:gd name="connsiteX105" fmla="*/ 2338194 w 3643742"/>
                <a:gd name="connsiteY105" fmla="*/ 1360499 h 2438659"/>
                <a:gd name="connsiteX106" fmla="*/ 2376675 w 3643742"/>
                <a:gd name="connsiteY106" fmla="*/ 1372976 h 2438659"/>
                <a:gd name="connsiteX107" fmla="*/ 2502976 w 3643742"/>
                <a:gd name="connsiteY107" fmla="*/ 1437651 h 2438659"/>
                <a:gd name="connsiteX108" fmla="*/ 2543648 w 3643742"/>
                <a:gd name="connsiteY108" fmla="*/ 1435556 h 2438659"/>
                <a:gd name="connsiteX109" fmla="*/ 2537648 w 3643742"/>
                <a:gd name="connsiteY109" fmla="*/ 1400694 h 2438659"/>
                <a:gd name="connsiteX110" fmla="*/ 2536790 w 3643742"/>
                <a:gd name="connsiteY110" fmla="*/ 1361546 h 2438659"/>
                <a:gd name="connsiteX111" fmla="*/ 2573842 w 3643742"/>
                <a:gd name="connsiteY111" fmla="*/ 1375453 h 2438659"/>
                <a:gd name="connsiteX112" fmla="*/ 2670140 w 3643742"/>
                <a:gd name="connsiteY112" fmla="*/ 1436032 h 2438659"/>
                <a:gd name="connsiteX113" fmla="*/ 2729957 w 3643742"/>
                <a:gd name="connsiteY113" fmla="*/ 1445176 h 2438659"/>
                <a:gd name="connsiteX114" fmla="*/ 2800157 w 3643742"/>
                <a:gd name="connsiteY114" fmla="*/ 1467750 h 2438659"/>
                <a:gd name="connsiteX115" fmla="*/ 2891692 w 3643742"/>
                <a:gd name="connsiteY115" fmla="*/ 1524329 h 2438659"/>
                <a:gd name="connsiteX116" fmla="*/ 2935888 w 3643742"/>
                <a:gd name="connsiteY116" fmla="*/ 1589480 h 2438659"/>
                <a:gd name="connsiteX117" fmla="*/ 2914361 w 3643742"/>
                <a:gd name="connsiteY117" fmla="*/ 1729402 h 2438659"/>
                <a:gd name="connsiteX118" fmla="*/ 2915314 w 3643742"/>
                <a:gd name="connsiteY118" fmla="*/ 1762263 h 2438659"/>
                <a:gd name="connsiteX119" fmla="*/ 2915790 w 3643742"/>
                <a:gd name="connsiteY119" fmla="*/ 1763882 h 2438659"/>
                <a:gd name="connsiteX120" fmla="*/ 2939317 w 3643742"/>
                <a:gd name="connsiteY120" fmla="*/ 1716067 h 2438659"/>
                <a:gd name="connsiteX121" fmla="*/ 2982846 w 3643742"/>
                <a:gd name="connsiteY121" fmla="*/ 1725592 h 2438659"/>
                <a:gd name="connsiteX122" fmla="*/ 3156868 w 3643742"/>
                <a:gd name="connsiteY122" fmla="*/ 1838558 h 2438659"/>
                <a:gd name="connsiteX123" fmla="*/ 3126769 w 3643742"/>
                <a:gd name="connsiteY123" fmla="*/ 1705208 h 2438659"/>
                <a:gd name="connsiteX124" fmla="*/ 3104194 w 3643742"/>
                <a:gd name="connsiteY124" fmla="*/ 1622722 h 2438659"/>
                <a:gd name="connsiteX125" fmla="*/ 3109433 w 3643742"/>
                <a:gd name="connsiteY125" fmla="*/ 1588813 h 2438659"/>
                <a:gd name="connsiteX126" fmla="*/ 3140866 w 3643742"/>
                <a:gd name="connsiteY126" fmla="*/ 1605005 h 2438659"/>
                <a:gd name="connsiteX127" fmla="*/ 3192206 w 3643742"/>
                <a:gd name="connsiteY127" fmla="*/ 1661108 h 2438659"/>
                <a:gd name="connsiteX128" fmla="*/ 3447857 w 3643742"/>
                <a:gd name="connsiteY128" fmla="*/ 1839606 h 2438659"/>
                <a:gd name="connsiteX129" fmla="*/ 3564442 w 3643742"/>
                <a:gd name="connsiteY129" fmla="*/ 1939619 h 2438659"/>
                <a:gd name="connsiteX130" fmla="*/ 3571205 w 3643742"/>
                <a:gd name="connsiteY130" fmla="*/ 1951906 h 2438659"/>
                <a:gd name="connsiteX131" fmla="*/ 3572920 w 3643742"/>
                <a:gd name="connsiteY131" fmla="*/ 2393390 h 2438659"/>
                <a:gd name="connsiteX132" fmla="*/ 3363370 w 3643742"/>
                <a:gd name="connsiteY132" fmla="*/ 2428156 h 2438659"/>
                <a:gd name="connsiteX133" fmla="*/ 592928 w 3643742"/>
                <a:gd name="connsiteY133" fmla="*/ 2428061 h 2438659"/>
                <a:gd name="connsiteX134" fmla="*/ 536159 w 3643742"/>
                <a:gd name="connsiteY134" fmla="*/ 2425108 h 2438659"/>
                <a:gd name="connsiteX0" fmla="*/ 536159 w 3643279"/>
                <a:gd name="connsiteY0" fmla="*/ 2425108 h 2428156"/>
                <a:gd name="connsiteX1" fmla="*/ 599024 w 3643279"/>
                <a:gd name="connsiteY1" fmla="*/ 1946096 h 2428156"/>
                <a:gd name="connsiteX2" fmla="*/ 611597 w 3643279"/>
                <a:gd name="connsiteY2" fmla="*/ 1862942 h 2428156"/>
                <a:gd name="connsiteX3" fmla="*/ 711419 w 3643279"/>
                <a:gd name="connsiteY3" fmla="*/ 1419744 h 2428156"/>
                <a:gd name="connsiteX4" fmla="*/ 772284 w 3643279"/>
                <a:gd name="connsiteY4" fmla="*/ 1140185 h 2428156"/>
                <a:gd name="connsiteX5" fmla="*/ 755806 w 3643279"/>
                <a:gd name="connsiteY5" fmla="*/ 987785 h 2428156"/>
                <a:gd name="connsiteX6" fmla="*/ 722278 w 3643279"/>
                <a:gd name="connsiteY6" fmla="*/ 910538 h 2428156"/>
                <a:gd name="connsiteX7" fmla="*/ 280222 w 3643279"/>
                <a:gd name="connsiteY7" fmla="*/ 691653 h 2428156"/>
                <a:gd name="connsiteX8" fmla="*/ 57433 w 3643279"/>
                <a:gd name="connsiteY8" fmla="*/ 735087 h 2428156"/>
                <a:gd name="connsiteX9" fmla="*/ 2569 w 3643279"/>
                <a:gd name="connsiteY9" fmla="*/ 735849 h 2428156"/>
                <a:gd name="connsiteX10" fmla="*/ 37144 w 3643279"/>
                <a:gd name="connsiteY10" fmla="*/ 702511 h 2428156"/>
                <a:gd name="connsiteX11" fmla="*/ 836863 w 3643279"/>
                <a:gd name="connsiteY11" fmla="*/ 268648 h 2428156"/>
                <a:gd name="connsiteX12" fmla="*/ 1327972 w 3643279"/>
                <a:gd name="connsiteY12" fmla="*/ 108152 h 2428156"/>
                <a:gd name="connsiteX13" fmla="*/ 1388170 w 3643279"/>
                <a:gd name="connsiteY13" fmla="*/ 100817 h 2428156"/>
                <a:gd name="connsiteX14" fmla="*/ 1399600 w 3643279"/>
                <a:gd name="connsiteY14" fmla="*/ 97484 h 2428156"/>
                <a:gd name="connsiteX15" fmla="*/ 1364072 w 3643279"/>
                <a:gd name="connsiteY15" fmla="*/ 97007 h 2428156"/>
                <a:gd name="connsiteX16" fmla="*/ 1408840 w 3643279"/>
                <a:gd name="connsiteY16" fmla="*/ 66432 h 2428156"/>
                <a:gd name="connsiteX17" fmla="*/ 1836703 w 3643279"/>
                <a:gd name="connsiteY17" fmla="*/ 2519 h 2428156"/>
                <a:gd name="connsiteX18" fmla="*/ 1860325 w 3643279"/>
                <a:gd name="connsiteY18" fmla="*/ 138 h 2428156"/>
                <a:gd name="connsiteX19" fmla="*/ 1886423 w 3643279"/>
                <a:gd name="connsiteY19" fmla="*/ 14902 h 2428156"/>
                <a:gd name="connsiteX20" fmla="*/ 1866611 w 3643279"/>
                <a:gd name="connsiteY20" fmla="*/ 32618 h 2428156"/>
                <a:gd name="connsiteX21" fmla="*/ 1756407 w 3643279"/>
                <a:gd name="connsiteY21" fmla="*/ 62146 h 2428156"/>
                <a:gd name="connsiteX22" fmla="*/ 869248 w 3643279"/>
                <a:gd name="connsiteY22" fmla="*/ 345610 h 2428156"/>
                <a:gd name="connsiteX23" fmla="*/ 825814 w 3643279"/>
                <a:gd name="connsiteY23" fmla="*/ 359707 h 2428156"/>
                <a:gd name="connsiteX24" fmla="*/ 1118994 w 3643279"/>
                <a:gd name="connsiteY24" fmla="*/ 304938 h 2428156"/>
                <a:gd name="connsiteX25" fmla="*/ 1421603 w 3643279"/>
                <a:gd name="connsiteY25" fmla="*/ 301223 h 2428156"/>
                <a:gd name="connsiteX26" fmla="*/ 693417 w 3643279"/>
                <a:gd name="connsiteY26" fmla="*/ 500105 h 2428156"/>
                <a:gd name="connsiteX27" fmla="*/ 693131 w 3643279"/>
                <a:gd name="connsiteY27" fmla="*/ 502201 h 2428156"/>
                <a:gd name="connsiteX28" fmla="*/ 696465 w 3643279"/>
                <a:gd name="connsiteY28" fmla="*/ 499343 h 2428156"/>
                <a:gd name="connsiteX29" fmla="*/ 846960 w 3643279"/>
                <a:gd name="connsiteY29" fmla="*/ 482389 h 2428156"/>
                <a:gd name="connsiteX30" fmla="*/ 1175191 w 3643279"/>
                <a:gd name="connsiteY30" fmla="*/ 482770 h 2428156"/>
                <a:gd name="connsiteX31" fmla="*/ 1458370 w 3643279"/>
                <a:gd name="connsiteY31" fmla="*/ 513726 h 2428156"/>
                <a:gd name="connsiteX32" fmla="*/ 1476562 w 3643279"/>
                <a:gd name="connsiteY32" fmla="*/ 519060 h 2428156"/>
                <a:gd name="connsiteX33" fmla="*/ 1496374 w 3643279"/>
                <a:gd name="connsiteY33" fmla="*/ 536967 h 2428156"/>
                <a:gd name="connsiteX34" fmla="*/ 1470943 w 3643279"/>
                <a:gd name="connsiteY34" fmla="*/ 552588 h 2428156"/>
                <a:gd name="connsiteX35" fmla="*/ 1290253 w 3643279"/>
                <a:gd name="connsiteY35" fmla="*/ 554303 h 2428156"/>
                <a:gd name="connsiteX36" fmla="*/ 1226626 w 3643279"/>
                <a:gd name="connsiteY36" fmla="*/ 557160 h 2428156"/>
                <a:gd name="connsiteX37" fmla="*/ 1495803 w 3643279"/>
                <a:gd name="connsiteY37" fmla="*/ 704226 h 2428156"/>
                <a:gd name="connsiteX38" fmla="*/ 1724974 w 3643279"/>
                <a:gd name="connsiteY38" fmla="*/ 880534 h 2428156"/>
                <a:gd name="connsiteX39" fmla="*/ 1750120 w 3643279"/>
                <a:gd name="connsiteY39" fmla="*/ 908918 h 2428156"/>
                <a:gd name="connsiteX40" fmla="*/ 1753264 w 3643279"/>
                <a:gd name="connsiteY40" fmla="*/ 938827 h 2428156"/>
                <a:gd name="connsiteX41" fmla="*/ 1726879 w 3643279"/>
                <a:gd name="connsiteY41" fmla="*/ 936255 h 2428156"/>
                <a:gd name="connsiteX42" fmla="*/ 1574670 w 3643279"/>
                <a:gd name="connsiteY42" fmla="*/ 848149 h 2428156"/>
                <a:gd name="connsiteX43" fmla="*/ 1363024 w 3643279"/>
                <a:gd name="connsiteY43" fmla="*/ 779283 h 2428156"/>
                <a:gd name="connsiteX44" fmla="*/ 1477801 w 3643279"/>
                <a:gd name="connsiteY44" fmla="*/ 884153 h 2428156"/>
                <a:gd name="connsiteX45" fmla="*/ 1505899 w 3643279"/>
                <a:gd name="connsiteY45" fmla="*/ 962734 h 2428156"/>
                <a:gd name="connsiteX46" fmla="*/ 1436653 w 3643279"/>
                <a:gd name="connsiteY46" fmla="*/ 932350 h 2428156"/>
                <a:gd name="connsiteX47" fmla="*/ 1222721 w 3643279"/>
                <a:gd name="connsiteY47" fmla="*/ 806334 h 2428156"/>
                <a:gd name="connsiteX48" fmla="*/ 1337307 w 3643279"/>
                <a:gd name="connsiteY48" fmla="*/ 1159711 h 2428156"/>
                <a:gd name="connsiteX49" fmla="*/ 1357500 w 3643279"/>
                <a:gd name="connsiteY49" fmla="*/ 1223053 h 2428156"/>
                <a:gd name="connsiteX50" fmla="*/ 1352642 w 3643279"/>
                <a:gd name="connsiteY50" fmla="*/ 1253152 h 2428156"/>
                <a:gd name="connsiteX51" fmla="*/ 1325972 w 3643279"/>
                <a:gd name="connsiteY51" fmla="*/ 1239055 h 2428156"/>
                <a:gd name="connsiteX52" fmla="*/ 1207195 w 3643279"/>
                <a:gd name="connsiteY52" fmla="*/ 1054746 h 2428156"/>
                <a:gd name="connsiteX53" fmla="*/ 1326544 w 3643279"/>
                <a:gd name="connsiteY53" fmla="*/ 1440032 h 2428156"/>
                <a:gd name="connsiteX54" fmla="*/ 1308446 w 3643279"/>
                <a:gd name="connsiteY54" fmla="*/ 1448033 h 2428156"/>
                <a:gd name="connsiteX55" fmla="*/ 1156046 w 3643279"/>
                <a:gd name="connsiteY55" fmla="*/ 1195811 h 2428156"/>
                <a:gd name="connsiteX56" fmla="*/ 1166714 w 3643279"/>
                <a:gd name="connsiteY56" fmla="*/ 1354402 h 2428156"/>
                <a:gd name="connsiteX57" fmla="*/ 1151284 w 3643279"/>
                <a:gd name="connsiteY57" fmla="*/ 1395551 h 2428156"/>
                <a:gd name="connsiteX58" fmla="*/ 1118232 w 3643279"/>
                <a:gd name="connsiteY58" fmla="*/ 1362880 h 2428156"/>
                <a:gd name="connsiteX59" fmla="*/ 1119375 w 3643279"/>
                <a:gd name="connsiteY59" fmla="*/ 1514994 h 2428156"/>
                <a:gd name="connsiteX60" fmla="*/ 1154427 w 3643279"/>
                <a:gd name="connsiteY60" fmla="*/ 1536806 h 2428156"/>
                <a:gd name="connsiteX61" fmla="*/ 1244152 w 3643279"/>
                <a:gd name="connsiteY61" fmla="*/ 1586241 h 2428156"/>
                <a:gd name="connsiteX62" fmla="*/ 1258345 w 3643279"/>
                <a:gd name="connsiteY62" fmla="*/ 1656059 h 2428156"/>
                <a:gd name="connsiteX63" fmla="*/ 1264917 w 3643279"/>
                <a:gd name="connsiteY63" fmla="*/ 1667108 h 2428156"/>
                <a:gd name="connsiteX64" fmla="*/ 1302636 w 3643279"/>
                <a:gd name="connsiteY64" fmla="*/ 1622912 h 2428156"/>
                <a:gd name="connsiteX65" fmla="*/ 1333878 w 3643279"/>
                <a:gd name="connsiteY65" fmla="*/ 1597766 h 2428156"/>
                <a:gd name="connsiteX66" fmla="*/ 1358548 w 3643279"/>
                <a:gd name="connsiteY66" fmla="*/ 1629675 h 2428156"/>
                <a:gd name="connsiteX67" fmla="*/ 1373121 w 3643279"/>
                <a:gd name="connsiteY67" fmla="*/ 1660727 h 2428156"/>
                <a:gd name="connsiteX68" fmla="*/ 1414840 w 3643279"/>
                <a:gd name="connsiteY68" fmla="*/ 1535759 h 2428156"/>
                <a:gd name="connsiteX69" fmla="*/ 1423127 w 3643279"/>
                <a:gd name="connsiteY69" fmla="*/ 1412981 h 2428156"/>
                <a:gd name="connsiteX70" fmla="*/ 1437700 w 3643279"/>
                <a:gd name="connsiteY70" fmla="*/ 1378977 h 2428156"/>
                <a:gd name="connsiteX71" fmla="*/ 1460560 w 3643279"/>
                <a:gd name="connsiteY71" fmla="*/ 1405647 h 2428156"/>
                <a:gd name="connsiteX72" fmla="*/ 1523235 w 3643279"/>
                <a:gd name="connsiteY72" fmla="*/ 1777027 h 2428156"/>
                <a:gd name="connsiteX73" fmla="*/ 1556191 w 3643279"/>
                <a:gd name="connsiteY73" fmla="*/ 1660727 h 2428156"/>
                <a:gd name="connsiteX74" fmla="*/ 1605912 w 3643279"/>
                <a:gd name="connsiteY74" fmla="*/ 1653773 h 2428156"/>
                <a:gd name="connsiteX75" fmla="*/ 1643250 w 3643279"/>
                <a:gd name="connsiteY75" fmla="*/ 1717210 h 2428156"/>
                <a:gd name="connsiteX76" fmla="*/ 1637821 w 3643279"/>
                <a:gd name="connsiteY76" fmla="*/ 1639867 h 2428156"/>
                <a:gd name="connsiteX77" fmla="*/ 1695923 w 3643279"/>
                <a:gd name="connsiteY77" fmla="*/ 1613292 h 2428156"/>
                <a:gd name="connsiteX78" fmla="*/ 1680874 w 3643279"/>
                <a:gd name="connsiteY78" fmla="*/ 1562333 h 2428156"/>
                <a:gd name="connsiteX79" fmla="*/ 1684588 w 3643279"/>
                <a:gd name="connsiteY79" fmla="*/ 1528710 h 2428156"/>
                <a:gd name="connsiteX80" fmla="*/ 1712592 w 3643279"/>
                <a:gd name="connsiteY80" fmla="*/ 1541664 h 2428156"/>
                <a:gd name="connsiteX81" fmla="*/ 1827273 w 3643279"/>
                <a:gd name="connsiteY81" fmla="*/ 1668823 h 2428156"/>
                <a:gd name="connsiteX82" fmla="*/ 1756312 w 3643279"/>
                <a:gd name="connsiteY82" fmla="*/ 1472513 h 2428156"/>
                <a:gd name="connsiteX83" fmla="*/ 1749644 w 3643279"/>
                <a:gd name="connsiteY83" fmla="*/ 1416506 h 2428156"/>
                <a:gd name="connsiteX84" fmla="*/ 1803746 w 3643279"/>
                <a:gd name="connsiteY84" fmla="*/ 1444128 h 2428156"/>
                <a:gd name="connsiteX85" fmla="*/ 1833178 w 3643279"/>
                <a:gd name="connsiteY85" fmla="*/ 1477085 h 2428156"/>
                <a:gd name="connsiteX86" fmla="*/ 1757359 w 3643279"/>
                <a:gd name="connsiteY86" fmla="*/ 1327733 h 2428156"/>
                <a:gd name="connsiteX87" fmla="*/ 1753931 w 3643279"/>
                <a:gd name="connsiteY87" fmla="*/ 1297062 h 2428156"/>
                <a:gd name="connsiteX88" fmla="*/ 1786696 w 3643279"/>
                <a:gd name="connsiteY88" fmla="*/ 1305158 h 2428156"/>
                <a:gd name="connsiteX89" fmla="*/ 1861944 w 3643279"/>
                <a:gd name="connsiteY89" fmla="*/ 1370309 h 2428156"/>
                <a:gd name="connsiteX90" fmla="*/ 1901282 w 3643279"/>
                <a:gd name="connsiteY90" fmla="*/ 1373929 h 2428156"/>
                <a:gd name="connsiteX91" fmla="*/ 1903568 w 3643279"/>
                <a:gd name="connsiteY91" fmla="*/ 1338115 h 2428156"/>
                <a:gd name="connsiteX92" fmla="*/ 1868992 w 3643279"/>
                <a:gd name="connsiteY92" fmla="*/ 1254866 h 2428156"/>
                <a:gd name="connsiteX93" fmla="*/ 1859086 w 3643279"/>
                <a:gd name="connsiteY93" fmla="*/ 1211718 h 2428156"/>
                <a:gd name="connsiteX94" fmla="*/ 1906997 w 3643279"/>
                <a:gd name="connsiteY94" fmla="*/ 1216576 h 2428156"/>
                <a:gd name="connsiteX95" fmla="*/ 1862611 w 3643279"/>
                <a:gd name="connsiteY95" fmla="*/ 1138566 h 2428156"/>
                <a:gd name="connsiteX96" fmla="*/ 1859944 w 3643279"/>
                <a:gd name="connsiteY96" fmla="*/ 1103514 h 2428156"/>
                <a:gd name="connsiteX97" fmla="*/ 1895472 w 3643279"/>
                <a:gd name="connsiteY97" fmla="*/ 1103609 h 2428156"/>
                <a:gd name="connsiteX98" fmla="*/ 2070446 w 3643279"/>
                <a:gd name="connsiteY98" fmla="*/ 1224958 h 2428156"/>
                <a:gd name="connsiteX99" fmla="*/ 2310286 w 3643279"/>
                <a:gd name="connsiteY99" fmla="*/ 1506136 h 2428156"/>
                <a:gd name="connsiteX100" fmla="*/ 2288474 w 3643279"/>
                <a:gd name="connsiteY100" fmla="*/ 1444223 h 2428156"/>
                <a:gd name="connsiteX101" fmla="*/ 2288378 w 3643279"/>
                <a:gd name="connsiteY101" fmla="*/ 1408981 h 2428156"/>
                <a:gd name="connsiteX102" fmla="*/ 2319334 w 3643279"/>
                <a:gd name="connsiteY102" fmla="*/ 1413839 h 2428156"/>
                <a:gd name="connsiteX103" fmla="*/ 2336765 w 3643279"/>
                <a:gd name="connsiteY103" fmla="*/ 1417553 h 2428156"/>
                <a:gd name="connsiteX104" fmla="*/ 2335527 w 3643279"/>
                <a:gd name="connsiteY104" fmla="*/ 1403647 h 2428156"/>
                <a:gd name="connsiteX105" fmla="*/ 2338194 w 3643279"/>
                <a:gd name="connsiteY105" fmla="*/ 1360499 h 2428156"/>
                <a:gd name="connsiteX106" fmla="*/ 2376675 w 3643279"/>
                <a:gd name="connsiteY106" fmla="*/ 1372976 h 2428156"/>
                <a:gd name="connsiteX107" fmla="*/ 2502976 w 3643279"/>
                <a:gd name="connsiteY107" fmla="*/ 1437651 h 2428156"/>
                <a:gd name="connsiteX108" fmla="*/ 2543648 w 3643279"/>
                <a:gd name="connsiteY108" fmla="*/ 1435556 h 2428156"/>
                <a:gd name="connsiteX109" fmla="*/ 2537648 w 3643279"/>
                <a:gd name="connsiteY109" fmla="*/ 1400694 h 2428156"/>
                <a:gd name="connsiteX110" fmla="*/ 2536790 w 3643279"/>
                <a:gd name="connsiteY110" fmla="*/ 1361546 h 2428156"/>
                <a:gd name="connsiteX111" fmla="*/ 2573842 w 3643279"/>
                <a:gd name="connsiteY111" fmla="*/ 1375453 h 2428156"/>
                <a:gd name="connsiteX112" fmla="*/ 2670140 w 3643279"/>
                <a:gd name="connsiteY112" fmla="*/ 1436032 h 2428156"/>
                <a:gd name="connsiteX113" fmla="*/ 2729957 w 3643279"/>
                <a:gd name="connsiteY113" fmla="*/ 1445176 h 2428156"/>
                <a:gd name="connsiteX114" fmla="*/ 2800157 w 3643279"/>
                <a:gd name="connsiteY114" fmla="*/ 1467750 h 2428156"/>
                <a:gd name="connsiteX115" fmla="*/ 2891692 w 3643279"/>
                <a:gd name="connsiteY115" fmla="*/ 1524329 h 2428156"/>
                <a:gd name="connsiteX116" fmla="*/ 2935888 w 3643279"/>
                <a:gd name="connsiteY116" fmla="*/ 1589480 h 2428156"/>
                <a:gd name="connsiteX117" fmla="*/ 2914361 w 3643279"/>
                <a:gd name="connsiteY117" fmla="*/ 1729402 h 2428156"/>
                <a:gd name="connsiteX118" fmla="*/ 2915314 w 3643279"/>
                <a:gd name="connsiteY118" fmla="*/ 1762263 h 2428156"/>
                <a:gd name="connsiteX119" fmla="*/ 2915790 w 3643279"/>
                <a:gd name="connsiteY119" fmla="*/ 1763882 h 2428156"/>
                <a:gd name="connsiteX120" fmla="*/ 2939317 w 3643279"/>
                <a:gd name="connsiteY120" fmla="*/ 1716067 h 2428156"/>
                <a:gd name="connsiteX121" fmla="*/ 2982846 w 3643279"/>
                <a:gd name="connsiteY121" fmla="*/ 1725592 h 2428156"/>
                <a:gd name="connsiteX122" fmla="*/ 3156868 w 3643279"/>
                <a:gd name="connsiteY122" fmla="*/ 1838558 h 2428156"/>
                <a:gd name="connsiteX123" fmla="*/ 3126769 w 3643279"/>
                <a:gd name="connsiteY123" fmla="*/ 1705208 h 2428156"/>
                <a:gd name="connsiteX124" fmla="*/ 3104194 w 3643279"/>
                <a:gd name="connsiteY124" fmla="*/ 1622722 h 2428156"/>
                <a:gd name="connsiteX125" fmla="*/ 3109433 w 3643279"/>
                <a:gd name="connsiteY125" fmla="*/ 1588813 h 2428156"/>
                <a:gd name="connsiteX126" fmla="*/ 3140866 w 3643279"/>
                <a:gd name="connsiteY126" fmla="*/ 1605005 h 2428156"/>
                <a:gd name="connsiteX127" fmla="*/ 3192206 w 3643279"/>
                <a:gd name="connsiteY127" fmla="*/ 1661108 h 2428156"/>
                <a:gd name="connsiteX128" fmla="*/ 3447857 w 3643279"/>
                <a:gd name="connsiteY128" fmla="*/ 1839606 h 2428156"/>
                <a:gd name="connsiteX129" fmla="*/ 3564442 w 3643279"/>
                <a:gd name="connsiteY129" fmla="*/ 1939619 h 2428156"/>
                <a:gd name="connsiteX130" fmla="*/ 3571205 w 3643279"/>
                <a:gd name="connsiteY130" fmla="*/ 1951906 h 2428156"/>
                <a:gd name="connsiteX131" fmla="*/ 3363370 w 3643279"/>
                <a:gd name="connsiteY131" fmla="*/ 2428156 h 2428156"/>
                <a:gd name="connsiteX132" fmla="*/ 592928 w 3643279"/>
                <a:gd name="connsiteY132" fmla="*/ 2428061 h 2428156"/>
                <a:gd name="connsiteX133" fmla="*/ 536159 w 3643279"/>
                <a:gd name="connsiteY133" fmla="*/ 2425108 h 2428156"/>
                <a:gd name="connsiteX0" fmla="*/ 536159 w 4040981"/>
                <a:gd name="connsiteY0" fmla="*/ 2425108 h 2452706"/>
                <a:gd name="connsiteX1" fmla="*/ 599024 w 4040981"/>
                <a:gd name="connsiteY1" fmla="*/ 1946096 h 2452706"/>
                <a:gd name="connsiteX2" fmla="*/ 611597 w 4040981"/>
                <a:gd name="connsiteY2" fmla="*/ 1862942 h 2452706"/>
                <a:gd name="connsiteX3" fmla="*/ 711419 w 4040981"/>
                <a:gd name="connsiteY3" fmla="*/ 1419744 h 2452706"/>
                <a:gd name="connsiteX4" fmla="*/ 772284 w 4040981"/>
                <a:gd name="connsiteY4" fmla="*/ 1140185 h 2452706"/>
                <a:gd name="connsiteX5" fmla="*/ 755806 w 4040981"/>
                <a:gd name="connsiteY5" fmla="*/ 987785 h 2452706"/>
                <a:gd name="connsiteX6" fmla="*/ 722278 w 4040981"/>
                <a:gd name="connsiteY6" fmla="*/ 910538 h 2452706"/>
                <a:gd name="connsiteX7" fmla="*/ 280222 w 4040981"/>
                <a:gd name="connsiteY7" fmla="*/ 691653 h 2452706"/>
                <a:gd name="connsiteX8" fmla="*/ 57433 w 4040981"/>
                <a:gd name="connsiteY8" fmla="*/ 735087 h 2452706"/>
                <a:gd name="connsiteX9" fmla="*/ 2569 w 4040981"/>
                <a:gd name="connsiteY9" fmla="*/ 735849 h 2452706"/>
                <a:gd name="connsiteX10" fmla="*/ 37144 w 4040981"/>
                <a:gd name="connsiteY10" fmla="*/ 702511 h 2452706"/>
                <a:gd name="connsiteX11" fmla="*/ 836863 w 4040981"/>
                <a:gd name="connsiteY11" fmla="*/ 268648 h 2452706"/>
                <a:gd name="connsiteX12" fmla="*/ 1327972 w 4040981"/>
                <a:gd name="connsiteY12" fmla="*/ 108152 h 2452706"/>
                <a:gd name="connsiteX13" fmla="*/ 1388170 w 4040981"/>
                <a:gd name="connsiteY13" fmla="*/ 100817 h 2452706"/>
                <a:gd name="connsiteX14" fmla="*/ 1399600 w 4040981"/>
                <a:gd name="connsiteY14" fmla="*/ 97484 h 2452706"/>
                <a:gd name="connsiteX15" fmla="*/ 1364072 w 4040981"/>
                <a:gd name="connsiteY15" fmla="*/ 97007 h 2452706"/>
                <a:gd name="connsiteX16" fmla="*/ 1408840 w 4040981"/>
                <a:gd name="connsiteY16" fmla="*/ 66432 h 2452706"/>
                <a:gd name="connsiteX17" fmla="*/ 1836703 w 4040981"/>
                <a:gd name="connsiteY17" fmla="*/ 2519 h 2452706"/>
                <a:gd name="connsiteX18" fmla="*/ 1860325 w 4040981"/>
                <a:gd name="connsiteY18" fmla="*/ 138 h 2452706"/>
                <a:gd name="connsiteX19" fmla="*/ 1886423 w 4040981"/>
                <a:gd name="connsiteY19" fmla="*/ 14902 h 2452706"/>
                <a:gd name="connsiteX20" fmla="*/ 1866611 w 4040981"/>
                <a:gd name="connsiteY20" fmla="*/ 32618 h 2452706"/>
                <a:gd name="connsiteX21" fmla="*/ 1756407 w 4040981"/>
                <a:gd name="connsiteY21" fmla="*/ 62146 h 2452706"/>
                <a:gd name="connsiteX22" fmla="*/ 869248 w 4040981"/>
                <a:gd name="connsiteY22" fmla="*/ 345610 h 2452706"/>
                <a:gd name="connsiteX23" fmla="*/ 825814 w 4040981"/>
                <a:gd name="connsiteY23" fmla="*/ 359707 h 2452706"/>
                <a:gd name="connsiteX24" fmla="*/ 1118994 w 4040981"/>
                <a:gd name="connsiteY24" fmla="*/ 304938 h 2452706"/>
                <a:gd name="connsiteX25" fmla="*/ 1421603 w 4040981"/>
                <a:gd name="connsiteY25" fmla="*/ 301223 h 2452706"/>
                <a:gd name="connsiteX26" fmla="*/ 693417 w 4040981"/>
                <a:gd name="connsiteY26" fmla="*/ 500105 h 2452706"/>
                <a:gd name="connsiteX27" fmla="*/ 693131 w 4040981"/>
                <a:gd name="connsiteY27" fmla="*/ 502201 h 2452706"/>
                <a:gd name="connsiteX28" fmla="*/ 696465 w 4040981"/>
                <a:gd name="connsiteY28" fmla="*/ 499343 h 2452706"/>
                <a:gd name="connsiteX29" fmla="*/ 846960 w 4040981"/>
                <a:gd name="connsiteY29" fmla="*/ 482389 h 2452706"/>
                <a:gd name="connsiteX30" fmla="*/ 1175191 w 4040981"/>
                <a:gd name="connsiteY30" fmla="*/ 482770 h 2452706"/>
                <a:gd name="connsiteX31" fmla="*/ 1458370 w 4040981"/>
                <a:gd name="connsiteY31" fmla="*/ 513726 h 2452706"/>
                <a:gd name="connsiteX32" fmla="*/ 1476562 w 4040981"/>
                <a:gd name="connsiteY32" fmla="*/ 519060 h 2452706"/>
                <a:gd name="connsiteX33" fmla="*/ 1496374 w 4040981"/>
                <a:gd name="connsiteY33" fmla="*/ 536967 h 2452706"/>
                <a:gd name="connsiteX34" fmla="*/ 1470943 w 4040981"/>
                <a:gd name="connsiteY34" fmla="*/ 552588 h 2452706"/>
                <a:gd name="connsiteX35" fmla="*/ 1290253 w 4040981"/>
                <a:gd name="connsiteY35" fmla="*/ 554303 h 2452706"/>
                <a:gd name="connsiteX36" fmla="*/ 1226626 w 4040981"/>
                <a:gd name="connsiteY36" fmla="*/ 557160 h 2452706"/>
                <a:gd name="connsiteX37" fmla="*/ 1495803 w 4040981"/>
                <a:gd name="connsiteY37" fmla="*/ 704226 h 2452706"/>
                <a:gd name="connsiteX38" fmla="*/ 1724974 w 4040981"/>
                <a:gd name="connsiteY38" fmla="*/ 880534 h 2452706"/>
                <a:gd name="connsiteX39" fmla="*/ 1750120 w 4040981"/>
                <a:gd name="connsiteY39" fmla="*/ 908918 h 2452706"/>
                <a:gd name="connsiteX40" fmla="*/ 1753264 w 4040981"/>
                <a:gd name="connsiteY40" fmla="*/ 938827 h 2452706"/>
                <a:gd name="connsiteX41" fmla="*/ 1726879 w 4040981"/>
                <a:gd name="connsiteY41" fmla="*/ 936255 h 2452706"/>
                <a:gd name="connsiteX42" fmla="*/ 1574670 w 4040981"/>
                <a:gd name="connsiteY42" fmla="*/ 848149 h 2452706"/>
                <a:gd name="connsiteX43" fmla="*/ 1363024 w 4040981"/>
                <a:gd name="connsiteY43" fmla="*/ 779283 h 2452706"/>
                <a:gd name="connsiteX44" fmla="*/ 1477801 w 4040981"/>
                <a:gd name="connsiteY44" fmla="*/ 884153 h 2452706"/>
                <a:gd name="connsiteX45" fmla="*/ 1505899 w 4040981"/>
                <a:gd name="connsiteY45" fmla="*/ 962734 h 2452706"/>
                <a:gd name="connsiteX46" fmla="*/ 1436653 w 4040981"/>
                <a:gd name="connsiteY46" fmla="*/ 932350 h 2452706"/>
                <a:gd name="connsiteX47" fmla="*/ 1222721 w 4040981"/>
                <a:gd name="connsiteY47" fmla="*/ 806334 h 2452706"/>
                <a:gd name="connsiteX48" fmla="*/ 1337307 w 4040981"/>
                <a:gd name="connsiteY48" fmla="*/ 1159711 h 2452706"/>
                <a:gd name="connsiteX49" fmla="*/ 1357500 w 4040981"/>
                <a:gd name="connsiteY49" fmla="*/ 1223053 h 2452706"/>
                <a:gd name="connsiteX50" fmla="*/ 1352642 w 4040981"/>
                <a:gd name="connsiteY50" fmla="*/ 1253152 h 2452706"/>
                <a:gd name="connsiteX51" fmla="*/ 1325972 w 4040981"/>
                <a:gd name="connsiteY51" fmla="*/ 1239055 h 2452706"/>
                <a:gd name="connsiteX52" fmla="*/ 1207195 w 4040981"/>
                <a:gd name="connsiteY52" fmla="*/ 1054746 h 2452706"/>
                <a:gd name="connsiteX53" fmla="*/ 1326544 w 4040981"/>
                <a:gd name="connsiteY53" fmla="*/ 1440032 h 2452706"/>
                <a:gd name="connsiteX54" fmla="*/ 1308446 w 4040981"/>
                <a:gd name="connsiteY54" fmla="*/ 1448033 h 2452706"/>
                <a:gd name="connsiteX55" fmla="*/ 1156046 w 4040981"/>
                <a:gd name="connsiteY55" fmla="*/ 1195811 h 2452706"/>
                <a:gd name="connsiteX56" fmla="*/ 1166714 w 4040981"/>
                <a:gd name="connsiteY56" fmla="*/ 1354402 h 2452706"/>
                <a:gd name="connsiteX57" fmla="*/ 1151284 w 4040981"/>
                <a:gd name="connsiteY57" fmla="*/ 1395551 h 2452706"/>
                <a:gd name="connsiteX58" fmla="*/ 1118232 w 4040981"/>
                <a:gd name="connsiteY58" fmla="*/ 1362880 h 2452706"/>
                <a:gd name="connsiteX59" fmla="*/ 1119375 w 4040981"/>
                <a:gd name="connsiteY59" fmla="*/ 1514994 h 2452706"/>
                <a:gd name="connsiteX60" fmla="*/ 1154427 w 4040981"/>
                <a:gd name="connsiteY60" fmla="*/ 1536806 h 2452706"/>
                <a:gd name="connsiteX61" fmla="*/ 1244152 w 4040981"/>
                <a:gd name="connsiteY61" fmla="*/ 1586241 h 2452706"/>
                <a:gd name="connsiteX62" fmla="*/ 1258345 w 4040981"/>
                <a:gd name="connsiteY62" fmla="*/ 1656059 h 2452706"/>
                <a:gd name="connsiteX63" fmla="*/ 1264917 w 4040981"/>
                <a:gd name="connsiteY63" fmla="*/ 1667108 h 2452706"/>
                <a:gd name="connsiteX64" fmla="*/ 1302636 w 4040981"/>
                <a:gd name="connsiteY64" fmla="*/ 1622912 h 2452706"/>
                <a:gd name="connsiteX65" fmla="*/ 1333878 w 4040981"/>
                <a:gd name="connsiteY65" fmla="*/ 1597766 h 2452706"/>
                <a:gd name="connsiteX66" fmla="*/ 1358548 w 4040981"/>
                <a:gd name="connsiteY66" fmla="*/ 1629675 h 2452706"/>
                <a:gd name="connsiteX67" fmla="*/ 1373121 w 4040981"/>
                <a:gd name="connsiteY67" fmla="*/ 1660727 h 2452706"/>
                <a:gd name="connsiteX68" fmla="*/ 1414840 w 4040981"/>
                <a:gd name="connsiteY68" fmla="*/ 1535759 h 2452706"/>
                <a:gd name="connsiteX69" fmla="*/ 1423127 w 4040981"/>
                <a:gd name="connsiteY69" fmla="*/ 1412981 h 2452706"/>
                <a:gd name="connsiteX70" fmla="*/ 1437700 w 4040981"/>
                <a:gd name="connsiteY70" fmla="*/ 1378977 h 2452706"/>
                <a:gd name="connsiteX71" fmla="*/ 1460560 w 4040981"/>
                <a:gd name="connsiteY71" fmla="*/ 1405647 h 2452706"/>
                <a:gd name="connsiteX72" fmla="*/ 1523235 w 4040981"/>
                <a:gd name="connsiteY72" fmla="*/ 1777027 h 2452706"/>
                <a:gd name="connsiteX73" fmla="*/ 1556191 w 4040981"/>
                <a:gd name="connsiteY73" fmla="*/ 1660727 h 2452706"/>
                <a:gd name="connsiteX74" fmla="*/ 1605912 w 4040981"/>
                <a:gd name="connsiteY74" fmla="*/ 1653773 h 2452706"/>
                <a:gd name="connsiteX75" fmla="*/ 1643250 w 4040981"/>
                <a:gd name="connsiteY75" fmla="*/ 1717210 h 2452706"/>
                <a:gd name="connsiteX76" fmla="*/ 1637821 w 4040981"/>
                <a:gd name="connsiteY76" fmla="*/ 1639867 h 2452706"/>
                <a:gd name="connsiteX77" fmla="*/ 1695923 w 4040981"/>
                <a:gd name="connsiteY77" fmla="*/ 1613292 h 2452706"/>
                <a:gd name="connsiteX78" fmla="*/ 1680874 w 4040981"/>
                <a:gd name="connsiteY78" fmla="*/ 1562333 h 2452706"/>
                <a:gd name="connsiteX79" fmla="*/ 1684588 w 4040981"/>
                <a:gd name="connsiteY79" fmla="*/ 1528710 h 2452706"/>
                <a:gd name="connsiteX80" fmla="*/ 1712592 w 4040981"/>
                <a:gd name="connsiteY80" fmla="*/ 1541664 h 2452706"/>
                <a:gd name="connsiteX81" fmla="*/ 1827273 w 4040981"/>
                <a:gd name="connsiteY81" fmla="*/ 1668823 h 2452706"/>
                <a:gd name="connsiteX82" fmla="*/ 1756312 w 4040981"/>
                <a:gd name="connsiteY82" fmla="*/ 1472513 h 2452706"/>
                <a:gd name="connsiteX83" fmla="*/ 1749644 w 4040981"/>
                <a:gd name="connsiteY83" fmla="*/ 1416506 h 2452706"/>
                <a:gd name="connsiteX84" fmla="*/ 1803746 w 4040981"/>
                <a:gd name="connsiteY84" fmla="*/ 1444128 h 2452706"/>
                <a:gd name="connsiteX85" fmla="*/ 1833178 w 4040981"/>
                <a:gd name="connsiteY85" fmla="*/ 1477085 h 2452706"/>
                <a:gd name="connsiteX86" fmla="*/ 1757359 w 4040981"/>
                <a:gd name="connsiteY86" fmla="*/ 1327733 h 2452706"/>
                <a:gd name="connsiteX87" fmla="*/ 1753931 w 4040981"/>
                <a:gd name="connsiteY87" fmla="*/ 1297062 h 2452706"/>
                <a:gd name="connsiteX88" fmla="*/ 1786696 w 4040981"/>
                <a:gd name="connsiteY88" fmla="*/ 1305158 h 2452706"/>
                <a:gd name="connsiteX89" fmla="*/ 1861944 w 4040981"/>
                <a:gd name="connsiteY89" fmla="*/ 1370309 h 2452706"/>
                <a:gd name="connsiteX90" fmla="*/ 1901282 w 4040981"/>
                <a:gd name="connsiteY90" fmla="*/ 1373929 h 2452706"/>
                <a:gd name="connsiteX91" fmla="*/ 1903568 w 4040981"/>
                <a:gd name="connsiteY91" fmla="*/ 1338115 h 2452706"/>
                <a:gd name="connsiteX92" fmla="*/ 1868992 w 4040981"/>
                <a:gd name="connsiteY92" fmla="*/ 1254866 h 2452706"/>
                <a:gd name="connsiteX93" fmla="*/ 1859086 w 4040981"/>
                <a:gd name="connsiteY93" fmla="*/ 1211718 h 2452706"/>
                <a:gd name="connsiteX94" fmla="*/ 1906997 w 4040981"/>
                <a:gd name="connsiteY94" fmla="*/ 1216576 h 2452706"/>
                <a:gd name="connsiteX95" fmla="*/ 1862611 w 4040981"/>
                <a:gd name="connsiteY95" fmla="*/ 1138566 h 2452706"/>
                <a:gd name="connsiteX96" fmla="*/ 1859944 w 4040981"/>
                <a:gd name="connsiteY96" fmla="*/ 1103514 h 2452706"/>
                <a:gd name="connsiteX97" fmla="*/ 1895472 w 4040981"/>
                <a:gd name="connsiteY97" fmla="*/ 1103609 h 2452706"/>
                <a:gd name="connsiteX98" fmla="*/ 2070446 w 4040981"/>
                <a:gd name="connsiteY98" fmla="*/ 1224958 h 2452706"/>
                <a:gd name="connsiteX99" fmla="*/ 2310286 w 4040981"/>
                <a:gd name="connsiteY99" fmla="*/ 1506136 h 2452706"/>
                <a:gd name="connsiteX100" fmla="*/ 2288474 w 4040981"/>
                <a:gd name="connsiteY100" fmla="*/ 1444223 h 2452706"/>
                <a:gd name="connsiteX101" fmla="*/ 2288378 w 4040981"/>
                <a:gd name="connsiteY101" fmla="*/ 1408981 h 2452706"/>
                <a:gd name="connsiteX102" fmla="*/ 2319334 w 4040981"/>
                <a:gd name="connsiteY102" fmla="*/ 1413839 h 2452706"/>
                <a:gd name="connsiteX103" fmla="*/ 2336765 w 4040981"/>
                <a:gd name="connsiteY103" fmla="*/ 1417553 h 2452706"/>
                <a:gd name="connsiteX104" fmla="*/ 2335527 w 4040981"/>
                <a:gd name="connsiteY104" fmla="*/ 1403647 h 2452706"/>
                <a:gd name="connsiteX105" fmla="*/ 2338194 w 4040981"/>
                <a:gd name="connsiteY105" fmla="*/ 1360499 h 2452706"/>
                <a:gd name="connsiteX106" fmla="*/ 2376675 w 4040981"/>
                <a:gd name="connsiteY106" fmla="*/ 1372976 h 2452706"/>
                <a:gd name="connsiteX107" fmla="*/ 2502976 w 4040981"/>
                <a:gd name="connsiteY107" fmla="*/ 1437651 h 2452706"/>
                <a:gd name="connsiteX108" fmla="*/ 2543648 w 4040981"/>
                <a:gd name="connsiteY108" fmla="*/ 1435556 h 2452706"/>
                <a:gd name="connsiteX109" fmla="*/ 2537648 w 4040981"/>
                <a:gd name="connsiteY109" fmla="*/ 1400694 h 2452706"/>
                <a:gd name="connsiteX110" fmla="*/ 2536790 w 4040981"/>
                <a:gd name="connsiteY110" fmla="*/ 1361546 h 2452706"/>
                <a:gd name="connsiteX111" fmla="*/ 2573842 w 4040981"/>
                <a:gd name="connsiteY111" fmla="*/ 1375453 h 2452706"/>
                <a:gd name="connsiteX112" fmla="*/ 2670140 w 4040981"/>
                <a:gd name="connsiteY112" fmla="*/ 1436032 h 2452706"/>
                <a:gd name="connsiteX113" fmla="*/ 2729957 w 4040981"/>
                <a:gd name="connsiteY113" fmla="*/ 1445176 h 2452706"/>
                <a:gd name="connsiteX114" fmla="*/ 2800157 w 4040981"/>
                <a:gd name="connsiteY114" fmla="*/ 1467750 h 2452706"/>
                <a:gd name="connsiteX115" fmla="*/ 2891692 w 4040981"/>
                <a:gd name="connsiteY115" fmla="*/ 1524329 h 2452706"/>
                <a:gd name="connsiteX116" fmla="*/ 2935888 w 4040981"/>
                <a:gd name="connsiteY116" fmla="*/ 1589480 h 2452706"/>
                <a:gd name="connsiteX117" fmla="*/ 2914361 w 4040981"/>
                <a:gd name="connsiteY117" fmla="*/ 1729402 h 2452706"/>
                <a:gd name="connsiteX118" fmla="*/ 2915314 w 4040981"/>
                <a:gd name="connsiteY118" fmla="*/ 1762263 h 2452706"/>
                <a:gd name="connsiteX119" fmla="*/ 2915790 w 4040981"/>
                <a:gd name="connsiteY119" fmla="*/ 1763882 h 2452706"/>
                <a:gd name="connsiteX120" fmla="*/ 2939317 w 4040981"/>
                <a:gd name="connsiteY120" fmla="*/ 1716067 h 2452706"/>
                <a:gd name="connsiteX121" fmla="*/ 2982846 w 4040981"/>
                <a:gd name="connsiteY121" fmla="*/ 1725592 h 2452706"/>
                <a:gd name="connsiteX122" fmla="*/ 3156868 w 4040981"/>
                <a:gd name="connsiteY122" fmla="*/ 1838558 h 2452706"/>
                <a:gd name="connsiteX123" fmla="*/ 3126769 w 4040981"/>
                <a:gd name="connsiteY123" fmla="*/ 1705208 h 2452706"/>
                <a:gd name="connsiteX124" fmla="*/ 3104194 w 4040981"/>
                <a:gd name="connsiteY124" fmla="*/ 1622722 h 2452706"/>
                <a:gd name="connsiteX125" fmla="*/ 3109433 w 4040981"/>
                <a:gd name="connsiteY125" fmla="*/ 1588813 h 2452706"/>
                <a:gd name="connsiteX126" fmla="*/ 3140866 w 4040981"/>
                <a:gd name="connsiteY126" fmla="*/ 1605005 h 2452706"/>
                <a:gd name="connsiteX127" fmla="*/ 3192206 w 4040981"/>
                <a:gd name="connsiteY127" fmla="*/ 1661108 h 2452706"/>
                <a:gd name="connsiteX128" fmla="*/ 3447857 w 4040981"/>
                <a:gd name="connsiteY128" fmla="*/ 1839606 h 2452706"/>
                <a:gd name="connsiteX129" fmla="*/ 3564442 w 4040981"/>
                <a:gd name="connsiteY129" fmla="*/ 1939619 h 2452706"/>
                <a:gd name="connsiteX130" fmla="*/ 3571205 w 4040981"/>
                <a:gd name="connsiteY130" fmla="*/ 1951906 h 2452706"/>
                <a:gd name="connsiteX131" fmla="*/ 3884037 w 4040981"/>
                <a:gd name="connsiteY131" fmla="*/ 2452706 h 2452706"/>
                <a:gd name="connsiteX132" fmla="*/ 592928 w 4040981"/>
                <a:gd name="connsiteY132" fmla="*/ 2428061 h 2452706"/>
                <a:gd name="connsiteX133" fmla="*/ 536159 w 4040981"/>
                <a:gd name="connsiteY133" fmla="*/ 2425108 h 2452706"/>
                <a:gd name="connsiteX0" fmla="*/ 536159 w 3884037"/>
                <a:gd name="connsiteY0" fmla="*/ 2425108 h 2452706"/>
                <a:gd name="connsiteX1" fmla="*/ 599024 w 3884037"/>
                <a:gd name="connsiteY1" fmla="*/ 1946096 h 2452706"/>
                <a:gd name="connsiteX2" fmla="*/ 611597 w 3884037"/>
                <a:gd name="connsiteY2" fmla="*/ 1862942 h 2452706"/>
                <a:gd name="connsiteX3" fmla="*/ 711419 w 3884037"/>
                <a:gd name="connsiteY3" fmla="*/ 1419744 h 2452706"/>
                <a:gd name="connsiteX4" fmla="*/ 772284 w 3884037"/>
                <a:gd name="connsiteY4" fmla="*/ 1140185 h 2452706"/>
                <a:gd name="connsiteX5" fmla="*/ 755806 w 3884037"/>
                <a:gd name="connsiteY5" fmla="*/ 987785 h 2452706"/>
                <a:gd name="connsiteX6" fmla="*/ 722278 w 3884037"/>
                <a:gd name="connsiteY6" fmla="*/ 910538 h 2452706"/>
                <a:gd name="connsiteX7" fmla="*/ 280222 w 3884037"/>
                <a:gd name="connsiteY7" fmla="*/ 691653 h 2452706"/>
                <a:gd name="connsiteX8" fmla="*/ 57433 w 3884037"/>
                <a:gd name="connsiteY8" fmla="*/ 735087 h 2452706"/>
                <a:gd name="connsiteX9" fmla="*/ 2569 w 3884037"/>
                <a:gd name="connsiteY9" fmla="*/ 735849 h 2452706"/>
                <a:gd name="connsiteX10" fmla="*/ 37144 w 3884037"/>
                <a:gd name="connsiteY10" fmla="*/ 702511 h 2452706"/>
                <a:gd name="connsiteX11" fmla="*/ 836863 w 3884037"/>
                <a:gd name="connsiteY11" fmla="*/ 268648 h 2452706"/>
                <a:gd name="connsiteX12" fmla="*/ 1327972 w 3884037"/>
                <a:gd name="connsiteY12" fmla="*/ 108152 h 2452706"/>
                <a:gd name="connsiteX13" fmla="*/ 1388170 w 3884037"/>
                <a:gd name="connsiteY13" fmla="*/ 100817 h 2452706"/>
                <a:gd name="connsiteX14" fmla="*/ 1399600 w 3884037"/>
                <a:gd name="connsiteY14" fmla="*/ 97484 h 2452706"/>
                <a:gd name="connsiteX15" fmla="*/ 1364072 w 3884037"/>
                <a:gd name="connsiteY15" fmla="*/ 97007 h 2452706"/>
                <a:gd name="connsiteX16" fmla="*/ 1408840 w 3884037"/>
                <a:gd name="connsiteY16" fmla="*/ 66432 h 2452706"/>
                <a:gd name="connsiteX17" fmla="*/ 1836703 w 3884037"/>
                <a:gd name="connsiteY17" fmla="*/ 2519 h 2452706"/>
                <a:gd name="connsiteX18" fmla="*/ 1860325 w 3884037"/>
                <a:gd name="connsiteY18" fmla="*/ 138 h 2452706"/>
                <a:gd name="connsiteX19" fmla="*/ 1886423 w 3884037"/>
                <a:gd name="connsiteY19" fmla="*/ 14902 h 2452706"/>
                <a:gd name="connsiteX20" fmla="*/ 1866611 w 3884037"/>
                <a:gd name="connsiteY20" fmla="*/ 32618 h 2452706"/>
                <a:gd name="connsiteX21" fmla="*/ 1756407 w 3884037"/>
                <a:gd name="connsiteY21" fmla="*/ 62146 h 2452706"/>
                <a:gd name="connsiteX22" fmla="*/ 869248 w 3884037"/>
                <a:gd name="connsiteY22" fmla="*/ 345610 h 2452706"/>
                <a:gd name="connsiteX23" fmla="*/ 825814 w 3884037"/>
                <a:gd name="connsiteY23" fmla="*/ 359707 h 2452706"/>
                <a:gd name="connsiteX24" fmla="*/ 1118994 w 3884037"/>
                <a:gd name="connsiteY24" fmla="*/ 304938 h 2452706"/>
                <a:gd name="connsiteX25" fmla="*/ 1421603 w 3884037"/>
                <a:gd name="connsiteY25" fmla="*/ 301223 h 2452706"/>
                <a:gd name="connsiteX26" fmla="*/ 693417 w 3884037"/>
                <a:gd name="connsiteY26" fmla="*/ 500105 h 2452706"/>
                <a:gd name="connsiteX27" fmla="*/ 693131 w 3884037"/>
                <a:gd name="connsiteY27" fmla="*/ 502201 h 2452706"/>
                <a:gd name="connsiteX28" fmla="*/ 696465 w 3884037"/>
                <a:gd name="connsiteY28" fmla="*/ 499343 h 2452706"/>
                <a:gd name="connsiteX29" fmla="*/ 846960 w 3884037"/>
                <a:gd name="connsiteY29" fmla="*/ 482389 h 2452706"/>
                <a:gd name="connsiteX30" fmla="*/ 1175191 w 3884037"/>
                <a:gd name="connsiteY30" fmla="*/ 482770 h 2452706"/>
                <a:gd name="connsiteX31" fmla="*/ 1458370 w 3884037"/>
                <a:gd name="connsiteY31" fmla="*/ 513726 h 2452706"/>
                <a:gd name="connsiteX32" fmla="*/ 1476562 w 3884037"/>
                <a:gd name="connsiteY32" fmla="*/ 519060 h 2452706"/>
                <a:gd name="connsiteX33" fmla="*/ 1496374 w 3884037"/>
                <a:gd name="connsiteY33" fmla="*/ 536967 h 2452706"/>
                <a:gd name="connsiteX34" fmla="*/ 1470943 w 3884037"/>
                <a:gd name="connsiteY34" fmla="*/ 552588 h 2452706"/>
                <a:gd name="connsiteX35" fmla="*/ 1290253 w 3884037"/>
                <a:gd name="connsiteY35" fmla="*/ 554303 h 2452706"/>
                <a:gd name="connsiteX36" fmla="*/ 1226626 w 3884037"/>
                <a:gd name="connsiteY36" fmla="*/ 557160 h 2452706"/>
                <a:gd name="connsiteX37" fmla="*/ 1495803 w 3884037"/>
                <a:gd name="connsiteY37" fmla="*/ 704226 h 2452706"/>
                <a:gd name="connsiteX38" fmla="*/ 1724974 w 3884037"/>
                <a:gd name="connsiteY38" fmla="*/ 880534 h 2452706"/>
                <a:gd name="connsiteX39" fmla="*/ 1750120 w 3884037"/>
                <a:gd name="connsiteY39" fmla="*/ 908918 h 2452706"/>
                <a:gd name="connsiteX40" fmla="*/ 1753264 w 3884037"/>
                <a:gd name="connsiteY40" fmla="*/ 938827 h 2452706"/>
                <a:gd name="connsiteX41" fmla="*/ 1726879 w 3884037"/>
                <a:gd name="connsiteY41" fmla="*/ 936255 h 2452706"/>
                <a:gd name="connsiteX42" fmla="*/ 1574670 w 3884037"/>
                <a:gd name="connsiteY42" fmla="*/ 848149 h 2452706"/>
                <a:gd name="connsiteX43" fmla="*/ 1363024 w 3884037"/>
                <a:gd name="connsiteY43" fmla="*/ 779283 h 2452706"/>
                <a:gd name="connsiteX44" fmla="*/ 1477801 w 3884037"/>
                <a:gd name="connsiteY44" fmla="*/ 884153 h 2452706"/>
                <a:gd name="connsiteX45" fmla="*/ 1505899 w 3884037"/>
                <a:gd name="connsiteY45" fmla="*/ 962734 h 2452706"/>
                <a:gd name="connsiteX46" fmla="*/ 1436653 w 3884037"/>
                <a:gd name="connsiteY46" fmla="*/ 932350 h 2452706"/>
                <a:gd name="connsiteX47" fmla="*/ 1222721 w 3884037"/>
                <a:gd name="connsiteY47" fmla="*/ 806334 h 2452706"/>
                <a:gd name="connsiteX48" fmla="*/ 1337307 w 3884037"/>
                <a:gd name="connsiteY48" fmla="*/ 1159711 h 2452706"/>
                <a:gd name="connsiteX49" fmla="*/ 1357500 w 3884037"/>
                <a:gd name="connsiteY49" fmla="*/ 1223053 h 2452706"/>
                <a:gd name="connsiteX50" fmla="*/ 1352642 w 3884037"/>
                <a:gd name="connsiteY50" fmla="*/ 1253152 h 2452706"/>
                <a:gd name="connsiteX51" fmla="*/ 1325972 w 3884037"/>
                <a:gd name="connsiteY51" fmla="*/ 1239055 h 2452706"/>
                <a:gd name="connsiteX52" fmla="*/ 1207195 w 3884037"/>
                <a:gd name="connsiteY52" fmla="*/ 1054746 h 2452706"/>
                <a:gd name="connsiteX53" fmla="*/ 1326544 w 3884037"/>
                <a:gd name="connsiteY53" fmla="*/ 1440032 h 2452706"/>
                <a:gd name="connsiteX54" fmla="*/ 1308446 w 3884037"/>
                <a:gd name="connsiteY54" fmla="*/ 1448033 h 2452706"/>
                <a:gd name="connsiteX55" fmla="*/ 1156046 w 3884037"/>
                <a:gd name="connsiteY55" fmla="*/ 1195811 h 2452706"/>
                <a:gd name="connsiteX56" fmla="*/ 1166714 w 3884037"/>
                <a:gd name="connsiteY56" fmla="*/ 1354402 h 2452706"/>
                <a:gd name="connsiteX57" fmla="*/ 1151284 w 3884037"/>
                <a:gd name="connsiteY57" fmla="*/ 1395551 h 2452706"/>
                <a:gd name="connsiteX58" fmla="*/ 1118232 w 3884037"/>
                <a:gd name="connsiteY58" fmla="*/ 1362880 h 2452706"/>
                <a:gd name="connsiteX59" fmla="*/ 1119375 w 3884037"/>
                <a:gd name="connsiteY59" fmla="*/ 1514994 h 2452706"/>
                <a:gd name="connsiteX60" fmla="*/ 1154427 w 3884037"/>
                <a:gd name="connsiteY60" fmla="*/ 1536806 h 2452706"/>
                <a:gd name="connsiteX61" fmla="*/ 1244152 w 3884037"/>
                <a:gd name="connsiteY61" fmla="*/ 1586241 h 2452706"/>
                <a:gd name="connsiteX62" fmla="*/ 1258345 w 3884037"/>
                <a:gd name="connsiteY62" fmla="*/ 1656059 h 2452706"/>
                <a:gd name="connsiteX63" fmla="*/ 1264917 w 3884037"/>
                <a:gd name="connsiteY63" fmla="*/ 1667108 h 2452706"/>
                <a:gd name="connsiteX64" fmla="*/ 1302636 w 3884037"/>
                <a:gd name="connsiteY64" fmla="*/ 1622912 h 2452706"/>
                <a:gd name="connsiteX65" fmla="*/ 1333878 w 3884037"/>
                <a:gd name="connsiteY65" fmla="*/ 1597766 h 2452706"/>
                <a:gd name="connsiteX66" fmla="*/ 1358548 w 3884037"/>
                <a:gd name="connsiteY66" fmla="*/ 1629675 h 2452706"/>
                <a:gd name="connsiteX67" fmla="*/ 1373121 w 3884037"/>
                <a:gd name="connsiteY67" fmla="*/ 1660727 h 2452706"/>
                <a:gd name="connsiteX68" fmla="*/ 1414840 w 3884037"/>
                <a:gd name="connsiteY68" fmla="*/ 1535759 h 2452706"/>
                <a:gd name="connsiteX69" fmla="*/ 1423127 w 3884037"/>
                <a:gd name="connsiteY69" fmla="*/ 1412981 h 2452706"/>
                <a:gd name="connsiteX70" fmla="*/ 1437700 w 3884037"/>
                <a:gd name="connsiteY70" fmla="*/ 1378977 h 2452706"/>
                <a:gd name="connsiteX71" fmla="*/ 1460560 w 3884037"/>
                <a:gd name="connsiteY71" fmla="*/ 1405647 h 2452706"/>
                <a:gd name="connsiteX72" fmla="*/ 1523235 w 3884037"/>
                <a:gd name="connsiteY72" fmla="*/ 1777027 h 2452706"/>
                <a:gd name="connsiteX73" fmla="*/ 1556191 w 3884037"/>
                <a:gd name="connsiteY73" fmla="*/ 1660727 h 2452706"/>
                <a:gd name="connsiteX74" fmla="*/ 1605912 w 3884037"/>
                <a:gd name="connsiteY74" fmla="*/ 1653773 h 2452706"/>
                <a:gd name="connsiteX75" fmla="*/ 1643250 w 3884037"/>
                <a:gd name="connsiteY75" fmla="*/ 1717210 h 2452706"/>
                <a:gd name="connsiteX76" fmla="*/ 1637821 w 3884037"/>
                <a:gd name="connsiteY76" fmla="*/ 1639867 h 2452706"/>
                <a:gd name="connsiteX77" fmla="*/ 1695923 w 3884037"/>
                <a:gd name="connsiteY77" fmla="*/ 1613292 h 2452706"/>
                <a:gd name="connsiteX78" fmla="*/ 1680874 w 3884037"/>
                <a:gd name="connsiteY78" fmla="*/ 1562333 h 2452706"/>
                <a:gd name="connsiteX79" fmla="*/ 1684588 w 3884037"/>
                <a:gd name="connsiteY79" fmla="*/ 1528710 h 2452706"/>
                <a:gd name="connsiteX80" fmla="*/ 1712592 w 3884037"/>
                <a:gd name="connsiteY80" fmla="*/ 1541664 h 2452706"/>
                <a:gd name="connsiteX81" fmla="*/ 1827273 w 3884037"/>
                <a:gd name="connsiteY81" fmla="*/ 1668823 h 2452706"/>
                <a:gd name="connsiteX82" fmla="*/ 1756312 w 3884037"/>
                <a:gd name="connsiteY82" fmla="*/ 1472513 h 2452706"/>
                <a:gd name="connsiteX83" fmla="*/ 1749644 w 3884037"/>
                <a:gd name="connsiteY83" fmla="*/ 1416506 h 2452706"/>
                <a:gd name="connsiteX84" fmla="*/ 1803746 w 3884037"/>
                <a:gd name="connsiteY84" fmla="*/ 1444128 h 2452706"/>
                <a:gd name="connsiteX85" fmla="*/ 1833178 w 3884037"/>
                <a:gd name="connsiteY85" fmla="*/ 1477085 h 2452706"/>
                <a:gd name="connsiteX86" fmla="*/ 1757359 w 3884037"/>
                <a:gd name="connsiteY86" fmla="*/ 1327733 h 2452706"/>
                <a:gd name="connsiteX87" fmla="*/ 1753931 w 3884037"/>
                <a:gd name="connsiteY87" fmla="*/ 1297062 h 2452706"/>
                <a:gd name="connsiteX88" fmla="*/ 1786696 w 3884037"/>
                <a:gd name="connsiteY88" fmla="*/ 1305158 h 2452706"/>
                <a:gd name="connsiteX89" fmla="*/ 1861944 w 3884037"/>
                <a:gd name="connsiteY89" fmla="*/ 1370309 h 2452706"/>
                <a:gd name="connsiteX90" fmla="*/ 1901282 w 3884037"/>
                <a:gd name="connsiteY90" fmla="*/ 1373929 h 2452706"/>
                <a:gd name="connsiteX91" fmla="*/ 1903568 w 3884037"/>
                <a:gd name="connsiteY91" fmla="*/ 1338115 h 2452706"/>
                <a:gd name="connsiteX92" fmla="*/ 1868992 w 3884037"/>
                <a:gd name="connsiteY92" fmla="*/ 1254866 h 2452706"/>
                <a:gd name="connsiteX93" fmla="*/ 1859086 w 3884037"/>
                <a:gd name="connsiteY93" fmla="*/ 1211718 h 2452706"/>
                <a:gd name="connsiteX94" fmla="*/ 1906997 w 3884037"/>
                <a:gd name="connsiteY94" fmla="*/ 1216576 h 2452706"/>
                <a:gd name="connsiteX95" fmla="*/ 1862611 w 3884037"/>
                <a:gd name="connsiteY95" fmla="*/ 1138566 h 2452706"/>
                <a:gd name="connsiteX96" fmla="*/ 1859944 w 3884037"/>
                <a:gd name="connsiteY96" fmla="*/ 1103514 h 2452706"/>
                <a:gd name="connsiteX97" fmla="*/ 1895472 w 3884037"/>
                <a:gd name="connsiteY97" fmla="*/ 1103609 h 2452706"/>
                <a:gd name="connsiteX98" fmla="*/ 2070446 w 3884037"/>
                <a:gd name="connsiteY98" fmla="*/ 1224958 h 2452706"/>
                <a:gd name="connsiteX99" fmla="*/ 2310286 w 3884037"/>
                <a:gd name="connsiteY99" fmla="*/ 1506136 h 2452706"/>
                <a:gd name="connsiteX100" fmla="*/ 2288474 w 3884037"/>
                <a:gd name="connsiteY100" fmla="*/ 1444223 h 2452706"/>
                <a:gd name="connsiteX101" fmla="*/ 2288378 w 3884037"/>
                <a:gd name="connsiteY101" fmla="*/ 1408981 h 2452706"/>
                <a:gd name="connsiteX102" fmla="*/ 2319334 w 3884037"/>
                <a:gd name="connsiteY102" fmla="*/ 1413839 h 2452706"/>
                <a:gd name="connsiteX103" fmla="*/ 2336765 w 3884037"/>
                <a:gd name="connsiteY103" fmla="*/ 1417553 h 2452706"/>
                <a:gd name="connsiteX104" fmla="*/ 2335527 w 3884037"/>
                <a:gd name="connsiteY104" fmla="*/ 1403647 h 2452706"/>
                <a:gd name="connsiteX105" fmla="*/ 2338194 w 3884037"/>
                <a:gd name="connsiteY105" fmla="*/ 1360499 h 2452706"/>
                <a:gd name="connsiteX106" fmla="*/ 2376675 w 3884037"/>
                <a:gd name="connsiteY106" fmla="*/ 1372976 h 2452706"/>
                <a:gd name="connsiteX107" fmla="*/ 2502976 w 3884037"/>
                <a:gd name="connsiteY107" fmla="*/ 1437651 h 2452706"/>
                <a:gd name="connsiteX108" fmla="*/ 2543648 w 3884037"/>
                <a:gd name="connsiteY108" fmla="*/ 1435556 h 2452706"/>
                <a:gd name="connsiteX109" fmla="*/ 2537648 w 3884037"/>
                <a:gd name="connsiteY109" fmla="*/ 1400694 h 2452706"/>
                <a:gd name="connsiteX110" fmla="*/ 2536790 w 3884037"/>
                <a:gd name="connsiteY110" fmla="*/ 1361546 h 2452706"/>
                <a:gd name="connsiteX111" fmla="*/ 2573842 w 3884037"/>
                <a:gd name="connsiteY111" fmla="*/ 1375453 h 2452706"/>
                <a:gd name="connsiteX112" fmla="*/ 2670140 w 3884037"/>
                <a:gd name="connsiteY112" fmla="*/ 1436032 h 2452706"/>
                <a:gd name="connsiteX113" fmla="*/ 2729957 w 3884037"/>
                <a:gd name="connsiteY113" fmla="*/ 1445176 h 2452706"/>
                <a:gd name="connsiteX114" fmla="*/ 2800157 w 3884037"/>
                <a:gd name="connsiteY114" fmla="*/ 1467750 h 2452706"/>
                <a:gd name="connsiteX115" fmla="*/ 2891692 w 3884037"/>
                <a:gd name="connsiteY115" fmla="*/ 1524329 h 2452706"/>
                <a:gd name="connsiteX116" fmla="*/ 2935888 w 3884037"/>
                <a:gd name="connsiteY116" fmla="*/ 1589480 h 2452706"/>
                <a:gd name="connsiteX117" fmla="*/ 2914361 w 3884037"/>
                <a:gd name="connsiteY117" fmla="*/ 1729402 h 2452706"/>
                <a:gd name="connsiteX118" fmla="*/ 2915314 w 3884037"/>
                <a:gd name="connsiteY118" fmla="*/ 1762263 h 2452706"/>
                <a:gd name="connsiteX119" fmla="*/ 2915790 w 3884037"/>
                <a:gd name="connsiteY119" fmla="*/ 1763882 h 2452706"/>
                <a:gd name="connsiteX120" fmla="*/ 2939317 w 3884037"/>
                <a:gd name="connsiteY120" fmla="*/ 1716067 h 2452706"/>
                <a:gd name="connsiteX121" fmla="*/ 2982846 w 3884037"/>
                <a:gd name="connsiteY121" fmla="*/ 1725592 h 2452706"/>
                <a:gd name="connsiteX122" fmla="*/ 3156868 w 3884037"/>
                <a:gd name="connsiteY122" fmla="*/ 1838558 h 2452706"/>
                <a:gd name="connsiteX123" fmla="*/ 3126769 w 3884037"/>
                <a:gd name="connsiteY123" fmla="*/ 1705208 h 2452706"/>
                <a:gd name="connsiteX124" fmla="*/ 3104194 w 3884037"/>
                <a:gd name="connsiteY124" fmla="*/ 1622722 h 2452706"/>
                <a:gd name="connsiteX125" fmla="*/ 3109433 w 3884037"/>
                <a:gd name="connsiteY125" fmla="*/ 1588813 h 2452706"/>
                <a:gd name="connsiteX126" fmla="*/ 3140866 w 3884037"/>
                <a:gd name="connsiteY126" fmla="*/ 1605005 h 2452706"/>
                <a:gd name="connsiteX127" fmla="*/ 3192206 w 3884037"/>
                <a:gd name="connsiteY127" fmla="*/ 1661108 h 2452706"/>
                <a:gd name="connsiteX128" fmla="*/ 3447857 w 3884037"/>
                <a:gd name="connsiteY128" fmla="*/ 1839606 h 2452706"/>
                <a:gd name="connsiteX129" fmla="*/ 3564442 w 3884037"/>
                <a:gd name="connsiteY129" fmla="*/ 1939619 h 2452706"/>
                <a:gd name="connsiteX130" fmla="*/ 3571205 w 3884037"/>
                <a:gd name="connsiteY130" fmla="*/ 1951906 h 2452706"/>
                <a:gd name="connsiteX131" fmla="*/ 3884037 w 3884037"/>
                <a:gd name="connsiteY131" fmla="*/ 2452706 h 2452706"/>
                <a:gd name="connsiteX132" fmla="*/ 592928 w 3884037"/>
                <a:gd name="connsiteY132" fmla="*/ 2428061 h 2452706"/>
                <a:gd name="connsiteX133" fmla="*/ 536159 w 3884037"/>
                <a:gd name="connsiteY133" fmla="*/ 2425108 h 2452706"/>
                <a:gd name="connsiteX0" fmla="*/ 536159 w 3884037"/>
                <a:gd name="connsiteY0" fmla="*/ 2425108 h 2452706"/>
                <a:gd name="connsiteX1" fmla="*/ 599024 w 3884037"/>
                <a:gd name="connsiteY1" fmla="*/ 1946096 h 2452706"/>
                <a:gd name="connsiteX2" fmla="*/ 611597 w 3884037"/>
                <a:gd name="connsiteY2" fmla="*/ 1862942 h 2452706"/>
                <a:gd name="connsiteX3" fmla="*/ 711419 w 3884037"/>
                <a:gd name="connsiteY3" fmla="*/ 1419744 h 2452706"/>
                <a:gd name="connsiteX4" fmla="*/ 772284 w 3884037"/>
                <a:gd name="connsiteY4" fmla="*/ 1140185 h 2452706"/>
                <a:gd name="connsiteX5" fmla="*/ 755806 w 3884037"/>
                <a:gd name="connsiteY5" fmla="*/ 987785 h 2452706"/>
                <a:gd name="connsiteX6" fmla="*/ 722278 w 3884037"/>
                <a:gd name="connsiteY6" fmla="*/ 910538 h 2452706"/>
                <a:gd name="connsiteX7" fmla="*/ 280222 w 3884037"/>
                <a:gd name="connsiteY7" fmla="*/ 691653 h 2452706"/>
                <a:gd name="connsiteX8" fmla="*/ 57433 w 3884037"/>
                <a:gd name="connsiteY8" fmla="*/ 735087 h 2452706"/>
                <a:gd name="connsiteX9" fmla="*/ 2569 w 3884037"/>
                <a:gd name="connsiteY9" fmla="*/ 735849 h 2452706"/>
                <a:gd name="connsiteX10" fmla="*/ 37144 w 3884037"/>
                <a:gd name="connsiteY10" fmla="*/ 702511 h 2452706"/>
                <a:gd name="connsiteX11" fmla="*/ 836863 w 3884037"/>
                <a:gd name="connsiteY11" fmla="*/ 268648 h 2452706"/>
                <a:gd name="connsiteX12" fmla="*/ 1327972 w 3884037"/>
                <a:gd name="connsiteY12" fmla="*/ 108152 h 2452706"/>
                <a:gd name="connsiteX13" fmla="*/ 1388170 w 3884037"/>
                <a:gd name="connsiteY13" fmla="*/ 100817 h 2452706"/>
                <a:gd name="connsiteX14" fmla="*/ 1399600 w 3884037"/>
                <a:gd name="connsiteY14" fmla="*/ 97484 h 2452706"/>
                <a:gd name="connsiteX15" fmla="*/ 1364072 w 3884037"/>
                <a:gd name="connsiteY15" fmla="*/ 97007 h 2452706"/>
                <a:gd name="connsiteX16" fmla="*/ 1408840 w 3884037"/>
                <a:gd name="connsiteY16" fmla="*/ 66432 h 2452706"/>
                <a:gd name="connsiteX17" fmla="*/ 1836703 w 3884037"/>
                <a:gd name="connsiteY17" fmla="*/ 2519 h 2452706"/>
                <a:gd name="connsiteX18" fmla="*/ 1860325 w 3884037"/>
                <a:gd name="connsiteY18" fmla="*/ 138 h 2452706"/>
                <a:gd name="connsiteX19" fmla="*/ 1886423 w 3884037"/>
                <a:gd name="connsiteY19" fmla="*/ 14902 h 2452706"/>
                <a:gd name="connsiteX20" fmla="*/ 1866611 w 3884037"/>
                <a:gd name="connsiteY20" fmla="*/ 32618 h 2452706"/>
                <a:gd name="connsiteX21" fmla="*/ 1756407 w 3884037"/>
                <a:gd name="connsiteY21" fmla="*/ 62146 h 2452706"/>
                <a:gd name="connsiteX22" fmla="*/ 869248 w 3884037"/>
                <a:gd name="connsiteY22" fmla="*/ 345610 h 2452706"/>
                <a:gd name="connsiteX23" fmla="*/ 825814 w 3884037"/>
                <a:gd name="connsiteY23" fmla="*/ 359707 h 2452706"/>
                <a:gd name="connsiteX24" fmla="*/ 1118994 w 3884037"/>
                <a:gd name="connsiteY24" fmla="*/ 304938 h 2452706"/>
                <a:gd name="connsiteX25" fmla="*/ 1421603 w 3884037"/>
                <a:gd name="connsiteY25" fmla="*/ 301223 h 2452706"/>
                <a:gd name="connsiteX26" fmla="*/ 693417 w 3884037"/>
                <a:gd name="connsiteY26" fmla="*/ 500105 h 2452706"/>
                <a:gd name="connsiteX27" fmla="*/ 693131 w 3884037"/>
                <a:gd name="connsiteY27" fmla="*/ 502201 h 2452706"/>
                <a:gd name="connsiteX28" fmla="*/ 696465 w 3884037"/>
                <a:gd name="connsiteY28" fmla="*/ 499343 h 2452706"/>
                <a:gd name="connsiteX29" fmla="*/ 846960 w 3884037"/>
                <a:gd name="connsiteY29" fmla="*/ 482389 h 2452706"/>
                <a:gd name="connsiteX30" fmla="*/ 1175191 w 3884037"/>
                <a:gd name="connsiteY30" fmla="*/ 482770 h 2452706"/>
                <a:gd name="connsiteX31" fmla="*/ 1458370 w 3884037"/>
                <a:gd name="connsiteY31" fmla="*/ 513726 h 2452706"/>
                <a:gd name="connsiteX32" fmla="*/ 1476562 w 3884037"/>
                <a:gd name="connsiteY32" fmla="*/ 519060 h 2452706"/>
                <a:gd name="connsiteX33" fmla="*/ 1496374 w 3884037"/>
                <a:gd name="connsiteY33" fmla="*/ 536967 h 2452706"/>
                <a:gd name="connsiteX34" fmla="*/ 1470943 w 3884037"/>
                <a:gd name="connsiteY34" fmla="*/ 552588 h 2452706"/>
                <a:gd name="connsiteX35" fmla="*/ 1290253 w 3884037"/>
                <a:gd name="connsiteY35" fmla="*/ 554303 h 2452706"/>
                <a:gd name="connsiteX36" fmla="*/ 1226626 w 3884037"/>
                <a:gd name="connsiteY36" fmla="*/ 557160 h 2452706"/>
                <a:gd name="connsiteX37" fmla="*/ 1495803 w 3884037"/>
                <a:gd name="connsiteY37" fmla="*/ 704226 h 2452706"/>
                <a:gd name="connsiteX38" fmla="*/ 1724974 w 3884037"/>
                <a:gd name="connsiteY38" fmla="*/ 880534 h 2452706"/>
                <a:gd name="connsiteX39" fmla="*/ 1750120 w 3884037"/>
                <a:gd name="connsiteY39" fmla="*/ 908918 h 2452706"/>
                <a:gd name="connsiteX40" fmla="*/ 1753264 w 3884037"/>
                <a:gd name="connsiteY40" fmla="*/ 938827 h 2452706"/>
                <a:gd name="connsiteX41" fmla="*/ 1726879 w 3884037"/>
                <a:gd name="connsiteY41" fmla="*/ 936255 h 2452706"/>
                <a:gd name="connsiteX42" fmla="*/ 1574670 w 3884037"/>
                <a:gd name="connsiteY42" fmla="*/ 848149 h 2452706"/>
                <a:gd name="connsiteX43" fmla="*/ 1363024 w 3884037"/>
                <a:gd name="connsiteY43" fmla="*/ 779283 h 2452706"/>
                <a:gd name="connsiteX44" fmla="*/ 1477801 w 3884037"/>
                <a:gd name="connsiteY44" fmla="*/ 884153 h 2452706"/>
                <a:gd name="connsiteX45" fmla="*/ 1505899 w 3884037"/>
                <a:gd name="connsiteY45" fmla="*/ 962734 h 2452706"/>
                <a:gd name="connsiteX46" fmla="*/ 1436653 w 3884037"/>
                <a:gd name="connsiteY46" fmla="*/ 932350 h 2452706"/>
                <a:gd name="connsiteX47" fmla="*/ 1222721 w 3884037"/>
                <a:gd name="connsiteY47" fmla="*/ 806334 h 2452706"/>
                <a:gd name="connsiteX48" fmla="*/ 1337307 w 3884037"/>
                <a:gd name="connsiteY48" fmla="*/ 1159711 h 2452706"/>
                <a:gd name="connsiteX49" fmla="*/ 1357500 w 3884037"/>
                <a:gd name="connsiteY49" fmla="*/ 1223053 h 2452706"/>
                <a:gd name="connsiteX50" fmla="*/ 1352642 w 3884037"/>
                <a:gd name="connsiteY50" fmla="*/ 1253152 h 2452706"/>
                <a:gd name="connsiteX51" fmla="*/ 1325972 w 3884037"/>
                <a:gd name="connsiteY51" fmla="*/ 1239055 h 2452706"/>
                <a:gd name="connsiteX52" fmla="*/ 1207195 w 3884037"/>
                <a:gd name="connsiteY52" fmla="*/ 1054746 h 2452706"/>
                <a:gd name="connsiteX53" fmla="*/ 1326544 w 3884037"/>
                <a:gd name="connsiteY53" fmla="*/ 1440032 h 2452706"/>
                <a:gd name="connsiteX54" fmla="*/ 1308446 w 3884037"/>
                <a:gd name="connsiteY54" fmla="*/ 1448033 h 2452706"/>
                <a:gd name="connsiteX55" fmla="*/ 1156046 w 3884037"/>
                <a:gd name="connsiteY55" fmla="*/ 1195811 h 2452706"/>
                <a:gd name="connsiteX56" fmla="*/ 1166714 w 3884037"/>
                <a:gd name="connsiteY56" fmla="*/ 1354402 h 2452706"/>
                <a:gd name="connsiteX57" fmla="*/ 1151284 w 3884037"/>
                <a:gd name="connsiteY57" fmla="*/ 1395551 h 2452706"/>
                <a:gd name="connsiteX58" fmla="*/ 1118232 w 3884037"/>
                <a:gd name="connsiteY58" fmla="*/ 1362880 h 2452706"/>
                <a:gd name="connsiteX59" fmla="*/ 1119375 w 3884037"/>
                <a:gd name="connsiteY59" fmla="*/ 1514994 h 2452706"/>
                <a:gd name="connsiteX60" fmla="*/ 1154427 w 3884037"/>
                <a:gd name="connsiteY60" fmla="*/ 1536806 h 2452706"/>
                <a:gd name="connsiteX61" fmla="*/ 1244152 w 3884037"/>
                <a:gd name="connsiteY61" fmla="*/ 1586241 h 2452706"/>
                <a:gd name="connsiteX62" fmla="*/ 1258345 w 3884037"/>
                <a:gd name="connsiteY62" fmla="*/ 1656059 h 2452706"/>
                <a:gd name="connsiteX63" fmla="*/ 1264917 w 3884037"/>
                <a:gd name="connsiteY63" fmla="*/ 1667108 h 2452706"/>
                <a:gd name="connsiteX64" fmla="*/ 1302636 w 3884037"/>
                <a:gd name="connsiteY64" fmla="*/ 1622912 h 2452706"/>
                <a:gd name="connsiteX65" fmla="*/ 1333878 w 3884037"/>
                <a:gd name="connsiteY65" fmla="*/ 1597766 h 2452706"/>
                <a:gd name="connsiteX66" fmla="*/ 1358548 w 3884037"/>
                <a:gd name="connsiteY66" fmla="*/ 1629675 h 2452706"/>
                <a:gd name="connsiteX67" fmla="*/ 1373121 w 3884037"/>
                <a:gd name="connsiteY67" fmla="*/ 1660727 h 2452706"/>
                <a:gd name="connsiteX68" fmla="*/ 1414840 w 3884037"/>
                <a:gd name="connsiteY68" fmla="*/ 1535759 h 2452706"/>
                <a:gd name="connsiteX69" fmla="*/ 1423127 w 3884037"/>
                <a:gd name="connsiteY69" fmla="*/ 1412981 h 2452706"/>
                <a:gd name="connsiteX70" fmla="*/ 1437700 w 3884037"/>
                <a:gd name="connsiteY70" fmla="*/ 1378977 h 2452706"/>
                <a:gd name="connsiteX71" fmla="*/ 1460560 w 3884037"/>
                <a:gd name="connsiteY71" fmla="*/ 1405647 h 2452706"/>
                <a:gd name="connsiteX72" fmla="*/ 1523235 w 3884037"/>
                <a:gd name="connsiteY72" fmla="*/ 1777027 h 2452706"/>
                <a:gd name="connsiteX73" fmla="*/ 1556191 w 3884037"/>
                <a:gd name="connsiteY73" fmla="*/ 1660727 h 2452706"/>
                <a:gd name="connsiteX74" fmla="*/ 1605912 w 3884037"/>
                <a:gd name="connsiteY74" fmla="*/ 1653773 h 2452706"/>
                <a:gd name="connsiteX75" fmla="*/ 1643250 w 3884037"/>
                <a:gd name="connsiteY75" fmla="*/ 1717210 h 2452706"/>
                <a:gd name="connsiteX76" fmla="*/ 1637821 w 3884037"/>
                <a:gd name="connsiteY76" fmla="*/ 1639867 h 2452706"/>
                <a:gd name="connsiteX77" fmla="*/ 1695923 w 3884037"/>
                <a:gd name="connsiteY77" fmla="*/ 1613292 h 2452706"/>
                <a:gd name="connsiteX78" fmla="*/ 1680874 w 3884037"/>
                <a:gd name="connsiteY78" fmla="*/ 1562333 h 2452706"/>
                <a:gd name="connsiteX79" fmla="*/ 1684588 w 3884037"/>
                <a:gd name="connsiteY79" fmla="*/ 1528710 h 2452706"/>
                <a:gd name="connsiteX80" fmla="*/ 1712592 w 3884037"/>
                <a:gd name="connsiteY80" fmla="*/ 1541664 h 2452706"/>
                <a:gd name="connsiteX81" fmla="*/ 1827273 w 3884037"/>
                <a:gd name="connsiteY81" fmla="*/ 1668823 h 2452706"/>
                <a:gd name="connsiteX82" fmla="*/ 1756312 w 3884037"/>
                <a:gd name="connsiteY82" fmla="*/ 1472513 h 2452706"/>
                <a:gd name="connsiteX83" fmla="*/ 1749644 w 3884037"/>
                <a:gd name="connsiteY83" fmla="*/ 1416506 h 2452706"/>
                <a:gd name="connsiteX84" fmla="*/ 1803746 w 3884037"/>
                <a:gd name="connsiteY84" fmla="*/ 1444128 h 2452706"/>
                <a:gd name="connsiteX85" fmla="*/ 1833178 w 3884037"/>
                <a:gd name="connsiteY85" fmla="*/ 1477085 h 2452706"/>
                <a:gd name="connsiteX86" fmla="*/ 1757359 w 3884037"/>
                <a:gd name="connsiteY86" fmla="*/ 1327733 h 2452706"/>
                <a:gd name="connsiteX87" fmla="*/ 1753931 w 3884037"/>
                <a:gd name="connsiteY87" fmla="*/ 1297062 h 2452706"/>
                <a:gd name="connsiteX88" fmla="*/ 1786696 w 3884037"/>
                <a:gd name="connsiteY88" fmla="*/ 1305158 h 2452706"/>
                <a:gd name="connsiteX89" fmla="*/ 1861944 w 3884037"/>
                <a:gd name="connsiteY89" fmla="*/ 1370309 h 2452706"/>
                <a:gd name="connsiteX90" fmla="*/ 1901282 w 3884037"/>
                <a:gd name="connsiteY90" fmla="*/ 1373929 h 2452706"/>
                <a:gd name="connsiteX91" fmla="*/ 1903568 w 3884037"/>
                <a:gd name="connsiteY91" fmla="*/ 1338115 h 2452706"/>
                <a:gd name="connsiteX92" fmla="*/ 1868992 w 3884037"/>
                <a:gd name="connsiteY92" fmla="*/ 1254866 h 2452706"/>
                <a:gd name="connsiteX93" fmla="*/ 1859086 w 3884037"/>
                <a:gd name="connsiteY93" fmla="*/ 1211718 h 2452706"/>
                <a:gd name="connsiteX94" fmla="*/ 1906997 w 3884037"/>
                <a:gd name="connsiteY94" fmla="*/ 1216576 h 2452706"/>
                <a:gd name="connsiteX95" fmla="*/ 1862611 w 3884037"/>
                <a:gd name="connsiteY95" fmla="*/ 1138566 h 2452706"/>
                <a:gd name="connsiteX96" fmla="*/ 1859944 w 3884037"/>
                <a:gd name="connsiteY96" fmla="*/ 1103514 h 2452706"/>
                <a:gd name="connsiteX97" fmla="*/ 1895472 w 3884037"/>
                <a:gd name="connsiteY97" fmla="*/ 1103609 h 2452706"/>
                <a:gd name="connsiteX98" fmla="*/ 2070446 w 3884037"/>
                <a:gd name="connsiteY98" fmla="*/ 1224958 h 2452706"/>
                <a:gd name="connsiteX99" fmla="*/ 2310286 w 3884037"/>
                <a:gd name="connsiteY99" fmla="*/ 1506136 h 2452706"/>
                <a:gd name="connsiteX100" fmla="*/ 2288474 w 3884037"/>
                <a:gd name="connsiteY100" fmla="*/ 1444223 h 2452706"/>
                <a:gd name="connsiteX101" fmla="*/ 2288378 w 3884037"/>
                <a:gd name="connsiteY101" fmla="*/ 1408981 h 2452706"/>
                <a:gd name="connsiteX102" fmla="*/ 2319334 w 3884037"/>
                <a:gd name="connsiteY102" fmla="*/ 1413839 h 2452706"/>
                <a:gd name="connsiteX103" fmla="*/ 2336765 w 3884037"/>
                <a:gd name="connsiteY103" fmla="*/ 1417553 h 2452706"/>
                <a:gd name="connsiteX104" fmla="*/ 2335527 w 3884037"/>
                <a:gd name="connsiteY104" fmla="*/ 1403647 h 2452706"/>
                <a:gd name="connsiteX105" fmla="*/ 2338194 w 3884037"/>
                <a:gd name="connsiteY105" fmla="*/ 1360499 h 2452706"/>
                <a:gd name="connsiteX106" fmla="*/ 2376675 w 3884037"/>
                <a:gd name="connsiteY106" fmla="*/ 1372976 h 2452706"/>
                <a:gd name="connsiteX107" fmla="*/ 2502976 w 3884037"/>
                <a:gd name="connsiteY107" fmla="*/ 1437651 h 2452706"/>
                <a:gd name="connsiteX108" fmla="*/ 2543648 w 3884037"/>
                <a:gd name="connsiteY108" fmla="*/ 1435556 h 2452706"/>
                <a:gd name="connsiteX109" fmla="*/ 2537648 w 3884037"/>
                <a:gd name="connsiteY109" fmla="*/ 1400694 h 2452706"/>
                <a:gd name="connsiteX110" fmla="*/ 2536790 w 3884037"/>
                <a:gd name="connsiteY110" fmla="*/ 1361546 h 2452706"/>
                <a:gd name="connsiteX111" fmla="*/ 2573842 w 3884037"/>
                <a:gd name="connsiteY111" fmla="*/ 1375453 h 2452706"/>
                <a:gd name="connsiteX112" fmla="*/ 2670140 w 3884037"/>
                <a:gd name="connsiteY112" fmla="*/ 1436032 h 2452706"/>
                <a:gd name="connsiteX113" fmla="*/ 2729957 w 3884037"/>
                <a:gd name="connsiteY113" fmla="*/ 1445176 h 2452706"/>
                <a:gd name="connsiteX114" fmla="*/ 2800157 w 3884037"/>
                <a:gd name="connsiteY114" fmla="*/ 1467750 h 2452706"/>
                <a:gd name="connsiteX115" fmla="*/ 2891692 w 3884037"/>
                <a:gd name="connsiteY115" fmla="*/ 1524329 h 2452706"/>
                <a:gd name="connsiteX116" fmla="*/ 2935888 w 3884037"/>
                <a:gd name="connsiteY116" fmla="*/ 1589480 h 2452706"/>
                <a:gd name="connsiteX117" fmla="*/ 2914361 w 3884037"/>
                <a:gd name="connsiteY117" fmla="*/ 1729402 h 2452706"/>
                <a:gd name="connsiteX118" fmla="*/ 2915314 w 3884037"/>
                <a:gd name="connsiteY118" fmla="*/ 1762263 h 2452706"/>
                <a:gd name="connsiteX119" fmla="*/ 2915790 w 3884037"/>
                <a:gd name="connsiteY119" fmla="*/ 1763882 h 2452706"/>
                <a:gd name="connsiteX120" fmla="*/ 2939317 w 3884037"/>
                <a:gd name="connsiteY120" fmla="*/ 1716067 h 2452706"/>
                <a:gd name="connsiteX121" fmla="*/ 2982846 w 3884037"/>
                <a:gd name="connsiteY121" fmla="*/ 1725592 h 2452706"/>
                <a:gd name="connsiteX122" fmla="*/ 3156868 w 3884037"/>
                <a:gd name="connsiteY122" fmla="*/ 1838558 h 2452706"/>
                <a:gd name="connsiteX123" fmla="*/ 3126769 w 3884037"/>
                <a:gd name="connsiteY123" fmla="*/ 1705208 h 2452706"/>
                <a:gd name="connsiteX124" fmla="*/ 3104194 w 3884037"/>
                <a:gd name="connsiteY124" fmla="*/ 1622722 h 2452706"/>
                <a:gd name="connsiteX125" fmla="*/ 3109433 w 3884037"/>
                <a:gd name="connsiteY125" fmla="*/ 1588813 h 2452706"/>
                <a:gd name="connsiteX126" fmla="*/ 3140866 w 3884037"/>
                <a:gd name="connsiteY126" fmla="*/ 1605005 h 2452706"/>
                <a:gd name="connsiteX127" fmla="*/ 3192206 w 3884037"/>
                <a:gd name="connsiteY127" fmla="*/ 1661108 h 2452706"/>
                <a:gd name="connsiteX128" fmla="*/ 3447857 w 3884037"/>
                <a:gd name="connsiteY128" fmla="*/ 1839606 h 2452706"/>
                <a:gd name="connsiteX129" fmla="*/ 3564442 w 3884037"/>
                <a:gd name="connsiteY129" fmla="*/ 1939619 h 2452706"/>
                <a:gd name="connsiteX130" fmla="*/ 3857572 w 3884037"/>
                <a:gd name="connsiteY130" fmla="*/ 2138502 h 2452706"/>
                <a:gd name="connsiteX131" fmla="*/ 3884037 w 3884037"/>
                <a:gd name="connsiteY131" fmla="*/ 2452706 h 2452706"/>
                <a:gd name="connsiteX132" fmla="*/ 592928 w 3884037"/>
                <a:gd name="connsiteY132" fmla="*/ 2428061 h 2452706"/>
                <a:gd name="connsiteX133" fmla="*/ 536159 w 3884037"/>
                <a:gd name="connsiteY133" fmla="*/ 2425108 h 2452706"/>
                <a:gd name="connsiteX0" fmla="*/ 536159 w 3949440"/>
                <a:gd name="connsiteY0" fmla="*/ 2425108 h 2452706"/>
                <a:gd name="connsiteX1" fmla="*/ 599024 w 3949440"/>
                <a:gd name="connsiteY1" fmla="*/ 1946096 h 2452706"/>
                <a:gd name="connsiteX2" fmla="*/ 611597 w 3949440"/>
                <a:gd name="connsiteY2" fmla="*/ 1862942 h 2452706"/>
                <a:gd name="connsiteX3" fmla="*/ 711419 w 3949440"/>
                <a:gd name="connsiteY3" fmla="*/ 1419744 h 2452706"/>
                <a:gd name="connsiteX4" fmla="*/ 772284 w 3949440"/>
                <a:gd name="connsiteY4" fmla="*/ 1140185 h 2452706"/>
                <a:gd name="connsiteX5" fmla="*/ 755806 w 3949440"/>
                <a:gd name="connsiteY5" fmla="*/ 987785 h 2452706"/>
                <a:gd name="connsiteX6" fmla="*/ 722278 w 3949440"/>
                <a:gd name="connsiteY6" fmla="*/ 910538 h 2452706"/>
                <a:gd name="connsiteX7" fmla="*/ 280222 w 3949440"/>
                <a:gd name="connsiteY7" fmla="*/ 691653 h 2452706"/>
                <a:gd name="connsiteX8" fmla="*/ 57433 w 3949440"/>
                <a:gd name="connsiteY8" fmla="*/ 735087 h 2452706"/>
                <a:gd name="connsiteX9" fmla="*/ 2569 w 3949440"/>
                <a:gd name="connsiteY9" fmla="*/ 735849 h 2452706"/>
                <a:gd name="connsiteX10" fmla="*/ 37144 w 3949440"/>
                <a:gd name="connsiteY10" fmla="*/ 702511 h 2452706"/>
                <a:gd name="connsiteX11" fmla="*/ 836863 w 3949440"/>
                <a:gd name="connsiteY11" fmla="*/ 268648 h 2452706"/>
                <a:gd name="connsiteX12" fmla="*/ 1327972 w 3949440"/>
                <a:gd name="connsiteY12" fmla="*/ 108152 h 2452706"/>
                <a:gd name="connsiteX13" fmla="*/ 1388170 w 3949440"/>
                <a:gd name="connsiteY13" fmla="*/ 100817 h 2452706"/>
                <a:gd name="connsiteX14" fmla="*/ 1399600 w 3949440"/>
                <a:gd name="connsiteY14" fmla="*/ 97484 h 2452706"/>
                <a:gd name="connsiteX15" fmla="*/ 1364072 w 3949440"/>
                <a:gd name="connsiteY15" fmla="*/ 97007 h 2452706"/>
                <a:gd name="connsiteX16" fmla="*/ 1408840 w 3949440"/>
                <a:gd name="connsiteY16" fmla="*/ 66432 h 2452706"/>
                <a:gd name="connsiteX17" fmla="*/ 1836703 w 3949440"/>
                <a:gd name="connsiteY17" fmla="*/ 2519 h 2452706"/>
                <a:gd name="connsiteX18" fmla="*/ 1860325 w 3949440"/>
                <a:gd name="connsiteY18" fmla="*/ 138 h 2452706"/>
                <a:gd name="connsiteX19" fmla="*/ 1886423 w 3949440"/>
                <a:gd name="connsiteY19" fmla="*/ 14902 h 2452706"/>
                <a:gd name="connsiteX20" fmla="*/ 1866611 w 3949440"/>
                <a:gd name="connsiteY20" fmla="*/ 32618 h 2452706"/>
                <a:gd name="connsiteX21" fmla="*/ 1756407 w 3949440"/>
                <a:gd name="connsiteY21" fmla="*/ 62146 h 2452706"/>
                <a:gd name="connsiteX22" fmla="*/ 869248 w 3949440"/>
                <a:gd name="connsiteY22" fmla="*/ 345610 h 2452706"/>
                <a:gd name="connsiteX23" fmla="*/ 825814 w 3949440"/>
                <a:gd name="connsiteY23" fmla="*/ 359707 h 2452706"/>
                <a:gd name="connsiteX24" fmla="*/ 1118994 w 3949440"/>
                <a:gd name="connsiteY24" fmla="*/ 304938 h 2452706"/>
                <a:gd name="connsiteX25" fmla="*/ 1421603 w 3949440"/>
                <a:gd name="connsiteY25" fmla="*/ 301223 h 2452706"/>
                <a:gd name="connsiteX26" fmla="*/ 693417 w 3949440"/>
                <a:gd name="connsiteY26" fmla="*/ 500105 h 2452706"/>
                <a:gd name="connsiteX27" fmla="*/ 693131 w 3949440"/>
                <a:gd name="connsiteY27" fmla="*/ 502201 h 2452706"/>
                <a:gd name="connsiteX28" fmla="*/ 696465 w 3949440"/>
                <a:gd name="connsiteY28" fmla="*/ 499343 h 2452706"/>
                <a:gd name="connsiteX29" fmla="*/ 846960 w 3949440"/>
                <a:gd name="connsiteY29" fmla="*/ 482389 h 2452706"/>
                <a:gd name="connsiteX30" fmla="*/ 1175191 w 3949440"/>
                <a:gd name="connsiteY30" fmla="*/ 482770 h 2452706"/>
                <a:gd name="connsiteX31" fmla="*/ 1458370 w 3949440"/>
                <a:gd name="connsiteY31" fmla="*/ 513726 h 2452706"/>
                <a:gd name="connsiteX32" fmla="*/ 1476562 w 3949440"/>
                <a:gd name="connsiteY32" fmla="*/ 519060 h 2452706"/>
                <a:gd name="connsiteX33" fmla="*/ 1496374 w 3949440"/>
                <a:gd name="connsiteY33" fmla="*/ 536967 h 2452706"/>
                <a:gd name="connsiteX34" fmla="*/ 1470943 w 3949440"/>
                <a:gd name="connsiteY34" fmla="*/ 552588 h 2452706"/>
                <a:gd name="connsiteX35" fmla="*/ 1290253 w 3949440"/>
                <a:gd name="connsiteY35" fmla="*/ 554303 h 2452706"/>
                <a:gd name="connsiteX36" fmla="*/ 1226626 w 3949440"/>
                <a:gd name="connsiteY36" fmla="*/ 557160 h 2452706"/>
                <a:gd name="connsiteX37" fmla="*/ 1495803 w 3949440"/>
                <a:gd name="connsiteY37" fmla="*/ 704226 h 2452706"/>
                <a:gd name="connsiteX38" fmla="*/ 1724974 w 3949440"/>
                <a:gd name="connsiteY38" fmla="*/ 880534 h 2452706"/>
                <a:gd name="connsiteX39" fmla="*/ 1750120 w 3949440"/>
                <a:gd name="connsiteY39" fmla="*/ 908918 h 2452706"/>
                <a:gd name="connsiteX40" fmla="*/ 1753264 w 3949440"/>
                <a:gd name="connsiteY40" fmla="*/ 938827 h 2452706"/>
                <a:gd name="connsiteX41" fmla="*/ 1726879 w 3949440"/>
                <a:gd name="connsiteY41" fmla="*/ 936255 h 2452706"/>
                <a:gd name="connsiteX42" fmla="*/ 1574670 w 3949440"/>
                <a:gd name="connsiteY42" fmla="*/ 848149 h 2452706"/>
                <a:gd name="connsiteX43" fmla="*/ 1363024 w 3949440"/>
                <a:gd name="connsiteY43" fmla="*/ 779283 h 2452706"/>
                <a:gd name="connsiteX44" fmla="*/ 1477801 w 3949440"/>
                <a:gd name="connsiteY44" fmla="*/ 884153 h 2452706"/>
                <a:gd name="connsiteX45" fmla="*/ 1505899 w 3949440"/>
                <a:gd name="connsiteY45" fmla="*/ 962734 h 2452706"/>
                <a:gd name="connsiteX46" fmla="*/ 1436653 w 3949440"/>
                <a:gd name="connsiteY46" fmla="*/ 932350 h 2452706"/>
                <a:gd name="connsiteX47" fmla="*/ 1222721 w 3949440"/>
                <a:gd name="connsiteY47" fmla="*/ 806334 h 2452706"/>
                <a:gd name="connsiteX48" fmla="*/ 1337307 w 3949440"/>
                <a:gd name="connsiteY48" fmla="*/ 1159711 h 2452706"/>
                <a:gd name="connsiteX49" fmla="*/ 1357500 w 3949440"/>
                <a:gd name="connsiteY49" fmla="*/ 1223053 h 2452706"/>
                <a:gd name="connsiteX50" fmla="*/ 1352642 w 3949440"/>
                <a:gd name="connsiteY50" fmla="*/ 1253152 h 2452706"/>
                <a:gd name="connsiteX51" fmla="*/ 1325972 w 3949440"/>
                <a:gd name="connsiteY51" fmla="*/ 1239055 h 2452706"/>
                <a:gd name="connsiteX52" fmla="*/ 1207195 w 3949440"/>
                <a:gd name="connsiteY52" fmla="*/ 1054746 h 2452706"/>
                <a:gd name="connsiteX53" fmla="*/ 1326544 w 3949440"/>
                <a:gd name="connsiteY53" fmla="*/ 1440032 h 2452706"/>
                <a:gd name="connsiteX54" fmla="*/ 1308446 w 3949440"/>
                <a:gd name="connsiteY54" fmla="*/ 1448033 h 2452706"/>
                <a:gd name="connsiteX55" fmla="*/ 1156046 w 3949440"/>
                <a:gd name="connsiteY55" fmla="*/ 1195811 h 2452706"/>
                <a:gd name="connsiteX56" fmla="*/ 1166714 w 3949440"/>
                <a:gd name="connsiteY56" fmla="*/ 1354402 h 2452706"/>
                <a:gd name="connsiteX57" fmla="*/ 1151284 w 3949440"/>
                <a:gd name="connsiteY57" fmla="*/ 1395551 h 2452706"/>
                <a:gd name="connsiteX58" fmla="*/ 1118232 w 3949440"/>
                <a:gd name="connsiteY58" fmla="*/ 1362880 h 2452706"/>
                <a:gd name="connsiteX59" fmla="*/ 1119375 w 3949440"/>
                <a:gd name="connsiteY59" fmla="*/ 1514994 h 2452706"/>
                <a:gd name="connsiteX60" fmla="*/ 1154427 w 3949440"/>
                <a:gd name="connsiteY60" fmla="*/ 1536806 h 2452706"/>
                <a:gd name="connsiteX61" fmla="*/ 1244152 w 3949440"/>
                <a:gd name="connsiteY61" fmla="*/ 1586241 h 2452706"/>
                <a:gd name="connsiteX62" fmla="*/ 1258345 w 3949440"/>
                <a:gd name="connsiteY62" fmla="*/ 1656059 h 2452706"/>
                <a:gd name="connsiteX63" fmla="*/ 1264917 w 3949440"/>
                <a:gd name="connsiteY63" fmla="*/ 1667108 h 2452706"/>
                <a:gd name="connsiteX64" fmla="*/ 1302636 w 3949440"/>
                <a:gd name="connsiteY64" fmla="*/ 1622912 h 2452706"/>
                <a:gd name="connsiteX65" fmla="*/ 1333878 w 3949440"/>
                <a:gd name="connsiteY65" fmla="*/ 1597766 h 2452706"/>
                <a:gd name="connsiteX66" fmla="*/ 1358548 w 3949440"/>
                <a:gd name="connsiteY66" fmla="*/ 1629675 h 2452706"/>
                <a:gd name="connsiteX67" fmla="*/ 1373121 w 3949440"/>
                <a:gd name="connsiteY67" fmla="*/ 1660727 h 2452706"/>
                <a:gd name="connsiteX68" fmla="*/ 1414840 w 3949440"/>
                <a:gd name="connsiteY68" fmla="*/ 1535759 h 2452706"/>
                <a:gd name="connsiteX69" fmla="*/ 1423127 w 3949440"/>
                <a:gd name="connsiteY69" fmla="*/ 1412981 h 2452706"/>
                <a:gd name="connsiteX70" fmla="*/ 1437700 w 3949440"/>
                <a:gd name="connsiteY70" fmla="*/ 1378977 h 2452706"/>
                <a:gd name="connsiteX71" fmla="*/ 1460560 w 3949440"/>
                <a:gd name="connsiteY71" fmla="*/ 1405647 h 2452706"/>
                <a:gd name="connsiteX72" fmla="*/ 1523235 w 3949440"/>
                <a:gd name="connsiteY72" fmla="*/ 1777027 h 2452706"/>
                <a:gd name="connsiteX73" fmla="*/ 1556191 w 3949440"/>
                <a:gd name="connsiteY73" fmla="*/ 1660727 h 2452706"/>
                <a:gd name="connsiteX74" fmla="*/ 1605912 w 3949440"/>
                <a:gd name="connsiteY74" fmla="*/ 1653773 h 2452706"/>
                <a:gd name="connsiteX75" fmla="*/ 1643250 w 3949440"/>
                <a:gd name="connsiteY75" fmla="*/ 1717210 h 2452706"/>
                <a:gd name="connsiteX76" fmla="*/ 1637821 w 3949440"/>
                <a:gd name="connsiteY76" fmla="*/ 1639867 h 2452706"/>
                <a:gd name="connsiteX77" fmla="*/ 1695923 w 3949440"/>
                <a:gd name="connsiteY77" fmla="*/ 1613292 h 2452706"/>
                <a:gd name="connsiteX78" fmla="*/ 1680874 w 3949440"/>
                <a:gd name="connsiteY78" fmla="*/ 1562333 h 2452706"/>
                <a:gd name="connsiteX79" fmla="*/ 1684588 w 3949440"/>
                <a:gd name="connsiteY79" fmla="*/ 1528710 h 2452706"/>
                <a:gd name="connsiteX80" fmla="*/ 1712592 w 3949440"/>
                <a:gd name="connsiteY80" fmla="*/ 1541664 h 2452706"/>
                <a:gd name="connsiteX81" fmla="*/ 1827273 w 3949440"/>
                <a:gd name="connsiteY81" fmla="*/ 1668823 h 2452706"/>
                <a:gd name="connsiteX82" fmla="*/ 1756312 w 3949440"/>
                <a:gd name="connsiteY82" fmla="*/ 1472513 h 2452706"/>
                <a:gd name="connsiteX83" fmla="*/ 1749644 w 3949440"/>
                <a:gd name="connsiteY83" fmla="*/ 1416506 h 2452706"/>
                <a:gd name="connsiteX84" fmla="*/ 1803746 w 3949440"/>
                <a:gd name="connsiteY84" fmla="*/ 1444128 h 2452706"/>
                <a:gd name="connsiteX85" fmla="*/ 1833178 w 3949440"/>
                <a:gd name="connsiteY85" fmla="*/ 1477085 h 2452706"/>
                <a:gd name="connsiteX86" fmla="*/ 1757359 w 3949440"/>
                <a:gd name="connsiteY86" fmla="*/ 1327733 h 2452706"/>
                <a:gd name="connsiteX87" fmla="*/ 1753931 w 3949440"/>
                <a:gd name="connsiteY87" fmla="*/ 1297062 h 2452706"/>
                <a:gd name="connsiteX88" fmla="*/ 1786696 w 3949440"/>
                <a:gd name="connsiteY88" fmla="*/ 1305158 h 2452706"/>
                <a:gd name="connsiteX89" fmla="*/ 1861944 w 3949440"/>
                <a:gd name="connsiteY89" fmla="*/ 1370309 h 2452706"/>
                <a:gd name="connsiteX90" fmla="*/ 1901282 w 3949440"/>
                <a:gd name="connsiteY90" fmla="*/ 1373929 h 2452706"/>
                <a:gd name="connsiteX91" fmla="*/ 1903568 w 3949440"/>
                <a:gd name="connsiteY91" fmla="*/ 1338115 h 2452706"/>
                <a:gd name="connsiteX92" fmla="*/ 1868992 w 3949440"/>
                <a:gd name="connsiteY92" fmla="*/ 1254866 h 2452706"/>
                <a:gd name="connsiteX93" fmla="*/ 1859086 w 3949440"/>
                <a:gd name="connsiteY93" fmla="*/ 1211718 h 2452706"/>
                <a:gd name="connsiteX94" fmla="*/ 1906997 w 3949440"/>
                <a:gd name="connsiteY94" fmla="*/ 1216576 h 2452706"/>
                <a:gd name="connsiteX95" fmla="*/ 1862611 w 3949440"/>
                <a:gd name="connsiteY95" fmla="*/ 1138566 h 2452706"/>
                <a:gd name="connsiteX96" fmla="*/ 1859944 w 3949440"/>
                <a:gd name="connsiteY96" fmla="*/ 1103514 h 2452706"/>
                <a:gd name="connsiteX97" fmla="*/ 1895472 w 3949440"/>
                <a:gd name="connsiteY97" fmla="*/ 1103609 h 2452706"/>
                <a:gd name="connsiteX98" fmla="*/ 2070446 w 3949440"/>
                <a:gd name="connsiteY98" fmla="*/ 1224958 h 2452706"/>
                <a:gd name="connsiteX99" fmla="*/ 2310286 w 3949440"/>
                <a:gd name="connsiteY99" fmla="*/ 1506136 h 2452706"/>
                <a:gd name="connsiteX100" fmla="*/ 2288474 w 3949440"/>
                <a:gd name="connsiteY100" fmla="*/ 1444223 h 2452706"/>
                <a:gd name="connsiteX101" fmla="*/ 2288378 w 3949440"/>
                <a:gd name="connsiteY101" fmla="*/ 1408981 h 2452706"/>
                <a:gd name="connsiteX102" fmla="*/ 2319334 w 3949440"/>
                <a:gd name="connsiteY102" fmla="*/ 1413839 h 2452706"/>
                <a:gd name="connsiteX103" fmla="*/ 2336765 w 3949440"/>
                <a:gd name="connsiteY103" fmla="*/ 1417553 h 2452706"/>
                <a:gd name="connsiteX104" fmla="*/ 2335527 w 3949440"/>
                <a:gd name="connsiteY104" fmla="*/ 1403647 h 2452706"/>
                <a:gd name="connsiteX105" fmla="*/ 2338194 w 3949440"/>
                <a:gd name="connsiteY105" fmla="*/ 1360499 h 2452706"/>
                <a:gd name="connsiteX106" fmla="*/ 2376675 w 3949440"/>
                <a:gd name="connsiteY106" fmla="*/ 1372976 h 2452706"/>
                <a:gd name="connsiteX107" fmla="*/ 2502976 w 3949440"/>
                <a:gd name="connsiteY107" fmla="*/ 1437651 h 2452706"/>
                <a:gd name="connsiteX108" fmla="*/ 2543648 w 3949440"/>
                <a:gd name="connsiteY108" fmla="*/ 1435556 h 2452706"/>
                <a:gd name="connsiteX109" fmla="*/ 2537648 w 3949440"/>
                <a:gd name="connsiteY109" fmla="*/ 1400694 h 2452706"/>
                <a:gd name="connsiteX110" fmla="*/ 2536790 w 3949440"/>
                <a:gd name="connsiteY110" fmla="*/ 1361546 h 2452706"/>
                <a:gd name="connsiteX111" fmla="*/ 2573842 w 3949440"/>
                <a:gd name="connsiteY111" fmla="*/ 1375453 h 2452706"/>
                <a:gd name="connsiteX112" fmla="*/ 2670140 w 3949440"/>
                <a:gd name="connsiteY112" fmla="*/ 1436032 h 2452706"/>
                <a:gd name="connsiteX113" fmla="*/ 2729957 w 3949440"/>
                <a:gd name="connsiteY113" fmla="*/ 1445176 h 2452706"/>
                <a:gd name="connsiteX114" fmla="*/ 2800157 w 3949440"/>
                <a:gd name="connsiteY114" fmla="*/ 1467750 h 2452706"/>
                <a:gd name="connsiteX115" fmla="*/ 2891692 w 3949440"/>
                <a:gd name="connsiteY115" fmla="*/ 1524329 h 2452706"/>
                <a:gd name="connsiteX116" fmla="*/ 2935888 w 3949440"/>
                <a:gd name="connsiteY116" fmla="*/ 1589480 h 2452706"/>
                <a:gd name="connsiteX117" fmla="*/ 2914361 w 3949440"/>
                <a:gd name="connsiteY117" fmla="*/ 1729402 h 2452706"/>
                <a:gd name="connsiteX118" fmla="*/ 2915314 w 3949440"/>
                <a:gd name="connsiteY118" fmla="*/ 1762263 h 2452706"/>
                <a:gd name="connsiteX119" fmla="*/ 2915790 w 3949440"/>
                <a:gd name="connsiteY119" fmla="*/ 1763882 h 2452706"/>
                <a:gd name="connsiteX120" fmla="*/ 2939317 w 3949440"/>
                <a:gd name="connsiteY120" fmla="*/ 1716067 h 2452706"/>
                <a:gd name="connsiteX121" fmla="*/ 2982846 w 3949440"/>
                <a:gd name="connsiteY121" fmla="*/ 1725592 h 2452706"/>
                <a:gd name="connsiteX122" fmla="*/ 3156868 w 3949440"/>
                <a:gd name="connsiteY122" fmla="*/ 1838558 h 2452706"/>
                <a:gd name="connsiteX123" fmla="*/ 3126769 w 3949440"/>
                <a:gd name="connsiteY123" fmla="*/ 1705208 h 2452706"/>
                <a:gd name="connsiteX124" fmla="*/ 3104194 w 3949440"/>
                <a:gd name="connsiteY124" fmla="*/ 1622722 h 2452706"/>
                <a:gd name="connsiteX125" fmla="*/ 3109433 w 3949440"/>
                <a:gd name="connsiteY125" fmla="*/ 1588813 h 2452706"/>
                <a:gd name="connsiteX126" fmla="*/ 3140866 w 3949440"/>
                <a:gd name="connsiteY126" fmla="*/ 1605005 h 2452706"/>
                <a:gd name="connsiteX127" fmla="*/ 3192206 w 3949440"/>
                <a:gd name="connsiteY127" fmla="*/ 1661108 h 2452706"/>
                <a:gd name="connsiteX128" fmla="*/ 3447857 w 3949440"/>
                <a:gd name="connsiteY128" fmla="*/ 1839606 h 2452706"/>
                <a:gd name="connsiteX129" fmla="*/ 3564442 w 3949440"/>
                <a:gd name="connsiteY129" fmla="*/ 1939619 h 2452706"/>
                <a:gd name="connsiteX130" fmla="*/ 3857572 w 3949440"/>
                <a:gd name="connsiteY130" fmla="*/ 2138502 h 2452706"/>
                <a:gd name="connsiteX131" fmla="*/ 3884037 w 3949440"/>
                <a:gd name="connsiteY131" fmla="*/ 2452706 h 2452706"/>
                <a:gd name="connsiteX132" fmla="*/ 592928 w 3949440"/>
                <a:gd name="connsiteY132" fmla="*/ 2428061 h 2452706"/>
                <a:gd name="connsiteX133" fmla="*/ 536159 w 3949440"/>
                <a:gd name="connsiteY133" fmla="*/ 2425108 h 2452706"/>
                <a:gd name="connsiteX0" fmla="*/ 536159 w 3934652"/>
                <a:gd name="connsiteY0" fmla="*/ 2425108 h 2452706"/>
                <a:gd name="connsiteX1" fmla="*/ 599024 w 3934652"/>
                <a:gd name="connsiteY1" fmla="*/ 1946096 h 2452706"/>
                <a:gd name="connsiteX2" fmla="*/ 611597 w 3934652"/>
                <a:gd name="connsiteY2" fmla="*/ 1862942 h 2452706"/>
                <a:gd name="connsiteX3" fmla="*/ 711419 w 3934652"/>
                <a:gd name="connsiteY3" fmla="*/ 1419744 h 2452706"/>
                <a:gd name="connsiteX4" fmla="*/ 772284 w 3934652"/>
                <a:gd name="connsiteY4" fmla="*/ 1140185 h 2452706"/>
                <a:gd name="connsiteX5" fmla="*/ 755806 w 3934652"/>
                <a:gd name="connsiteY5" fmla="*/ 987785 h 2452706"/>
                <a:gd name="connsiteX6" fmla="*/ 722278 w 3934652"/>
                <a:gd name="connsiteY6" fmla="*/ 910538 h 2452706"/>
                <a:gd name="connsiteX7" fmla="*/ 280222 w 3934652"/>
                <a:gd name="connsiteY7" fmla="*/ 691653 h 2452706"/>
                <a:gd name="connsiteX8" fmla="*/ 57433 w 3934652"/>
                <a:gd name="connsiteY8" fmla="*/ 735087 h 2452706"/>
                <a:gd name="connsiteX9" fmla="*/ 2569 w 3934652"/>
                <a:gd name="connsiteY9" fmla="*/ 735849 h 2452706"/>
                <a:gd name="connsiteX10" fmla="*/ 37144 w 3934652"/>
                <a:gd name="connsiteY10" fmla="*/ 702511 h 2452706"/>
                <a:gd name="connsiteX11" fmla="*/ 836863 w 3934652"/>
                <a:gd name="connsiteY11" fmla="*/ 268648 h 2452706"/>
                <a:gd name="connsiteX12" fmla="*/ 1327972 w 3934652"/>
                <a:gd name="connsiteY12" fmla="*/ 108152 h 2452706"/>
                <a:gd name="connsiteX13" fmla="*/ 1388170 w 3934652"/>
                <a:gd name="connsiteY13" fmla="*/ 100817 h 2452706"/>
                <a:gd name="connsiteX14" fmla="*/ 1399600 w 3934652"/>
                <a:gd name="connsiteY14" fmla="*/ 97484 h 2452706"/>
                <a:gd name="connsiteX15" fmla="*/ 1364072 w 3934652"/>
                <a:gd name="connsiteY15" fmla="*/ 97007 h 2452706"/>
                <a:gd name="connsiteX16" fmla="*/ 1408840 w 3934652"/>
                <a:gd name="connsiteY16" fmla="*/ 66432 h 2452706"/>
                <a:gd name="connsiteX17" fmla="*/ 1836703 w 3934652"/>
                <a:gd name="connsiteY17" fmla="*/ 2519 h 2452706"/>
                <a:gd name="connsiteX18" fmla="*/ 1860325 w 3934652"/>
                <a:gd name="connsiteY18" fmla="*/ 138 h 2452706"/>
                <a:gd name="connsiteX19" fmla="*/ 1886423 w 3934652"/>
                <a:gd name="connsiteY19" fmla="*/ 14902 h 2452706"/>
                <a:gd name="connsiteX20" fmla="*/ 1866611 w 3934652"/>
                <a:gd name="connsiteY20" fmla="*/ 32618 h 2452706"/>
                <a:gd name="connsiteX21" fmla="*/ 1756407 w 3934652"/>
                <a:gd name="connsiteY21" fmla="*/ 62146 h 2452706"/>
                <a:gd name="connsiteX22" fmla="*/ 869248 w 3934652"/>
                <a:gd name="connsiteY22" fmla="*/ 345610 h 2452706"/>
                <a:gd name="connsiteX23" fmla="*/ 825814 w 3934652"/>
                <a:gd name="connsiteY23" fmla="*/ 359707 h 2452706"/>
                <a:gd name="connsiteX24" fmla="*/ 1118994 w 3934652"/>
                <a:gd name="connsiteY24" fmla="*/ 304938 h 2452706"/>
                <a:gd name="connsiteX25" fmla="*/ 1421603 w 3934652"/>
                <a:gd name="connsiteY25" fmla="*/ 301223 h 2452706"/>
                <a:gd name="connsiteX26" fmla="*/ 693417 w 3934652"/>
                <a:gd name="connsiteY26" fmla="*/ 500105 h 2452706"/>
                <a:gd name="connsiteX27" fmla="*/ 693131 w 3934652"/>
                <a:gd name="connsiteY27" fmla="*/ 502201 h 2452706"/>
                <a:gd name="connsiteX28" fmla="*/ 696465 w 3934652"/>
                <a:gd name="connsiteY28" fmla="*/ 499343 h 2452706"/>
                <a:gd name="connsiteX29" fmla="*/ 846960 w 3934652"/>
                <a:gd name="connsiteY29" fmla="*/ 482389 h 2452706"/>
                <a:gd name="connsiteX30" fmla="*/ 1175191 w 3934652"/>
                <a:gd name="connsiteY30" fmla="*/ 482770 h 2452706"/>
                <a:gd name="connsiteX31" fmla="*/ 1458370 w 3934652"/>
                <a:gd name="connsiteY31" fmla="*/ 513726 h 2452706"/>
                <a:gd name="connsiteX32" fmla="*/ 1476562 w 3934652"/>
                <a:gd name="connsiteY32" fmla="*/ 519060 h 2452706"/>
                <a:gd name="connsiteX33" fmla="*/ 1496374 w 3934652"/>
                <a:gd name="connsiteY33" fmla="*/ 536967 h 2452706"/>
                <a:gd name="connsiteX34" fmla="*/ 1470943 w 3934652"/>
                <a:gd name="connsiteY34" fmla="*/ 552588 h 2452706"/>
                <a:gd name="connsiteX35" fmla="*/ 1290253 w 3934652"/>
                <a:gd name="connsiteY35" fmla="*/ 554303 h 2452706"/>
                <a:gd name="connsiteX36" fmla="*/ 1226626 w 3934652"/>
                <a:gd name="connsiteY36" fmla="*/ 557160 h 2452706"/>
                <a:gd name="connsiteX37" fmla="*/ 1495803 w 3934652"/>
                <a:gd name="connsiteY37" fmla="*/ 704226 h 2452706"/>
                <a:gd name="connsiteX38" fmla="*/ 1724974 w 3934652"/>
                <a:gd name="connsiteY38" fmla="*/ 880534 h 2452706"/>
                <a:gd name="connsiteX39" fmla="*/ 1750120 w 3934652"/>
                <a:gd name="connsiteY39" fmla="*/ 908918 h 2452706"/>
                <a:gd name="connsiteX40" fmla="*/ 1753264 w 3934652"/>
                <a:gd name="connsiteY40" fmla="*/ 938827 h 2452706"/>
                <a:gd name="connsiteX41" fmla="*/ 1726879 w 3934652"/>
                <a:gd name="connsiteY41" fmla="*/ 936255 h 2452706"/>
                <a:gd name="connsiteX42" fmla="*/ 1574670 w 3934652"/>
                <a:gd name="connsiteY42" fmla="*/ 848149 h 2452706"/>
                <a:gd name="connsiteX43" fmla="*/ 1363024 w 3934652"/>
                <a:gd name="connsiteY43" fmla="*/ 779283 h 2452706"/>
                <a:gd name="connsiteX44" fmla="*/ 1477801 w 3934652"/>
                <a:gd name="connsiteY44" fmla="*/ 884153 h 2452706"/>
                <a:gd name="connsiteX45" fmla="*/ 1505899 w 3934652"/>
                <a:gd name="connsiteY45" fmla="*/ 962734 h 2452706"/>
                <a:gd name="connsiteX46" fmla="*/ 1436653 w 3934652"/>
                <a:gd name="connsiteY46" fmla="*/ 932350 h 2452706"/>
                <a:gd name="connsiteX47" fmla="*/ 1222721 w 3934652"/>
                <a:gd name="connsiteY47" fmla="*/ 806334 h 2452706"/>
                <a:gd name="connsiteX48" fmla="*/ 1337307 w 3934652"/>
                <a:gd name="connsiteY48" fmla="*/ 1159711 h 2452706"/>
                <a:gd name="connsiteX49" fmla="*/ 1357500 w 3934652"/>
                <a:gd name="connsiteY49" fmla="*/ 1223053 h 2452706"/>
                <a:gd name="connsiteX50" fmla="*/ 1352642 w 3934652"/>
                <a:gd name="connsiteY50" fmla="*/ 1253152 h 2452706"/>
                <a:gd name="connsiteX51" fmla="*/ 1325972 w 3934652"/>
                <a:gd name="connsiteY51" fmla="*/ 1239055 h 2452706"/>
                <a:gd name="connsiteX52" fmla="*/ 1207195 w 3934652"/>
                <a:gd name="connsiteY52" fmla="*/ 1054746 h 2452706"/>
                <a:gd name="connsiteX53" fmla="*/ 1326544 w 3934652"/>
                <a:gd name="connsiteY53" fmla="*/ 1440032 h 2452706"/>
                <a:gd name="connsiteX54" fmla="*/ 1308446 w 3934652"/>
                <a:gd name="connsiteY54" fmla="*/ 1448033 h 2452706"/>
                <a:gd name="connsiteX55" fmla="*/ 1156046 w 3934652"/>
                <a:gd name="connsiteY55" fmla="*/ 1195811 h 2452706"/>
                <a:gd name="connsiteX56" fmla="*/ 1166714 w 3934652"/>
                <a:gd name="connsiteY56" fmla="*/ 1354402 h 2452706"/>
                <a:gd name="connsiteX57" fmla="*/ 1151284 w 3934652"/>
                <a:gd name="connsiteY57" fmla="*/ 1395551 h 2452706"/>
                <a:gd name="connsiteX58" fmla="*/ 1118232 w 3934652"/>
                <a:gd name="connsiteY58" fmla="*/ 1362880 h 2452706"/>
                <a:gd name="connsiteX59" fmla="*/ 1119375 w 3934652"/>
                <a:gd name="connsiteY59" fmla="*/ 1514994 h 2452706"/>
                <a:gd name="connsiteX60" fmla="*/ 1154427 w 3934652"/>
                <a:gd name="connsiteY60" fmla="*/ 1536806 h 2452706"/>
                <a:gd name="connsiteX61" fmla="*/ 1244152 w 3934652"/>
                <a:gd name="connsiteY61" fmla="*/ 1586241 h 2452706"/>
                <a:gd name="connsiteX62" fmla="*/ 1258345 w 3934652"/>
                <a:gd name="connsiteY62" fmla="*/ 1656059 h 2452706"/>
                <a:gd name="connsiteX63" fmla="*/ 1264917 w 3934652"/>
                <a:gd name="connsiteY63" fmla="*/ 1667108 h 2452706"/>
                <a:gd name="connsiteX64" fmla="*/ 1302636 w 3934652"/>
                <a:gd name="connsiteY64" fmla="*/ 1622912 h 2452706"/>
                <a:gd name="connsiteX65" fmla="*/ 1333878 w 3934652"/>
                <a:gd name="connsiteY65" fmla="*/ 1597766 h 2452706"/>
                <a:gd name="connsiteX66" fmla="*/ 1358548 w 3934652"/>
                <a:gd name="connsiteY66" fmla="*/ 1629675 h 2452706"/>
                <a:gd name="connsiteX67" fmla="*/ 1373121 w 3934652"/>
                <a:gd name="connsiteY67" fmla="*/ 1660727 h 2452706"/>
                <a:gd name="connsiteX68" fmla="*/ 1414840 w 3934652"/>
                <a:gd name="connsiteY68" fmla="*/ 1535759 h 2452706"/>
                <a:gd name="connsiteX69" fmla="*/ 1423127 w 3934652"/>
                <a:gd name="connsiteY69" fmla="*/ 1412981 h 2452706"/>
                <a:gd name="connsiteX70" fmla="*/ 1437700 w 3934652"/>
                <a:gd name="connsiteY70" fmla="*/ 1378977 h 2452706"/>
                <a:gd name="connsiteX71" fmla="*/ 1460560 w 3934652"/>
                <a:gd name="connsiteY71" fmla="*/ 1405647 h 2452706"/>
                <a:gd name="connsiteX72" fmla="*/ 1523235 w 3934652"/>
                <a:gd name="connsiteY72" fmla="*/ 1777027 h 2452706"/>
                <a:gd name="connsiteX73" fmla="*/ 1556191 w 3934652"/>
                <a:gd name="connsiteY73" fmla="*/ 1660727 h 2452706"/>
                <a:gd name="connsiteX74" fmla="*/ 1605912 w 3934652"/>
                <a:gd name="connsiteY74" fmla="*/ 1653773 h 2452706"/>
                <a:gd name="connsiteX75" fmla="*/ 1643250 w 3934652"/>
                <a:gd name="connsiteY75" fmla="*/ 1717210 h 2452706"/>
                <a:gd name="connsiteX76" fmla="*/ 1637821 w 3934652"/>
                <a:gd name="connsiteY76" fmla="*/ 1639867 h 2452706"/>
                <a:gd name="connsiteX77" fmla="*/ 1695923 w 3934652"/>
                <a:gd name="connsiteY77" fmla="*/ 1613292 h 2452706"/>
                <a:gd name="connsiteX78" fmla="*/ 1680874 w 3934652"/>
                <a:gd name="connsiteY78" fmla="*/ 1562333 h 2452706"/>
                <a:gd name="connsiteX79" fmla="*/ 1684588 w 3934652"/>
                <a:gd name="connsiteY79" fmla="*/ 1528710 h 2452706"/>
                <a:gd name="connsiteX80" fmla="*/ 1712592 w 3934652"/>
                <a:gd name="connsiteY80" fmla="*/ 1541664 h 2452706"/>
                <a:gd name="connsiteX81" fmla="*/ 1827273 w 3934652"/>
                <a:gd name="connsiteY81" fmla="*/ 1668823 h 2452706"/>
                <a:gd name="connsiteX82" fmla="*/ 1756312 w 3934652"/>
                <a:gd name="connsiteY82" fmla="*/ 1472513 h 2452706"/>
                <a:gd name="connsiteX83" fmla="*/ 1749644 w 3934652"/>
                <a:gd name="connsiteY83" fmla="*/ 1416506 h 2452706"/>
                <a:gd name="connsiteX84" fmla="*/ 1803746 w 3934652"/>
                <a:gd name="connsiteY84" fmla="*/ 1444128 h 2452706"/>
                <a:gd name="connsiteX85" fmla="*/ 1833178 w 3934652"/>
                <a:gd name="connsiteY85" fmla="*/ 1477085 h 2452706"/>
                <a:gd name="connsiteX86" fmla="*/ 1757359 w 3934652"/>
                <a:gd name="connsiteY86" fmla="*/ 1327733 h 2452706"/>
                <a:gd name="connsiteX87" fmla="*/ 1753931 w 3934652"/>
                <a:gd name="connsiteY87" fmla="*/ 1297062 h 2452706"/>
                <a:gd name="connsiteX88" fmla="*/ 1786696 w 3934652"/>
                <a:gd name="connsiteY88" fmla="*/ 1305158 h 2452706"/>
                <a:gd name="connsiteX89" fmla="*/ 1861944 w 3934652"/>
                <a:gd name="connsiteY89" fmla="*/ 1370309 h 2452706"/>
                <a:gd name="connsiteX90" fmla="*/ 1901282 w 3934652"/>
                <a:gd name="connsiteY90" fmla="*/ 1373929 h 2452706"/>
                <a:gd name="connsiteX91" fmla="*/ 1903568 w 3934652"/>
                <a:gd name="connsiteY91" fmla="*/ 1338115 h 2452706"/>
                <a:gd name="connsiteX92" fmla="*/ 1868992 w 3934652"/>
                <a:gd name="connsiteY92" fmla="*/ 1254866 h 2452706"/>
                <a:gd name="connsiteX93" fmla="*/ 1859086 w 3934652"/>
                <a:gd name="connsiteY93" fmla="*/ 1211718 h 2452706"/>
                <a:gd name="connsiteX94" fmla="*/ 1906997 w 3934652"/>
                <a:gd name="connsiteY94" fmla="*/ 1216576 h 2452706"/>
                <a:gd name="connsiteX95" fmla="*/ 1862611 w 3934652"/>
                <a:gd name="connsiteY95" fmla="*/ 1138566 h 2452706"/>
                <a:gd name="connsiteX96" fmla="*/ 1859944 w 3934652"/>
                <a:gd name="connsiteY96" fmla="*/ 1103514 h 2452706"/>
                <a:gd name="connsiteX97" fmla="*/ 1895472 w 3934652"/>
                <a:gd name="connsiteY97" fmla="*/ 1103609 h 2452706"/>
                <a:gd name="connsiteX98" fmla="*/ 2070446 w 3934652"/>
                <a:gd name="connsiteY98" fmla="*/ 1224958 h 2452706"/>
                <a:gd name="connsiteX99" fmla="*/ 2310286 w 3934652"/>
                <a:gd name="connsiteY99" fmla="*/ 1506136 h 2452706"/>
                <a:gd name="connsiteX100" fmla="*/ 2288474 w 3934652"/>
                <a:gd name="connsiteY100" fmla="*/ 1444223 h 2452706"/>
                <a:gd name="connsiteX101" fmla="*/ 2288378 w 3934652"/>
                <a:gd name="connsiteY101" fmla="*/ 1408981 h 2452706"/>
                <a:gd name="connsiteX102" fmla="*/ 2319334 w 3934652"/>
                <a:gd name="connsiteY102" fmla="*/ 1413839 h 2452706"/>
                <a:gd name="connsiteX103" fmla="*/ 2336765 w 3934652"/>
                <a:gd name="connsiteY103" fmla="*/ 1417553 h 2452706"/>
                <a:gd name="connsiteX104" fmla="*/ 2335527 w 3934652"/>
                <a:gd name="connsiteY104" fmla="*/ 1403647 h 2452706"/>
                <a:gd name="connsiteX105" fmla="*/ 2338194 w 3934652"/>
                <a:gd name="connsiteY105" fmla="*/ 1360499 h 2452706"/>
                <a:gd name="connsiteX106" fmla="*/ 2376675 w 3934652"/>
                <a:gd name="connsiteY106" fmla="*/ 1372976 h 2452706"/>
                <a:gd name="connsiteX107" fmla="*/ 2502976 w 3934652"/>
                <a:gd name="connsiteY107" fmla="*/ 1437651 h 2452706"/>
                <a:gd name="connsiteX108" fmla="*/ 2543648 w 3934652"/>
                <a:gd name="connsiteY108" fmla="*/ 1435556 h 2452706"/>
                <a:gd name="connsiteX109" fmla="*/ 2537648 w 3934652"/>
                <a:gd name="connsiteY109" fmla="*/ 1400694 h 2452706"/>
                <a:gd name="connsiteX110" fmla="*/ 2536790 w 3934652"/>
                <a:gd name="connsiteY110" fmla="*/ 1361546 h 2452706"/>
                <a:gd name="connsiteX111" fmla="*/ 2573842 w 3934652"/>
                <a:gd name="connsiteY111" fmla="*/ 1375453 h 2452706"/>
                <a:gd name="connsiteX112" fmla="*/ 2670140 w 3934652"/>
                <a:gd name="connsiteY112" fmla="*/ 1436032 h 2452706"/>
                <a:gd name="connsiteX113" fmla="*/ 2729957 w 3934652"/>
                <a:gd name="connsiteY113" fmla="*/ 1445176 h 2452706"/>
                <a:gd name="connsiteX114" fmla="*/ 2800157 w 3934652"/>
                <a:gd name="connsiteY114" fmla="*/ 1467750 h 2452706"/>
                <a:gd name="connsiteX115" fmla="*/ 2891692 w 3934652"/>
                <a:gd name="connsiteY115" fmla="*/ 1524329 h 2452706"/>
                <a:gd name="connsiteX116" fmla="*/ 2935888 w 3934652"/>
                <a:gd name="connsiteY116" fmla="*/ 1589480 h 2452706"/>
                <a:gd name="connsiteX117" fmla="*/ 2914361 w 3934652"/>
                <a:gd name="connsiteY117" fmla="*/ 1729402 h 2452706"/>
                <a:gd name="connsiteX118" fmla="*/ 2915314 w 3934652"/>
                <a:gd name="connsiteY118" fmla="*/ 1762263 h 2452706"/>
                <a:gd name="connsiteX119" fmla="*/ 2915790 w 3934652"/>
                <a:gd name="connsiteY119" fmla="*/ 1763882 h 2452706"/>
                <a:gd name="connsiteX120" fmla="*/ 2939317 w 3934652"/>
                <a:gd name="connsiteY120" fmla="*/ 1716067 h 2452706"/>
                <a:gd name="connsiteX121" fmla="*/ 2982846 w 3934652"/>
                <a:gd name="connsiteY121" fmla="*/ 1725592 h 2452706"/>
                <a:gd name="connsiteX122" fmla="*/ 3156868 w 3934652"/>
                <a:gd name="connsiteY122" fmla="*/ 1838558 h 2452706"/>
                <a:gd name="connsiteX123" fmla="*/ 3126769 w 3934652"/>
                <a:gd name="connsiteY123" fmla="*/ 1705208 h 2452706"/>
                <a:gd name="connsiteX124" fmla="*/ 3104194 w 3934652"/>
                <a:gd name="connsiteY124" fmla="*/ 1622722 h 2452706"/>
                <a:gd name="connsiteX125" fmla="*/ 3109433 w 3934652"/>
                <a:gd name="connsiteY125" fmla="*/ 1588813 h 2452706"/>
                <a:gd name="connsiteX126" fmla="*/ 3140866 w 3934652"/>
                <a:gd name="connsiteY126" fmla="*/ 1605005 h 2452706"/>
                <a:gd name="connsiteX127" fmla="*/ 3192206 w 3934652"/>
                <a:gd name="connsiteY127" fmla="*/ 1661108 h 2452706"/>
                <a:gd name="connsiteX128" fmla="*/ 3447857 w 3934652"/>
                <a:gd name="connsiteY128" fmla="*/ 1839606 h 2452706"/>
                <a:gd name="connsiteX129" fmla="*/ 3564442 w 3934652"/>
                <a:gd name="connsiteY129" fmla="*/ 1939619 h 2452706"/>
                <a:gd name="connsiteX130" fmla="*/ 3857572 w 3934652"/>
                <a:gd name="connsiteY130" fmla="*/ 2138502 h 2452706"/>
                <a:gd name="connsiteX131" fmla="*/ 3884037 w 3934652"/>
                <a:gd name="connsiteY131" fmla="*/ 2452706 h 2452706"/>
                <a:gd name="connsiteX132" fmla="*/ 592928 w 3934652"/>
                <a:gd name="connsiteY132" fmla="*/ 2428061 h 2452706"/>
                <a:gd name="connsiteX133" fmla="*/ 536159 w 3934652"/>
                <a:gd name="connsiteY133" fmla="*/ 2425108 h 2452706"/>
                <a:gd name="connsiteX0" fmla="*/ 536159 w 3884037"/>
                <a:gd name="connsiteY0" fmla="*/ 2425108 h 2452706"/>
                <a:gd name="connsiteX1" fmla="*/ 599024 w 3884037"/>
                <a:gd name="connsiteY1" fmla="*/ 1946096 h 2452706"/>
                <a:gd name="connsiteX2" fmla="*/ 611597 w 3884037"/>
                <a:gd name="connsiteY2" fmla="*/ 1862942 h 2452706"/>
                <a:gd name="connsiteX3" fmla="*/ 711419 w 3884037"/>
                <a:gd name="connsiteY3" fmla="*/ 1419744 h 2452706"/>
                <a:gd name="connsiteX4" fmla="*/ 772284 w 3884037"/>
                <a:gd name="connsiteY4" fmla="*/ 1140185 h 2452706"/>
                <a:gd name="connsiteX5" fmla="*/ 755806 w 3884037"/>
                <a:gd name="connsiteY5" fmla="*/ 987785 h 2452706"/>
                <a:gd name="connsiteX6" fmla="*/ 722278 w 3884037"/>
                <a:gd name="connsiteY6" fmla="*/ 910538 h 2452706"/>
                <a:gd name="connsiteX7" fmla="*/ 280222 w 3884037"/>
                <a:gd name="connsiteY7" fmla="*/ 691653 h 2452706"/>
                <a:gd name="connsiteX8" fmla="*/ 57433 w 3884037"/>
                <a:gd name="connsiteY8" fmla="*/ 735087 h 2452706"/>
                <a:gd name="connsiteX9" fmla="*/ 2569 w 3884037"/>
                <a:gd name="connsiteY9" fmla="*/ 735849 h 2452706"/>
                <a:gd name="connsiteX10" fmla="*/ 37144 w 3884037"/>
                <a:gd name="connsiteY10" fmla="*/ 702511 h 2452706"/>
                <a:gd name="connsiteX11" fmla="*/ 836863 w 3884037"/>
                <a:gd name="connsiteY11" fmla="*/ 268648 h 2452706"/>
                <a:gd name="connsiteX12" fmla="*/ 1327972 w 3884037"/>
                <a:gd name="connsiteY12" fmla="*/ 108152 h 2452706"/>
                <a:gd name="connsiteX13" fmla="*/ 1388170 w 3884037"/>
                <a:gd name="connsiteY13" fmla="*/ 100817 h 2452706"/>
                <a:gd name="connsiteX14" fmla="*/ 1399600 w 3884037"/>
                <a:gd name="connsiteY14" fmla="*/ 97484 h 2452706"/>
                <a:gd name="connsiteX15" fmla="*/ 1364072 w 3884037"/>
                <a:gd name="connsiteY15" fmla="*/ 97007 h 2452706"/>
                <a:gd name="connsiteX16" fmla="*/ 1408840 w 3884037"/>
                <a:gd name="connsiteY16" fmla="*/ 66432 h 2452706"/>
                <a:gd name="connsiteX17" fmla="*/ 1836703 w 3884037"/>
                <a:gd name="connsiteY17" fmla="*/ 2519 h 2452706"/>
                <a:gd name="connsiteX18" fmla="*/ 1860325 w 3884037"/>
                <a:gd name="connsiteY18" fmla="*/ 138 h 2452706"/>
                <a:gd name="connsiteX19" fmla="*/ 1886423 w 3884037"/>
                <a:gd name="connsiteY19" fmla="*/ 14902 h 2452706"/>
                <a:gd name="connsiteX20" fmla="*/ 1866611 w 3884037"/>
                <a:gd name="connsiteY20" fmla="*/ 32618 h 2452706"/>
                <a:gd name="connsiteX21" fmla="*/ 1756407 w 3884037"/>
                <a:gd name="connsiteY21" fmla="*/ 62146 h 2452706"/>
                <a:gd name="connsiteX22" fmla="*/ 869248 w 3884037"/>
                <a:gd name="connsiteY22" fmla="*/ 345610 h 2452706"/>
                <a:gd name="connsiteX23" fmla="*/ 825814 w 3884037"/>
                <a:gd name="connsiteY23" fmla="*/ 359707 h 2452706"/>
                <a:gd name="connsiteX24" fmla="*/ 1118994 w 3884037"/>
                <a:gd name="connsiteY24" fmla="*/ 304938 h 2452706"/>
                <a:gd name="connsiteX25" fmla="*/ 1421603 w 3884037"/>
                <a:gd name="connsiteY25" fmla="*/ 301223 h 2452706"/>
                <a:gd name="connsiteX26" fmla="*/ 693417 w 3884037"/>
                <a:gd name="connsiteY26" fmla="*/ 500105 h 2452706"/>
                <a:gd name="connsiteX27" fmla="*/ 693131 w 3884037"/>
                <a:gd name="connsiteY27" fmla="*/ 502201 h 2452706"/>
                <a:gd name="connsiteX28" fmla="*/ 696465 w 3884037"/>
                <a:gd name="connsiteY28" fmla="*/ 499343 h 2452706"/>
                <a:gd name="connsiteX29" fmla="*/ 846960 w 3884037"/>
                <a:gd name="connsiteY29" fmla="*/ 482389 h 2452706"/>
                <a:gd name="connsiteX30" fmla="*/ 1175191 w 3884037"/>
                <a:gd name="connsiteY30" fmla="*/ 482770 h 2452706"/>
                <a:gd name="connsiteX31" fmla="*/ 1458370 w 3884037"/>
                <a:gd name="connsiteY31" fmla="*/ 513726 h 2452706"/>
                <a:gd name="connsiteX32" fmla="*/ 1476562 w 3884037"/>
                <a:gd name="connsiteY32" fmla="*/ 519060 h 2452706"/>
                <a:gd name="connsiteX33" fmla="*/ 1496374 w 3884037"/>
                <a:gd name="connsiteY33" fmla="*/ 536967 h 2452706"/>
                <a:gd name="connsiteX34" fmla="*/ 1470943 w 3884037"/>
                <a:gd name="connsiteY34" fmla="*/ 552588 h 2452706"/>
                <a:gd name="connsiteX35" fmla="*/ 1290253 w 3884037"/>
                <a:gd name="connsiteY35" fmla="*/ 554303 h 2452706"/>
                <a:gd name="connsiteX36" fmla="*/ 1226626 w 3884037"/>
                <a:gd name="connsiteY36" fmla="*/ 557160 h 2452706"/>
                <a:gd name="connsiteX37" fmla="*/ 1495803 w 3884037"/>
                <a:gd name="connsiteY37" fmla="*/ 704226 h 2452706"/>
                <a:gd name="connsiteX38" fmla="*/ 1724974 w 3884037"/>
                <a:gd name="connsiteY38" fmla="*/ 880534 h 2452706"/>
                <a:gd name="connsiteX39" fmla="*/ 1750120 w 3884037"/>
                <a:gd name="connsiteY39" fmla="*/ 908918 h 2452706"/>
                <a:gd name="connsiteX40" fmla="*/ 1753264 w 3884037"/>
                <a:gd name="connsiteY40" fmla="*/ 938827 h 2452706"/>
                <a:gd name="connsiteX41" fmla="*/ 1726879 w 3884037"/>
                <a:gd name="connsiteY41" fmla="*/ 936255 h 2452706"/>
                <a:gd name="connsiteX42" fmla="*/ 1574670 w 3884037"/>
                <a:gd name="connsiteY42" fmla="*/ 848149 h 2452706"/>
                <a:gd name="connsiteX43" fmla="*/ 1363024 w 3884037"/>
                <a:gd name="connsiteY43" fmla="*/ 779283 h 2452706"/>
                <a:gd name="connsiteX44" fmla="*/ 1477801 w 3884037"/>
                <a:gd name="connsiteY44" fmla="*/ 884153 h 2452706"/>
                <a:gd name="connsiteX45" fmla="*/ 1505899 w 3884037"/>
                <a:gd name="connsiteY45" fmla="*/ 962734 h 2452706"/>
                <a:gd name="connsiteX46" fmla="*/ 1436653 w 3884037"/>
                <a:gd name="connsiteY46" fmla="*/ 932350 h 2452706"/>
                <a:gd name="connsiteX47" fmla="*/ 1222721 w 3884037"/>
                <a:gd name="connsiteY47" fmla="*/ 806334 h 2452706"/>
                <a:gd name="connsiteX48" fmla="*/ 1337307 w 3884037"/>
                <a:gd name="connsiteY48" fmla="*/ 1159711 h 2452706"/>
                <a:gd name="connsiteX49" fmla="*/ 1357500 w 3884037"/>
                <a:gd name="connsiteY49" fmla="*/ 1223053 h 2452706"/>
                <a:gd name="connsiteX50" fmla="*/ 1352642 w 3884037"/>
                <a:gd name="connsiteY50" fmla="*/ 1253152 h 2452706"/>
                <a:gd name="connsiteX51" fmla="*/ 1325972 w 3884037"/>
                <a:gd name="connsiteY51" fmla="*/ 1239055 h 2452706"/>
                <a:gd name="connsiteX52" fmla="*/ 1207195 w 3884037"/>
                <a:gd name="connsiteY52" fmla="*/ 1054746 h 2452706"/>
                <a:gd name="connsiteX53" fmla="*/ 1326544 w 3884037"/>
                <a:gd name="connsiteY53" fmla="*/ 1440032 h 2452706"/>
                <a:gd name="connsiteX54" fmla="*/ 1308446 w 3884037"/>
                <a:gd name="connsiteY54" fmla="*/ 1448033 h 2452706"/>
                <a:gd name="connsiteX55" fmla="*/ 1156046 w 3884037"/>
                <a:gd name="connsiteY55" fmla="*/ 1195811 h 2452706"/>
                <a:gd name="connsiteX56" fmla="*/ 1166714 w 3884037"/>
                <a:gd name="connsiteY56" fmla="*/ 1354402 h 2452706"/>
                <a:gd name="connsiteX57" fmla="*/ 1151284 w 3884037"/>
                <a:gd name="connsiteY57" fmla="*/ 1395551 h 2452706"/>
                <a:gd name="connsiteX58" fmla="*/ 1118232 w 3884037"/>
                <a:gd name="connsiteY58" fmla="*/ 1362880 h 2452706"/>
                <a:gd name="connsiteX59" fmla="*/ 1119375 w 3884037"/>
                <a:gd name="connsiteY59" fmla="*/ 1514994 h 2452706"/>
                <a:gd name="connsiteX60" fmla="*/ 1154427 w 3884037"/>
                <a:gd name="connsiteY60" fmla="*/ 1536806 h 2452706"/>
                <a:gd name="connsiteX61" fmla="*/ 1244152 w 3884037"/>
                <a:gd name="connsiteY61" fmla="*/ 1586241 h 2452706"/>
                <a:gd name="connsiteX62" fmla="*/ 1258345 w 3884037"/>
                <a:gd name="connsiteY62" fmla="*/ 1656059 h 2452706"/>
                <a:gd name="connsiteX63" fmla="*/ 1264917 w 3884037"/>
                <a:gd name="connsiteY63" fmla="*/ 1667108 h 2452706"/>
                <a:gd name="connsiteX64" fmla="*/ 1302636 w 3884037"/>
                <a:gd name="connsiteY64" fmla="*/ 1622912 h 2452706"/>
                <a:gd name="connsiteX65" fmla="*/ 1333878 w 3884037"/>
                <a:gd name="connsiteY65" fmla="*/ 1597766 h 2452706"/>
                <a:gd name="connsiteX66" fmla="*/ 1358548 w 3884037"/>
                <a:gd name="connsiteY66" fmla="*/ 1629675 h 2452706"/>
                <a:gd name="connsiteX67" fmla="*/ 1373121 w 3884037"/>
                <a:gd name="connsiteY67" fmla="*/ 1660727 h 2452706"/>
                <a:gd name="connsiteX68" fmla="*/ 1414840 w 3884037"/>
                <a:gd name="connsiteY68" fmla="*/ 1535759 h 2452706"/>
                <a:gd name="connsiteX69" fmla="*/ 1423127 w 3884037"/>
                <a:gd name="connsiteY69" fmla="*/ 1412981 h 2452706"/>
                <a:gd name="connsiteX70" fmla="*/ 1437700 w 3884037"/>
                <a:gd name="connsiteY70" fmla="*/ 1378977 h 2452706"/>
                <a:gd name="connsiteX71" fmla="*/ 1460560 w 3884037"/>
                <a:gd name="connsiteY71" fmla="*/ 1405647 h 2452706"/>
                <a:gd name="connsiteX72" fmla="*/ 1523235 w 3884037"/>
                <a:gd name="connsiteY72" fmla="*/ 1777027 h 2452706"/>
                <a:gd name="connsiteX73" fmla="*/ 1556191 w 3884037"/>
                <a:gd name="connsiteY73" fmla="*/ 1660727 h 2452706"/>
                <a:gd name="connsiteX74" fmla="*/ 1605912 w 3884037"/>
                <a:gd name="connsiteY74" fmla="*/ 1653773 h 2452706"/>
                <a:gd name="connsiteX75" fmla="*/ 1643250 w 3884037"/>
                <a:gd name="connsiteY75" fmla="*/ 1717210 h 2452706"/>
                <a:gd name="connsiteX76" fmla="*/ 1637821 w 3884037"/>
                <a:gd name="connsiteY76" fmla="*/ 1639867 h 2452706"/>
                <a:gd name="connsiteX77" fmla="*/ 1695923 w 3884037"/>
                <a:gd name="connsiteY77" fmla="*/ 1613292 h 2452706"/>
                <a:gd name="connsiteX78" fmla="*/ 1680874 w 3884037"/>
                <a:gd name="connsiteY78" fmla="*/ 1562333 h 2452706"/>
                <a:gd name="connsiteX79" fmla="*/ 1684588 w 3884037"/>
                <a:gd name="connsiteY79" fmla="*/ 1528710 h 2452706"/>
                <a:gd name="connsiteX80" fmla="*/ 1712592 w 3884037"/>
                <a:gd name="connsiteY80" fmla="*/ 1541664 h 2452706"/>
                <a:gd name="connsiteX81" fmla="*/ 1827273 w 3884037"/>
                <a:gd name="connsiteY81" fmla="*/ 1668823 h 2452706"/>
                <a:gd name="connsiteX82" fmla="*/ 1756312 w 3884037"/>
                <a:gd name="connsiteY82" fmla="*/ 1472513 h 2452706"/>
                <a:gd name="connsiteX83" fmla="*/ 1749644 w 3884037"/>
                <a:gd name="connsiteY83" fmla="*/ 1416506 h 2452706"/>
                <a:gd name="connsiteX84" fmla="*/ 1803746 w 3884037"/>
                <a:gd name="connsiteY84" fmla="*/ 1444128 h 2452706"/>
                <a:gd name="connsiteX85" fmla="*/ 1833178 w 3884037"/>
                <a:gd name="connsiteY85" fmla="*/ 1477085 h 2452706"/>
                <a:gd name="connsiteX86" fmla="*/ 1757359 w 3884037"/>
                <a:gd name="connsiteY86" fmla="*/ 1327733 h 2452706"/>
                <a:gd name="connsiteX87" fmla="*/ 1753931 w 3884037"/>
                <a:gd name="connsiteY87" fmla="*/ 1297062 h 2452706"/>
                <a:gd name="connsiteX88" fmla="*/ 1786696 w 3884037"/>
                <a:gd name="connsiteY88" fmla="*/ 1305158 h 2452706"/>
                <a:gd name="connsiteX89" fmla="*/ 1861944 w 3884037"/>
                <a:gd name="connsiteY89" fmla="*/ 1370309 h 2452706"/>
                <a:gd name="connsiteX90" fmla="*/ 1901282 w 3884037"/>
                <a:gd name="connsiteY90" fmla="*/ 1373929 h 2452706"/>
                <a:gd name="connsiteX91" fmla="*/ 1903568 w 3884037"/>
                <a:gd name="connsiteY91" fmla="*/ 1338115 h 2452706"/>
                <a:gd name="connsiteX92" fmla="*/ 1868992 w 3884037"/>
                <a:gd name="connsiteY92" fmla="*/ 1254866 h 2452706"/>
                <a:gd name="connsiteX93" fmla="*/ 1859086 w 3884037"/>
                <a:gd name="connsiteY93" fmla="*/ 1211718 h 2452706"/>
                <a:gd name="connsiteX94" fmla="*/ 1906997 w 3884037"/>
                <a:gd name="connsiteY94" fmla="*/ 1216576 h 2452706"/>
                <a:gd name="connsiteX95" fmla="*/ 1862611 w 3884037"/>
                <a:gd name="connsiteY95" fmla="*/ 1138566 h 2452706"/>
                <a:gd name="connsiteX96" fmla="*/ 1859944 w 3884037"/>
                <a:gd name="connsiteY96" fmla="*/ 1103514 h 2452706"/>
                <a:gd name="connsiteX97" fmla="*/ 1895472 w 3884037"/>
                <a:gd name="connsiteY97" fmla="*/ 1103609 h 2452706"/>
                <a:gd name="connsiteX98" fmla="*/ 2070446 w 3884037"/>
                <a:gd name="connsiteY98" fmla="*/ 1224958 h 2452706"/>
                <a:gd name="connsiteX99" fmla="*/ 2310286 w 3884037"/>
                <a:gd name="connsiteY99" fmla="*/ 1506136 h 2452706"/>
                <a:gd name="connsiteX100" fmla="*/ 2288474 w 3884037"/>
                <a:gd name="connsiteY100" fmla="*/ 1444223 h 2452706"/>
                <a:gd name="connsiteX101" fmla="*/ 2288378 w 3884037"/>
                <a:gd name="connsiteY101" fmla="*/ 1408981 h 2452706"/>
                <a:gd name="connsiteX102" fmla="*/ 2319334 w 3884037"/>
                <a:gd name="connsiteY102" fmla="*/ 1413839 h 2452706"/>
                <a:gd name="connsiteX103" fmla="*/ 2336765 w 3884037"/>
                <a:gd name="connsiteY103" fmla="*/ 1417553 h 2452706"/>
                <a:gd name="connsiteX104" fmla="*/ 2335527 w 3884037"/>
                <a:gd name="connsiteY104" fmla="*/ 1403647 h 2452706"/>
                <a:gd name="connsiteX105" fmla="*/ 2338194 w 3884037"/>
                <a:gd name="connsiteY105" fmla="*/ 1360499 h 2452706"/>
                <a:gd name="connsiteX106" fmla="*/ 2376675 w 3884037"/>
                <a:gd name="connsiteY106" fmla="*/ 1372976 h 2452706"/>
                <a:gd name="connsiteX107" fmla="*/ 2502976 w 3884037"/>
                <a:gd name="connsiteY107" fmla="*/ 1437651 h 2452706"/>
                <a:gd name="connsiteX108" fmla="*/ 2543648 w 3884037"/>
                <a:gd name="connsiteY108" fmla="*/ 1435556 h 2452706"/>
                <a:gd name="connsiteX109" fmla="*/ 2537648 w 3884037"/>
                <a:gd name="connsiteY109" fmla="*/ 1400694 h 2452706"/>
                <a:gd name="connsiteX110" fmla="*/ 2536790 w 3884037"/>
                <a:gd name="connsiteY110" fmla="*/ 1361546 h 2452706"/>
                <a:gd name="connsiteX111" fmla="*/ 2573842 w 3884037"/>
                <a:gd name="connsiteY111" fmla="*/ 1375453 h 2452706"/>
                <a:gd name="connsiteX112" fmla="*/ 2670140 w 3884037"/>
                <a:gd name="connsiteY112" fmla="*/ 1436032 h 2452706"/>
                <a:gd name="connsiteX113" fmla="*/ 2729957 w 3884037"/>
                <a:gd name="connsiteY113" fmla="*/ 1445176 h 2452706"/>
                <a:gd name="connsiteX114" fmla="*/ 2800157 w 3884037"/>
                <a:gd name="connsiteY114" fmla="*/ 1467750 h 2452706"/>
                <a:gd name="connsiteX115" fmla="*/ 2891692 w 3884037"/>
                <a:gd name="connsiteY115" fmla="*/ 1524329 h 2452706"/>
                <a:gd name="connsiteX116" fmla="*/ 2935888 w 3884037"/>
                <a:gd name="connsiteY116" fmla="*/ 1589480 h 2452706"/>
                <a:gd name="connsiteX117" fmla="*/ 2914361 w 3884037"/>
                <a:gd name="connsiteY117" fmla="*/ 1729402 h 2452706"/>
                <a:gd name="connsiteX118" fmla="*/ 2915314 w 3884037"/>
                <a:gd name="connsiteY118" fmla="*/ 1762263 h 2452706"/>
                <a:gd name="connsiteX119" fmla="*/ 2915790 w 3884037"/>
                <a:gd name="connsiteY119" fmla="*/ 1763882 h 2452706"/>
                <a:gd name="connsiteX120" fmla="*/ 2939317 w 3884037"/>
                <a:gd name="connsiteY120" fmla="*/ 1716067 h 2452706"/>
                <a:gd name="connsiteX121" fmla="*/ 2982846 w 3884037"/>
                <a:gd name="connsiteY121" fmla="*/ 1725592 h 2452706"/>
                <a:gd name="connsiteX122" fmla="*/ 3156868 w 3884037"/>
                <a:gd name="connsiteY122" fmla="*/ 1838558 h 2452706"/>
                <a:gd name="connsiteX123" fmla="*/ 3126769 w 3884037"/>
                <a:gd name="connsiteY123" fmla="*/ 1705208 h 2452706"/>
                <a:gd name="connsiteX124" fmla="*/ 3104194 w 3884037"/>
                <a:gd name="connsiteY124" fmla="*/ 1622722 h 2452706"/>
                <a:gd name="connsiteX125" fmla="*/ 3109433 w 3884037"/>
                <a:gd name="connsiteY125" fmla="*/ 1588813 h 2452706"/>
                <a:gd name="connsiteX126" fmla="*/ 3140866 w 3884037"/>
                <a:gd name="connsiteY126" fmla="*/ 1605005 h 2452706"/>
                <a:gd name="connsiteX127" fmla="*/ 3192206 w 3884037"/>
                <a:gd name="connsiteY127" fmla="*/ 1661108 h 2452706"/>
                <a:gd name="connsiteX128" fmla="*/ 3447857 w 3884037"/>
                <a:gd name="connsiteY128" fmla="*/ 1839606 h 2452706"/>
                <a:gd name="connsiteX129" fmla="*/ 3564442 w 3884037"/>
                <a:gd name="connsiteY129" fmla="*/ 1939619 h 2452706"/>
                <a:gd name="connsiteX130" fmla="*/ 3758645 w 3884037"/>
                <a:gd name="connsiteY130" fmla="*/ 2153233 h 2452706"/>
                <a:gd name="connsiteX131" fmla="*/ 3884037 w 3884037"/>
                <a:gd name="connsiteY131" fmla="*/ 2452706 h 2452706"/>
                <a:gd name="connsiteX132" fmla="*/ 592928 w 3884037"/>
                <a:gd name="connsiteY132" fmla="*/ 2428061 h 2452706"/>
                <a:gd name="connsiteX133" fmla="*/ 536159 w 3884037"/>
                <a:gd name="connsiteY133" fmla="*/ 2425108 h 2452706"/>
                <a:gd name="connsiteX0" fmla="*/ 536159 w 3915047"/>
                <a:gd name="connsiteY0" fmla="*/ 2425108 h 2452706"/>
                <a:gd name="connsiteX1" fmla="*/ 599024 w 3915047"/>
                <a:gd name="connsiteY1" fmla="*/ 1946096 h 2452706"/>
                <a:gd name="connsiteX2" fmla="*/ 611597 w 3915047"/>
                <a:gd name="connsiteY2" fmla="*/ 1862942 h 2452706"/>
                <a:gd name="connsiteX3" fmla="*/ 711419 w 3915047"/>
                <a:gd name="connsiteY3" fmla="*/ 1419744 h 2452706"/>
                <a:gd name="connsiteX4" fmla="*/ 772284 w 3915047"/>
                <a:gd name="connsiteY4" fmla="*/ 1140185 h 2452706"/>
                <a:gd name="connsiteX5" fmla="*/ 755806 w 3915047"/>
                <a:gd name="connsiteY5" fmla="*/ 987785 h 2452706"/>
                <a:gd name="connsiteX6" fmla="*/ 722278 w 3915047"/>
                <a:gd name="connsiteY6" fmla="*/ 910538 h 2452706"/>
                <a:gd name="connsiteX7" fmla="*/ 280222 w 3915047"/>
                <a:gd name="connsiteY7" fmla="*/ 691653 h 2452706"/>
                <a:gd name="connsiteX8" fmla="*/ 57433 w 3915047"/>
                <a:gd name="connsiteY8" fmla="*/ 735087 h 2452706"/>
                <a:gd name="connsiteX9" fmla="*/ 2569 w 3915047"/>
                <a:gd name="connsiteY9" fmla="*/ 735849 h 2452706"/>
                <a:gd name="connsiteX10" fmla="*/ 37144 w 3915047"/>
                <a:gd name="connsiteY10" fmla="*/ 702511 h 2452706"/>
                <a:gd name="connsiteX11" fmla="*/ 836863 w 3915047"/>
                <a:gd name="connsiteY11" fmla="*/ 268648 h 2452706"/>
                <a:gd name="connsiteX12" fmla="*/ 1327972 w 3915047"/>
                <a:gd name="connsiteY12" fmla="*/ 108152 h 2452706"/>
                <a:gd name="connsiteX13" fmla="*/ 1388170 w 3915047"/>
                <a:gd name="connsiteY13" fmla="*/ 100817 h 2452706"/>
                <a:gd name="connsiteX14" fmla="*/ 1399600 w 3915047"/>
                <a:gd name="connsiteY14" fmla="*/ 97484 h 2452706"/>
                <a:gd name="connsiteX15" fmla="*/ 1364072 w 3915047"/>
                <a:gd name="connsiteY15" fmla="*/ 97007 h 2452706"/>
                <a:gd name="connsiteX16" fmla="*/ 1408840 w 3915047"/>
                <a:gd name="connsiteY16" fmla="*/ 66432 h 2452706"/>
                <a:gd name="connsiteX17" fmla="*/ 1836703 w 3915047"/>
                <a:gd name="connsiteY17" fmla="*/ 2519 h 2452706"/>
                <a:gd name="connsiteX18" fmla="*/ 1860325 w 3915047"/>
                <a:gd name="connsiteY18" fmla="*/ 138 h 2452706"/>
                <a:gd name="connsiteX19" fmla="*/ 1886423 w 3915047"/>
                <a:gd name="connsiteY19" fmla="*/ 14902 h 2452706"/>
                <a:gd name="connsiteX20" fmla="*/ 1866611 w 3915047"/>
                <a:gd name="connsiteY20" fmla="*/ 32618 h 2452706"/>
                <a:gd name="connsiteX21" fmla="*/ 1756407 w 3915047"/>
                <a:gd name="connsiteY21" fmla="*/ 62146 h 2452706"/>
                <a:gd name="connsiteX22" fmla="*/ 869248 w 3915047"/>
                <a:gd name="connsiteY22" fmla="*/ 345610 h 2452706"/>
                <a:gd name="connsiteX23" fmla="*/ 825814 w 3915047"/>
                <a:gd name="connsiteY23" fmla="*/ 359707 h 2452706"/>
                <a:gd name="connsiteX24" fmla="*/ 1118994 w 3915047"/>
                <a:gd name="connsiteY24" fmla="*/ 304938 h 2452706"/>
                <a:gd name="connsiteX25" fmla="*/ 1421603 w 3915047"/>
                <a:gd name="connsiteY25" fmla="*/ 301223 h 2452706"/>
                <a:gd name="connsiteX26" fmla="*/ 693417 w 3915047"/>
                <a:gd name="connsiteY26" fmla="*/ 500105 h 2452706"/>
                <a:gd name="connsiteX27" fmla="*/ 693131 w 3915047"/>
                <a:gd name="connsiteY27" fmla="*/ 502201 h 2452706"/>
                <a:gd name="connsiteX28" fmla="*/ 696465 w 3915047"/>
                <a:gd name="connsiteY28" fmla="*/ 499343 h 2452706"/>
                <a:gd name="connsiteX29" fmla="*/ 846960 w 3915047"/>
                <a:gd name="connsiteY29" fmla="*/ 482389 h 2452706"/>
                <a:gd name="connsiteX30" fmla="*/ 1175191 w 3915047"/>
                <a:gd name="connsiteY30" fmla="*/ 482770 h 2452706"/>
                <a:gd name="connsiteX31" fmla="*/ 1458370 w 3915047"/>
                <a:gd name="connsiteY31" fmla="*/ 513726 h 2452706"/>
                <a:gd name="connsiteX32" fmla="*/ 1476562 w 3915047"/>
                <a:gd name="connsiteY32" fmla="*/ 519060 h 2452706"/>
                <a:gd name="connsiteX33" fmla="*/ 1496374 w 3915047"/>
                <a:gd name="connsiteY33" fmla="*/ 536967 h 2452706"/>
                <a:gd name="connsiteX34" fmla="*/ 1470943 w 3915047"/>
                <a:gd name="connsiteY34" fmla="*/ 552588 h 2452706"/>
                <a:gd name="connsiteX35" fmla="*/ 1290253 w 3915047"/>
                <a:gd name="connsiteY35" fmla="*/ 554303 h 2452706"/>
                <a:gd name="connsiteX36" fmla="*/ 1226626 w 3915047"/>
                <a:gd name="connsiteY36" fmla="*/ 557160 h 2452706"/>
                <a:gd name="connsiteX37" fmla="*/ 1495803 w 3915047"/>
                <a:gd name="connsiteY37" fmla="*/ 704226 h 2452706"/>
                <a:gd name="connsiteX38" fmla="*/ 1724974 w 3915047"/>
                <a:gd name="connsiteY38" fmla="*/ 880534 h 2452706"/>
                <a:gd name="connsiteX39" fmla="*/ 1750120 w 3915047"/>
                <a:gd name="connsiteY39" fmla="*/ 908918 h 2452706"/>
                <a:gd name="connsiteX40" fmla="*/ 1753264 w 3915047"/>
                <a:gd name="connsiteY40" fmla="*/ 938827 h 2452706"/>
                <a:gd name="connsiteX41" fmla="*/ 1726879 w 3915047"/>
                <a:gd name="connsiteY41" fmla="*/ 936255 h 2452706"/>
                <a:gd name="connsiteX42" fmla="*/ 1574670 w 3915047"/>
                <a:gd name="connsiteY42" fmla="*/ 848149 h 2452706"/>
                <a:gd name="connsiteX43" fmla="*/ 1363024 w 3915047"/>
                <a:gd name="connsiteY43" fmla="*/ 779283 h 2452706"/>
                <a:gd name="connsiteX44" fmla="*/ 1477801 w 3915047"/>
                <a:gd name="connsiteY44" fmla="*/ 884153 h 2452706"/>
                <a:gd name="connsiteX45" fmla="*/ 1505899 w 3915047"/>
                <a:gd name="connsiteY45" fmla="*/ 962734 h 2452706"/>
                <a:gd name="connsiteX46" fmla="*/ 1436653 w 3915047"/>
                <a:gd name="connsiteY46" fmla="*/ 932350 h 2452706"/>
                <a:gd name="connsiteX47" fmla="*/ 1222721 w 3915047"/>
                <a:gd name="connsiteY47" fmla="*/ 806334 h 2452706"/>
                <a:gd name="connsiteX48" fmla="*/ 1337307 w 3915047"/>
                <a:gd name="connsiteY48" fmla="*/ 1159711 h 2452706"/>
                <a:gd name="connsiteX49" fmla="*/ 1357500 w 3915047"/>
                <a:gd name="connsiteY49" fmla="*/ 1223053 h 2452706"/>
                <a:gd name="connsiteX50" fmla="*/ 1352642 w 3915047"/>
                <a:gd name="connsiteY50" fmla="*/ 1253152 h 2452706"/>
                <a:gd name="connsiteX51" fmla="*/ 1325972 w 3915047"/>
                <a:gd name="connsiteY51" fmla="*/ 1239055 h 2452706"/>
                <a:gd name="connsiteX52" fmla="*/ 1207195 w 3915047"/>
                <a:gd name="connsiteY52" fmla="*/ 1054746 h 2452706"/>
                <a:gd name="connsiteX53" fmla="*/ 1326544 w 3915047"/>
                <a:gd name="connsiteY53" fmla="*/ 1440032 h 2452706"/>
                <a:gd name="connsiteX54" fmla="*/ 1308446 w 3915047"/>
                <a:gd name="connsiteY54" fmla="*/ 1448033 h 2452706"/>
                <a:gd name="connsiteX55" fmla="*/ 1156046 w 3915047"/>
                <a:gd name="connsiteY55" fmla="*/ 1195811 h 2452706"/>
                <a:gd name="connsiteX56" fmla="*/ 1166714 w 3915047"/>
                <a:gd name="connsiteY56" fmla="*/ 1354402 h 2452706"/>
                <a:gd name="connsiteX57" fmla="*/ 1151284 w 3915047"/>
                <a:gd name="connsiteY57" fmla="*/ 1395551 h 2452706"/>
                <a:gd name="connsiteX58" fmla="*/ 1118232 w 3915047"/>
                <a:gd name="connsiteY58" fmla="*/ 1362880 h 2452706"/>
                <a:gd name="connsiteX59" fmla="*/ 1119375 w 3915047"/>
                <a:gd name="connsiteY59" fmla="*/ 1514994 h 2452706"/>
                <a:gd name="connsiteX60" fmla="*/ 1154427 w 3915047"/>
                <a:gd name="connsiteY60" fmla="*/ 1536806 h 2452706"/>
                <a:gd name="connsiteX61" fmla="*/ 1244152 w 3915047"/>
                <a:gd name="connsiteY61" fmla="*/ 1586241 h 2452706"/>
                <a:gd name="connsiteX62" fmla="*/ 1258345 w 3915047"/>
                <a:gd name="connsiteY62" fmla="*/ 1656059 h 2452706"/>
                <a:gd name="connsiteX63" fmla="*/ 1264917 w 3915047"/>
                <a:gd name="connsiteY63" fmla="*/ 1667108 h 2452706"/>
                <a:gd name="connsiteX64" fmla="*/ 1302636 w 3915047"/>
                <a:gd name="connsiteY64" fmla="*/ 1622912 h 2452706"/>
                <a:gd name="connsiteX65" fmla="*/ 1333878 w 3915047"/>
                <a:gd name="connsiteY65" fmla="*/ 1597766 h 2452706"/>
                <a:gd name="connsiteX66" fmla="*/ 1358548 w 3915047"/>
                <a:gd name="connsiteY66" fmla="*/ 1629675 h 2452706"/>
                <a:gd name="connsiteX67" fmla="*/ 1373121 w 3915047"/>
                <a:gd name="connsiteY67" fmla="*/ 1660727 h 2452706"/>
                <a:gd name="connsiteX68" fmla="*/ 1414840 w 3915047"/>
                <a:gd name="connsiteY68" fmla="*/ 1535759 h 2452706"/>
                <a:gd name="connsiteX69" fmla="*/ 1423127 w 3915047"/>
                <a:gd name="connsiteY69" fmla="*/ 1412981 h 2452706"/>
                <a:gd name="connsiteX70" fmla="*/ 1437700 w 3915047"/>
                <a:gd name="connsiteY70" fmla="*/ 1378977 h 2452706"/>
                <a:gd name="connsiteX71" fmla="*/ 1460560 w 3915047"/>
                <a:gd name="connsiteY71" fmla="*/ 1405647 h 2452706"/>
                <a:gd name="connsiteX72" fmla="*/ 1523235 w 3915047"/>
                <a:gd name="connsiteY72" fmla="*/ 1777027 h 2452706"/>
                <a:gd name="connsiteX73" fmla="*/ 1556191 w 3915047"/>
                <a:gd name="connsiteY73" fmla="*/ 1660727 h 2452706"/>
                <a:gd name="connsiteX74" fmla="*/ 1605912 w 3915047"/>
                <a:gd name="connsiteY74" fmla="*/ 1653773 h 2452706"/>
                <a:gd name="connsiteX75" fmla="*/ 1643250 w 3915047"/>
                <a:gd name="connsiteY75" fmla="*/ 1717210 h 2452706"/>
                <a:gd name="connsiteX76" fmla="*/ 1637821 w 3915047"/>
                <a:gd name="connsiteY76" fmla="*/ 1639867 h 2452706"/>
                <a:gd name="connsiteX77" fmla="*/ 1695923 w 3915047"/>
                <a:gd name="connsiteY77" fmla="*/ 1613292 h 2452706"/>
                <a:gd name="connsiteX78" fmla="*/ 1680874 w 3915047"/>
                <a:gd name="connsiteY78" fmla="*/ 1562333 h 2452706"/>
                <a:gd name="connsiteX79" fmla="*/ 1684588 w 3915047"/>
                <a:gd name="connsiteY79" fmla="*/ 1528710 h 2452706"/>
                <a:gd name="connsiteX80" fmla="*/ 1712592 w 3915047"/>
                <a:gd name="connsiteY80" fmla="*/ 1541664 h 2452706"/>
                <a:gd name="connsiteX81" fmla="*/ 1827273 w 3915047"/>
                <a:gd name="connsiteY81" fmla="*/ 1668823 h 2452706"/>
                <a:gd name="connsiteX82" fmla="*/ 1756312 w 3915047"/>
                <a:gd name="connsiteY82" fmla="*/ 1472513 h 2452706"/>
                <a:gd name="connsiteX83" fmla="*/ 1749644 w 3915047"/>
                <a:gd name="connsiteY83" fmla="*/ 1416506 h 2452706"/>
                <a:gd name="connsiteX84" fmla="*/ 1803746 w 3915047"/>
                <a:gd name="connsiteY84" fmla="*/ 1444128 h 2452706"/>
                <a:gd name="connsiteX85" fmla="*/ 1833178 w 3915047"/>
                <a:gd name="connsiteY85" fmla="*/ 1477085 h 2452706"/>
                <a:gd name="connsiteX86" fmla="*/ 1757359 w 3915047"/>
                <a:gd name="connsiteY86" fmla="*/ 1327733 h 2452706"/>
                <a:gd name="connsiteX87" fmla="*/ 1753931 w 3915047"/>
                <a:gd name="connsiteY87" fmla="*/ 1297062 h 2452706"/>
                <a:gd name="connsiteX88" fmla="*/ 1786696 w 3915047"/>
                <a:gd name="connsiteY88" fmla="*/ 1305158 h 2452706"/>
                <a:gd name="connsiteX89" fmla="*/ 1861944 w 3915047"/>
                <a:gd name="connsiteY89" fmla="*/ 1370309 h 2452706"/>
                <a:gd name="connsiteX90" fmla="*/ 1901282 w 3915047"/>
                <a:gd name="connsiteY90" fmla="*/ 1373929 h 2452706"/>
                <a:gd name="connsiteX91" fmla="*/ 1903568 w 3915047"/>
                <a:gd name="connsiteY91" fmla="*/ 1338115 h 2452706"/>
                <a:gd name="connsiteX92" fmla="*/ 1868992 w 3915047"/>
                <a:gd name="connsiteY92" fmla="*/ 1254866 h 2452706"/>
                <a:gd name="connsiteX93" fmla="*/ 1859086 w 3915047"/>
                <a:gd name="connsiteY93" fmla="*/ 1211718 h 2452706"/>
                <a:gd name="connsiteX94" fmla="*/ 1906997 w 3915047"/>
                <a:gd name="connsiteY94" fmla="*/ 1216576 h 2452706"/>
                <a:gd name="connsiteX95" fmla="*/ 1862611 w 3915047"/>
                <a:gd name="connsiteY95" fmla="*/ 1138566 h 2452706"/>
                <a:gd name="connsiteX96" fmla="*/ 1859944 w 3915047"/>
                <a:gd name="connsiteY96" fmla="*/ 1103514 h 2452706"/>
                <a:gd name="connsiteX97" fmla="*/ 1895472 w 3915047"/>
                <a:gd name="connsiteY97" fmla="*/ 1103609 h 2452706"/>
                <a:gd name="connsiteX98" fmla="*/ 2070446 w 3915047"/>
                <a:gd name="connsiteY98" fmla="*/ 1224958 h 2452706"/>
                <a:gd name="connsiteX99" fmla="*/ 2310286 w 3915047"/>
                <a:gd name="connsiteY99" fmla="*/ 1506136 h 2452706"/>
                <a:gd name="connsiteX100" fmla="*/ 2288474 w 3915047"/>
                <a:gd name="connsiteY100" fmla="*/ 1444223 h 2452706"/>
                <a:gd name="connsiteX101" fmla="*/ 2288378 w 3915047"/>
                <a:gd name="connsiteY101" fmla="*/ 1408981 h 2452706"/>
                <a:gd name="connsiteX102" fmla="*/ 2319334 w 3915047"/>
                <a:gd name="connsiteY102" fmla="*/ 1413839 h 2452706"/>
                <a:gd name="connsiteX103" fmla="*/ 2336765 w 3915047"/>
                <a:gd name="connsiteY103" fmla="*/ 1417553 h 2452706"/>
                <a:gd name="connsiteX104" fmla="*/ 2335527 w 3915047"/>
                <a:gd name="connsiteY104" fmla="*/ 1403647 h 2452706"/>
                <a:gd name="connsiteX105" fmla="*/ 2338194 w 3915047"/>
                <a:gd name="connsiteY105" fmla="*/ 1360499 h 2452706"/>
                <a:gd name="connsiteX106" fmla="*/ 2376675 w 3915047"/>
                <a:gd name="connsiteY106" fmla="*/ 1372976 h 2452706"/>
                <a:gd name="connsiteX107" fmla="*/ 2502976 w 3915047"/>
                <a:gd name="connsiteY107" fmla="*/ 1437651 h 2452706"/>
                <a:gd name="connsiteX108" fmla="*/ 2543648 w 3915047"/>
                <a:gd name="connsiteY108" fmla="*/ 1435556 h 2452706"/>
                <a:gd name="connsiteX109" fmla="*/ 2537648 w 3915047"/>
                <a:gd name="connsiteY109" fmla="*/ 1400694 h 2452706"/>
                <a:gd name="connsiteX110" fmla="*/ 2536790 w 3915047"/>
                <a:gd name="connsiteY110" fmla="*/ 1361546 h 2452706"/>
                <a:gd name="connsiteX111" fmla="*/ 2573842 w 3915047"/>
                <a:gd name="connsiteY111" fmla="*/ 1375453 h 2452706"/>
                <a:gd name="connsiteX112" fmla="*/ 2670140 w 3915047"/>
                <a:gd name="connsiteY112" fmla="*/ 1436032 h 2452706"/>
                <a:gd name="connsiteX113" fmla="*/ 2729957 w 3915047"/>
                <a:gd name="connsiteY113" fmla="*/ 1445176 h 2452706"/>
                <a:gd name="connsiteX114" fmla="*/ 2800157 w 3915047"/>
                <a:gd name="connsiteY114" fmla="*/ 1467750 h 2452706"/>
                <a:gd name="connsiteX115" fmla="*/ 2891692 w 3915047"/>
                <a:gd name="connsiteY115" fmla="*/ 1524329 h 2452706"/>
                <a:gd name="connsiteX116" fmla="*/ 2935888 w 3915047"/>
                <a:gd name="connsiteY116" fmla="*/ 1589480 h 2452706"/>
                <a:gd name="connsiteX117" fmla="*/ 2914361 w 3915047"/>
                <a:gd name="connsiteY117" fmla="*/ 1729402 h 2452706"/>
                <a:gd name="connsiteX118" fmla="*/ 2915314 w 3915047"/>
                <a:gd name="connsiteY118" fmla="*/ 1762263 h 2452706"/>
                <a:gd name="connsiteX119" fmla="*/ 2915790 w 3915047"/>
                <a:gd name="connsiteY119" fmla="*/ 1763882 h 2452706"/>
                <a:gd name="connsiteX120" fmla="*/ 2939317 w 3915047"/>
                <a:gd name="connsiteY120" fmla="*/ 1716067 h 2452706"/>
                <a:gd name="connsiteX121" fmla="*/ 2982846 w 3915047"/>
                <a:gd name="connsiteY121" fmla="*/ 1725592 h 2452706"/>
                <a:gd name="connsiteX122" fmla="*/ 3156868 w 3915047"/>
                <a:gd name="connsiteY122" fmla="*/ 1838558 h 2452706"/>
                <a:gd name="connsiteX123" fmla="*/ 3126769 w 3915047"/>
                <a:gd name="connsiteY123" fmla="*/ 1705208 h 2452706"/>
                <a:gd name="connsiteX124" fmla="*/ 3104194 w 3915047"/>
                <a:gd name="connsiteY124" fmla="*/ 1622722 h 2452706"/>
                <a:gd name="connsiteX125" fmla="*/ 3109433 w 3915047"/>
                <a:gd name="connsiteY125" fmla="*/ 1588813 h 2452706"/>
                <a:gd name="connsiteX126" fmla="*/ 3140866 w 3915047"/>
                <a:gd name="connsiteY126" fmla="*/ 1605005 h 2452706"/>
                <a:gd name="connsiteX127" fmla="*/ 3192206 w 3915047"/>
                <a:gd name="connsiteY127" fmla="*/ 1661108 h 2452706"/>
                <a:gd name="connsiteX128" fmla="*/ 3447857 w 3915047"/>
                <a:gd name="connsiteY128" fmla="*/ 1839606 h 2452706"/>
                <a:gd name="connsiteX129" fmla="*/ 3564442 w 3915047"/>
                <a:gd name="connsiteY129" fmla="*/ 1939619 h 2452706"/>
                <a:gd name="connsiteX130" fmla="*/ 3758645 w 3915047"/>
                <a:gd name="connsiteY130" fmla="*/ 2153233 h 2452706"/>
                <a:gd name="connsiteX131" fmla="*/ 3884037 w 3915047"/>
                <a:gd name="connsiteY131" fmla="*/ 2452706 h 2452706"/>
                <a:gd name="connsiteX132" fmla="*/ 592928 w 3915047"/>
                <a:gd name="connsiteY132" fmla="*/ 2428061 h 2452706"/>
                <a:gd name="connsiteX133" fmla="*/ 536159 w 3915047"/>
                <a:gd name="connsiteY133" fmla="*/ 2425108 h 2452706"/>
                <a:gd name="connsiteX0" fmla="*/ 536159 w 3890403"/>
                <a:gd name="connsiteY0" fmla="*/ 2425108 h 2452706"/>
                <a:gd name="connsiteX1" fmla="*/ 599024 w 3890403"/>
                <a:gd name="connsiteY1" fmla="*/ 1946096 h 2452706"/>
                <a:gd name="connsiteX2" fmla="*/ 611597 w 3890403"/>
                <a:gd name="connsiteY2" fmla="*/ 1862942 h 2452706"/>
                <a:gd name="connsiteX3" fmla="*/ 711419 w 3890403"/>
                <a:gd name="connsiteY3" fmla="*/ 1419744 h 2452706"/>
                <a:gd name="connsiteX4" fmla="*/ 772284 w 3890403"/>
                <a:gd name="connsiteY4" fmla="*/ 1140185 h 2452706"/>
                <a:gd name="connsiteX5" fmla="*/ 755806 w 3890403"/>
                <a:gd name="connsiteY5" fmla="*/ 987785 h 2452706"/>
                <a:gd name="connsiteX6" fmla="*/ 722278 w 3890403"/>
                <a:gd name="connsiteY6" fmla="*/ 910538 h 2452706"/>
                <a:gd name="connsiteX7" fmla="*/ 280222 w 3890403"/>
                <a:gd name="connsiteY7" fmla="*/ 691653 h 2452706"/>
                <a:gd name="connsiteX8" fmla="*/ 57433 w 3890403"/>
                <a:gd name="connsiteY8" fmla="*/ 735087 h 2452706"/>
                <a:gd name="connsiteX9" fmla="*/ 2569 w 3890403"/>
                <a:gd name="connsiteY9" fmla="*/ 735849 h 2452706"/>
                <a:gd name="connsiteX10" fmla="*/ 37144 w 3890403"/>
                <a:gd name="connsiteY10" fmla="*/ 702511 h 2452706"/>
                <a:gd name="connsiteX11" fmla="*/ 836863 w 3890403"/>
                <a:gd name="connsiteY11" fmla="*/ 268648 h 2452706"/>
                <a:gd name="connsiteX12" fmla="*/ 1327972 w 3890403"/>
                <a:gd name="connsiteY12" fmla="*/ 108152 h 2452706"/>
                <a:gd name="connsiteX13" fmla="*/ 1388170 w 3890403"/>
                <a:gd name="connsiteY13" fmla="*/ 100817 h 2452706"/>
                <a:gd name="connsiteX14" fmla="*/ 1399600 w 3890403"/>
                <a:gd name="connsiteY14" fmla="*/ 97484 h 2452706"/>
                <a:gd name="connsiteX15" fmla="*/ 1364072 w 3890403"/>
                <a:gd name="connsiteY15" fmla="*/ 97007 h 2452706"/>
                <a:gd name="connsiteX16" fmla="*/ 1408840 w 3890403"/>
                <a:gd name="connsiteY16" fmla="*/ 66432 h 2452706"/>
                <a:gd name="connsiteX17" fmla="*/ 1836703 w 3890403"/>
                <a:gd name="connsiteY17" fmla="*/ 2519 h 2452706"/>
                <a:gd name="connsiteX18" fmla="*/ 1860325 w 3890403"/>
                <a:gd name="connsiteY18" fmla="*/ 138 h 2452706"/>
                <a:gd name="connsiteX19" fmla="*/ 1886423 w 3890403"/>
                <a:gd name="connsiteY19" fmla="*/ 14902 h 2452706"/>
                <a:gd name="connsiteX20" fmla="*/ 1866611 w 3890403"/>
                <a:gd name="connsiteY20" fmla="*/ 32618 h 2452706"/>
                <a:gd name="connsiteX21" fmla="*/ 1756407 w 3890403"/>
                <a:gd name="connsiteY21" fmla="*/ 62146 h 2452706"/>
                <a:gd name="connsiteX22" fmla="*/ 869248 w 3890403"/>
                <a:gd name="connsiteY22" fmla="*/ 345610 h 2452706"/>
                <a:gd name="connsiteX23" fmla="*/ 825814 w 3890403"/>
                <a:gd name="connsiteY23" fmla="*/ 359707 h 2452706"/>
                <a:gd name="connsiteX24" fmla="*/ 1118994 w 3890403"/>
                <a:gd name="connsiteY24" fmla="*/ 304938 h 2452706"/>
                <a:gd name="connsiteX25" fmla="*/ 1421603 w 3890403"/>
                <a:gd name="connsiteY25" fmla="*/ 301223 h 2452706"/>
                <a:gd name="connsiteX26" fmla="*/ 693417 w 3890403"/>
                <a:gd name="connsiteY26" fmla="*/ 500105 h 2452706"/>
                <a:gd name="connsiteX27" fmla="*/ 693131 w 3890403"/>
                <a:gd name="connsiteY27" fmla="*/ 502201 h 2452706"/>
                <a:gd name="connsiteX28" fmla="*/ 696465 w 3890403"/>
                <a:gd name="connsiteY28" fmla="*/ 499343 h 2452706"/>
                <a:gd name="connsiteX29" fmla="*/ 846960 w 3890403"/>
                <a:gd name="connsiteY29" fmla="*/ 482389 h 2452706"/>
                <a:gd name="connsiteX30" fmla="*/ 1175191 w 3890403"/>
                <a:gd name="connsiteY30" fmla="*/ 482770 h 2452706"/>
                <a:gd name="connsiteX31" fmla="*/ 1458370 w 3890403"/>
                <a:gd name="connsiteY31" fmla="*/ 513726 h 2452706"/>
                <a:gd name="connsiteX32" fmla="*/ 1476562 w 3890403"/>
                <a:gd name="connsiteY32" fmla="*/ 519060 h 2452706"/>
                <a:gd name="connsiteX33" fmla="*/ 1496374 w 3890403"/>
                <a:gd name="connsiteY33" fmla="*/ 536967 h 2452706"/>
                <a:gd name="connsiteX34" fmla="*/ 1470943 w 3890403"/>
                <a:gd name="connsiteY34" fmla="*/ 552588 h 2452706"/>
                <a:gd name="connsiteX35" fmla="*/ 1290253 w 3890403"/>
                <a:gd name="connsiteY35" fmla="*/ 554303 h 2452706"/>
                <a:gd name="connsiteX36" fmla="*/ 1226626 w 3890403"/>
                <a:gd name="connsiteY36" fmla="*/ 557160 h 2452706"/>
                <a:gd name="connsiteX37" fmla="*/ 1495803 w 3890403"/>
                <a:gd name="connsiteY37" fmla="*/ 704226 h 2452706"/>
                <a:gd name="connsiteX38" fmla="*/ 1724974 w 3890403"/>
                <a:gd name="connsiteY38" fmla="*/ 880534 h 2452706"/>
                <a:gd name="connsiteX39" fmla="*/ 1750120 w 3890403"/>
                <a:gd name="connsiteY39" fmla="*/ 908918 h 2452706"/>
                <a:gd name="connsiteX40" fmla="*/ 1753264 w 3890403"/>
                <a:gd name="connsiteY40" fmla="*/ 938827 h 2452706"/>
                <a:gd name="connsiteX41" fmla="*/ 1726879 w 3890403"/>
                <a:gd name="connsiteY41" fmla="*/ 936255 h 2452706"/>
                <a:gd name="connsiteX42" fmla="*/ 1574670 w 3890403"/>
                <a:gd name="connsiteY42" fmla="*/ 848149 h 2452706"/>
                <a:gd name="connsiteX43" fmla="*/ 1363024 w 3890403"/>
                <a:gd name="connsiteY43" fmla="*/ 779283 h 2452706"/>
                <a:gd name="connsiteX44" fmla="*/ 1477801 w 3890403"/>
                <a:gd name="connsiteY44" fmla="*/ 884153 h 2452706"/>
                <a:gd name="connsiteX45" fmla="*/ 1505899 w 3890403"/>
                <a:gd name="connsiteY45" fmla="*/ 962734 h 2452706"/>
                <a:gd name="connsiteX46" fmla="*/ 1436653 w 3890403"/>
                <a:gd name="connsiteY46" fmla="*/ 932350 h 2452706"/>
                <a:gd name="connsiteX47" fmla="*/ 1222721 w 3890403"/>
                <a:gd name="connsiteY47" fmla="*/ 806334 h 2452706"/>
                <a:gd name="connsiteX48" fmla="*/ 1337307 w 3890403"/>
                <a:gd name="connsiteY48" fmla="*/ 1159711 h 2452706"/>
                <a:gd name="connsiteX49" fmla="*/ 1357500 w 3890403"/>
                <a:gd name="connsiteY49" fmla="*/ 1223053 h 2452706"/>
                <a:gd name="connsiteX50" fmla="*/ 1352642 w 3890403"/>
                <a:gd name="connsiteY50" fmla="*/ 1253152 h 2452706"/>
                <a:gd name="connsiteX51" fmla="*/ 1325972 w 3890403"/>
                <a:gd name="connsiteY51" fmla="*/ 1239055 h 2452706"/>
                <a:gd name="connsiteX52" fmla="*/ 1207195 w 3890403"/>
                <a:gd name="connsiteY52" fmla="*/ 1054746 h 2452706"/>
                <a:gd name="connsiteX53" fmla="*/ 1326544 w 3890403"/>
                <a:gd name="connsiteY53" fmla="*/ 1440032 h 2452706"/>
                <a:gd name="connsiteX54" fmla="*/ 1308446 w 3890403"/>
                <a:gd name="connsiteY54" fmla="*/ 1448033 h 2452706"/>
                <a:gd name="connsiteX55" fmla="*/ 1156046 w 3890403"/>
                <a:gd name="connsiteY55" fmla="*/ 1195811 h 2452706"/>
                <a:gd name="connsiteX56" fmla="*/ 1166714 w 3890403"/>
                <a:gd name="connsiteY56" fmla="*/ 1354402 h 2452706"/>
                <a:gd name="connsiteX57" fmla="*/ 1151284 w 3890403"/>
                <a:gd name="connsiteY57" fmla="*/ 1395551 h 2452706"/>
                <a:gd name="connsiteX58" fmla="*/ 1118232 w 3890403"/>
                <a:gd name="connsiteY58" fmla="*/ 1362880 h 2452706"/>
                <a:gd name="connsiteX59" fmla="*/ 1119375 w 3890403"/>
                <a:gd name="connsiteY59" fmla="*/ 1514994 h 2452706"/>
                <a:gd name="connsiteX60" fmla="*/ 1154427 w 3890403"/>
                <a:gd name="connsiteY60" fmla="*/ 1536806 h 2452706"/>
                <a:gd name="connsiteX61" fmla="*/ 1244152 w 3890403"/>
                <a:gd name="connsiteY61" fmla="*/ 1586241 h 2452706"/>
                <a:gd name="connsiteX62" fmla="*/ 1258345 w 3890403"/>
                <a:gd name="connsiteY62" fmla="*/ 1656059 h 2452706"/>
                <a:gd name="connsiteX63" fmla="*/ 1264917 w 3890403"/>
                <a:gd name="connsiteY63" fmla="*/ 1667108 h 2452706"/>
                <a:gd name="connsiteX64" fmla="*/ 1302636 w 3890403"/>
                <a:gd name="connsiteY64" fmla="*/ 1622912 h 2452706"/>
                <a:gd name="connsiteX65" fmla="*/ 1333878 w 3890403"/>
                <a:gd name="connsiteY65" fmla="*/ 1597766 h 2452706"/>
                <a:gd name="connsiteX66" fmla="*/ 1358548 w 3890403"/>
                <a:gd name="connsiteY66" fmla="*/ 1629675 h 2452706"/>
                <a:gd name="connsiteX67" fmla="*/ 1373121 w 3890403"/>
                <a:gd name="connsiteY67" fmla="*/ 1660727 h 2452706"/>
                <a:gd name="connsiteX68" fmla="*/ 1414840 w 3890403"/>
                <a:gd name="connsiteY68" fmla="*/ 1535759 h 2452706"/>
                <a:gd name="connsiteX69" fmla="*/ 1423127 w 3890403"/>
                <a:gd name="connsiteY69" fmla="*/ 1412981 h 2452706"/>
                <a:gd name="connsiteX70" fmla="*/ 1437700 w 3890403"/>
                <a:gd name="connsiteY70" fmla="*/ 1378977 h 2452706"/>
                <a:gd name="connsiteX71" fmla="*/ 1460560 w 3890403"/>
                <a:gd name="connsiteY71" fmla="*/ 1405647 h 2452706"/>
                <a:gd name="connsiteX72" fmla="*/ 1523235 w 3890403"/>
                <a:gd name="connsiteY72" fmla="*/ 1777027 h 2452706"/>
                <a:gd name="connsiteX73" fmla="*/ 1556191 w 3890403"/>
                <a:gd name="connsiteY73" fmla="*/ 1660727 h 2452706"/>
                <a:gd name="connsiteX74" fmla="*/ 1605912 w 3890403"/>
                <a:gd name="connsiteY74" fmla="*/ 1653773 h 2452706"/>
                <a:gd name="connsiteX75" fmla="*/ 1643250 w 3890403"/>
                <a:gd name="connsiteY75" fmla="*/ 1717210 h 2452706"/>
                <a:gd name="connsiteX76" fmla="*/ 1637821 w 3890403"/>
                <a:gd name="connsiteY76" fmla="*/ 1639867 h 2452706"/>
                <a:gd name="connsiteX77" fmla="*/ 1695923 w 3890403"/>
                <a:gd name="connsiteY77" fmla="*/ 1613292 h 2452706"/>
                <a:gd name="connsiteX78" fmla="*/ 1680874 w 3890403"/>
                <a:gd name="connsiteY78" fmla="*/ 1562333 h 2452706"/>
                <a:gd name="connsiteX79" fmla="*/ 1684588 w 3890403"/>
                <a:gd name="connsiteY79" fmla="*/ 1528710 h 2452706"/>
                <a:gd name="connsiteX80" fmla="*/ 1712592 w 3890403"/>
                <a:gd name="connsiteY80" fmla="*/ 1541664 h 2452706"/>
                <a:gd name="connsiteX81" fmla="*/ 1827273 w 3890403"/>
                <a:gd name="connsiteY81" fmla="*/ 1668823 h 2452706"/>
                <a:gd name="connsiteX82" fmla="*/ 1756312 w 3890403"/>
                <a:gd name="connsiteY82" fmla="*/ 1472513 h 2452706"/>
                <a:gd name="connsiteX83" fmla="*/ 1749644 w 3890403"/>
                <a:gd name="connsiteY83" fmla="*/ 1416506 h 2452706"/>
                <a:gd name="connsiteX84" fmla="*/ 1803746 w 3890403"/>
                <a:gd name="connsiteY84" fmla="*/ 1444128 h 2452706"/>
                <a:gd name="connsiteX85" fmla="*/ 1833178 w 3890403"/>
                <a:gd name="connsiteY85" fmla="*/ 1477085 h 2452706"/>
                <a:gd name="connsiteX86" fmla="*/ 1757359 w 3890403"/>
                <a:gd name="connsiteY86" fmla="*/ 1327733 h 2452706"/>
                <a:gd name="connsiteX87" fmla="*/ 1753931 w 3890403"/>
                <a:gd name="connsiteY87" fmla="*/ 1297062 h 2452706"/>
                <a:gd name="connsiteX88" fmla="*/ 1786696 w 3890403"/>
                <a:gd name="connsiteY88" fmla="*/ 1305158 h 2452706"/>
                <a:gd name="connsiteX89" fmla="*/ 1861944 w 3890403"/>
                <a:gd name="connsiteY89" fmla="*/ 1370309 h 2452706"/>
                <a:gd name="connsiteX90" fmla="*/ 1901282 w 3890403"/>
                <a:gd name="connsiteY90" fmla="*/ 1373929 h 2452706"/>
                <a:gd name="connsiteX91" fmla="*/ 1903568 w 3890403"/>
                <a:gd name="connsiteY91" fmla="*/ 1338115 h 2452706"/>
                <a:gd name="connsiteX92" fmla="*/ 1868992 w 3890403"/>
                <a:gd name="connsiteY92" fmla="*/ 1254866 h 2452706"/>
                <a:gd name="connsiteX93" fmla="*/ 1859086 w 3890403"/>
                <a:gd name="connsiteY93" fmla="*/ 1211718 h 2452706"/>
                <a:gd name="connsiteX94" fmla="*/ 1906997 w 3890403"/>
                <a:gd name="connsiteY94" fmla="*/ 1216576 h 2452706"/>
                <a:gd name="connsiteX95" fmla="*/ 1862611 w 3890403"/>
                <a:gd name="connsiteY95" fmla="*/ 1138566 h 2452706"/>
                <a:gd name="connsiteX96" fmla="*/ 1859944 w 3890403"/>
                <a:gd name="connsiteY96" fmla="*/ 1103514 h 2452706"/>
                <a:gd name="connsiteX97" fmla="*/ 1895472 w 3890403"/>
                <a:gd name="connsiteY97" fmla="*/ 1103609 h 2452706"/>
                <a:gd name="connsiteX98" fmla="*/ 2070446 w 3890403"/>
                <a:gd name="connsiteY98" fmla="*/ 1224958 h 2452706"/>
                <a:gd name="connsiteX99" fmla="*/ 2310286 w 3890403"/>
                <a:gd name="connsiteY99" fmla="*/ 1506136 h 2452706"/>
                <a:gd name="connsiteX100" fmla="*/ 2288474 w 3890403"/>
                <a:gd name="connsiteY100" fmla="*/ 1444223 h 2452706"/>
                <a:gd name="connsiteX101" fmla="*/ 2288378 w 3890403"/>
                <a:gd name="connsiteY101" fmla="*/ 1408981 h 2452706"/>
                <a:gd name="connsiteX102" fmla="*/ 2319334 w 3890403"/>
                <a:gd name="connsiteY102" fmla="*/ 1413839 h 2452706"/>
                <a:gd name="connsiteX103" fmla="*/ 2336765 w 3890403"/>
                <a:gd name="connsiteY103" fmla="*/ 1417553 h 2452706"/>
                <a:gd name="connsiteX104" fmla="*/ 2335527 w 3890403"/>
                <a:gd name="connsiteY104" fmla="*/ 1403647 h 2452706"/>
                <a:gd name="connsiteX105" fmla="*/ 2338194 w 3890403"/>
                <a:gd name="connsiteY105" fmla="*/ 1360499 h 2452706"/>
                <a:gd name="connsiteX106" fmla="*/ 2376675 w 3890403"/>
                <a:gd name="connsiteY106" fmla="*/ 1372976 h 2452706"/>
                <a:gd name="connsiteX107" fmla="*/ 2502976 w 3890403"/>
                <a:gd name="connsiteY107" fmla="*/ 1437651 h 2452706"/>
                <a:gd name="connsiteX108" fmla="*/ 2543648 w 3890403"/>
                <a:gd name="connsiteY108" fmla="*/ 1435556 h 2452706"/>
                <a:gd name="connsiteX109" fmla="*/ 2537648 w 3890403"/>
                <a:gd name="connsiteY109" fmla="*/ 1400694 h 2452706"/>
                <a:gd name="connsiteX110" fmla="*/ 2536790 w 3890403"/>
                <a:gd name="connsiteY110" fmla="*/ 1361546 h 2452706"/>
                <a:gd name="connsiteX111" fmla="*/ 2573842 w 3890403"/>
                <a:gd name="connsiteY111" fmla="*/ 1375453 h 2452706"/>
                <a:gd name="connsiteX112" fmla="*/ 2670140 w 3890403"/>
                <a:gd name="connsiteY112" fmla="*/ 1436032 h 2452706"/>
                <a:gd name="connsiteX113" fmla="*/ 2729957 w 3890403"/>
                <a:gd name="connsiteY113" fmla="*/ 1445176 h 2452706"/>
                <a:gd name="connsiteX114" fmla="*/ 2800157 w 3890403"/>
                <a:gd name="connsiteY114" fmla="*/ 1467750 h 2452706"/>
                <a:gd name="connsiteX115" fmla="*/ 2891692 w 3890403"/>
                <a:gd name="connsiteY115" fmla="*/ 1524329 h 2452706"/>
                <a:gd name="connsiteX116" fmla="*/ 2935888 w 3890403"/>
                <a:gd name="connsiteY116" fmla="*/ 1589480 h 2452706"/>
                <a:gd name="connsiteX117" fmla="*/ 2914361 w 3890403"/>
                <a:gd name="connsiteY117" fmla="*/ 1729402 h 2452706"/>
                <a:gd name="connsiteX118" fmla="*/ 2915314 w 3890403"/>
                <a:gd name="connsiteY118" fmla="*/ 1762263 h 2452706"/>
                <a:gd name="connsiteX119" fmla="*/ 2915790 w 3890403"/>
                <a:gd name="connsiteY119" fmla="*/ 1763882 h 2452706"/>
                <a:gd name="connsiteX120" fmla="*/ 2939317 w 3890403"/>
                <a:gd name="connsiteY120" fmla="*/ 1716067 h 2452706"/>
                <a:gd name="connsiteX121" fmla="*/ 2982846 w 3890403"/>
                <a:gd name="connsiteY121" fmla="*/ 1725592 h 2452706"/>
                <a:gd name="connsiteX122" fmla="*/ 3156868 w 3890403"/>
                <a:gd name="connsiteY122" fmla="*/ 1838558 h 2452706"/>
                <a:gd name="connsiteX123" fmla="*/ 3126769 w 3890403"/>
                <a:gd name="connsiteY123" fmla="*/ 1705208 h 2452706"/>
                <a:gd name="connsiteX124" fmla="*/ 3104194 w 3890403"/>
                <a:gd name="connsiteY124" fmla="*/ 1622722 h 2452706"/>
                <a:gd name="connsiteX125" fmla="*/ 3109433 w 3890403"/>
                <a:gd name="connsiteY125" fmla="*/ 1588813 h 2452706"/>
                <a:gd name="connsiteX126" fmla="*/ 3140866 w 3890403"/>
                <a:gd name="connsiteY126" fmla="*/ 1605005 h 2452706"/>
                <a:gd name="connsiteX127" fmla="*/ 3192206 w 3890403"/>
                <a:gd name="connsiteY127" fmla="*/ 1661108 h 2452706"/>
                <a:gd name="connsiteX128" fmla="*/ 3447857 w 3890403"/>
                <a:gd name="connsiteY128" fmla="*/ 1839606 h 2452706"/>
                <a:gd name="connsiteX129" fmla="*/ 3564442 w 3890403"/>
                <a:gd name="connsiteY129" fmla="*/ 1939619 h 2452706"/>
                <a:gd name="connsiteX130" fmla="*/ 3722199 w 3890403"/>
                <a:gd name="connsiteY130" fmla="*/ 2177785 h 2452706"/>
                <a:gd name="connsiteX131" fmla="*/ 3884037 w 3890403"/>
                <a:gd name="connsiteY131" fmla="*/ 2452706 h 2452706"/>
                <a:gd name="connsiteX132" fmla="*/ 592928 w 3890403"/>
                <a:gd name="connsiteY132" fmla="*/ 2428061 h 2452706"/>
                <a:gd name="connsiteX133" fmla="*/ 536159 w 3890403"/>
                <a:gd name="connsiteY133" fmla="*/ 2425108 h 2452706"/>
                <a:gd name="connsiteX0" fmla="*/ 536159 w 3890403"/>
                <a:gd name="connsiteY0" fmla="*/ 2425108 h 2452706"/>
                <a:gd name="connsiteX1" fmla="*/ 599024 w 3890403"/>
                <a:gd name="connsiteY1" fmla="*/ 1946096 h 2452706"/>
                <a:gd name="connsiteX2" fmla="*/ 611597 w 3890403"/>
                <a:gd name="connsiteY2" fmla="*/ 1862942 h 2452706"/>
                <a:gd name="connsiteX3" fmla="*/ 711419 w 3890403"/>
                <a:gd name="connsiteY3" fmla="*/ 1419744 h 2452706"/>
                <a:gd name="connsiteX4" fmla="*/ 772284 w 3890403"/>
                <a:gd name="connsiteY4" fmla="*/ 1140185 h 2452706"/>
                <a:gd name="connsiteX5" fmla="*/ 755806 w 3890403"/>
                <a:gd name="connsiteY5" fmla="*/ 987785 h 2452706"/>
                <a:gd name="connsiteX6" fmla="*/ 722278 w 3890403"/>
                <a:gd name="connsiteY6" fmla="*/ 910538 h 2452706"/>
                <a:gd name="connsiteX7" fmla="*/ 280222 w 3890403"/>
                <a:gd name="connsiteY7" fmla="*/ 691653 h 2452706"/>
                <a:gd name="connsiteX8" fmla="*/ 57433 w 3890403"/>
                <a:gd name="connsiteY8" fmla="*/ 735087 h 2452706"/>
                <a:gd name="connsiteX9" fmla="*/ 2569 w 3890403"/>
                <a:gd name="connsiteY9" fmla="*/ 735849 h 2452706"/>
                <a:gd name="connsiteX10" fmla="*/ 37144 w 3890403"/>
                <a:gd name="connsiteY10" fmla="*/ 702511 h 2452706"/>
                <a:gd name="connsiteX11" fmla="*/ 836863 w 3890403"/>
                <a:gd name="connsiteY11" fmla="*/ 268648 h 2452706"/>
                <a:gd name="connsiteX12" fmla="*/ 1327972 w 3890403"/>
                <a:gd name="connsiteY12" fmla="*/ 108152 h 2452706"/>
                <a:gd name="connsiteX13" fmla="*/ 1388170 w 3890403"/>
                <a:gd name="connsiteY13" fmla="*/ 100817 h 2452706"/>
                <a:gd name="connsiteX14" fmla="*/ 1399600 w 3890403"/>
                <a:gd name="connsiteY14" fmla="*/ 97484 h 2452706"/>
                <a:gd name="connsiteX15" fmla="*/ 1364072 w 3890403"/>
                <a:gd name="connsiteY15" fmla="*/ 97007 h 2452706"/>
                <a:gd name="connsiteX16" fmla="*/ 1408840 w 3890403"/>
                <a:gd name="connsiteY16" fmla="*/ 66432 h 2452706"/>
                <a:gd name="connsiteX17" fmla="*/ 1836703 w 3890403"/>
                <a:gd name="connsiteY17" fmla="*/ 2519 h 2452706"/>
                <a:gd name="connsiteX18" fmla="*/ 1860325 w 3890403"/>
                <a:gd name="connsiteY18" fmla="*/ 138 h 2452706"/>
                <a:gd name="connsiteX19" fmla="*/ 1886423 w 3890403"/>
                <a:gd name="connsiteY19" fmla="*/ 14902 h 2452706"/>
                <a:gd name="connsiteX20" fmla="*/ 1866611 w 3890403"/>
                <a:gd name="connsiteY20" fmla="*/ 32618 h 2452706"/>
                <a:gd name="connsiteX21" fmla="*/ 1756407 w 3890403"/>
                <a:gd name="connsiteY21" fmla="*/ 62146 h 2452706"/>
                <a:gd name="connsiteX22" fmla="*/ 869248 w 3890403"/>
                <a:gd name="connsiteY22" fmla="*/ 345610 h 2452706"/>
                <a:gd name="connsiteX23" fmla="*/ 825814 w 3890403"/>
                <a:gd name="connsiteY23" fmla="*/ 359707 h 2452706"/>
                <a:gd name="connsiteX24" fmla="*/ 1118994 w 3890403"/>
                <a:gd name="connsiteY24" fmla="*/ 304938 h 2452706"/>
                <a:gd name="connsiteX25" fmla="*/ 1421603 w 3890403"/>
                <a:gd name="connsiteY25" fmla="*/ 301223 h 2452706"/>
                <a:gd name="connsiteX26" fmla="*/ 693417 w 3890403"/>
                <a:gd name="connsiteY26" fmla="*/ 500105 h 2452706"/>
                <a:gd name="connsiteX27" fmla="*/ 693131 w 3890403"/>
                <a:gd name="connsiteY27" fmla="*/ 502201 h 2452706"/>
                <a:gd name="connsiteX28" fmla="*/ 696465 w 3890403"/>
                <a:gd name="connsiteY28" fmla="*/ 499343 h 2452706"/>
                <a:gd name="connsiteX29" fmla="*/ 846960 w 3890403"/>
                <a:gd name="connsiteY29" fmla="*/ 482389 h 2452706"/>
                <a:gd name="connsiteX30" fmla="*/ 1175191 w 3890403"/>
                <a:gd name="connsiteY30" fmla="*/ 482770 h 2452706"/>
                <a:gd name="connsiteX31" fmla="*/ 1458370 w 3890403"/>
                <a:gd name="connsiteY31" fmla="*/ 513726 h 2452706"/>
                <a:gd name="connsiteX32" fmla="*/ 1476562 w 3890403"/>
                <a:gd name="connsiteY32" fmla="*/ 519060 h 2452706"/>
                <a:gd name="connsiteX33" fmla="*/ 1496374 w 3890403"/>
                <a:gd name="connsiteY33" fmla="*/ 536967 h 2452706"/>
                <a:gd name="connsiteX34" fmla="*/ 1470943 w 3890403"/>
                <a:gd name="connsiteY34" fmla="*/ 552588 h 2452706"/>
                <a:gd name="connsiteX35" fmla="*/ 1290253 w 3890403"/>
                <a:gd name="connsiteY35" fmla="*/ 554303 h 2452706"/>
                <a:gd name="connsiteX36" fmla="*/ 1226626 w 3890403"/>
                <a:gd name="connsiteY36" fmla="*/ 557160 h 2452706"/>
                <a:gd name="connsiteX37" fmla="*/ 1495803 w 3890403"/>
                <a:gd name="connsiteY37" fmla="*/ 704226 h 2452706"/>
                <a:gd name="connsiteX38" fmla="*/ 1724974 w 3890403"/>
                <a:gd name="connsiteY38" fmla="*/ 880534 h 2452706"/>
                <a:gd name="connsiteX39" fmla="*/ 1750120 w 3890403"/>
                <a:gd name="connsiteY39" fmla="*/ 908918 h 2452706"/>
                <a:gd name="connsiteX40" fmla="*/ 1753264 w 3890403"/>
                <a:gd name="connsiteY40" fmla="*/ 938827 h 2452706"/>
                <a:gd name="connsiteX41" fmla="*/ 1726879 w 3890403"/>
                <a:gd name="connsiteY41" fmla="*/ 936255 h 2452706"/>
                <a:gd name="connsiteX42" fmla="*/ 1574670 w 3890403"/>
                <a:gd name="connsiteY42" fmla="*/ 848149 h 2452706"/>
                <a:gd name="connsiteX43" fmla="*/ 1363024 w 3890403"/>
                <a:gd name="connsiteY43" fmla="*/ 779283 h 2452706"/>
                <a:gd name="connsiteX44" fmla="*/ 1477801 w 3890403"/>
                <a:gd name="connsiteY44" fmla="*/ 884153 h 2452706"/>
                <a:gd name="connsiteX45" fmla="*/ 1505899 w 3890403"/>
                <a:gd name="connsiteY45" fmla="*/ 962734 h 2452706"/>
                <a:gd name="connsiteX46" fmla="*/ 1436653 w 3890403"/>
                <a:gd name="connsiteY46" fmla="*/ 932350 h 2452706"/>
                <a:gd name="connsiteX47" fmla="*/ 1222721 w 3890403"/>
                <a:gd name="connsiteY47" fmla="*/ 806334 h 2452706"/>
                <a:gd name="connsiteX48" fmla="*/ 1337307 w 3890403"/>
                <a:gd name="connsiteY48" fmla="*/ 1159711 h 2452706"/>
                <a:gd name="connsiteX49" fmla="*/ 1357500 w 3890403"/>
                <a:gd name="connsiteY49" fmla="*/ 1223053 h 2452706"/>
                <a:gd name="connsiteX50" fmla="*/ 1352642 w 3890403"/>
                <a:gd name="connsiteY50" fmla="*/ 1253152 h 2452706"/>
                <a:gd name="connsiteX51" fmla="*/ 1325972 w 3890403"/>
                <a:gd name="connsiteY51" fmla="*/ 1239055 h 2452706"/>
                <a:gd name="connsiteX52" fmla="*/ 1207195 w 3890403"/>
                <a:gd name="connsiteY52" fmla="*/ 1054746 h 2452706"/>
                <a:gd name="connsiteX53" fmla="*/ 1326544 w 3890403"/>
                <a:gd name="connsiteY53" fmla="*/ 1440032 h 2452706"/>
                <a:gd name="connsiteX54" fmla="*/ 1308446 w 3890403"/>
                <a:gd name="connsiteY54" fmla="*/ 1448033 h 2452706"/>
                <a:gd name="connsiteX55" fmla="*/ 1156046 w 3890403"/>
                <a:gd name="connsiteY55" fmla="*/ 1195811 h 2452706"/>
                <a:gd name="connsiteX56" fmla="*/ 1166714 w 3890403"/>
                <a:gd name="connsiteY56" fmla="*/ 1354402 h 2452706"/>
                <a:gd name="connsiteX57" fmla="*/ 1151284 w 3890403"/>
                <a:gd name="connsiteY57" fmla="*/ 1395551 h 2452706"/>
                <a:gd name="connsiteX58" fmla="*/ 1118232 w 3890403"/>
                <a:gd name="connsiteY58" fmla="*/ 1362880 h 2452706"/>
                <a:gd name="connsiteX59" fmla="*/ 1119375 w 3890403"/>
                <a:gd name="connsiteY59" fmla="*/ 1514994 h 2452706"/>
                <a:gd name="connsiteX60" fmla="*/ 1154427 w 3890403"/>
                <a:gd name="connsiteY60" fmla="*/ 1536806 h 2452706"/>
                <a:gd name="connsiteX61" fmla="*/ 1244152 w 3890403"/>
                <a:gd name="connsiteY61" fmla="*/ 1586241 h 2452706"/>
                <a:gd name="connsiteX62" fmla="*/ 1258345 w 3890403"/>
                <a:gd name="connsiteY62" fmla="*/ 1656059 h 2452706"/>
                <a:gd name="connsiteX63" fmla="*/ 1264917 w 3890403"/>
                <a:gd name="connsiteY63" fmla="*/ 1667108 h 2452706"/>
                <a:gd name="connsiteX64" fmla="*/ 1302636 w 3890403"/>
                <a:gd name="connsiteY64" fmla="*/ 1622912 h 2452706"/>
                <a:gd name="connsiteX65" fmla="*/ 1333878 w 3890403"/>
                <a:gd name="connsiteY65" fmla="*/ 1597766 h 2452706"/>
                <a:gd name="connsiteX66" fmla="*/ 1358548 w 3890403"/>
                <a:gd name="connsiteY66" fmla="*/ 1629675 h 2452706"/>
                <a:gd name="connsiteX67" fmla="*/ 1373121 w 3890403"/>
                <a:gd name="connsiteY67" fmla="*/ 1660727 h 2452706"/>
                <a:gd name="connsiteX68" fmla="*/ 1414840 w 3890403"/>
                <a:gd name="connsiteY68" fmla="*/ 1535759 h 2452706"/>
                <a:gd name="connsiteX69" fmla="*/ 1423127 w 3890403"/>
                <a:gd name="connsiteY69" fmla="*/ 1412981 h 2452706"/>
                <a:gd name="connsiteX70" fmla="*/ 1437700 w 3890403"/>
                <a:gd name="connsiteY70" fmla="*/ 1378977 h 2452706"/>
                <a:gd name="connsiteX71" fmla="*/ 1460560 w 3890403"/>
                <a:gd name="connsiteY71" fmla="*/ 1405647 h 2452706"/>
                <a:gd name="connsiteX72" fmla="*/ 1523235 w 3890403"/>
                <a:gd name="connsiteY72" fmla="*/ 1777027 h 2452706"/>
                <a:gd name="connsiteX73" fmla="*/ 1556191 w 3890403"/>
                <a:gd name="connsiteY73" fmla="*/ 1660727 h 2452706"/>
                <a:gd name="connsiteX74" fmla="*/ 1605912 w 3890403"/>
                <a:gd name="connsiteY74" fmla="*/ 1653773 h 2452706"/>
                <a:gd name="connsiteX75" fmla="*/ 1643250 w 3890403"/>
                <a:gd name="connsiteY75" fmla="*/ 1717210 h 2452706"/>
                <a:gd name="connsiteX76" fmla="*/ 1637821 w 3890403"/>
                <a:gd name="connsiteY76" fmla="*/ 1639867 h 2452706"/>
                <a:gd name="connsiteX77" fmla="*/ 1695923 w 3890403"/>
                <a:gd name="connsiteY77" fmla="*/ 1613292 h 2452706"/>
                <a:gd name="connsiteX78" fmla="*/ 1680874 w 3890403"/>
                <a:gd name="connsiteY78" fmla="*/ 1562333 h 2452706"/>
                <a:gd name="connsiteX79" fmla="*/ 1684588 w 3890403"/>
                <a:gd name="connsiteY79" fmla="*/ 1528710 h 2452706"/>
                <a:gd name="connsiteX80" fmla="*/ 1712592 w 3890403"/>
                <a:gd name="connsiteY80" fmla="*/ 1541664 h 2452706"/>
                <a:gd name="connsiteX81" fmla="*/ 1827273 w 3890403"/>
                <a:gd name="connsiteY81" fmla="*/ 1668823 h 2452706"/>
                <a:gd name="connsiteX82" fmla="*/ 1756312 w 3890403"/>
                <a:gd name="connsiteY82" fmla="*/ 1472513 h 2452706"/>
                <a:gd name="connsiteX83" fmla="*/ 1749644 w 3890403"/>
                <a:gd name="connsiteY83" fmla="*/ 1416506 h 2452706"/>
                <a:gd name="connsiteX84" fmla="*/ 1803746 w 3890403"/>
                <a:gd name="connsiteY84" fmla="*/ 1444128 h 2452706"/>
                <a:gd name="connsiteX85" fmla="*/ 1833178 w 3890403"/>
                <a:gd name="connsiteY85" fmla="*/ 1477085 h 2452706"/>
                <a:gd name="connsiteX86" fmla="*/ 1757359 w 3890403"/>
                <a:gd name="connsiteY86" fmla="*/ 1327733 h 2452706"/>
                <a:gd name="connsiteX87" fmla="*/ 1753931 w 3890403"/>
                <a:gd name="connsiteY87" fmla="*/ 1297062 h 2452706"/>
                <a:gd name="connsiteX88" fmla="*/ 1786696 w 3890403"/>
                <a:gd name="connsiteY88" fmla="*/ 1305158 h 2452706"/>
                <a:gd name="connsiteX89" fmla="*/ 1861944 w 3890403"/>
                <a:gd name="connsiteY89" fmla="*/ 1370309 h 2452706"/>
                <a:gd name="connsiteX90" fmla="*/ 1901282 w 3890403"/>
                <a:gd name="connsiteY90" fmla="*/ 1373929 h 2452706"/>
                <a:gd name="connsiteX91" fmla="*/ 1903568 w 3890403"/>
                <a:gd name="connsiteY91" fmla="*/ 1338115 h 2452706"/>
                <a:gd name="connsiteX92" fmla="*/ 1868992 w 3890403"/>
                <a:gd name="connsiteY92" fmla="*/ 1254866 h 2452706"/>
                <a:gd name="connsiteX93" fmla="*/ 1859086 w 3890403"/>
                <a:gd name="connsiteY93" fmla="*/ 1211718 h 2452706"/>
                <a:gd name="connsiteX94" fmla="*/ 1906997 w 3890403"/>
                <a:gd name="connsiteY94" fmla="*/ 1216576 h 2452706"/>
                <a:gd name="connsiteX95" fmla="*/ 1862611 w 3890403"/>
                <a:gd name="connsiteY95" fmla="*/ 1138566 h 2452706"/>
                <a:gd name="connsiteX96" fmla="*/ 1859944 w 3890403"/>
                <a:gd name="connsiteY96" fmla="*/ 1103514 h 2452706"/>
                <a:gd name="connsiteX97" fmla="*/ 1895472 w 3890403"/>
                <a:gd name="connsiteY97" fmla="*/ 1103609 h 2452706"/>
                <a:gd name="connsiteX98" fmla="*/ 2070446 w 3890403"/>
                <a:gd name="connsiteY98" fmla="*/ 1224958 h 2452706"/>
                <a:gd name="connsiteX99" fmla="*/ 2310286 w 3890403"/>
                <a:gd name="connsiteY99" fmla="*/ 1506136 h 2452706"/>
                <a:gd name="connsiteX100" fmla="*/ 2288474 w 3890403"/>
                <a:gd name="connsiteY100" fmla="*/ 1444223 h 2452706"/>
                <a:gd name="connsiteX101" fmla="*/ 2288378 w 3890403"/>
                <a:gd name="connsiteY101" fmla="*/ 1408981 h 2452706"/>
                <a:gd name="connsiteX102" fmla="*/ 2319334 w 3890403"/>
                <a:gd name="connsiteY102" fmla="*/ 1413839 h 2452706"/>
                <a:gd name="connsiteX103" fmla="*/ 2336765 w 3890403"/>
                <a:gd name="connsiteY103" fmla="*/ 1417553 h 2452706"/>
                <a:gd name="connsiteX104" fmla="*/ 2335527 w 3890403"/>
                <a:gd name="connsiteY104" fmla="*/ 1403647 h 2452706"/>
                <a:gd name="connsiteX105" fmla="*/ 2338194 w 3890403"/>
                <a:gd name="connsiteY105" fmla="*/ 1360499 h 2452706"/>
                <a:gd name="connsiteX106" fmla="*/ 2376675 w 3890403"/>
                <a:gd name="connsiteY106" fmla="*/ 1372976 h 2452706"/>
                <a:gd name="connsiteX107" fmla="*/ 2502976 w 3890403"/>
                <a:gd name="connsiteY107" fmla="*/ 1437651 h 2452706"/>
                <a:gd name="connsiteX108" fmla="*/ 2543648 w 3890403"/>
                <a:gd name="connsiteY108" fmla="*/ 1435556 h 2452706"/>
                <a:gd name="connsiteX109" fmla="*/ 2537648 w 3890403"/>
                <a:gd name="connsiteY109" fmla="*/ 1400694 h 2452706"/>
                <a:gd name="connsiteX110" fmla="*/ 2536790 w 3890403"/>
                <a:gd name="connsiteY110" fmla="*/ 1361546 h 2452706"/>
                <a:gd name="connsiteX111" fmla="*/ 2573842 w 3890403"/>
                <a:gd name="connsiteY111" fmla="*/ 1375453 h 2452706"/>
                <a:gd name="connsiteX112" fmla="*/ 2670140 w 3890403"/>
                <a:gd name="connsiteY112" fmla="*/ 1436032 h 2452706"/>
                <a:gd name="connsiteX113" fmla="*/ 2729957 w 3890403"/>
                <a:gd name="connsiteY113" fmla="*/ 1445176 h 2452706"/>
                <a:gd name="connsiteX114" fmla="*/ 2800157 w 3890403"/>
                <a:gd name="connsiteY114" fmla="*/ 1467750 h 2452706"/>
                <a:gd name="connsiteX115" fmla="*/ 2891692 w 3890403"/>
                <a:gd name="connsiteY115" fmla="*/ 1524329 h 2452706"/>
                <a:gd name="connsiteX116" fmla="*/ 2935888 w 3890403"/>
                <a:gd name="connsiteY116" fmla="*/ 1589480 h 2452706"/>
                <a:gd name="connsiteX117" fmla="*/ 2914361 w 3890403"/>
                <a:gd name="connsiteY117" fmla="*/ 1729402 h 2452706"/>
                <a:gd name="connsiteX118" fmla="*/ 2915314 w 3890403"/>
                <a:gd name="connsiteY118" fmla="*/ 1762263 h 2452706"/>
                <a:gd name="connsiteX119" fmla="*/ 2915790 w 3890403"/>
                <a:gd name="connsiteY119" fmla="*/ 1763882 h 2452706"/>
                <a:gd name="connsiteX120" fmla="*/ 2939317 w 3890403"/>
                <a:gd name="connsiteY120" fmla="*/ 1716067 h 2452706"/>
                <a:gd name="connsiteX121" fmla="*/ 2982846 w 3890403"/>
                <a:gd name="connsiteY121" fmla="*/ 1725592 h 2452706"/>
                <a:gd name="connsiteX122" fmla="*/ 3156868 w 3890403"/>
                <a:gd name="connsiteY122" fmla="*/ 1838558 h 2452706"/>
                <a:gd name="connsiteX123" fmla="*/ 3126769 w 3890403"/>
                <a:gd name="connsiteY123" fmla="*/ 1705208 h 2452706"/>
                <a:gd name="connsiteX124" fmla="*/ 3104194 w 3890403"/>
                <a:gd name="connsiteY124" fmla="*/ 1622722 h 2452706"/>
                <a:gd name="connsiteX125" fmla="*/ 3109433 w 3890403"/>
                <a:gd name="connsiteY125" fmla="*/ 1588813 h 2452706"/>
                <a:gd name="connsiteX126" fmla="*/ 3140866 w 3890403"/>
                <a:gd name="connsiteY126" fmla="*/ 1605005 h 2452706"/>
                <a:gd name="connsiteX127" fmla="*/ 3192206 w 3890403"/>
                <a:gd name="connsiteY127" fmla="*/ 1661108 h 2452706"/>
                <a:gd name="connsiteX128" fmla="*/ 3447857 w 3890403"/>
                <a:gd name="connsiteY128" fmla="*/ 1839606 h 2452706"/>
                <a:gd name="connsiteX129" fmla="*/ 3564442 w 3890403"/>
                <a:gd name="connsiteY129" fmla="*/ 1939619 h 2452706"/>
                <a:gd name="connsiteX130" fmla="*/ 3722199 w 3890403"/>
                <a:gd name="connsiteY130" fmla="*/ 2177785 h 2452706"/>
                <a:gd name="connsiteX131" fmla="*/ 3884037 w 3890403"/>
                <a:gd name="connsiteY131" fmla="*/ 2452706 h 2452706"/>
                <a:gd name="connsiteX132" fmla="*/ 592928 w 3890403"/>
                <a:gd name="connsiteY132" fmla="*/ 2428061 h 2452706"/>
                <a:gd name="connsiteX133" fmla="*/ 536159 w 3890403"/>
                <a:gd name="connsiteY133" fmla="*/ 2425108 h 2452706"/>
                <a:gd name="connsiteX0" fmla="*/ 536159 w 3884036"/>
                <a:gd name="connsiteY0" fmla="*/ 2425108 h 2452706"/>
                <a:gd name="connsiteX1" fmla="*/ 599024 w 3884036"/>
                <a:gd name="connsiteY1" fmla="*/ 1946096 h 2452706"/>
                <a:gd name="connsiteX2" fmla="*/ 611597 w 3884036"/>
                <a:gd name="connsiteY2" fmla="*/ 1862942 h 2452706"/>
                <a:gd name="connsiteX3" fmla="*/ 711419 w 3884036"/>
                <a:gd name="connsiteY3" fmla="*/ 1419744 h 2452706"/>
                <a:gd name="connsiteX4" fmla="*/ 772284 w 3884036"/>
                <a:gd name="connsiteY4" fmla="*/ 1140185 h 2452706"/>
                <a:gd name="connsiteX5" fmla="*/ 755806 w 3884036"/>
                <a:gd name="connsiteY5" fmla="*/ 987785 h 2452706"/>
                <a:gd name="connsiteX6" fmla="*/ 722278 w 3884036"/>
                <a:gd name="connsiteY6" fmla="*/ 910538 h 2452706"/>
                <a:gd name="connsiteX7" fmla="*/ 280222 w 3884036"/>
                <a:gd name="connsiteY7" fmla="*/ 691653 h 2452706"/>
                <a:gd name="connsiteX8" fmla="*/ 57433 w 3884036"/>
                <a:gd name="connsiteY8" fmla="*/ 735087 h 2452706"/>
                <a:gd name="connsiteX9" fmla="*/ 2569 w 3884036"/>
                <a:gd name="connsiteY9" fmla="*/ 735849 h 2452706"/>
                <a:gd name="connsiteX10" fmla="*/ 37144 w 3884036"/>
                <a:gd name="connsiteY10" fmla="*/ 702511 h 2452706"/>
                <a:gd name="connsiteX11" fmla="*/ 836863 w 3884036"/>
                <a:gd name="connsiteY11" fmla="*/ 268648 h 2452706"/>
                <a:gd name="connsiteX12" fmla="*/ 1327972 w 3884036"/>
                <a:gd name="connsiteY12" fmla="*/ 108152 h 2452706"/>
                <a:gd name="connsiteX13" fmla="*/ 1388170 w 3884036"/>
                <a:gd name="connsiteY13" fmla="*/ 100817 h 2452706"/>
                <a:gd name="connsiteX14" fmla="*/ 1399600 w 3884036"/>
                <a:gd name="connsiteY14" fmla="*/ 97484 h 2452706"/>
                <a:gd name="connsiteX15" fmla="*/ 1364072 w 3884036"/>
                <a:gd name="connsiteY15" fmla="*/ 97007 h 2452706"/>
                <a:gd name="connsiteX16" fmla="*/ 1408840 w 3884036"/>
                <a:gd name="connsiteY16" fmla="*/ 66432 h 2452706"/>
                <a:gd name="connsiteX17" fmla="*/ 1836703 w 3884036"/>
                <a:gd name="connsiteY17" fmla="*/ 2519 h 2452706"/>
                <a:gd name="connsiteX18" fmla="*/ 1860325 w 3884036"/>
                <a:gd name="connsiteY18" fmla="*/ 138 h 2452706"/>
                <a:gd name="connsiteX19" fmla="*/ 1886423 w 3884036"/>
                <a:gd name="connsiteY19" fmla="*/ 14902 h 2452706"/>
                <a:gd name="connsiteX20" fmla="*/ 1866611 w 3884036"/>
                <a:gd name="connsiteY20" fmla="*/ 32618 h 2452706"/>
                <a:gd name="connsiteX21" fmla="*/ 1756407 w 3884036"/>
                <a:gd name="connsiteY21" fmla="*/ 62146 h 2452706"/>
                <a:gd name="connsiteX22" fmla="*/ 869248 w 3884036"/>
                <a:gd name="connsiteY22" fmla="*/ 345610 h 2452706"/>
                <a:gd name="connsiteX23" fmla="*/ 825814 w 3884036"/>
                <a:gd name="connsiteY23" fmla="*/ 359707 h 2452706"/>
                <a:gd name="connsiteX24" fmla="*/ 1118994 w 3884036"/>
                <a:gd name="connsiteY24" fmla="*/ 304938 h 2452706"/>
                <a:gd name="connsiteX25" fmla="*/ 1421603 w 3884036"/>
                <a:gd name="connsiteY25" fmla="*/ 301223 h 2452706"/>
                <a:gd name="connsiteX26" fmla="*/ 693417 w 3884036"/>
                <a:gd name="connsiteY26" fmla="*/ 500105 h 2452706"/>
                <a:gd name="connsiteX27" fmla="*/ 693131 w 3884036"/>
                <a:gd name="connsiteY27" fmla="*/ 502201 h 2452706"/>
                <a:gd name="connsiteX28" fmla="*/ 696465 w 3884036"/>
                <a:gd name="connsiteY28" fmla="*/ 499343 h 2452706"/>
                <a:gd name="connsiteX29" fmla="*/ 846960 w 3884036"/>
                <a:gd name="connsiteY29" fmla="*/ 482389 h 2452706"/>
                <a:gd name="connsiteX30" fmla="*/ 1175191 w 3884036"/>
                <a:gd name="connsiteY30" fmla="*/ 482770 h 2452706"/>
                <a:gd name="connsiteX31" fmla="*/ 1458370 w 3884036"/>
                <a:gd name="connsiteY31" fmla="*/ 513726 h 2452706"/>
                <a:gd name="connsiteX32" fmla="*/ 1476562 w 3884036"/>
                <a:gd name="connsiteY32" fmla="*/ 519060 h 2452706"/>
                <a:gd name="connsiteX33" fmla="*/ 1496374 w 3884036"/>
                <a:gd name="connsiteY33" fmla="*/ 536967 h 2452706"/>
                <a:gd name="connsiteX34" fmla="*/ 1470943 w 3884036"/>
                <a:gd name="connsiteY34" fmla="*/ 552588 h 2452706"/>
                <a:gd name="connsiteX35" fmla="*/ 1290253 w 3884036"/>
                <a:gd name="connsiteY35" fmla="*/ 554303 h 2452706"/>
                <a:gd name="connsiteX36" fmla="*/ 1226626 w 3884036"/>
                <a:gd name="connsiteY36" fmla="*/ 557160 h 2452706"/>
                <a:gd name="connsiteX37" fmla="*/ 1495803 w 3884036"/>
                <a:gd name="connsiteY37" fmla="*/ 704226 h 2452706"/>
                <a:gd name="connsiteX38" fmla="*/ 1724974 w 3884036"/>
                <a:gd name="connsiteY38" fmla="*/ 880534 h 2452706"/>
                <a:gd name="connsiteX39" fmla="*/ 1750120 w 3884036"/>
                <a:gd name="connsiteY39" fmla="*/ 908918 h 2452706"/>
                <a:gd name="connsiteX40" fmla="*/ 1753264 w 3884036"/>
                <a:gd name="connsiteY40" fmla="*/ 938827 h 2452706"/>
                <a:gd name="connsiteX41" fmla="*/ 1726879 w 3884036"/>
                <a:gd name="connsiteY41" fmla="*/ 936255 h 2452706"/>
                <a:gd name="connsiteX42" fmla="*/ 1574670 w 3884036"/>
                <a:gd name="connsiteY42" fmla="*/ 848149 h 2452706"/>
                <a:gd name="connsiteX43" fmla="*/ 1363024 w 3884036"/>
                <a:gd name="connsiteY43" fmla="*/ 779283 h 2452706"/>
                <a:gd name="connsiteX44" fmla="*/ 1477801 w 3884036"/>
                <a:gd name="connsiteY44" fmla="*/ 884153 h 2452706"/>
                <a:gd name="connsiteX45" fmla="*/ 1505899 w 3884036"/>
                <a:gd name="connsiteY45" fmla="*/ 962734 h 2452706"/>
                <a:gd name="connsiteX46" fmla="*/ 1436653 w 3884036"/>
                <a:gd name="connsiteY46" fmla="*/ 932350 h 2452706"/>
                <a:gd name="connsiteX47" fmla="*/ 1222721 w 3884036"/>
                <a:gd name="connsiteY47" fmla="*/ 806334 h 2452706"/>
                <a:gd name="connsiteX48" fmla="*/ 1337307 w 3884036"/>
                <a:gd name="connsiteY48" fmla="*/ 1159711 h 2452706"/>
                <a:gd name="connsiteX49" fmla="*/ 1357500 w 3884036"/>
                <a:gd name="connsiteY49" fmla="*/ 1223053 h 2452706"/>
                <a:gd name="connsiteX50" fmla="*/ 1352642 w 3884036"/>
                <a:gd name="connsiteY50" fmla="*/ 1253152 h 2452706"/>
                <a:gd name="connsiteX51" fmla="*/ 1325972 w 3884036"/>
                <a:gd name="connsiteY51" fmla="*/ 1239055 h 2452706"/>
                <a:gd name="connsiteX52" fmla="*/ 1207195 w 3884036"/>
                <a:gd name="connsiteY52" fmla="*/ 1054746 h 2452706"/>
                <a:gd name="connsiteX53" fmla="*/ 1326544 w 3884036"/>
                <a:gd name="connsiteY53" fmla="*/ 1440032 h 2452706"/>
                <a:gd name="connsiteX54" fmla="*/ 1308446 w 3884036"/>
                <a:gd name="connsiteY54" fmla="*/ 1448033 h 2452706"/>
                <a:gd name="connsiteX55" fmla="*/ 1156046 w 3884036"/>
                <a:gd name="connsiteY55" fmla="*/ 1195811 h 2452706"/>
                <a:gd name="connsiteX56" fmla="*/ 1166714 w 3884036"/>
                <a:gd name="connsiteY56" fmla="*/ 1354402 h 2452706"/>
                <a:gd name="connsiteX57" fmla="*/ 1151284 w 3884036"/>
                <a:gd name="connsiteY57" fmla="*/ 1395551 h 2452706"/>
                <a:gd name="connsiteX58" fmla="*/ 1118232 w 3884036"/>
                <a:gd name="connsiteY58" fmla="*/ 1362880 h 2452706"/>
                <a:gd name="connsiteX59" fmla="*/ 1119375 w 3884036"/>
                <a:gd name="connsiteY59" fmla="*/ 1514994 h 2452706"/>
                <a:gd name="connsiteX60" fmla="*/ 1154427 w 3884036"/>
                <a:gd name="connsiteY60" fmla="*/ 1536806 h 2452706"/>
                <a:gd name="connsiteX61" fmla="*/ 1244152 w 3884036"/>
                <a:gd name="connsiteY61" fmla="*/ 1586241 h 2452706"/>
                <a:gd name="connsiteX62" fmla="*/ 1258345 w 3884036"/>
                <a:gd name="connsiteY62" fmla="*/ 1656059 h 2452706"/>
                <a:gd name="connsiteX63" fmla="*/ 1264917 w 3884036"/>
                <a:gd name="connsiteY63" fmla="*/ 1667108 h 2452706"/>
                <a:gd name="connsiteX64" fmla="*/ 1302636 w 3884036"/>
                <a:gd name="connsiteY64" fmla="*/ 1622912 h 2452706"/>
                <a:gd name="connsiteX65" fmla="*/ 1333878 w 3884036"/>
                <a:gd name="connsiteY65" fmla="*/ 1597766 h 2452706"/>
                <a:gd name="connsiteX66" fmla="*/ 1358548 w 3884036"/>
                <a:gd name="connsiteY66" fmla="*/ 1629675 h 2452706"/>
                <a:gd name="connsiteX67" fmla="*/ 1373121 w 3884036"/>
                <a:gd name="connsiteY67" fmla="*/ 1660727 h 2452706"/>
                <a:gd name="connsiteX68" fmla="*/ 1414840 w 3884036"/>
                <a:gd name="connsiteY68" fmla="*/ 1535759 h 2452706"/>
                <a:gd name="connsiteX69" fmla="*/ 1423127 w 3884036"/>
                <a:gd name="connsiteY69" fmla="*/ 1412981 h 2452706"/>
                <a:gd name="connsiteX70" fmla="*/ 1437700 w 3884036"/>
                <a:gd name="connsiteY70" fmla="*/ 1378977 h 2452706"/>
                <a:gd name="connsiteX71" fmla="*/ 1460560 w 3884036"/>
                <a:gd name="connsiteY71" fmla="*/ 1405647 h 2452706"/>
                <a:gd name="connsiteX72" fmla="*/ 1523235 w 3884036"/>
                <a:gd name="connsiteY72" fmla="*/ 1777027 h 2452706"/>
                <a:gd name="connsiteX73" fmla="*/ 1556191 w 3884036"/>
                <a:gd name="connsiteY73" fmla="*/ 1660727 h 2452706"/>
                <a:gd name="connsiteX74" fmla="*/ 1605912 w 3884036"/>
                <a:gd name="connsiteY74" fmla="*/ 1653773 h 2452706"/>
                <a:gd name="connsiteX75" fmla="*/ 1643250 w 3884036"/>
                <a:gd name="connsiteY75" fmla="*/ 1717210 h 2452706"/>
                <a:gd name="connsiteX76" fmla="*/ 1637821 w 3884036"/>
                <a:gd name="connsiteY76" fmla="*/ 1639867 h 2452706"/>
                <a:gd name="connsiteX77" fmla="*/ 1695923 w 3884036"/>
                <a:gd name="connsiteY77" fmla="*/ 1613292 h 2452706"/>
                <a:gd name="connsiteX78" fmla="*/ 1680874 w 3884036"/>
                <a:gd name="connsiteY78" fmla="*/ 1562333 h 2452706"/>
                <a:gd name="connsiteX79" fmla="*/ 1684588 w 3884036"/>
                <a:gd name="connsiteY79" fmla="*/ 1528710 h 2452706"/>
                <a:gd name="connsiteX80" fmla="*/ 1712592 w 3884036"/>
                <a:gd name="connsiteY80" fmla="*/ 1541664 h 2452706"/>
                <a:gd name="connsiteX81" fmla="*/ 1827273 w 3884036"/>
                <a:gd name="connsiteY81" fmla="*/ 1668823 h 2452706"/>
                <a:gd name="connsiteX82" fmla="*/ 1756312 w 3884036"/>
                <a:gd name="connsiteY82" fmla="*/ 1472513 h 2452706"/>
                <a:gd name="connsiteX83" fmla="*/ 1749644 w 3884036"/>
                <a:gd name="connsiteY83" fmla="*/ 1416506 h 2452706"/>
                <a:gd name="connsiteX84" fmla="*/ 1803746 w 3884036"/>
                <a:gd name="connsiteY84" fmla="*/ 1444128 h 2452706"/>
                <a:gd name="connsiteX85" fmla="*/ 1833178 w 3884036"/>
                <a:gd name="connsiteY85" fmla="*/ 1477085 h 2452706"/>
                <a:gd name="connsiteX86" fmla="*/ 1757359 w 3884036"/>
                <a:gd name="connsiteY86" fmla="*/ 1327733 h 2452706"/>
                <a:gd name="connsiteX87" fmla="*/ 1753931 w 3884036"/>
                <a:gd name="connsiteY87" fmla="*/ 1297062 h 2452706"/>
                <a:gd name="connsiteX88" fmla="*/ 1786696 w 3884036"/>
                <a:gd name="connsiteY88" fmla="*/ 1305158 h 2452706"/>
                <a:gd name="connsiteX89" fmla="*/ 1861944 w 3884036"/>
                <a:gd name="connsiteY89" fmla="*/ 1370309 h 2452706"/>
                <a:gd name="connsiteX90" fmla="*/ 1901282 w 3884036"/>
                <a:gd name="connsiteY90" fmla="*/ 1373929 h 2452706"/>
                <a:gd name="connsiteX91" fmla="*/ 1903568 w 3884036"/>
                <a:gd name="connsiteY91" fmla="*/ 1338115 h 2452706"/>
                <a:gd name="connsiteX92" fmla="*/ 1868992 w 3884036"/>
                <a:gd name="connsiteY92" fmla="*/ 1254866 h 2452706"/>
                <a:gd name="connsiteX93" fmla="*/ 1859086 w 3884036"/>
                <a:gd name="connsiteY93" fmla="*/ 1211718 h 2452706"/>
                <a:gd name="connsiteX94" fmla="*/ 1906997 w 3884036"/>
                <a:gd name="connsiteY94" fmla="*/ 1216576 h 2452706"/>
                <a:gd name="connsiteX95" fmla="*/ 1862611 w 3884036"/>
                <a:gd name="connsiteY95" fmla="*/ 1138566 h 2452706"/>
                <a:gd name="connsiteX96" fmla="*/ 1859944 w 3884036"/>
                <a:gd name="connsiteY96" fmla="*/ 1103514 h 2452706"/>
                <a:gd name="connsiteX97" fmla="*/ 1895472 w 3884036"/>
                <a:gd name="connsiteY97" fmla="*/ 1103609 h 2452706"/>
                <a:gd name="connsiteX98" fmla="*/ 2070446 w 3884036"/>
                <a:gd name="connsiteY98" fmla="*/ 1224958 h 2452706"/>
                <a:gd name="connsiteX99" fmla="*/ 2310286 w 3884036"/>
                <a:gd name="connsiteY99" fmla="*/ 1506136 h 2452706"/>
                <a:gd name="connsiteX100" fmla="*/ 2288474 w 3884036"/>
                <a:gd name="connsiteY100" fmla="*/ 1444223 h 2452706"/>
                <a:gd name="connsiteX101" fmla="*/ 2288378 w 3884036"/>
                <a:gd name="connsiteY101" fmla="*/ 1408981 h 2452706"/>
                <a:gd name="connsiteX102" fmla="*/ 2319334 w 3884036"/>
                <a:gd name="connsiteY102" fmla="*/ 1413839 h 2452706"/>
                <a:gd name="connsiteX103" fmla="*/ 2336765 w 3884036"/>
                <a:gd name="connsiteY103" fmla="*/ 1417553 h 2452706"/>
                <a:gd name="connsiteX104" fmla="*/ 2335527 w 3884036"/>
                <a:gd name="connsiteY104" fmla="*/ 1403647 h 2452706"/>
                <a:gd name="connsiteX105" fmla="*/ 2338194 w 3884036"/>
                <a:gd name="connsiteY105" fmla="*/ 1360499 h 2452706"/>
                <a:gd name="connsiteX106" fmla="*/ 2376675 w 3884036"/>
                <a:gd name="connsiteY106" fmla="*/ 1372976 h 2452706"/>
                <a:gd name="connsiteX107" fmla="*/ 2502976 w 3884036"/>
                <a:gd name="connsiteY107" fmla="*/ 1437651 h 2452706"/>
                <a:gd name="connsiteX108" fmla="*/ 2543648 w 3884036"/>
                <a:gd name="connsiteY108" fmla="*/ 1435556 h 2452706"/>
                <a:gd name="connsiteX109" fmla="*/ 2537648 w 3884036"/>
                <a:gd name="connsiteY109" fmla="*/ 1400694 h 2452706"/>
                <a:gd name="connsiteX110" fmla="*/ 2536790 w 3884036"/>
                <a:gd name="connsiteY110" fmla="*/ 1361546 h 2452706"/>
                <a:gd name="connsiteX111" fmla="*/ 2573842 w 3884036"/>
                <a:gd name="connsiteY111" fmla="*/ 1375453 h 2452706"/>
                <a:gd name="connsiteX112" fmla="*/ 2670140 w 3884036"/>
                <a:gd name="connsiteY112" fmla="*/ 1436032 h 2452706"/>
                <a:gd name="connsiteX113" fmla="*/ 2729957 w 3884036"/>
                <a:gd name="connsiteY113" fmla="*/ 1445176 h 2452706"/>
                <a:gd name="connsiteX114" fmla="*/ 2800157 w 3884036"/>
                <a:gd name="connsiteY114" fmla="*/ 1467750 h 2452706"/>
                <a:gd name="connsiteX115" fmla="*/ 2891692 w 3884036"/>
                <a:gd name="connsiteY115" fmla="*/ 1524329 h 2452706"/>
                <a:gd name="connsiteX116" fmla="*/ 2935888 w 3884036"/>
                <a:gd name="connsiteY116" fmla="*/ 1589480 h 2452706"/>
                <a:gd name="connsiteX117" fmla="*/ 2914361 w 3884036"/>
                <a:gd name="connsiteY117" fmla="*/ 1729402 h 2452706"/>
                <a:gd name="connsiteX118" fmla="*/ 2915314 w 3884036"/>
                <a:gd name="connsiteY118" fmla="*/ 1762263 h 2452706"/>
                <a:gd name="connsiteX119" fmla="*/ 2915790 w 3884036"/>
                <a:gd name="connsiteY119" fmla="*/ 1763882 h 2452706"/>
                <a:gd name="connsiteX120" fmla="*/ 2939317 w 3884036"/>
                <a:gd name="connsiteY120" fmla="*/ 1716067 h 2452706"/>
                <a:gd name="connsiteX121" fmla="*/ 2982846 w 3884036"/>
                <a:gd name="connsiteY121" fmla="*/ 1725592 h 2452706"/>
                <a:gd name="connsiteX122" fmla="*/ 3156868 w 3884036"/>
                <a:gd name="connsiteY122" fmla="*/ 1838558 h 2452706"/>
                <a:gd name="connsiteX123" fmla="*/ 3126769 w 3884036"/>
                <a:gd name="connsiteY123" fmla="*/ 1705208 h 2452706"/>
                <a:gd name="connsiteX124" fmla="*/ 3104194 w 3884036"/>
                <a:gd name="connsiteY124" fmla="*/ 1622722 h 2452706"/>
                <a:gd name="connsiteX125" fmla="*/ 3109433 w 3884036"/>
                <a:gd name="connsiteY125" fmla="*/ 1588813 h 2452706"/>
                <a:gd name="connsiteX126" fmla="*/ 3140866 w 3884036"/>
                <a:gd name="connsiteY126" fmla="*/ 1605005 h 2452706"/>
                <a:gd name="connsiteX127" fmla="*/ 3192206 w 3884036"/>
                <a:gd name="connsiteY127" fmla="*/ 1661108 h 2452706"/>
                <a:gd name="connsiteX128" fmla="*/ 3447857 w 3884036"/>
                <a:gd name="connsiteY128" fmla="*/ 1839606 h 2452706"/>
                <a:gd name="connsiteX129" fmla="*/ 3564442 w 3884036"/>
                <a:gd name="connsiteY129" fmla="*/ 1939619 h 2452706"/>
                <a:gd name="connsiteX130" fmla="*/ 3722199 w 3884036"/>
                <a:gd name="connsiteY130" fmla="*/ 2177785 h 2452706"/>
                <a:gd name="connsiteX131" fmla="*/ 3884037 w 3884036"/>
                <a:gd name="connsiteY131" fmla="*/ 2452706 h 2452706"/>
                <a:gd name="connsiteX132" fmla="*/ 592928 w 3884036"/>
                <a:gd name="connsiteY132" fmla="*/ 2428061 h 2452706"/>
                <a:gd name="connsiteX133" fmla="*/ 536159 w 3884036"/>
                <a:gd name="connsiteY133" fmla="*/ 2425108 h 245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3884036" h="2452706">
                  <a:moveTo>
                    <a:pt x="536159" y="2425108"/>
                  </a:moveTo>
                  <a:cubicBezTo>
                    <a:pt x="540731" y="2263278"/>
                    <a:pt x="572735" y="2105068"/>
                    <a:pt x="599024" y="1946096"/>
                  </a:cubicBezTo>
                  <a:cubicBezTo>
                    <a:pt x="603596" y="1918473"/>
                    <a:pt x="607501" y="1890660"/>
                    <a:pt x="611597" y="1862942"/>
                  </a:cubicBezTo>
                  <a:cubicBezTo>
                    <a:pt x="637410" y="1713495"/>
                    <a:pt x="663508" y="1564048"/>
                    <a:pt x="711419" y="1419744"/>
                  </a:cubicBezTo>
                  <a:cubicBezTo>
                    <a:pt x="741709" y="1328590"/>
                    <a:pt x="761425" y="1235245"/>
                    <a:pt x="772284" y="1140185"/>
                  </a:cubicBezTo>
                  <a:cubicBezTo>
                    <a:pt x="778189" y="1088846"/>
                    <a:pt x="772189" y="1037410"/>
                    <a:pt x="755806" y="987785"/>
                  </a:cubicBezTo>
                  <a:cubicBezTo>
                    <a:pt x="740375" y="963973"/>
                    <a:pt x="732850" y="936255"/>
                    <a:pt x="722278" y="910538"/>
                  </a:cubicBezTo>
                  <a:cubicBezTo>
                    <a:pt x="645030" y="722609"/>
                    <a:pt x="449005" y="675937"/>
                    <a:pt x="280222" y="691653"/>
                  </a:cubicBezTo>
                  <a:cubicBezTo>
                    <a:pt x="204880" y="698606"/>
                    <a:pt x="130013" y="711846"/>
                    <a:pt x="57433" y="735087"/>
                  </a:cubicBezTo>
                  <a:cubicBezTo>
                    <a:pt x="43907" y="739468"/>
                    <a:pt x="16475" y="743183"/>
                    <a:pt x="2569" y="735849"/>
                  </a:cubicBezTo>
                  <a:cubicBezTo>
                    <a:pt x="-9814" y="712703"/>
                    <a:pt x="26000" y="709465"/>
                    <a:pt x="37144" y="702511"/>
                  </a:cubicBezTo>
                  <a:cubicBezTo>
                    <a:pt x="294986" y="541825"/>
                    <a:pt x="554923" y="385043"/>
                    <a:pt x="836863" y="268648"/>
                  </a:cubicBezTo>
                  <a:cubicBezTo>
                    <a:pt x="996598" y="202735"/>
                    <a:pt x="1159856" y="148061"/>
                    <a:pt x="1327972" y="108152"/>
                  </a:cubicBezTo>
                  <a:cubicBezTo>
                    <a:pt x="1351023" y="102627"/>
                    <a:pt x="1374645" y="101960"/>
                    <a:pt x="1388170" y="100817"/>
                  </a:cubicBezTo>
                  <a:cubicBezTo>
                    <a:pt x="1404553" y="101008"/>
                    <a:pt x="1400553" y="97198"/>
                    <a:pt x="1399600" y="97484"/>
                  </a:cubicBezTo>
                  <a:cubicBezTo>
                    <a:pt x="1387980" y="100817"/>
                    <a:pt x="1375788" y="102341"/>
                    <a:pt x="1364072" y="97007"/>
                  </a:cubicBezTo>
                  <a:cubicBezTo>
                    <a:pt x="1365501" y="67384"/>
                    <a:pt x="1390552" y="68623"/>
                    <a:pt x="1408840" y="66432"/>
                  </a:cubicBezTo>
                  <a:cubicBezTo>
                    <a:pt x="1552096" y="48906"/>
                    <a:pt x="1694113" y="23665"/>
                    <a:pt x="1836703" y="2519"/>
                  </a:cubicBezTo>
                  <a:cubicBezTo>
                    <a:pt x="1844513" y="1376"/>
                    <a:pt x="1852419" y="-529"/>
                    <a:pt x="1860325" y="138"/>
                  </a:cubicBezTo>
                  <a:cubicBezTo>
                    <a:pt x="1871278" y="1091"/>
                    <a:pt x="1885280" y="1091"/>
                    <a:pt x="1886423" y="14902"/>
                  </a:cubicBezTo>
                  <a:cubicBezTo>
                    <a:pt x="1887281" y="24903"/>
                    <a:pt x="1875565" y="30046"/>
                    <a:pt x="1866611" y="32618"/>
                  </a:cubicBezTo>
                  <a:cubicBezTo>
                    <a:pt x="1830035" y="43000"/>
                    <a:pt x="1793173" y="52335"/>
                    <a:pt x="1756407" y="62146"/>
                  </a:cubicBezTo>
                  <a:cubicBezTo>
                    <a:pt x="1456084" y="142346"/>
                    <a:pt x="1156522" y="224738"/>
                    <a:pt x="869248" y="345610"/>
                  </a:cubicBezTo>
                  <a:cubicBezTo>
                    <a:pt x="851913" y="352944"/>
                    <a:pt x="832958" y="356373"/>
                    <a:pt x="825814" y="359707"/>
                  </a:cubicBezTo>
                  <a:cubicBezTo>
                    <a:pt x="914778" y="334846"/>
                    <a:pt x="1016981" y="319416"/>
                    <a:pt x="1118994" y="304938"/>
                  </a:cubicBezTo>
                  <a:cubicBezTo>
                    <a:pt x="1218721" y="290746"/>
                    <a:pt x="1319209" y="266743"/>
                    <a:pt x="1421603" y="301223"/>
                  </a:cubicBezTo>
                  <a:cubicBezTo>
                    <a:pt x="1174144" y="352468"/>
                    <a:pt x="928684" y="407713"/>
                    <a:pt x="693417" y="500105"/>
                  </a:cubicBezTo>
                  <a:cubicBezTo>
                    <a:pt x="686559" y="498962"/>
                    <a:pt x="696846" y="507344"/>
                    <a:pt x="693131" y="502201"/>
                  </a:cubicBezTo>
                  <a:cubicBezTo>
                    <a:pt x="692369" y="501058"/>
                    <a:pt x="693417" y="499915"/>
                    <a:pt x="696465" y="499343"/>
                  </a:cubicBezTo>
                  <a:cubicBezTo>
                    <a:pt x="746185" y="489818"/>
                    <a:pt x="796192" y="482579"/>
                    <a:pt x="846960" y="482389"/>
                  </a:cubicBezTo>
                  <a:lnTo>
                    <a:pt x="1175191" y="482770"/>
                  </a:lnTo>
                  <a:cubicBezTo>
                    <a:pt x="1270346" y="484484"/>
                    <a:pt x="1364263" y="500582"/>
                    <a:pt x="1458370" y="513726"/>
                  </a:cubicBezTo>
                  <a:cubicBezTo>
                    <a:pt x="1464656" y="514583"/>
                    <a:pt x="1470847" y="516393"/>
                    <a:pt x="1476562" y="519060"/>
                  </a:cubicBezTo>
                  <a:cubicBezTo>
                    <a:pt x="1485135" y="523061"/>
                    <a:pt x="1497041" y="526585"/>
                    <a:pt x="1496374" y="536967"/>
                  </a:cubicBezTo>
                  <a:cubicBezTo>
                    <a:pt x="1495517" y="550874"/>
                    <a:pt x="1481420" y="551921"/>
                    <a:pt x="1470943" y="552588"/>
                  </a:cubicBezTo>
                  <a:cubicBezTo>
                    <a:pt x="1410745" y="556208"/>
                    <a:pt x="1350451" y="553255"/>
                    <a:pt x="1290253" y="554303"/>
                  </a:cubicBezTo>
                  <a:cubicBezTo>
                    <a:pt x="1271394" y="554588"/>
                    <a:pt x="1252439" y="552207"/>
                    <a:pt x="1226626" y="557160"/>
                  </a:cubicBezTo>
                  <a:cubicBezTo>
                    <a:pt x="1320162" y="607262"/>
                    <a:pt x="1409602" y="652791"/>
                    <a:pt x="1495803" y="704226"/>
                  </a:cubicBezTo>
                  <a:cubicBezTo>
                    <a:pt x="1579242" y="754137"/>
                    <a:pt x="1656966" y="810906"/>
                    <a:pt x="1724974" y="880534"/>
                  </a:cubicBezTo>
                  <a:cubicBezTo>
                    <a:pt x="1733833" y="889583"/>
                    <a:pt x="1743358" y="898155"/>
                    <a:pt x="1750120" y="908918"/>
                  </a:cubicBezTo>
                  <a:cubicBezTo>
                    <a:pt x="1756026" y="918253"/>
                    <a:pt x="1763551" y="929111"/>
                    <a:pt x="1753264" y="938827"/>
                  </a:cubicBezTo>
                  <a:cubicBezTo>
                    <a:pt x="1745263" y="946351"/>
                    <a:pt x="1734881" y="940636"/>
                    <a:pt x="1726879" y="936255"/>
                  </a:cubicBezTo>
                  <a:cubicBezTo>
                    <a:pt x="1675349" y="908347"/>
                    <a:pt x="1625819" y="876819"/>
                    <a:pt x="1574670" y="848149"/>
                  </a:cubicBezTo>
                  <a:cubicBezTo>
                    <a:pt x="1511329" y="812716"/>
                    <a:pt x="1443606" y="793475"/>
                    <a:pt x="1363024" y="779283"/>
                  </a:cubicBezTo>
                  <a:cubicBezTo>
                    <a:pt x="1409887" y="814526"/>
                    <a:pt x="1448654" y="844815"/>
                    <a:pt x="1477801" y="884153"/>
                  </a:cubicBezTo>
                  <a:cubicBezTo>
                    <a:pt x="1495231" y="907585"/>
                    <a:pt x="1525997" y="941684"/>
                    <a:pt x="1505899" y="962734"/>
                  </a:cubicBezTo>
                  <a:cubicBezTo>
                    <a:pt x="1482944" y="986738"/>
                    <a:pt x="1458179" y="947685"/>
                    <a:pt x="1436653" y="932350"/>
                  </a:cubicBezTo>
                  <a:cubicBezTo>
                    <a:pt x="1371121" y="885582"/>
                    <a:pt x="1305779" y="839005"/>
                    <a:pt x="1222721" y="806334"/>
                  </a:cubicBezTo>
                  <a:cubicBezTo>
                    <a:pt x="1265012" y="927683"/>
                    <a:pt x="1298254" y="1044554"/>
                    <a:pt x="1337307" y="1159711"/>
                  </a:cubicBezTo>
                  <a:cubicBezTo>
                    <a:pt x="1344451" y="1180667"/>
                    <a:pt x="1352356" y="1201431"/>
                    <a:pt x="1357500" y="1223053"/>
                  </a:cubicBezTo>
                  <a:cubicBezTo>
                    <a:pt x="1359976" y="1233626"/>
                    <a:pt x="1364453" y="1246960"/>
                    <a:pt x="1352642" y="1253152"/>
                  </a:cubicBezTo>
                  <a:cubicBezTo>
                    <a:pt x="1340450" y="1259534"/>
                    <a:pt x="1331592" y="1248104"/>
                    <a:pt x="1325972" y="1239055"/>
                  </a:cubicBezTo>
                  <a:cubicBezTo>
                    <a:pt x="1285015" y="1173237"/>
                    <a:pt x="1235866" y="1112563"/>
                    <a:pt x="1207195" y="1054746"/>
                  </a:cubicBezTo>
                  <a:cubicBezTo>
                    <a:pt x="1246248" y="1174094"/>
                    <a:pt x="1292920" y="1305254"/>
                    <a:pt x="1326544" y="1440032"/>
                  </a:cubicBezTo>
                  <a:lnTo>
                    <a:pt x="1308446" y="1448033"/>
                  </a:lnTo>
                  <a:cubicBezTo>
                    <a:pt x="1249486" y="1372119"/>
                    <a:pt x="1211863" y="1282394"/>
                    <a:pt x="1156046" y="1195811"/>
                  </a:cubicBezTo>
                  <a:cubicBezTo>
                    <a:pt x="1164619" y="1252485"/>
                    <a:pt x="1169857" y="1303253"/>
                    <a:pt x="1166714" y="1354402"/>
                  </a:cubicBezTo>
                  <a:cubicBezTo>
                    <a:pt x="1165762" y="1369833"/>
                    <a:pt x="1168714" y="1392026"/>
                    <a:pt x="1151284" y="1395551"/>
                  </a:cubicBezTo>
                  <a:cubicBezTo>
                    <a:pt x="1133472" y="1399170"/>
                    <a:pt x="1125376" y="1379168"/>
                    <a:pt x="1118232" y="1362880"/>
                  </a:cubicBezTo>
                  <a:cubicBezTo>
                    <a:pt x="1120613" y="1414124"/>
                    <a:pt x="1119375" y="1464511"/>
                    <a:pt x="1119375" y="1514994"/>
                  </a:cubicBezTo>
                  <a:cubicBezTo>
                    <a:pt x="1119375" y="1542521"/>
                    <a:pt x="1129186" y="1547189"/>
                    <a:pt x="1154427" y="1536806"/>
                  </a:cubicBezTo>
                  <a:cubicBezTo>
                    <a:pt x="1227674" y="1506517"/>
                    <a:pt x="1227960" y="1507374"/>
                    <a:pt x="1244152" y="1586241"/>
                  </a:cubicBezTo>
                  <a:cubicBezTo>
                    <a:pt x="1248915" y="1609482"/>
                    <a:pt x="1252725" y="1633009"/>
                    <a:pt x="1258345" y="1656059"/>
                  </a:cubicBezTo>
                  <a:cubicBezTo>
                    <a:pt x="1259107" y="1659202"/>
                    <a:pt x="1260440" y="1662060"/>
                    <a:pt x="1264917" y="1667108"/>
                  </a:cubicBezTo>
                  <a:cubicBezTo>
                    <a:pt x="1283110" y="1657488"/>
                    <a:pt x="1289872" y="1637295"/>
                    <a:pt x="1302636" y="1622912"/>
                  </a:cubicBezTo>
                  <a:cubicBezTo>
                    <a:pt x="1311685" y="1612721"/>
                    <a:pt x="1316638" y="1595290"/>
                    <a:pt x="1333878" y="1597766"/>
                  </a:cubicBezTo>
                  <a:cubicBezTo>
                    <a:pt x="1350356" y="1600148"/>
                    <a:pt x="1353976" y="1616150"/>
                    <a:pt x="1358548" y="1629675"/>
                  </a:cubicBezTo>
                  <a:cubicBezTo>
                    <a:pt x="1361596" y="1638533"/>
                    <a:pt x="1363310" y="1647963"/>
                    <a:pt x="1373121" y="1660727"/>
                  </a:cubicBezTo>
                  <a:cubicBezTo>
                    <a:pt x="1400267" y="1621293"/>
                    <a:pt x="1409030" y="1578050"/>
                    <a:pt x="1414840" y="1535759"/>
                  </a:cubicBezTo>
                  <a:cubicBezTo>
                    <a:pt x="1420365" y="1495373"/>
                    <a:pt x="1428747" y="1454606"/>
                    <a:pt x="1423127" y="1412981"/>
                  </a:cubicBezTo>
                  <a:cubicBezTo>
                    <a:pt x="1421317" y="1399646"/>
                    <a:pt x="1418079" y="1380787"/>
                    <a:pt x="1437700" y="1378977"/>
                  </a:cubicBezTo>
                  <a:cubicBezTo>
                    <a:pt x="1451607" y="1377644"/>
                    <a:pt x="1457322" y="1392979"/>
                    <a:pt x="1460560" y="1405647"/>
                  </a:cubicBezTo>
                  <a:cubicBezTo>
                    <a:pt x="1491707" y="1531377"/>
                    <a:pt x="1521139" y="1657393"/>
                    <a:pt x="1523235" y="1777027"/>
                  </a:cubicBezTo>
                  <a:cubicBezTo>
                    <a:pt x="1525045" y="1743118"/>
                    <a:pt x="1542666" y="1702256"/>
                    <a:pt x="1556191" y="1660727"/>
                  </a:cubicBezTo>
                  <a:cubicBezTo>
                    <a:pt x="1567145" y="1627008"/>
                    <a:pt x="1582957" y="1625960"/>
                    <a:pt x="1605912" y="1653773"/>
                  </a:cubicBezTo>
                  <a:cubicBezTo>
                    <a:pt x="1620961" y="1671966"/>
                    <a:pt x="1629915" y="1693874"/>
                    <a:pt x="1643250" y="1717210"/>
                  </a:cubicBezTo>
                  <a:cubicBezTo>
                    <a:pt x="1637154" y="1689397"/>
                    <a:pt x="1636678" y="1664632"/>
                    <a:pt x="1637821" y="1639867"/>
                  </a:cubicBezTo>
                  <a:cubicBezTo>
                    <a:pt x="1640011" y="1591670"/>
                    <a:pt x="1645917" y="1588622"/>
                    <a:pt x="1695923" y="1613292"/>
                  </a:cubicBezTo>
                  <a:cubicBezTo>
                    <a:pt x="1692780" y="1593766"/>
                    <a:pt x="1684684" y="1578526"/>
                    <a:pt x="1680874" y="1562333"/>
                  </a:cubicBezTo>
                  <a:cubicBezTo>
                    <a:pt x="1678111" y="1550808"/>
                    <a:pt x="1668872" y="1536521"/>
                    <a:pt x="1684588" y="1528710"/>
                  </a:cubicBezTo>
                  <a:cubicBezTo>
                    <a:pt x="1696304" y="1522900"/>
                    <a:pt x="1705258" y="1533568"/>
                    <a:pt x="1712592" y="1541664"/>
                  </a:cubicBezTo>
                  <a:cubicBezTo>
                    <a:pt x="1749740" y="1582717"/>
                    <a:pt x="1793840" y="1617483"/>
                    <a:pt x="1827273" y="1668823"/>
                  </a:cubicBezTo>
                  <a:cubicBezTo>
                    <a:pt x="1807175" y="1598433"/>
                    <a:pt x="1780600" y="1535949"/>
                    <a:pt x="1756312" y="1472513"/>
                  </a:cubicBezTo>
                  <a:cubicBezTo>
                    <a:pt x="1749358" y="1454415"/>
                    <a:pt x="1730690" y="1429079"/>
                    <a:pt x="1749644" y="1416506"/>
                  </a:cubicBezTo>
                  <a:cubicBezTo>
                    <a:pt x="1771742" y="1401837"/>
                    <a:pt x="1787554" y="1430412"/>
                    <a:pt x="1803746" y="1444128"/>
                  </a:cubicBezTo>
                  <a:cubicBezTo>
                    <a:pt x="1813366" y="1452224"/>
                    <a:pt x="1822415" y="1461273"/>
                    <a:pt x="1833178" y="1477085"/>
                  </a:cubicBezTo>
                  <a:cubicBezTo>
                    <a:pt x="1805937" y="1423649"/>
                    <a:pt x="1782410" y="1375262"/>
                    <a:pt x="1757359" y="1327733"/>
                  </a:cubicBezTo>
                  <a:cubicBezTo>
                    <a:pt x="1752311" y="1318112"/>
                    <a:pt x="1744786" y="1305825"/>
                    <a:pt x="1753931" y="1297062"/>
                  </a:cubicBezTo>
                  <a:cubicBezTo>
                    <a:pt x="1766313" y="1285060"/>
                    <a:pt x="1777362" y="1297824"/>
                    <a:pt x="1786696" y="1305158"/>
                  </a:cubicBezTo>
                  <a:cubicBezTo>
                    <a:pt x="1812795" y="1325637"/>
                    <a:pt x="1832131" y="1354117"/>
                    <a:pt x="1861944" y="1370309"/>
                  </a:cubicBezTo>
                  <a:cubicBezTo>
                    <a:pt x="1874231" y="1377072"/>
                    <a:pt x="1888042" y="1386121"/>
                    <a:pt x="1901282" y="1373929"/>
                  </a:cubicBezTo>
                  <a:cubicBezTo>
                    <a:pt x="1912236" y="1363832"/>
                    <a:pt x="1906997" y="1350307"/>
                    <a:pt x="1903568" y="1338115"/>
                  </a:cubicBezTo>
                  <a:cubicBezTo>
                    <a:pt x="1895281" y="1309064"/>
                    <a:pt x="1882899" y="1281727"/>
                    <a:pt x="1868992" y="1254866"/>
                  </a:cubicBezTo>
                  <a:cubicBezTo>
                    <a:pt x="1861944" y="1241436"/>
                    <a:pt x="1846894" y="1226196"/>
                    <a:pt x="1859086" y="1211718"/>
                  </a:cubicBezTo>
                  <a:cubicBezTo>
                    <a:pt x="1872326" y="1196002"/>
                    <a:pt x="1887281" y="1217814"/>
                    <a:pt x="1906997" y="1216576"/>
                  </a:cubicBezTo>
                  <a:cubicBezTo>
                    <a:pt x="1893853" y="1188382"/>
                    <a:pt x="1875469" y="1164855"/>
                    <a:pt x="1862611" y="1138566"/>
                  </a:cubicBezTo>
                  <a:cubicBezTo>
                    <a:pt x="1857086" y="1127327"/>
                    <a:pt x="1848990" y="1114849"/>
                    <a:pt x="1859944" y="1103514"/>
                  </a:cubicBezTo>
                  <a:cubicBezTo>
                    <a:pt x="1870516" y="1092560"/>
                    <a:pt x="1884042" y="1098371"/>
                    <a:pt x="1895472" y="1103609"/>
                  </a:cubicBezTo>
                  <a:cubicBezTo>
                    <a:pt x="1961194" y="1133327"/>
                    <a:pt x="2017868" y="1175904"/>
                    <a:pt x="2070446" y="1224958"/>
                  </a:cubicBezTo>
                  <a:cubicBezTo>
                    <a:pt x="2159791" y="1308397"/>
                    <a:pt x="2234752" y="1404028"/>
                    <a:pt x="2310286" y="1506136"/>
                  </a:cubicBezTo>
                  <a:cubicBezTo>
                    <a:pt x="2305142" y="1480704"/>
                    <a:pt x="2295522" y="1462892"/>
                    <a:pt x="2288474" y="1444223"/>
                  </a:cubicBezTo>
                  <a:cubicBezTo>
                    <a:pt x="2284092" y="1432508"/>
                    <a:pt x="2276758" y="1418792"/>
                    <a:pt x="2288378" y="1408981"/>
                  </a:cubicBezTo>
                  <a:cubicBezTo>
                    <a:pt x="2297903" y="1400885"/>
                    <a:pt x="2309238" y="1409743"/>
                    <a:pt x="2319334" y="1413839"/>
                  </a:cubicBezTo>
                  <a:cubicBezTo>
                    <a:pt x="2324859" y="1416125"/>
                    <a:pt x="2329907" y="1421363"/>
                    <a:pt x="2336765" y="1417553"/>
                  </a:cubicBezTo>
                  <a:cubicBezTo>
                    <a:pt x="2338575" y="1412696"/>
                    <a:pt x="2336289" y="1408219"/>
                    <a:pt x="2335527" y="1403647"/>
                  </a:cubicBezTo>
                  <a:cubicBezTo>
                    <a:pt x="2333050" y="1388883"/>
                    <a:pt x="2320668" y="1371167"/>
                    <a:pt x="2338194" y="1360499"/>
                  </a:cubicBezTo>
                  <a:cubicBezTo>
                    <a:pt x="2351624" y="1352307"/>
                    <a:pt x="2365054" y="1365452"/>
                    <a:pt x="2376675" y="1372976"/>
                  </a:cubicBezTo>
                  <a:cubicBezTo>
                    <a:pt x="2416585" y="1398884"/>
                    <a:pt x="2455828" y="1426126"/>
                    <a:pt x="2502976" y="1437651"/>
                  </a:cubicBezTo>
                  <a:cubicBezTo>
                    <a:pt x="2516597" y="1440985"/>
                    <a:pt x="2532790" y="1447271"/>
                    <a:pt x="2543648" y="1435556"/>
                  </a:cubicBezTo>
                  <a:cubicBezTo>
                    <a:pt x="2554126" y="1424316"/>
                    <a:pt x="2541362" y="1412219"/>
                    <a:pt x="2537648" y="1400694"/>
                  </a:cubicBezTo>
                  <a:cubicBezTo>
                    <a:pt x="2533457" y="1387454"/>
                    <a:pt x="2522503" y="1371357"/>
                    <a:pt x="2536790" y="1361546"/>
                  </a:cubicBezTo>
                  <a:cubicBezTo>
                    <a:pt x="2550411" y="1352212"/>
                    <a:pt x="2562889" y="1367261"/>
                    <a:pt x="2573842" y="1375453"/>
                  </a:cubicBezTo>
                  <a:cubicBezTo>
                    <a:pt x="2604323" y="1398218"/>
                    <a:pt x="2634231" y="1421840"/>
                    <a:pt x="2670140" y="1436032"/>
                  </a:cubicBezTo>
                  <a:cubicBezTo>
                    <a:pt x="2689476" y="1443652"/>
                    <a:pt x="2709478" y="1452796"/>
                    <a:pt x="2729957" y="1445176"/>
                  </a:cubicBezTo>
                  <a:cubicBezTo>
                    <a:pt x="2760437" y="1433841"/>
                    <a:pt x="2781011" y="1444319"/>
                    <a:pt x="2800157" y="1467750"/>
                  </a:cubicBezTo>
                  <a:cubicBezTo>
                    <a:pt x="2823969" y="1496706"/>
                    <a:pt x="2855497" y="1516613"/>
                    <a:pt x="2891692" y="1524329"/>
                  </a:cubicBezTo>
                  <a:cubicBezTo>
                    <a:pt x="2929792" y="1532425"/>
                    <a:pt x="2942936" y="1555761"/>
                    <a:pt x="2935888" y="1589480"/>
                  </a:cubicBezTo>
                  <a:cubicBezTo>
                    <a:pt x="2926172" y="1635771"/>
                    <a:pt x="2935792" y="1684825"/>
                    <a:pt x="2914361" y="1729402"/>
                  </a:cubicBezTo>
                  <a:cubicBezTo>
                    <a:pt x="2909503" y="1739498"/>
                    <a:pt x="2916552" y="1751214"/>
                    <a:pt x="2915314" y="1762263"/>
                  </a:cubicBezTo>
                  <a:cubicBezTo>
                    <a:pt x="2915409" y="1755881"/>
                    <a:pt x="2909599" y="1765406"/>
                    <a:pt x="2915790" y="1763882"/>
                  </a:cubicBezTo>
                  <a:cubicBezTo>
                    <a:pt x="2904836" y="1738451"/>
                    <a:pt x="2928839" y="1731211"/>
                    <a:pt x="2939317" y="1716067"/>
                  </a:cubicBezTo>
                  <a:cubicBezTo>
                    <a:pt x="2963034" y="1681586"/>
                    <a:pt x="2972083" y="1716448"/>
                    <a:pt x="2982846" y="1725592"/>
                  </a:cubicBezTo>
                  <a:cubicBezTo>
                    <a:pt x="3034757" y="1769788"/>
                    <a:pt x="3085907" y="1814651"/>
                    <a:pt x="3156868" y="1838558"/>
                  </a:cubicBezTo>
                  <a:cubicBezTo>
                    <a:pt x="3153248" y="1790743"/>
                    <a:pt x="3137532" y="1748357"/>
                    <a:pt x="3126769" y="1705208"/>
                  </a:cubicBezTo>
                  <a:cubicBezTo>
                    <a:pt x="3119816" y="1677586"/>
                    <a:pt x="3110957" y="1650440"/>
                    <a:pt x="3104194" y="1622722"/>
                  </a:cubicBezTo>
                  <a:cubicBezTo>
                    <a:pt x="3101337" y="1611006"/>
                    <a:pt x="3094765" y="1595480"/>
                    <a:pt x="3109433" y="1588813"/>
                  </a:cubicBezTo>
                  <a:cubicBezTo>
                    <a:pt x="3122768" y="1582812"/>
                    <a:pt x="3132865" y="1595385"/>
                    <a:pt x="3140866" y="1605005"/>
                  </a:cubicBezTo>
                  <a:cubicBezTo>
                    <a:pt x="3157058" y="1624532"/>
                    <a:pt x="3174965" y="1642534"/>
                    <a:pt x="3192206" y="1661108"/>
                  </a:cubicBezTo>
                  <a:cubicBezTo>
                    <a:pt x="3264595" y="1739022"/>
                    <a:pt x="3351749" y="1795601"/>
                    <a:pt x="3447857" y="1839606"/>
                  </a:cubicBezTo>
                  <a:cubicBezTo>
                    <a:pt x="3496243" y="1861799"/>
                    <a:pt x="3539201" y="1890469"/>
                    <a:pt x="3564442" y="1939619"/>
                  </a:cubicBezTo>
                  <a:cubicBezTo>
                    <a:pt x="3566824" y="1943619"/>
                    <a:pt x="3537870" y="1628541"/>
                    <a:pt x="3722199" y="2177785"/>
                  </a:cubicBezTo>
                  <a:cubicBezTo>
                    <a:pt x="3808442" y="2028421"/>
                    <a:pt x="3766031" y="2191663"/>
                    <a:pt x="3884037" y="2452706"/>
                  </a:cubicBezTo>
                  <a:lnTo>
                    <a:pt x="592928" y="2428061"/>
                  </a:lnTo>
                  <a:cubicBezTo>
                    <a:pt x="573973" y="2428156"/>
                    <a:pt x="555114" y="2426156"/>
                    <a:pt x="536159" y="2425108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07394300-381D-4486-BD36-3969F9CC14A2}"/>
                </a:ext>
              </a:extLst>
            </p:cNvPr>
            <p:cNvSpPr/>
            <p:nvPr/>
          </p:nvSpPr>
          <p:spPr>
            <a:xfrm>
              <a:off x="8663575" y="1240052"/>
              <a:ext cx="1180760" cy="1090527"/>
            </a:xfrm>
            <a:custGeom>
              <a:avLst/>
              <a:gdLst>
                <a:gd name="connsiteX0" fmla="*/ 432796 w 2460743"/>
                <a:gd name="connsiteY0" fmla="*/ 2136284 h 2143373"/>
                <a:gd name="connsiteX1" fmla="*/ 42747 w 2460743"/>
                <a:gd name="connsiteY1" fmla="*/ 1454580 h 2143373"/>
                <a:gd name="connsiteX2" fmla="*/ 26650 w 2460743"/>
                <a:gd name="connsiteY2" fmla="*/ 824978 h 2143373"/>
                <a:gd name="connsiteX3" fmla="*/ 322496 w 2460743"/>
                <a:gd name="connsiteY3" fmla="*/ 268051 h 2143373"/>
                <a:gd name="connsiteX4" fmla="*/ 557573 w 2460743"/>
                <a:gd name="connsiteY4" fmla="*/ 57548 h 2143373"/>
                <a:gd name="connsiteX5" fmla="*/ 891234 w 2460743"/>
                <a:gd name="connsiteY5" fmla="*/ 23735 h 2143373"/>
                <a:gd name="connsiteX6" fmla="*/ 939526 w 2460743"/>
                <a:gd name="connsiteY6" fmla="*/ 61644 h 2143373"/>
                <a:gd name="connsiteX7" fmla="*/ 1266424 w 2460743"/>
                <a:gd name="connsiteY7" fmla="*/ 294054 h 2143373"/>
                <a:gd name="connsiteX8" fmla="*/ 1794585 w 2460743"/>
                <a:gd name="connsiteY8" fmla="*/ 494079 h 2143373"/>
                <a:gd name="connsiteX9" fmla="*/ 2119102 w 2460743"/>
                <a:gd name="connsiteY9" fmla="*/ 537132 h 2143373"/>
                <a:gd name="connsiteX10" fmla="*/ 2408186 w 2460743"/>
                <a:gd name="connsiteY10" fmla="*/ 535322 h 2143373"/>
                <a:gd name="connsiteX11" fmla="*/ 2459049 w 2460743"/>
                <a:gd name="connsiteY11" fmla="*/ 551515 h 2143373"/>
                <a:gd name="connsiteX12" fmla="*/ 2432665 w 2460743"/>
                <a:gd name="connsiteY12" fmla="*/ 603712 h 2143373"/>
                <a:gd name="connsiteX13" fmla="*/ 2249975 w 2460743"/>
                <a:gd name="connsiteY13" fmla="*/ 691913 h 2143373"/>
                <a:gd name="connsiteX14" fmla="*/ 2083955 w 2460743"/>
                <a:gd name="connsiteY14" fmla="*/ 732395 h 2143373"/>
                <a:gd name="connsiteX15" fmla="*/ 1841258 w 2460743"/>
                <a:gd name="connsiteY15" fmla="*/ 796498 h 2143373"/>
                <a:gd name="connsiteX16" fmla="*/ 1998420 w 2460743"/>
                <a:gd name="connsiteY16" fmla="*/ 810976 h 2143373"/>
                <a:gd name="connsiteX17" fmla="*/ 2084526 w 2460743"/>
                <a:gd name="connsiteY17" fmla="*/ 828788 h 2143373"/>
                <a:gd name="connsiteX18" fmla="*/ 2145962 w 2460743"/>
                <a:gd name="connsiteY18" fmla="*/ 834598 h 2143373"/>
                <a:gd name="connsiteX19" fmla="*/ 732738 w 2460743"/>
                <a:gd name="connsiteY19" fmla="*/ 1471439 h 2143373"/>
                <a:gd name="connsiteX20" fmla="*/ 681779 w 2460743"/>
                <a:gd name="connsiteY20" fmla="*/ 1511825 h 2143373"/>
                <a:gd name="connsiteX21" fmla="*/ 568718 w 2460743"/>
                <a:gd name="connsiteY21" fmla="*/ 1581453 h 2143373"/>
                <a:gd name="connsiteX22" fmla="*/ 444893 w 2460743"/>
                <a:gd name="connsiteY22" fmla="*/ 1821197 h 2143373"/>
                <a:gd name="connsiteX23" fmla="*/ 452608 w 2460743"/>
                <a:gd name="connsiteY23" fmla="*/ 2062180 h 2143373"/>
                <a:gd name="connsiteX24" fmla="*/ 444512 w 2460743"/>
                <a:gd name="connsiteY24" fmla="*/ 2107328 h 2143373"/>
                <a:gd name="connsiteX25" fmla="*/ 432796 w 2460743"/>
                <a:gd name="connsiteY25" fmla="*/ 2136284 h 214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60743" h="2143373">
                  <a:moveTo>
                    <a:pt x="432796" y="2136284"/>
                  </a:moveTo>
                  <a:cubicBezTo>
                    <a:pt x="264013" y="1991314"/>
                    <a:pt x="82657" y="1621172"/>
                    <a:pt x="42747" y="1454580"/>
                  </a:cubicBezTo>
                  <a:cubicBezTo>
                    <a:pt x="-6878" y="1247316"/>
                    <a:pt x="-14689" y="1035766"/>
                    <a:pt x="26650" y="824978"/>
                  </a:cubicBezTo>
                  <a:cubicBezTo>
                    <a:pt x="68846" y="609808"/>
                    <a:pt x="172478" y="426451"/>
                    <a:pt x="322496" y="268051"/>
                  </a:cubicBezTo>
                  <a:cubicBezTo>
                    <a:pt x="394982" y="191374"/>
                    <a:pt x="471658" y="119366"/>
                    <a:pt x="557573" y="57548"/>
                  </a:cubicBezTo>
                  <a:cubicBezTo>
                    <a:pt x="662539" y="-15890"/>
                    <a:pt x="775505" y="-9413"/>
                    <a:pt x="891234" y="23735"/>
                  </a:cubicBezTo>
                  <a:cubicBezTo>
                    <a:pt x="910570" y="32116"/>
                    <a:pt x="925810" y="46309"/>
                    <a:pt x="939526" y="61644"/>
                  </a:cubicBezTo>
                  <a:cubicBezTo>
                    <a:pt x="1031156" y="163562"/>
                    <a:pt x="1141932" y="238428"/>
                    <a:pt x="1266424" y="294054"/>
                  </a:cubicBezTo>
                  <a:cubicBezTo>
                    <a:pt x="1438636" y="370921"/>
                    <a:pt x="1608848" y="453312"/>
                    <a:pt x="1794585" y="494079"/>
                  </a:cubicBezTo>
                  <a:cubicBezTo>
                    <a:pt x="1901456" y="517511"/>
                    <a:pt x="2009564" y="529893"/>
                    <a:pt x="2119102" y="537132"/>
                  </a:cubicBezTo>
                  <a:cubicBezTo>
                    <a:pt x="2216066" y="543514"/>
                    <a:pt x="2311888" y="532274"/>
                    <a:pt x="2408186" y="535322"/>
                  </a:cubicBezTo>
                  <a:cubicBezTo>
                    <a:pt x="2426759" y="535894"/>
                    <a:pt x="2451906" y="531226"/>
                    <a:pt x="2459049" y="551515"/>
                  </a:cubicBezTo>
                  <a:cubicBezTo>
                    <a:pt x="2466383" y="572279"/>
                    <a:pt x="2448476" y="590567"/>
                    <a:pt x="2432665" y="603712"/>
                  </a:cubicBezTo>
                  <a:cubicBezTo>
                    <a:pt x="2379134" y="648003"/>
                    <a:pt x="2316174" y="673435"/>
                    <a:pt x="2249975" y="691913"/>
                  </a:cubicBezTo>
                  <a:cubicBezTo>
                    <a:pt x="2195111" y="707249"/>
                    <a:pt x="2139485" y="719631"/>
                    <a:pt x="2083955" y="732395"/>
                  </a:cubicBezTo>
                  <a:cubicBezTo>
                    <a:pt x="2000039" y="751921"/>
                    <a:pt x="1916029" y="771352"/>
                    <a:pt x="1841258" y="796498"/>
                  </a:cubicBezTo>
                  <a:cubicBezTo>
                    <a:pt x="1885930" y="813452"/>
                    <a:pt x="1942318" y="810595"/>
                    <a:pt x="1998420" y="810976"/>
                  </a:cubicBezTo>
                  <a:cubicBezTo>
                    <a:pt x="2028138" y="811166"/>
                    <a:pt x="2058999" y="807737"/>
                    <a:pt x="2084526" y="828788"/>
                  </a:cubicBezTo>
                  <a:cubicBezTo>
                    <a:pt x="2105005" y="830692"/>
                    <a:pt x="2125484" y="832693"/>
                    <a:pt x="2145962" y="834598"/>
                  </a:cubicBezTo>
                  <a:cubicBezTo>
                    <a:pt x="1624945" y="936896"/>
                    <a:pt x="1174508" y="1194643"/>
                    <a:pt x="732738" y="1471439"/>
                  </a:cubicBezTo>
                  <a:cubicBezTo>
                    <a:pt x="722737" y="1493728"/>
                    <a:pt x="701115" y="1501538"/>
                    <a:pt x="681779" y="1511825"/>
                  </a:cubicBezTo>
                  <a:cubicBezTo>
                    <a:pt x="642632" y="1532685"/>
                    <a:pt x="604436" y="1554974"/>
                    <a:pt x="568718" y="1581453"/>
                  </a:cubicBezTo>
                  <a:cubicBezTo>
                    <a:pt x="488136" y="1641270"/>
                    <a:pt x="449560" y="1721375"/>
                    <a:pt x="444893" y="1821197"/>
                  </a:cubicBezTo>
                  <a:cubicBezTo>
                    <a:pt x="441083" y="1901969"/>
                    <a:pt x="443654" y="1982075"/>
                    <a:pt x="452608" y="2062180"/>
                  </a:cubicBezTo>
                  <a:cubicBezTo>
                    <a:pt x="454418" y="2077896"/>
                    <a:pt x="456323" y="2093898"/>
                    <a:pt x="444512" y="2107328"/>
                  </a:cubicBezTo>
                  <a:cubicBezTo>
                    <a:pt x="446417" y="2130760"/>
                    <a:pt x="455656" y="2156001"/>
                    <a:pt x="432796" y="2136284"/>
                  </a:cubicBezTo>
                  <a:close/>
                </a:path>
              </a:pathLst>
            </a:custGeom>
            <a:solidFill>
              <a:srgbClr val="FDBA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CA5475BD-BAF5-4014-8246-8634B96C76FB}"/>
                </a:ext>
              </a:extLst>
            </p:cNvPr>
            <p:cNvSpPr/>
            <p:nvPr/>
          </p:nvSpPr>
          <p:spPr>
            <a:xfrm>
              <a:off x="8970381" y="1537813"/>
              <a:ext cx="802528" cy="347814"/>
            </a:xfrm>
            <a:custGeom>
              <a:avLst/>
              <a:gdLst>
                <a:gd name="connsiteX0" fmla="*/ 1672495 w 1672494"/>
                <a:gd name="connsiteY0" fmla="*/ 0 h 683609"/>
                <a:gd name="connsiteX1" fmla="*/ 1553813 w 1672494"/>
                <a:gd name="connsiteY1" fmla="*/ 47815 h 683609"/>
                <a:gd name="connsiteX2" fmla="*/ 857155 w 1672494"/>
                <a:gd name="connsiteY2" fmla="*/ 198977 h 683609"/>
                <a:gd name="connsiteX3" fmla="*/ 390620 w 1672494"/>
                <a:gd name="connsiteY3" fmla="*/ 435769 h 683609"/>
                <a:gd name="connsiteX4" fmla="*/ 0 w 1672494"/>
                <a:gd name="connsiteY4" fmla="*/ 683609 h 683609"/>
                <a:gd name="connsiteX5" fmla="*/ 1672495 w 1672494"/>
                <a:gd name="connsiteY5" fmla="*/ 0 h 68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94" h="683609">
                  <a:moveTo>
                    <a:pt x="1672495" y="0"/>
                  </a:moveTo>
                  <a:cubicBezTo>
                    <a:pt x="1633157" y="31909"/>
                    <a:pt x="1593533" y="43624"/>
                    <a:pt x="1553813" y="47815"/>
                  </a:cubicBezTo>
                  <a:cubicBezTo>
                    <a:pt x="1315974" y="72771"/>
                    <a:pt x="1084993" y="127730"/>
                    <a:pt x="857155" y="198977"/>
                  </a:cubicBezTo>
                  <a:cubicBezTo>
                    <a:pt x="687991" y="251936"/>
                    <a:pt x="537020" y="338709"/>
                    <a:pt x="390620" y="435769"/>
                  </a:cubicBezTo>
                  <a:cubicBezTo>
                    <a:pt x="261938" y="521017"/>
                    <a:pt x="136970" y="612172"/>
                    <a:pt x="0" y="683609"/>
                  </a:cubicBezTo>
                  <a:cubicBezTo>
                    <a:pt x="463106" y="234029"/>
                    <a:pt x="1044797" y="72580"/>
                    <a:pt x="1672495" y="0"/>
                  </a:cubicBezTo>
                  <a:close/>
                </a:path>
              </a:pathLst>
            </a:custGeom>
            <a:solidFill>
              <a:srgbClr val="0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C0DF5FC8-32DC-43EA-862C-51F124E890E4}"/>
                </a:ext>
              </a:extLst>
            </p:cNvPr>
            <p:cNvSpPr/>
            <p:nvPr/>
          </p:nvSpPr>
          <p:spPr>
            <a:xfrm>
              <a:off x="8978336" y="1448116"/>
              <a:ext cx="163574" cy="76805"/>
            </a:xfrm>
            <a:custGeom>
              <a:avLst/>
              <a:gdLst>
                <a:gd name="connsiteX0" fmla="*/ 340893 w 340893"/>
                <a:gd name="connsiteY0" fmla="*/ 150956 h 150956"/>
                <a:gd name="connsiteX1" fmla="*/ 111341 w 340893"/>
                <a:gd name="connsiteY1" fmla="*/ 100283 h 150956"/>
                <a:gd name="connsiteX2" fmla="*/ 14757 w 340893"/>
                <a:gd name="connsiteY2" fmla="*/ 52087 h 150956"/>
                <a:gd name="connsiteX3" fmla="*/ 19710 w 340893"/>
                <a:gd name="connsiteY3" fmla="*/ 11891 h 150956"/>
                <a:gd name="connsiteX4" fmla="*/ 132677 w 340893"/>
                <a:gd name="connsiteY4" fmla="*/ 19130 h 150956"/>
                <a:gd name="connsiteX5" fmla="*/ 340893 w 340893"/>
                <a:gd name="connsiteY5" fmla="*/ 150956 h 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93" h="150956">
                  <a:moveTo>
                    <a:pt x="340893" y="150956"/>
                  </a:moveTo>
                  <a:cubicBezTo>
                    <a:pt x="265836" y="127906"/>
                    <a:pt x="186779" y="121810"/>
                    <a:pt x="111341" y="100283"/>
                  </a:cubicBezTo>
                  <a:cubicBezTo>
                    <a:pt x="76289" y="90282"/>
                    <a:pt x="44285" y="74471"/>
                    <a:pt x="14757" y="52087"/>
                  </a:cubicBezTo>
                  <a:cubicBezTo>
                    <a:pt x="-9817" y="33418"/>
                    <a:pt x="-578" y="23512"/>
                    <a:pt x="19710" y="11891"/>
                  </a:cubicBezTo>
                  <a:cubicBezTo>
                    <a:pt x="59144" y="-10778"/>
                    <a:pt x="96672" y="3128"/>
                    <a:pt x="132677" y="19130"/>
                  </a:cubicBezTo>
                  <a:cubicBezTo>
                    <a:pt x="208115" y="52563"/>
                    <a:pt x="270789" y="106570"/>
                    <a:pt x="340893" y="150956"/>
                  </a:cubicBezTo>
                  <a:close/>
                </a:path>
              </a:pathLst>
            </a:custGeom>
            <a:solidFill>
              <a:srgbClr val="0C08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08FF207E-7DBF-400D-82A0-92D9ACBDDEA7}"/>
              </a:ext>
            </a:extLst>
          </p:cNvPr>
          <p:cNvSpPr/>
          <p:nvPr/>
        </p:nvSpPr>
        <p:spPr>
          <a:xfrm>
            <a:off x="9132000" y="2872091"/>
            <a:ext cx="306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C96F051F-43BD-4AF8-A7FA-FA200E9F63CC}"/>
              </a:ext>
            </a:extLst>
          </p:cNvPr>
          <p:cNvGrpSpPr/>
          <p:nvPr/>
        </p:nvGrpSpPr>
        <p:grpSpPr>
          <a:xfrm>
            <a:off x="512021" y="943132"/>
            <a:ext cx="2913060" cy="1392635"/>
            <a:chOff x="4895278" y="2622153"/>
            <a:chExt cx="3450307" cy="1649475"/>
          </a:xfrm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D7CAFEA7-B965-4CB9-A042-EBFAD3768DCC}"/>
                </a:ext>
              </a:extLst>
            </p:cNvPr>
            <p:cNvSpPr/>
            <p:nvPr/>
          </p:nvSpPr>
          <p:spPr>
            <a:xfrm>
              <a:off x="7315733" y="3745074"/>
              <a:ext cx="911465" cy="526554"/>
            </a:xfrm>
            <a:custGeom>
              <a:avLst/>
              <a:gdLst/>
              <a:ahLst/>
              <a:cxnLst/>
              <a:rect l="l" t="t" r="r" b="b"/>
              <a:pathLst>
                <a:path w="911465" h="526554">
                  <a:moveTo>
                    <a:pt x="590596" y="218182"/>
                  </a:moveTo>
                  <a:cubicBezTo>
                    <a:pt x="546240" y="240773"/>
                    <a:pt x="513810" y="259770"/>
                    <a:pt x="493309" y="275174"/>
                  </a:cubicBezTo>
                  <a:cubicBezTo>
                    <a:pt x="472808" y="290577"/>
                    <a:pt x="462558" y="305857"/>
                    <a:pt x="462558" y="321013"/>
                  </a:cubicBezTo>
                  <a:cubicBezTo>
                    <a:pt x="462558" y="326346"/>
                    <a:pt x="463214" y="330235"/>
                    <a:pt x="464525" y="332682"/>
                  </a:cubicBezTo>
                  <a:cubicBezTo>
                    <a:pt x="465837" y="335128"/>
                    <a:pt x="467082" y="336351"/>
                    <a:pt x="468260" y="336351"/>
                  </a:cubicBezTo>
                  <a:cubicBezTo>
                    <a:pt x="469466" y="336351"/>
                    <a:pt x="472232" y="335269"/>
                    <a:pt x="476557" y="333105"/>
                  </a:cubicBezTo>
                  <a:cubicBezTo>
                    <a:pt x="496373" y="321400"/>
                    <a:pt x="514599" y="306032"/>
                    <a:pt x="531235" y="287001"/>
                  </a:cubicBezTo>
                  <a:cubicBezTo>
                    <a:pt x="547871" y="267969"/>
                    <a:pt x="567658" y="245030"/>
                    <a:pt x="590596" y="218182"/>
                  </a:cubicBezTo>
                  <a:close/>
                  <a:moveTo>
                    <a:pt x="607368" y="158948"/>
                  </a:moveTo>
                  <a:cubicBezTo>
                    <a:pt x="613104" y="158948"/>
                    <a:pt x="618192" y="161108"/>
                    <a:pt x="622634" y="165429"/>
                  </a:cubicBezTo>
                  <a:cubicBezTo>
                    <a:pt x="627076" y="169750"/>
                    <a:pt x="630475" y="174493"/>
                    <a:pt x="632831" y="179658"/>
                  </a:cubicBezTo>
                  <a:cubicBezTo>
                    <a:pt x="635188" y="184824"/>
                    <a:pt x="636366" y="188853"/>
                    <a:pt x="636366" y="191746"/>
                  </a:cubicBezTo>
                  <a:cubicBezTo>
                    <a:pt x="636366" y="197433"/>
                    <a:pt x="634422" y="201456"/>
                    <a:pt x="630536" y="203817"/>
                  </a:cubicBezTo>
                  <a:cubicBezTo>
                    <a:pt x="626649" y="206179"/>
                    <a:pt x="622463" y="207902"/>
                    <a:pt x="617976" y="208987"/>
                  </a:cubicBezTo>
                  <a:cubicBezTo>
                    <a:pt x="618947" y="208196"/>
                    <a:pt x="620536" y="210308"/>
                    <a:pt x="622743" y="215321"/>
                  </a:cubicBezTo>
                  <a:cubicBezTo>
                    <a:pt x="624951" y="220335"/>
                    <a:pt x="626703" y="224516"/>
                    <a:pt x="627999" y="227865"/>
                  </a:cubicBezTo>
                  <a:cubicBezTo>
                    <a:pt x="629295" y="231213"/>
                    <a:pt x="629943" y="234347"/>
                    <a:pt x="629943" y="237264"/>
                  </a:cubicBezTo>
                  <a:cubicBezTo>
                    <a:pt x="629943" y="243205"/>
                    <a:pt x="625080" y="252742"/>
                    <a:pt x="615353" y="265876"/>
                  </a:cubicBezTo>
                  <a:cubicBezTo>
                    <a:pt x="605627" y="279010"/>
                    <a:pt x="599012" y="288361"/>
                    <a:pt x="595508" y="293928"/>
                  </a:cubicBezTo>
                  <a:cubicBezTo>
                    <a:pt x="592004" y="299495"/>
                    <a:pt x="590252" y="306089"/>
                    <a:pt x="590252" y="313711"/>
                  </a:cubicBezTo>
                  <a:cubicBezTo>
                    <a:pt x="590252" y="324135"/>
                    <a:pt x="594784" y="329347"/>
                    <a:pt x="603847" y="329347"/>
                  </a:cubicBezTo>
                  <a:cubicBezTo>
                    <a:pt x="612907" y="329347"/>
                    <a:pt x="628327" y="322179"/>
                    <a:pt x="650109" y="307842"/>
                  </a:cubicBezTo>
                  <a:lnTo>
                    <a:pt x="672880" y="291908"/>
                  </a:lnTo>
                  <a:lnTo>
                    <a:pt x="675754" y="282268"/>
                  </a:lnTo>
                  <a:cubicBezTo>
                    <a:pt x="679376" y="274125"/>
                    <a:pt x="685360" y="263962"/>
                    <a:pt x="693706" y="251780"/>
                  </a:cubicBezTo>
                  <a:cubicBezTo>
                    <a:pt x="706313" y="234261"/>
                    <a:pt x="718112" y="219713"/>
                    <a:pt x="729102" y="208136"/>
                  </a:cubicBezTo>
                  <a:cubicBezTo>
                    <a:pt x="740092" y="196558"/>
                    <a:pt x="750111" y="187351"/>
                    <a:pt x="759158" y="180514"/>
                  </a:cubicBezTo>
                  <a:cubicBezTo>
                    <a:pt x="768206" y="173677"/>
                    <a:pt x="775060" y="170259"/>
                    <a:pt x="779720" y="170259"/>
                  </a:cubicBezTo>
                  <a:cubicBezTo>
                    <a:pt x="786848" y="170259"/>
                    <a:pt x="793465" y="173613"/>
                    <a:pt x="799572" y="180321"/>
                  </a:cubicBezTo>
                  <a:cubicBezTo>
                    <a:pt x="805679" y="187029"/>
                    <a:pt x="808732" y="194028"/>
                    <a:pt x="808732" y="201318"/>
                  </a:cubicBezTo>
                  <a:cubicBezTo>
                    <a:pt x="808732" y="206151"/>
                    <a:pt x="805836" y="212992"/>
                    <a:pt x="800044" y="221840"/>
                  </a:cubicBezTo>
                  <a:cubicBezTo>
                    <a:pt x="794252" y="230687"/>
                    <a:pt x="785537" y="241422"/>
                    <a:pt x="773897" y="254045"/>
                  </a:cubicBezTo>
                  <a:cubicBezTo>
                    <a:pt x="762257" y="266667"/>
                    <a:pt x="746333" y="281559"/>
                    <a:pt x="726123" y="298721"/>
                  </a:cubicBezTo>
                  <a:lnTo>
                    <a:pt x="720909" y="313822"/>
                  </a:lnTo>
                  <a:cubicBezTo>
                    <a:pt x="719728" y="316185"/>
                    <a:pt x="719137" y="318090"/>
                    <a:pt x="719137" y="319538"/>
                  </a:cubicBezTo>
                  <a:cubicBezTo>
                    <a:pt x="719137" y="320825"/>
                    <a:pt x="719682" y="321468"/>
                    <a:pt x="720770" y="321468"/>
                  </a:cubicBezTo>
                  <a:cubicBezTo>
                    <a:pt x="725008" y="321468"/>
                    <a:pt x="736826" y="314811"/>
                    <a:pt x="756221" y="301495"/>
                  </a:cubicBezTo>
                  <a:cubicBezTo>
                    <a:pt x="775617" y="288180"/>
                    <a:pt x="797006" y="269921"/>
                    <a:pt x="820387" y="246719"/>
                  </a:cubicBezTo>
                  <a:cubicBezTo>
                    <a:pt x="829729" y="237371"/>
                    <a:pt x="837235" y="229404"/>
                    <a:pt x="842904" y="222819"/>
                  </a:cubicBezTo>
                  <a:cubicBezTo>
                    <a:pt x="848574" y="216233"/>
                    <a:pt x="853904" y="209793"/>
                    <a:pt x="858894" y="203499"/>
                  </a:cubicBezTo>
                  <a:cubicBezTo>
                    <a:pt x="863884" y="197205"/>
                    <a:pt x="868328" y="192168"/>
                    <a:pt x="872223" y="188388"/>
                  </a:cubicBezTo>
                  <a:cubicBezTo>
                    <a:pt x="876119" y="184609"/>
                    <a:pt x="879780" y="182587"/>
                    <a:pt x="883207" y="182323"/>
                  </a:cubicBezTo>
                  <a:cubicBezTo>
                    <a:pt x="891197" y="181635"/>
                    <a:pt x="897029" y="184374"/>
                    <a:pt x="900703" y="190539"/>
                  </a:cubicBezTo>
                  <a:cubicBezTo>
                    <a:pt x="904377" y="196705"/>
                    <a:pt x="906214" y="204849"/>
                    <a:pt x="906214" y="214973"/>
                  </a:cubicBezTo>
                  <a:cubicBezTo>
                    <a:pt x="906214" y="221285"/>
                    <a:pt x="903738" y="228621"/>
                    <a:pt x="898785" y="236978"/>
                  </a:cubicBezTo>
                  <a:cubicBezTo>
                    <a:pt x="893831" y="245336"/>
                    <a:pt x="884855" y="259118"/>
                    <a:pt x="871856" y="278324"/>
                  </a:cubicBezTo>
                  <a:cubicBezTo>
                    <a:pt x="858857" y="297531"/>
                    <a:pt x="846045" y="317204"/>
                    <a:pt x="833421" y="337344"/>
                  </a:cubicBezTo>
                  <a:lnTo>
                    <a:pt x="805357" y="381394"/>
                  </a:lnTo>
                  <a:lnTo>
                    <a:pt x="840809" y="345895"/>
                  </a:lnTo>
                  <a:cubicBezTo>
                    <a:pt x="851565" y="334773"/>
                    <a:pt x="861351" y="325279"/>
                    <a:pt x="870168" y="317413"/>
                  </a:cubicBezTo>
                  <a:cubicBezTo>
                    <a:pt x="878984" y="309547"/>
                    <a:pt x="892750" y="300392"/>
                    <a:pt x="911465" y="289949"/>
                  </a:cubicBezTo>
                  <a:lnTo>
                    <a:pt x="911465" y="317659"/>
                  </a:lnTo>
                  <a:cubicBezTo>
                    <a:pt x="884304" y="346830"/>
                    <a:pt x="860000" y="374144"/>
                    <a:pt x="838553" y="399603"/>
                  </a:cubicBezTo>
                  <a:cubicBezTo>
                    <a:pt x="817107" y="425062"/>
                    <a:pt x="800662" y="445291"/>
                    <a:pt x="789219" y="460290"/>
                  </a:cubicBezTo>
                  <a:cubicBezTo>
                    <a:pt x="777777" y="475289"/>
                    <a:pt x="771083" y="484069"/>
                    <a:pt x="769139" y="486630"/>
                  </a:cubicBezTo>
                  <a:cubicBezTo>
                    <a:pt x="763884" y="493473"/>
                    <a:pt x="759128" y="499912"/>
                    <a:pt x="754872" y="505946"/>
                  </a:cubicBezTo>
                  <a:cubicBezTo>
                    <a:pt x="750617" y="511979"/>
                    <a:pt x="746797" y="516922"/>
                    <a:pt x="743413" y="520775"/>
                  </a:cubicBezTo>
                  <a:cubicBezTo>
                    <a:pt x="740028" y="524627"/>
                    <a:pt x="736470" y="526554"/>
                    <a:pt x="732737" y="526554"/>
                  </a:cubicBezTo>
                  <a:cubicBezTo>
                    <a:pt x="725915" y="526554"/>
                    <a:pt x="720591" y="521741"/>
                    <a:pt x="716763" y="512115"/>
                  </a:cubicBezTo>
                  <a:cubicBezTo>
                    <a:pt x="712936" y="502489"/>
                    <a:pt x="711022" y="494131"/>
                    <a:pt x="711022" y="487040"/>
                  </a:cubicBezTo>
                  <a:cubicBezTo>
                    <a:pt x="711022" y="480408"/>
                    <a:pt x="712370" y="474397"/>
                    <a:pt x="715068" y="469008"/>
                  </a:cubicBezTo>
                  <a:cubicBezTo>
                    <a:pt x="728983" y="437702"/>
                    <a:pt x="760127" y="385973"/>
                    <a:pt x="808499" y="313822"/>
                  </a:cubicBezTo>
                  <a:lnTo>
                    <a:pt x="768753" y="353587"/>
                  </a:lnTo>
                  <a:cubicBezTo>
                    <a:pt x="741545" y="378014"/>
                    <a:pt x="722923" y="390227"/>
                    <a:pt x="712887" y="390227"/>
                  </a:cubicBezTo>
                  <a:cubicBezTo>
                    <a:pt x="702751" y="390227"/>
                    <a:pt x="693123" y="380770"/>
                    <a:pt x="684002" y="361857"/>
                  </a:cubicBezTo>
                  <a:cubicBezTo>
                    <a:pt x="679442" y="352400"/>
                    <a:pt x="676022" y="343557"/>
                    <a:pt x="673742" y="335329"/>
                  </a:cubicBezTo>
                  <a:lnTo>
                    <a:pt x="671420" y="319821"/>
                  </a:lnTo>
                  <a:lnTo>
                    <a:pt x="655362" y="337140"/>
                  </a:lnTo>
                  <a:cubicBezTo>
                    <a:pt x="613405" y="380943"/>
                    <a:pt x="582329" y="402845"/>
                    <a:pt x="562133" y="402845"/>
                  </a:cubicBezTo>
                  <a:cubicBezTo>
                    <a:pt x="552366" y="402845"/>
                    <a:pt x="545433" y="399674"/>
                    <a:pt x="541334" y="393331"/>
                  </a:cubicBezTo>
                  <a:cubicBezTo>
                    <a:pt x="537235" y="386989"/>
                    <a:pt x="535186" y="378349"/>
                    <a:pt x="535186" y="367410"/>
                  </a:cubicBezTo>
                  <a:cubicBezTo>
                    <a:pt x="535186" y="351330"/>
                    <a:pt x="540727" y="331035"/>
                    <a:pt x="551808" y="306525"/>
                  </a:cubicBezTo>
                  <a:cubicBezTo>
                    <a:pt x="530017" y="337202"/>
                    <a:pt x="511994" y="359417"/>
                    <a:pt x="497737" y="373170"/>
                  </a:cubicBezTo>
                  <a:cubicBezTo>
                    <a:pt x="483481" y="386923"/>
                    <a:pt x="470991" y="393799"/>
                    <a:pt x="460270" y="393799"/>
                  </a:cubicBezTo>
                  <a:cubicBezTo>
                    <a:pt x="454133" y="393799"/>
                    <a:pt x="447473" y="389663"/>
                    <a:pt x="440289" y="381390"/>
                  </a:cubicBezTo>
                  <a:cubicBezTo>
                    <a:pt x="433105" y="373118"/>
                    <a:pt x="426885" y="362749"/>
                    <a:pt x="421628" y="350283"/>
                  </a:cubicBezTo>
                  <a:cubicBezTo>
                    <a:pt x="416371" y="337817"/>
                    <a:pt x="413742" y="324853"/>
                    <a:pt x="413742" y="311390"/>
                  </a:cubicBezTo>
                  <a:cubicBezTo>
                    <a:pt x="413742" y="301626"/>
                    <a:pt x="414708" y="293375"/>
                    <a:pt x="416640" y="286636"/>
                  </a:cubicBezTo>
                  <a:cubicBezTo>
                    <a:pt x="418571" y="279896"/>
                    <a:pt x="422210" y="273148"/>
                    <a:pt x="427555" y="266390"/>
                  </a:cubicBezTo>
                  <a:cubicBezTo>
                    <a:pt x="432901" y="259633"/>
                    <a:pt x="442185" y="250276"/>
                    <a:pt x="455409" y="238320"/>
                  </a:cubicBezTo>
                  <a:cubicBezTo>
                    <a:pt x="483569" y="212210"/>
                    <a:pt x="511941" y="192454"/>
                    <a:pt x="540525" y="179051"/>
                  </a:cubicBezTo>
                  <a:cubicBezTo>
                    <a:pt x="569109" y="165649"/>
                    <a:pt x="591390" y="158948"/>
                    <a:pt x="607368" y="158948"/>
                  </a:cubicBezTo>
                  <a:close/>
                  <a:moveTo>
                    <a:pt x="248748" y="85427"/>
                  </a:moveTo>
                  <a:cubicBezTo>
                    <a:pt x="241030" y="85427"/>
                    <a:pt x="233995" y="85532"/>
                    <a:pt x="227643" y="85742"/>
                  </a:cubicBezTo>
                  <a:lnTo>
                    <a:pt x="211523" y="86638"/>
                  </a:lnTo>
                  <a:lnTo>
                    <a:pt x="211801" y="87666"/>
                  </a:lnTo>
                  <a:cubicBezTo>
                    <a:pt x="212579" y="91652"/>
                    <a:pt x="212968" y="95144"/>
                    <a:pt x="212968" y="98142"/>
                  </a:cubicBezTo>
                  <a:cubicBezTo>
                    <a:pt x="212968" y="103565"/>
                    <a:pt x="210551" y="110544"/>
                    <a:pt x="205715" y="119078"/>
                  </a:cubicBezTo>
                  <a:cubicBezTo>
                    <a:pt x="200880" y="127613"/>
                    <a:pt x="191817" y="142085"/>
                    <a:pt x="178526" y="162494"/>
                  </a:cubicBezTo>
                  <a:cubicBezTo>
                    <a:pt x="165236" y="182904"/>
                    <a:pt x="153782" y="200956"/>
                    <a:pt x="144166" y="216649"/>
                  </a:cubicBezTo>
                  <a:cubicBezTo>
                    <a:pt x="134549" y="232343"/>
                    <a:pt x="123172" y="252524"/>
                    <a:pt x="110035" y="277192"/>
                  </a:cubicBezTo>
                  <a:cubicBezTo>
                    <a:pt x="105883" y="285064"/>
                    <a:pt x="103176" y="290031"/>
                    <a:pt x="101912" y="292093"/>
                  </a:cubicBezTo>
                  <a:cubicBezTo>
                    <a:pt x="100649" y="294155"/>
                    <a:pt x="98230" y="298528"/>
                    <a:pt x="94657" y="305211"/>
                  </a:cubicBezTo>
                  <a:cubicBezTo>
                    <a:pt x="91084" y="311895"/>
                    <a:pt x="88602" y="317231"/>
                    <a:pt x="87213" y="321220"/>
                  </a:cubicBezTo>
                  <a:cubicBezTo>
                    <a:pt x="85824" y="325208"/>
                    <a:pt x="85130" y="328063"/>
                    <a:pt x="85130" y="329784"/>
                  </a:cubicBezTo>
                  <a:cubicBezTo>
                    <a:pt x="85130" y="332128"/>
                    <a:pt x="87050" y="334007"/>
                    <a:pt x="90890" y="335421"/>
                  </a:cubicBezTo>
                  <a:cubicBezTo>
                    <a:pt x="94730" y="336835"/>
                    <a:pt x="101428" y="337542"/>
                    <a:pt x="110984" y="337542"/>
                  </a:cubicBezTo>
                  <a:cubicBezTo>
                    <a:pt x="136970" y="337542"/>
                    <a:pt x="164395" y="332844"/>
                    <a:pt x="193260" y="323447"/>
                  </a:cubicBezTo>
                  <a:cubicBezTo>
                    <a:pt x="222125" y="314051"/>
                    <a:pt x="249330" y="300937"/>
                    <a:pt x="274876" y="284106"/>
                  </a:cubicBezTo>
                  <a:cubicBezTo>
                    <a:pt x="300422" y="267274"/>
                    <a:pt x="320676" y="248483"/>
                    <a:pt x="335638" y="227732"/>
                  </a:cubicBezTo>
                  <a:cubicBezTo>
                    <a:pt x="350599" y="206982"/>
                    <a:pt x="358080" y="185472"/>
                    <a:pt x="358080" y="163204"/>
                  </a:cubicBezTo>
                  <a:cubicBezTo>
                    <a:pt x="358080" y="138399"/>
                    <a:pt x="348910" y="119235"/>
                    <a:pt x="330568" y="105712"/>
                  </a:cubicBezTo>
                  <a:cubicBezTo>
                    <a:pt x="312227" y="92189"/>
                    <a:pt x="284953" y="85427"/>
                    <a:pt x="248748" y="85427"/>
                  </a:cubicBezTo>
                  <a:close/>
                  <a:moveTo>
                    <a:pt x="244985" y="0"/>
                  </a:moveTo>
                  <a:cubicBezTo>
                    <a:pt x="268336" y="0"/>
                    <a:pt x="289949" y="3445"/>
                    <a:pt x="309825" y="10336"/>
                  </a:cubicBezTo>
                  <a:cubicBezTo>
                    <a:pt x="329702" y="17227"/>
                    <a:pt x="346398" y="26968"/>
                    <a:pt x="359915" y="39558"/>
                  </a:cubicBezTo>
                  <a:cubicBezTo>
                    <a:pt x="373432" y="52148"/>
                    <a:pt x="383798" y="67481"/>
                    <a:pt x="391013" y="85557"/>
                  </a:cubicBezTo>
                  <a:cubicBezTo>
                    <a:pt x="398228" y="103634"/>
                    <a:pt x="401836" y="123773"/>
                    <a:pt x="401836" y="145977"/>
                  </a:cubicBezTo>
                  <a:cubicBezTo>
                    <a:pt x="401836" y="179891"/>
                    <a:pt x="392093" y="212729"/>
                    <a:pt x="372607" y="244492"/>
                  </a:cubicBezTo>
                  <a:cubicBezTo>
                    <a:pt x="353122" y="276254"/>
                    <a:pt x="327300" y="304153"/>
                    <a:pt x="295142" y="328189"/>
                  </a:cubicBezTo>
                  <a:cubicBezTo>
                    <a:pt x="262985" y="352225"/>
                    <a:pt x="226758" y="371252"/>
                    <a:pt x="186463" y="385271"/>
                  </a:cubicBezTo>
                  <a:cubicBezTo>
                    <a:pt x="146168" y="399291"/>
                    <a:pt x="106345" y="406300"/>
                    <a:pt x="66996" y="406300"/>
                  </a:cubicBezTo>
                  <a:cubicBezTo>
                    <a:pt x="59037" y="406300"/>
                    <a:pt x="52387" y="405307"/>
                    <a:pt x="47046" y="403322"/>
                  </a:cubicBezTo>
                  <a:cubicBezTo>
                    <a:pt x="41705" y="401336"/>
                    <a:pt x="37936" y="397475"/>
                    <a:pt x="35740" y="391741"/>
                  </a:cubicBezTo>
                  <a:cubicBezTo>
                    <a:pt x="33543" y="386006"/>
                    <a:pt x="32445" y="378277"/>
                    <a:pt x="32445" y="368554"/>
                  </a:cubicBezTo>
                  <a:cubicBezTo>
                    <a:pt x="32445" y="356787"/>
                    <a:pt x="33351" y="347270"/>
                    <a:pt x="35165" y="340002"/>
                  </a:cubicBezTo>
                  <a:cubicBezTo>
                    <a:pt x="36979" y="332734"/>
                    <a:pt x="40013" y="324333"/>
                    <a:pt x="44267" y="314799"/>
                  </a:cubicBezTo>
                  <a:cubicBezTo>
                    <a:pt x="72380" y="252524"/>
                    <a:pt x="120946" y="177232"/>
                    <a:pt x="189965" y="88924"/>
                  </a:cubicBezTo>
                  <a:cubicBezTo>
                    <a:pt x="180573" y="90456"/>
                    <a:pt x="167752" y="93344"/>
                    <a:pt x="151500" y="97587"/>
                  </a:cubicBezTo>
                  <a:cubicBezTo>
                    <a:pt x="135248" y="101830"/>
                    <a:pt x="119564" y="106597"/>
                    <a:pt x="104447" y="111888"/>
                  </a:cubicBezTo>
                  <a:cubicBezTo>
                    <a:pt x="96889" y="114534"/>
                    <a:pt x="90107" y="117042"/>
                    <a:pt x="84102" y="119412"/>
                  </a:cubicBezTo>
                  <a:lnTo>
                    <a:pt x="69963" y="125451"/>
                  </a:lnTo>
                  <a:lnTo>
                    <a:pt x="75605" y="124550"/>
                  </a:lnTo>
                  <a:cubicBezTo>
                    <a:pt x="89489" y="122256"/>
                    <a:pt x="104629" y="120975"/>
                    <a:pt x="121025" y="120709"/>
                  </a:cubicBezTo>
                  <a:cubicBezTo>
                    <a:pt x="105519" y="131892"/>
                    <a:pt x="93124" y="139289"/>
                    <a:pt x="83839" y="142898"/>
                  </a:cubicBezTo>
                  <a:cubicBezTo>
                    <a:pt x="74554" y="146507"/>
                    <a:pt x="65027" y="150483"/>
                    <a:pt x="55257" y="154825"/>
                  </a:cubicBezTo>
                  <a:cubicBezTo>
                    <a:pt x="45487" y="159167"/>
                    <a:pt x="38274" y="162131"/>
                    <a:pt x="33619" y="163715"/>
                  </a:cubicBezTo>
                  <a:cubicBezTo>
                    <a:pt x="28963" y="165300"/>
                    <a:pt x="24701" y="166092"/>
                    <a:pt x="20831" y="166092"/>
                  </a:cubicBezTo>
                  <a:cubicBezTo>
                    <a:pt x="6944" y="166092"/>
                    <a:pt x="0" y="157695"/>
                    <a:pt x="0" y="140903"/>
                  </a:cubicBezTo>
                  <a:cubicBezTo>
                    <a:pt x="0" y="105975"/>
                    <a:pt x="9096" y="81235"/>
                    <a:pt x="27287" y="66684"/>
                  </a:cubicBezTo>
                  <a:cubicBezTo>
                    <a:pt x="34644" y="60827"/>
                    <a:pt x="45964" y="54109"/>
                    <a:pt x="61245" y="46529"/>
                  </a:cubicBezTo>
                  <a:cubicBezTo>
                    <a:pt x="76526" y="38950"/>
                    <a:pt x="93731" y="31780"/>
                    <a:pt x="112861" y="25019"/>
                  </a:cubicBezTo>
                  <a:cubicBezTo>
                    <a:pt x="131990" y="18258"/>
                    <a:pt x="153174" y="12398"/>
                    <a:pt x="176415" y="7439"/>
                  </a:cubicBezTo>
                  <a:cubicBezTo>
                    <a:pt x="199655" y="2479"/>
                    <a:pt x="222512" y="0"/>
                    <a:pt x="244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9F9B7458-044C-4D64-BE63-B7A83AA66FE1}"/>
                </a:ext>
              </a:extLst>
            </p:cNvPr>
            <p:cNvSpPr/>
            <p:nvPr/>
          </p:nvSpPr>
          <p:spPr>
            <a:xfrm>
              <a:off x="4895278" y="2622153"/>
              <a:ext cx="1437424" cy="532210"/>
            </a:xfrm>
            <a:custGeom>
              <a:avLst/>
              <a:gdLst/>
              <a:ahLst/>
              <a:cxnLst/>
              <a:rect l="l" t="t" r="r" b="b"/>
              <a:pathLst>
                <a:path w="1437424" h="532210">
                  <a:moveTo>
                    <a:pt x="1119402" y="251817"/>
                  </a:moveTo>
                  <a:cubicBezTo>
                    <a:pt x="1111384" y="251817"/>
                    <a:pt x="1098922" y="259526"/>
                    <a:pt x="1082016" y="274944"/>
                  </a:cubicBezTo>
                  <a:cubicBezTo>
                    <a:pt x="1065110" y="290361"/>
                    <a:pt x="1047845" y="308363"/>
                    <a:pt x="1030221" y="328947"/>
                  </a:cubicBezTo>
                  <a:cubicBezTo>
                    <a:pt x="1040407" y="327410"/>
                    <a:pt x="1048274" y="326917"/>
                    <a:pt x="1053824" y="327471"/>
                  </a:cubicBezTo>
                  <a:cubicBezTo>
                    <a:pt x="1059374" y="328024"/>
                    <a:pt x="1065374" y="330560"/>
                    <a:pt x="1071823" y="335077"/>
                  </a:cubicBezTo>
                  <a:cubicBezTo>
                    <a:pt x="1088743" y="316300"/>
                    <a:pt x="1101711" y="300125"/>
                    <a:pt x="1110726" y="286552"/>
                  </a:cubicBezTo>
                  <a:cubicBezTo>
                    <a:pt x="1119740" y="272980"/>
                    <a:pt x="1124248" y="263017"/>
                    <a:pt x="1124248" y="256664"/>
                  </a:cubicBezTo>
                  <a:cubicBezTo>
                    <a:pt x="1124248" y="253433"/>
                    <a:pt x="1122633" y="251817"/>
                    <a:pt x="1119402" y="251817"/>
                  </a:cubicBezTo>
                  <a:close/>
                  <a:moveTo>
                    <a:pt x="862227" y="251817"/>
                  </a:moveTo>
                  <a:cubicBezTo>
                    <a:pt x="854209" y="251817"/>
                    <a:pt x="841747" y="259526"/>
                    <a:pt x="824841" y="274944"/>
                  </a:cubicBezTo>
                  <a:cubicBezTo>
                    <a:pt x="807935" y="290361"/>
                    <a:pt x="790670" y="308363"/>
                    <a:pt x="773046" y="328947"/>
                  </a:cubicBezTo>
                  <a:cubicBezTo>
                    <a:pt x="783232" y="327410"/>
                    <a:pt x="791099" y="326917"/>
                    <a:pt x="796649" y="327471"/>
                  </a:cubicBezTo>
                  <a:cubicBezTo>
                    <a:pt x="802199" y="328024"/>
                    <a:pt x="808199" y="330560"/>
                    <a:pt x="814648" y="335077"/>
                  </a:cubicBezTo>
                  <a:cubicBezTo>
                    <a:pt x="831568" y="316300"/>
                    <a:pt x="844536" y="300125"/>
                    <a:pt x="853551" y="286552"/>
                  </a:cubicBezTo>
                  <a:cubicBezTo>
                    <a:pt x="862566" y="272980"/>
                    <a:pt x="867073" y="263017"/>
                    <a:pt x="867073" y="256664"/>
                  </a:cubicBezTo>
                  <a:cubicBezTo>
                    <a:pt x="867073" y="253433"/>
                    <a:pt x="865458" y="251817"/>
                    <a:pt x="862227" y="251817"/>
                  </a:cubicBezTo>
                  <a:close/>
                  <a:moveTo>
                    <a:pt x="611731" y="223838"/>
                  </a:moveTo>
                  <a:cubicBezTo>
                    <a:pt x="567374" y="246429"/>
                    <a:pt x="534944" y="265426"/>
                    <a:pt x="514443" y="280830"/>
                  </a:cubicBezTo>
                  <a:cubicBezTo>
                    <a:pt x="493942" y="296233"/>
                    <a:pt x="483692" y="311513"/>
                    <a:pt x="483692" y="326669"/>
                  </a:cubicBezTo>
                  <a:cubicBezTo>
                    <a:pt x="483692" y="332002"/>
                    <a:pt x="484348" y="335891"/>
                    <a:pt x="485659" y="338338"/>
                  </a:cubicBezTo>
                  <a:cubicBezTo>
                    <a:pt x="486971" y="340784"/>
                    <a:pt x="488216" y="342007"/>
                    <a:pt x="489394" y="342007"/>
                  </a:cubicBezTo>
                  <a:cubicBezTo>
                    <a:pt x="490600" y="342007"/>
                    <a:pt x="493366" y="340925"/>
                    <a:pt x="497691" y="338761"/>
                  </a:cubicBezTo>
                  <a:cubicBezTo>
                    <a:pt x="517507" y="327056"/>
                    <a:pt x="535733" y="311688"/>
                    <a:pt x="552369" y="292657"/>
                  </a:cubicBezTo>
                  <a:cubicBezTo>
                    <a:pt x="569005" y="273625"/>
                    <a:pt x="588792" y="250686"/>
                    <a:pt x="611731" y="223838"/>
                  </a:cubicBezTo>
                  <a:close/>
                  <a:moveTo>
                    <a:pt x="878026" y="112514"/>
                  </a:moveTo>
                  <a:cubicBezTo>
                    <a:pt x="888810" y="112514"/>
                    <a:pt x="894202" y="117030"/>
                    <a:pt x="894202" y="126062"/>
                  </a:cubicBezTo>
                  <a:cubicBezTo>
                    <a:pt x="894202" y="131315"/>
                    <a:pt x="891297" y="138276"/>
                    <a:pt x="885488" y="146947"/>
                  </a:cubicBezTo>
                  <a:cubicBezTo>
                    <a:pt x="879679" y="155618"/>
                    <a:pt x="873049" y="162454"/>
                    <a:pt x="865599" y="167455"/>
                  </a:cubicBezTo>
                  <a:cubicBezTo>
                    <a:pt x="853609" y="181659"/>
                    <a:pt x="842404" y="196846"/>
                    <a:pt x="831984" y="213017"/>
                  </a:cubicBezTo>
                  <a:cubicBezTo>
                    <a:pt x="821565" y="229188"/>
                    <a:pt x="809909" y="247103"/>
                    <a:pt x="797017" y="266761"/>
                  </a:cubicBezTo>
                  <a:cubicBezTo>
                    <a:pt x="801141" y="259245"/>
                    <a:pt x="809944" y="249982"/>
                    <a:pt x="823427" y="238972"/>
                  </a:cubicBezTo>
                  <a:cubicBezTo>
                    <a:pt x="836910" y="227961"/>
                    <a:pt x="848156" y="219164"/>
                    <a:pt x="857164" y="212578"/>
                  </a:cubicBezTo>
                  <a:cubicBezTo>
                    <a:pt x="866173" y="205992"/>
                    <a:pt x="875220" y="200716"/>
                    <a:pt x="884305" y="196749"/>
                  </a:cubicBezTo>
                  <a:cubicBezTo>
                    <a:pt x="893389" y="192781"/>
                    <a:pt x="902604" y="190798"/>
                    <a:pt x="911949" y="190798"/>
                  </a:cubicBezTo>
                  <a:cubicBezTo>
                    <a:pt x="919319" y="190798"/>
                    <a:pt x="924398" y="192433"/>
                    <a:pt x="927186" y="195705"/>
                  </a:cubicBezTo>
                  <a:cubicBezTo>
                    <a:pt x="929973" y="198976"/>
                    <a:pt x="931367" y="204095"/>
                    <a:pt x="931367" y="211062"/>
                  </a:cubicBezTo>
                  <a:cubicBezTo>
                    <a:pt x="931367" y="226698"/>
                    <a:pt x="927587" y="241915"/>
                    <a:pt x="920028" y="256712"/>
                  </a:cubicBezTo>
                  <a:cubicBezTo>
                    <a:pt x="912469" y="271510"/>
                    <a:pt x="901779" y="286714"/>
                    <a:pt x="887960" y="302324"/>
                  </a:cubicBezTo>
                  <a:cubicBezTo>
                    <a:pt x="874141" y="317933"/>
                    <a:pt x="858114" y="332460"/>
                    <a:pt x="839879" y="345905"/>
                  </a:cubicBezTo>
                  <a:cubicBezTo>
                    <a:pt x="843290" y="345886"/>
                    <a:pt x="848220" y="345877"/>
                    <a:pt x="854669" y="345877"/>
                  </a:cubicBezTo>
                  <a:cubicBezTo>
                    <a:pt x="875762" y="345877"/>
                    <a:pt x="908139" y="328653"/>
                    <a:pt x="951798" y="294205"/>
                  </a:cubicBezTo>
                  <a:lnTo>
                    <a:pt x="951798" y="300293"/>
                  </a:lnTo>
                  <a:lnTo>
                    <a:pt x="987647" y="259748"/>
                  </a:lnTo>
                  <a:cubicBezTo>
                    <a:pt x="999601" y="245603"/>
                    <a:pt x="1010494" y="232036"/>
                    <a:pt x="1020324" y="219045"/>
                  </a:cubicBezTo>
                  <a:cubicBezTo>
                    <a:pt x="1039985" y="193064"/>
                    <a:pt x="1055627" y="172283"/>
                    <a:pt x="1067251" y="156705"/>
                  </a:cubicBezTo>
                  <a:cubicBezTo>
                    <a:pt x="1078876" y="141126"/>
                    <a:pt x="1089489" y="129866"/>
                    <a:pt x="1099091" y="122925"/>
                  </a:cubicBezTo>
                  <a:cubicBezTo>
                    <a:pt x="1108694" y="115985"/>
                    <a:pt x="1120730" y="112514"/>
                    <a:pt x="1135201" y="112514"/>
                  </a:cubicBezTo>
                  <a:cubicBezTo>
                    <a:pt x="1145985" y="112514"/>
                    <a:pt x="1151377" y="117030"/>
                    <a:pt x="1151377" y="126062"/>
                  </a:cubicBezTo>
                  <a:cubicBezTo>
                    <a:pt x="1151377" y="131315"/>
                    <a:pt x="1148472" y="138276"/>
                    <a:pt x="1142663" y="146947"/>
                  </a:cubicBezTo>
                  <a:cubicBezTo>
                    <a:pt x="1136854" y="155618"/>
                    <a:pt x="1130224" y="162454"/>
                    <a:pt x="1122774" y="167455"/>
                  </a:cubicBezTo>
                  <a:cubicBezTo>
                    <a:pt x="1110784" y="181659"/>
                    <a:pt x="1099579" y="196846"/>
                    <a:pt x="1089159" y="213017"/>
                  </a:cubicBezTo>
                  <a:cubicBezTo>
                    <a:pt x="1078740" y="229188"/>
                    <a:pt x="1067084" y="247103"/>
                    <a:pt x="1054192" y="266761"/>
                  </a:cubicBezTo>
                  <a:cubicBezTo>
                    <a:pt x="1058316" y="259245"/>
                    <a:pt x="1067119" y="249982"/>
                    <a:pt x="1080602" y="238972"/>
                  </a:cubicBezTo>
                  <a:cubicBezTo>
                    <a:pt x="1094085" y="227961"/>
                    <a:pt x="1105331" y="219164"/>
                    <a:pt x="1114339" y="212578"/>
                  </a:cubicBezTo>
                  <a:cubicBezTo>
                    <a:pt x="1123348" y="205992"/>
                    <a:pt x="1132395" y="200716"/>
                    <a:pt x="1141479" y="196749"/>
                  </a:cubicBezTo>
                  <a:cubicBezTo>
                    <a:pt x="1150564" y="192781"/>
                    <a:pt x="1159779" y="190798"/>
                    <a:pt x="1169124" y="190798"/>
                  </a:cubicBezTo>
                  <a:cubicBezTo>
                    <a:pt x="1176494" y="190798"/>
                    <a:pt x="1181573" y="192433"/>
                    <a:pt x="1184361" y="195705"/>
                  </a:cubicBezTo>
                  <a:cubicBezTo>
                    <a:pt x="1187148" y="198976"/>
                    <a:pt x="1188542" y="204095"/>
                    <a:pt x="1188542" y="211062"/>
                  </a:cubicBezTo>
                  <a:cubicBezTo>
                    <a:pt x="1188542" y="226698"/>
                    <a:pt x="1184762" y="241915"/>
                    <a:pt x="1177203" y="256712"/>
                  </a:cubicBezTo>
                  <a:cubicBezTo>
                    <a:pt x="1169644" y="271510"/>
                    <a:pt x="1158954" y="286714"/>
                    <a:pt x="1145135" y="302324"/>
                  </a:cubicBezTo>
                  <a:cubicBezTo>
                    <a:pt x="1131316" y="317933"/>
                    <a:pt x="1115289" y="332460"/>
                    <a:pt x="1097054" y="345905"/>
                  </a:cubicBezTo>
                  <a:cubicBezTo>
                    <a:pt x="1100465" y="345886"/>
                    <a:pt x="1105395" y="345877"/>
                    <a:pt x="1111844" y="345877"/>
                  </a:cubicBezTo>
                  <a:cubicBezTo>
                    <a:pt x="1127664" y="345877"/>
                    <a:pt x="1149831" y="336188"/>
                    <a:pt x="1178344" y="316812"/>
                  </a:cubicBezTo>
                  <a:lnTo>
                    <a:pt x="1197553" y="302634"/>
                  </a:lnTo>
                  <a:lnTo>
                    <a:pt x="1197639" y="301587"/>
                  </a:lnTo>
                  <a:cubicBezTo>
                    <a:pt x="1198544" y="296550"/>
                    <a:pt x="1199902" y="291996"/>
                    <a:pt x="1201713" y="287924"/>
                  </a:cubicBezTo>
                  <a:cubicBezTo>
                    <a:pt x="1205335" y="279781"/>
                    <a:pt x="1211319" y="269618"/>
                    <a:pt x="1219665" y="257436"/>
                  </a:cubicBezTo>
                  <a:cubicBezTo>
                    <a:pt x="1232272" y="239917"/>
                    <a:pt x="1244071" y="225369"/>
                    <a:pt x="1255061" y="213792"/>
                  </a:cubicBezTo>
                  <a:cubicBezTo>
                    <a:pt x="1266051" y="202214"/>
                    <a:pt x="1276070" y="193007"/>
                    <a:pt x="1285117" y="186170"/>
                  </a:cubicBezTo>
                  <a:cubicBezTo>
                    <a:pt x="1294165" y="179333"/>
                    <a:pt x="1301019" y="175915"/>
                    <a:pt x="1305679" y="175915"/>
                  </a:cubicBezTo>
                  <a:cubicBezTo>
                    <a:pt x="1312807" y="175915"/>
                    <a:pt x="1319425" y="179269"/>
                    <a:pt x="1325531" y="185977"/>
                  </a:cubicBezTo>
                  <a:cubicBezTo>
                    <a:pt x="1331638" y="192685"/>
                    <a:pt x="1334691" y="199684"/>
                    <a:pt x="1334691" y="206974"/>
                  </a:cubicBezTo>
                  <a:cubicBezTo>
                    <a:pt x="1334691" y="211807"/>
                    <a:pt x="1331795" y="218648"/>
                    <a:pt x="1326003" y="227496"/>
                  </a:cubicBezTo>
                  <a:cubicBezTo>
                    <a:pt x="1320211" y="236343"/>
                    <a:pt x="1311495" y="247078"/>
                    <a:pt x="1299856" y="259701"/>
                  </a:cubicBezTo>
                  <a:cubicBezTo>
                    <a:pt x="1288216" y="272323"/>
                    <a:pt x="1272292" y="287215"/>
                    <a:pt x="1252082" y="304377"/>
                  </a:cubicBezTo>
                  <a:lnTo>
                    <a:pt x="1246868" y="319478"/>
                  </a:lnTo>
                  <a:cubicBezTo>
                    <a:pt x="1245687" y="321841"/>
                    <a:pt x="1245096" y="323746"/>
                    <a:pt x="1245096" y="325194"/>
                  </a:cubicBezTo>
                  <a:cubicBezTo>
                    <a:pt x="1245096" y="326481"/>
                    <a:pt x="1245641" y="327124"/>
                    <a:pt x="1246729" y="327124"/>
                  </a:cubicBezTo>
                  <a:cubicBezTo>
                    <a:pt x="1250967" y="327124"/>
                    <a:pt x="1262785" y="320467"/>
                    <a:pt x="1282180" y="307151"/>
                  </a:cubicBezTo>
                  <a:cubicBezTo>
                    <a:pt x="1301576" y="293836"/>
                    <a:pt x="1322965" y="275577"/>
                    <a:pt x="1346346" y="252375"/>
                  </a:cubicBezTo>
                  <a:cubicBezTo>
                    <a:pt x="1355688" y="243027"/>
                    <a:pt x="1363194" y="235060"/>
                    <a:pt x="1368863" y="228475"/>
                  </a:cubicBezTo>
                  <a:cubicBezTo>
                    <a:pt x="1374533" y="221889"/>
                    <a:pt x="1379863" y="215449"/>
                    <a:pt x="1384853" y="209155"/>
                  </a:cubicBezTo>
                  <a:cubicBezTo>
                    <a:pt x="1389843" y="202861"/>
                    <a:pt x="1394287" y="197824"/>
                    <a:pt x="1398183" y="194044"/>
                  </a:cubicBezTo>
                  <a:cubicBezTo>
                    <a:pt x="1402078" y="190265"/>
                    <a:pt x="1405739" y="188243"/>
                    <a:pt x="1409166" y="187979"/>
                  </a:cubicBezTo>
                  <a:cubicBezTo>
                    <a:pt x="1417156" y="187291"/>
                    <a:pt x="1422988" y="190030"/>
                    <a:pt x="1426662" y="196195"/>
                  </a:cubicBezTo>
                  <a:cubicBezTo>
                    <a:pt x="1430336" y="202361"/>
                    <a:pt x="1432173" y="210505"/>
                    <a:pt x="1432173" y="220629"/>
                  </a:cubicBezTo>
                  <a:cubicBezTo>
                    <a:pt x="1432173" y="226941"/>
                    <a:pt x="1429697" y="234277"/>
                    <a:pt x="1424744" y="242634"/>
                  </a:cubicBezTo>
                  <a:cubicBezTo>
                    <a:pt x="1419790" y="250992"/>
                    <a:pt x="1410814" y="264774"/>
                    <a:pt x="1397815" y="283980"/>
                  </a:cubicBezTo>
                  <a:cubicBezTo>
                    <a:pt x="1384816" y="303187"/>
                    <a:pt x="1372004" y="322860"/>
                    <a:pt x="1359380" y="343000"/>
                  </a:cubicBezTo>
                  <a:lnTo>
                    <a:pt x="1331316" y="387050"/>
                  </a:lnTo>
                  <a:lnTo>
                    <a:pt x="1366768" y="351551"/>
                  </a:lnTo>
                  <a:cubicBezTo>
                    <a:pt x="1377524" y="340429"/>
                    <a:pt x="1387310" y="330935"/>
                    <a:pt x="1396127" y="323069"/>
                  </a:cubicBezTo>
                  <a:cubicBezTo>
                    <a:pt x="1404943" y="315203"/>
                    <a:pt x="1418709" y="306048"/>
                    <a:pt x="1437424" y="295605"/>
                  </a:cubicBezTo>
                  <a:lnTo>
                    <a:pt x="1437424" y="323315"/>
                  </a:lnTo>
                  <a:cubicBezTo>
                    <a:pt x="1410263" y="352486"/>
                    <a:pt x="1385959" y="379800"/>
                    <a:pt x="1364512" y="405259"/>
                  </a:cubicBezTo>
                  <a:cubicBezTo>
                    <a:pt x="1343066" y="430718"/>
                    <a:pt x="1326621" y="450947"/>
                    <a:pt x="1315178" y="465946"/>
                  </a:cubicBezTo>
                  <a:cubicBezTo>
                    <a:pt x="1303736" y="480945"/>
                    <a:pt x="1297042" y="489725"/>
                    <a:pt x="1295098" y="492286"/>
                  </a:cubicBezTo>
                  <a:cubicBezTo>
                    <a:pt x="1289843" y="499129"/>
                    <a:pt x="1285087" y="505568"/>
                    <a:pt x="1280832" y="511602"/>
                  </a:cubicBezTo>
                  <a:cubicBezTo>
                    <a:pt x="1276576" y="517635"/>
                    <a:pt x="1272756" y="522578"/>
                    <a:pt x="1269372" y="526431"/>
                  </a:cubicBezTo>
                  <a:cubicBezTo>
                    <a:pt x="1265988" y="530283"/>
                    <a:pt x="1262429" y="532210"/>
                    <a:pt x="1258696" y="532210"/>
                  </a:cubicBezTo>
                  <a:cubicBezTo>
                    <a:pt x="1251874" y="532210"/>
                    <a:pt x="1246550" y="527397"/>
                    <a:pt x="1242722" y="517771"/>
                  </a:cubicBezTo>
                  <a:cubicBezTo>
                    <a:pt x="1238895" y="508145"/>
                    <a:pt x="1236981" y="499787"/>
                    <a:pt x="1236981" y="492696"/>
                  </a:cubicBezTo>
                  <a:cubicBezTo>
                    <a:pt x="1236981" y="486064"/>
                    <a:pt x="1238329" y="480053"/>
                    <a:pt x="1241027" y="474664"/>
                  </a:cubicBezTo>
                  <a:cubicBezTo>
                    <a:pt x="1254942" y="443358"/>
                    <a:pt x="1286086" y="391629"/>
                    <a:pt x="1334458" y="319478"/>
                  </a:cubicBezTo>
                  <a:lnTo>
                    <a:pt x="1294712" y="359243"/>
                  </a:lnTo>
                  <a:cubicBezTo>
                    <a:pt x="1267504" y="383670"/>
                    <a:pt x="1248882" y="395883"/>
                    <a:pt x="1238846" y="395883"/>
                  </a:cubicBezTo>
                  <a:cubicBezTo>
                    <a:pt x="1228710" y="395883"/>
                    <a:pt x="1219082" y="386426"/>
                    <a:pt x="1209961" y="367513"/>
                  </a:cubicBezTo>
                  <a:cubicBezTo>
                    <a:pt x="1205401" y="358056"/>
                    <a:pt x="1201981" y="349213"/>
                    <a:pt x="1199701" y="340985"/>
                  </a:cubicBezTo>
                  <a:lnTo>
                    <a:pt x="1198495" y="332930"/>
                  </a:lnTo>
                  <a:lnTo>
                    <a:pt x="1185133" y="344668"/>
                  </a:lnTo>
                  <a:cubicBezTo>
                    <a:pt x="1177475" y="351273"/>
                    <a:pt x="1170106" y="357501"/>
                    <a:pt x="1163025" y="363352"/>
                  </a:cubicBezTo>
                  <a:cubicBezTo>
                    <a:pt x="1148863" y="375056"/>
                    <a:pt x="1135230" y="384594"/>
                    <a:pt x="1122125" y="391967"/>
                  </a:cubicBezTo>
                  <a:cubicBezTo>
                    <a:pt x="1109020" y="399340"/>
                    <a:pt x="1096647" y="403027"/>
                    <a:pt x="1085004" y="403027"/>
                  </a:cubicBezTo>
                  <a:cubicBezTo>
                    <a:pt x="1080617" y="403027"/>
                    <a:pt x="1076077" y="402557"/>
                    <a:pt x="1071384" y="401617"/>
                  </a:cubicBezTo>
                  <a:cubicBezTo>
                    <a:pt x="1066691" y="400678"/>
                    <a:pt x="1062393" y="399540"/>
                    <a:pt x="1058489" y="398204"/>
                  </a:cubicBezTo>
                  <a:cubicBezTo>
                    <a:pt x="1054586" y="396867"/>
                    <a:pt x="1049861" y="395091"/>
                    <a:pt x="1044316" y="392874"/>
                  </a:cubicBezTo>
                  <a:cubicBezTo>
                    <a:pt x="1038770" y="390657"/>
                    <a:pt x="1034846" y="389079"/>
                    <a:pt x="1032542" y="388139"/>
                  </a:cubicBezTo>
                  <a:cubicBezTo>
                    <a:pt x="1027193" y="389696"/>
                    <a:pt x="1023766" y="390474"/>
                    <a:pt x="1022259" y="390474"/>
                  </a:cubicBezTo>
                  <a:cubicBezTo>
                    <a:pt x="1014340" y="390474"/>
                    <a:pt x="1007212" y="387750"/>
                    <a:pt x="1000874" y="382302"/>
                  </a:cubicBezTo>
                  <a:cubicBezTo>
                    <a:pt x="996608" y="392243"/>
                    <a:pt x="990602" y="407160"/>
                    <a:pt x="982857" y="427053"/>
                  </a:cubicBezTo>
                  <a:cubicBezTo>
                    <a:pt x="975111" y="446947"/>
                    <a:pt x="968585" y="462786"/>
                    <a:pt x="963279" y="474571"/>
                  </a:cubicBezTo>
                  <a:cubicBezTo>
                    <a:pt x="957972" y="486357"/>
                    <a:pt x="950611" y="497999"/>
                    <a:pt x="941194" y="509499"/>
                  </a:cubicBezTo>
                  <a:cubicBezTo>
                    <a:pt x="935182" y="515511"/>
                    <a:pt x="930296" y="518517"/>
                    <a:pt x="926535" y="518517"/>
                  </a:cubicBezTo>
                  <a:cubicBezTo>
                    <a:pt x="914200" y="518517"/>
                    <a:pt x="908033" y="509143"/>
                    <a:pt x="908033" y="490394"/>
                  </a:cubicBezTo>
                  <a:cubicBezTo>
                    <a:pt x="908033" y="476695"/>
                    <a:pt x="910658" y="462767"/>
                    <a:pt x="915907" y="448610"/>
                  </a:cubicBezTo>
                  <a:cubicBezTo>
                    <a:pt x="921157" y="434453"/>
                    <a:pt x="927693" y="420873"/>
                    <a:pt x="935518" y="407871"/>
                  </a:cubicBezTo>
                  <a:cubicBezTo>
                    <a:pt x="943342" y="394868"/>
                    <a:pt x="951622" y="382150"/>
                    <a:pt x="960358" y="369715"/>
                  </a:cubicBezTo>
                  <a:cubicBezTo>
                    <a:pt x="969094" y="357280"/>
                    <a:pt x="975345" y="347894"/>
                    <a:pt x="979113" y="341556"/>
                  </a:cubicBezTo>
                  <a:cubicBezTo>
                    <a:pt x="1009784" y="288716"/>
                    <a:pt x="1033466" y="246622"/>
                    <a:pt x="1050159" y="215275"/>
                  </a:cubicBezTo>
                  <a:cubicBezTo>
                    <a:pt x="1012314" y="268680"/>
                    <a:pt x="978460" y="307815"/>
                    <a:pt x="948598" y="332682"/>
                  </a:cubicBezTo>
                  <a:lnTo>
                    <a:pt x="948598" y="326536"/>
                  </a:lnTo>
                  <a:lnTo>
                    <a:pt x="927958" y="344668"/>
                  </a:lnTo>
                  <a:cubicBezTo>
                    <a:pt x="920300" y="351273"/>
                    <a:pt x="912931" y="357501"/>
                    <a:pt x="905850" y="363352"/>
                  </a:cubicBezTo>
                  <a:cubicBezTo>
                    <a:pt x="891688" y="375056"/>
                    <a:pt x="878055" y="384594"/>
                    <a:pt x="864950" y="391967"/>
                  </a:cubicBezTo>
                  <a:cubicBezTo>
                    <a:pt x="851845" y="399340"/>
                    <a:pt x="839472" y="403027"/>
                    <a:pt x="827829" y="403027"/>
                  </a:cubicBezTo>
                  <a:cubicBezTo>
                    <a:pt x="823442" y="403027"/>
                    <a:pt x="818902" y="402557"/>
                    <a:pt x="814209" y="401617"/>
                  </a:cubicBezTo>
                  <a:cubicBezTo>
                    <a:pt x="809516" y="400678"/>
                    <a:pt x="805218" y="399540"/>
                    <a:pt x="801314" y="398204"/>
                  </a:cubicBezTo>
                  <a:cubicBezTo>
                    <a:pt x="797411" y="396867"/>
                    <a:pt x="792686" y="395091"/>
                    <a:pt x="787141" y="392874"/>
                  </a:cubicBezTo>
                  <a:cubicBezTo>
                    <a:pt x="781595" y="390657"/>
                    <a:pt x="777671" y="389079"/>
                    <a:pt x="775367" y="388139"/>
                  </a:cubicBezTo>
                  <a:cubicBezTo>
                    <a:pt x="770018" y="389696"/>
                    <a:pt x="766591" y="390474"/>
                    <a:pt x="765084" y="390474"/>
                  </a:cubicBezTo>
                  <a:cubicBezTo>
                    <a:pt x="757165" y="390474"/>
                    <a:pt x="750037" y="387750"/>
                    <a:pt x="743699" y="382302"/>
                  </a:cubicBezTo>
                  <a:cubicBezTo>
                    <a:pt x="739433" y="392243"/>
                    <a:pt x="733427" y="407160"/>
                    <a:pt x="725682" y="427053"/>
                  </a:cubicBezTo>
                  <a:cubicBezTo>
                    <a:pt x="717936" y="446947"/>
                    <a:pt x="711410" y="462786"/>
                    <a:pt x="706104" y="474571"/>
                  </a:cubicBezTo>
                  <a:cubicBezTo>
                    <a:pt x="700797" y="486357"/>
                    <a:pt x="693436" y="497999"/>
                    <a:pt x="684019" y="509499"/>
                  </a:cubicBezTo>
                  <a:cubicBezTo>
                    <a:pt x="678007" y="515511"/>
                    <a:pt x="673121" y="518517"/>
                    <a:pt x="669360" y="518517"/>
                  </a:cubicBezTo>
                  <a:cubicBezTo>
                    <a:pt x="657025" y="518517"/>
                    <a:pt x="650858" y="509143"/>
                    <a:pt x="650858" y="490394"/>
                  </a:cubicBezTo>
                  <a:cubicBezTo>
                    <a:pt x="650858" y="476695"/>
                    <a:pt x="653483" y="462767"/>
                    <a:pt x="658732" y="448610"/>
                  </a:cubicBezTo>
                  <a:cubicBezTo>
                    <a:pt x="663982" y="434453"/>
                    <a:pt x="670518" y="420873"/>
                    <a:pt x="678343" y="407871"/>
                  </a:cubicBezTo>
                  <a:cubicBezTo>
                    <a:pt x="686167" y="394868"/>
                    <a:pt x="694447" y="382150"/>
                    <a:pt x="703183" y="369715"/>
                  </a:cubicBezTo>
                  <a:cubicBezTo>
                    <a:pt x="711919" y="357280"/>
                    <a:pt x="718170" y="347894"/>
                    <a:pt x="721938" y="341556"/>
                  </a:cubicBezTo>
                  <a:cubicBezTo>
                    <a:pt x="752609" y="288716"/>
                    <a:pt x="776291" y="246622"/>
                    <a:pt x="792985" y="215275"/>
                  </a:cubicBezTo>
                  <a:cubicBezTo>
                    <a:pt x="755139" y="268680"/>
                    <a:pt x="721285" y="307815"/>
                    <a:pt x="691423" y="332682"/>
                  </a:cubicBezTo>
                  <a:lnTo>
                    <a:pt x="691423" y="326696"/>
                  </a:lnTo>
                  <a:lnTo>
                    <a:pt x="676496" y="342796"/>
                  </a:lnTo>
                  <a:cubicBezTo>
                    <a:pt x="634539" y="386599"/>
                    <a:pt x="603463" y="408501"/>
                    <a:pt x="583267" y="408501"/>
                  </a:cubicBezTo>
                  <a:cubicBezTo>
                    <a:pt x="573500" y="408501"/>
                    <a:pt x="566567" y="405330"/>
                    <a:pt x="562468" y="398987"/>
                  </a:cubicBezTo>
                  <a:cubicBezTo>
                    <a:pt x="558369" y="392645"/>
                    <a:pt x="556320" y="384005"/>
                    <a:pt x="556320" y="373066"/>
                  </a:cubicBezTo>
                  <a:cubicBezTo>
                    <a:pt x="556320" y="356986"/>
                    <a:pt x="561861" y="336691"/>
                    <a:pt x="572942" y="312181"/>
                  </a:cubicBezTo>
                  <a:cubicBezTo>
                    <a:pt x="551151" y="342858"/>
                    <a:pt x="533128" y="365073"/>
                    <a:pt x="518871" y="378826"/>
                  </a:cubicBezTo>
                  <a:cubicBezTo>
                    <a:pt x="504615" y="392579"/>
                    <a:pt x="492125" y="399455"/>
                    <a:pt x="481404" y="399455"/>
                  </a:cubicBezTo>
                  <a:cubicBezTo>
                    <a:pt x="475267" y="399455"/>
                    <a:pt x="468607" y="395319"/>
                    <a:pt x="461423" y="387046"/>
                  </a:cubicBezTo>
                  <a:cubicBezTo>
                    <a:pt x="454239" y="378774"/>
                    <a:pt x="448019" y="368405"/>
                    <a:pt x="442762" y="355939"/>
                  </a:cubicBezTo>
                  <a:cubicBezTo>
                    <a:pt x="437505" y="343473"/>
                    <a:pt x="434876" y="330509"/>
                    <a:pt x="434876" y="317046"/>
                  </a:cubicBezTo>
                  <a:cubicBezTo>
                    <a:pt x="434876" y="307282"/>
                    <a:pt x="435842" y="299031"/>
                    <a:pt x="437774" y="292292"/>
                  </a:cubicBezTo>
                  <a:cubicBezTo>
                    <a:pt x="439705" y="285552"/>
                    <a:pt x="443344" y="278804"/>
                    <a:pt x="448689" y="272046"/>
                  </a:cubicBezTo>
                  <a:cubicBezTo>
                    <a:pt x="454035" y="265289"/>
                    <a:pt x="463319" y="255932"/>
                    <a:pt x="476543" y="243976"/>
                  </a:cubicBezTo>
                  <a:cubicBezTo>
                    <a:pt x="504703" y="217866"/>
                    <a:pt x="533075" y="198110"/>
                    <a:pt x="561659" y="184707"/>
                  </a:cubicBezTo>
                  <a:cubicBezTo>
                    <a:pt x="590243" y="171305"/>
                    <a:pt x="612524" y="164604"/>
                    <a:pt x="628502" y="164604"/>
                  </a:cubicBezTo>
                  <a:cubicBezTo>
                    <a:pt x="634238" y="164604"/>
                    <a:pt x="639327" y="166764"/>
                    <a:pt x="643768" y="171085"/>
                  </a:cubicBezTo>
                  <a:cubicBezTo>
                    <a:pt x="648210" y="175406"/>
                    <a:pt x="651609" y="180149"/>
                    <a:pt x="653965" y="185314"/>
                  </a:cubicBezTo>
                  <a:cubicBezTo>
                    <a:pt x="656322" y="190480"/>
                    <a:pt x="657500" y="194509"/>
                    <a:pt x="657500" y="197402"/>
                  </a:cubicBezTo>
                  <a:cubicBezTo>
                    <a:pt x="657500" y="203089"/>
                    <a:pt x="655556" y="207112"/>
                    <a:pt x="651670" y="209473"/>
                  </a:cubicBezTo>
                  <a:cubicBezTo>
                    <a:pt x="647783" y="211835"/>
                    <a:pt x="643597" y="213558"/>
                    <a:pt x="639110" y="214643"/>
                  </a:cubicBezTo>
                  <a:cubicBezTo>
                    <a:pt x="640081" y="213852"/>
                    <a:pt x="641670" y="215964"/>
                    <a:pt x="643877" y="220977"/>
                  </a:cubicBezTo>
                  <a:cubicBezTo>
                    <a:pt x="646085" y="225991"/>
                    <a:pt x="647837" y="230172"/>
                    <a:pt x="649133" y="233521"/>
                  </a:cubicBezTo>
                  <a:cubicBezTo>
                    <a:pt x="650429" y="236869"/>
                    <a:pt x="651077" y="240003"/>
                    <a:pt x="651077" y="242920"/>
                  </a:cubicBezTo>
                  <a:cubicBezTo>
                    <a:pt x="651077" y="248861"/>
                    <a:pt x="646214" y="258398"/>
                    <a:pt x="636487" y="271532"/>
                  </a:cubicBezTo>
                  <a:cubicBezTo>
                    <a:pt x="626761" y="284666"/>
                    <a:pt x="620146" y="294017"/>
                    <a:pt x="616642" y="299584"/>
                  </a:cubicBezTo>
                  <a:cubicBezTo>
                    <a:pt x="613138" y="305151"/>
                    <a:pt x="611386" y="311745"/>
                    <a:pt x="611386" y="319367"/>
                  </a:cubicBezTo>
                  <a:cubicBezTo>
                    <a:pt x="611386" y="329791"/>
                    <a:pt x="615918" y="335003"/>
                    <a:pt x="624981" y="335003"/>
                  </a:cubicBezTo>
                  <a:cubicBezTo>
                    <a:pt x="637061" y="335003"/>
                    <a:pt x="660448" y="322260"/>
                    <a:pt x="695144" y="296773"/>
                  </a:cubicBezTo>
                  <a:lnTo>
                    <a:pt x="695144" y="299704"/>
                  </a:lnTo>
                  <a:lnTo>
                    <a:pt x="730472" y="259748"/>
                  </a:lnTo>
                  <a:cubicBezTo>
                    <a:pt x="742426" y="245603"/>
                    <a:pt x="753319" y="232036"/>
                    <a:pt x="763149" y="219045"/>
                  </a:cubicBezTo>
                  <a:cubicBezTo>
                    <a:pt x="782810" y="193064"/>
                    <a:pt x="798452" y="172283"/>
                    <a:pt x="810076" y="156705"/>
                  </a:cubicBezTo>
                  <a:cubicBezTo>
                    <a:pt x="821701" y="141126"/>
                    <a:pt x="832314" y="129866"/>
                    <a:pt x="841916" y="122925"/>
                  </a:cubicBezTo>
                  <a:cubicBezTo>
                    <a:pt x="851519" y="115985"/>
                    <a:pt x="863555" y="112514"/>
                    <a:pt x="878026" y="112514"/>
                  </a:cubicBezTo>
                  <a:close/>
                  <a:moveTo>
                    <a:pt x="298364" y="0"/>
                  </a:moveTo>
                  <a:cubicBezTo>
                    <a:pt x="316738" y="0"/>
                    <a:pt x="330738" y="3208"/>
                    <a:pt x="340366" y="9623"/>
                  </a:cubicBezTo>
                  <a:cubicBezTo>
                    <a:pt x="349993" y="16038"/>
                    <a:pt x="354807" y="31924"/>
                    <a:pt x="354807" y="57280"/>
                  </a:cubicBezTo>
                  <a:cubicBezTo>
                    <a:pt x="354807" y="70858"/>
                    <a:pt x="350263" y="85751"/>
                    <a:pt x="341175" y="101961"/>
                  </a:cubicBezTo>
                  <a:cubicBezTo>
                    <a:pt x="332087" y="118171"/>
                    <a:pt x="321668" y="133246"/>
                    <a:pt x="309919" y="147187"/>
                  </a:cubicBezTo>
                  <a:cubicBezTo>
                    <a:pt x="298169" y="161127"/>
                    <a:pt x="275838" y="184099"/>
                    <a:pt x="242925" y="216103"/>
                  </a:cubicBezTo>
                  <a:cubicBezTo>
                    <a:pt x="255402" y="213499"/>
                    <a:pt x="265748" y="211808"/>
                    <a:pt x="273963" y="211031"/>
                  </a:cubicBezTo>
                  <a:cubicBezTo>
                    <a:pt x="282178" y="210255"/>
                    <a:pt x="296785" y="208687"/>
                    <a:pt x="317786" y="206327"/>
                  </a:cubicBezTo>
                  <a:cubicBezTo>
                    <a:pt x="343868" y="168748"/>
                    <a:pt x="364494" y="139353"/>
                    <a:pt x="379663" y="118142"/>
                  </a:cubicBezTo>
                  <a:cubicBezTo>
                    <a:pt x="394833" y="96931"/>
                    <a:pt x="408103" y="78804"/>
                    <a:pt x="419472" y="63761"/>
                  </a:cubicBezTo>
                  <a:cubicBezTo>
                    <a:pt x="430842" y="48719"/>
                    <a:pt x="437799" y="39926"/>
                    <a:pt x="440341" y="37384"/>
                  </a:cubicBezTo>
                  <a:cubicBezTo>
                    <a:pt x="445742" y="31955"/>
                    <a:pt x="451077" y="30119"/>
                    <a:pt x="456345" y="31877"/>
                  </a:cubicBezTo>
                  <a:cubicBezTo>
                    <a:pt x="461613" y="33635"/>
                    <a:pt x="464246" y="39312"/>
                    <a:pt x="464246" y="48909"/>
                  </a:cubicBezTo>
                  <a:cubicBezTo>
                    <a:pt x="464246" y="57327"/>
                    <a:pt x="463306" y="64411"/>
                    <a:pt x="461426" y="70161"/>
                  </a:cubicBezTo>
                  <a:cubicBezTo>
                    <a:pt x="459545" y="75911"/>
                    <a:pt x="456838" y="81287"/>
                    <a:pt x="453305" y="86290"/>
                  </a:cubicBezTo>
                  <a:cubicBezTo>
                    <a:pt x="449772" y="91293"/>
                    <a:pt x="447953" y="93900"/>
                    <a:pt x="447847" y="94111"/>
                  </a:cubicBezTo>
                  <a:cubicBezTo>
                    <a:pt x="442564" y="102836"/>
                    <a:pt x="435123" y="113998"/>
                    <a:pt x="425526" y="127597"/>
                  </a:cubicBezTo>
                  <a:cubicBezTo>
                    <a:pt x="415928" y="141196"/>
                    <a:pt x="406496" y="154690"/>
                    <a:pt x="397232" y="168078"/>
                  </a:cubicBezTo>
                  <a:cubicBezTo>
                    <a:pt x="387967" y="181467"/>
                    <a:pt x="378008" y="194050"/>
                    <a:pt x="367355" y="205829"/>
                  </a:cubicBezTo>
                  <a:cubicBezTo>
                    <a:pt x="385713" y="206375"/>
                    <a:pt x="407213" y="209780"/>
                    <a:pt x="431853" y="216043"/>
                  </a:cubicBezTo>
                  <a:lnTo>
                    <a:pt x="375898" y="296898"/>
                  </a:lnTo>
                  <a:cubicBezTo>
                    <a:pt x="359075" y="294951"/>
                    <a:pt x="340304" y="293978"/>
                    <a:pt x="319586" y="293978"/>
                  </a:cubicBezTo>
                  <a:cubicBezTo>
                    <a:pt x="313787" y="305586"/>
                    <a:pt x="309557" y="314136"/>
                    <a:pt x="306893" y="319627"/>
                  </a:cubicBezTo>
                  <a:cubicBezTo>
                    <a:pt x="304230" y="325118"/>
                    <a:pt x="301876" y="330579"/>
                    <a:pt x="299831" y="336010"/>
                  </a:cubicBezTo>
                  <a:cubicBezTo>
                    <a:pt x="297786" y="341441"/>
                    <a:pt x="296764" y="346412"/>
                    <a:pt x="296764" y="350923"/>
                  </a:cubicBezTo>
                  <a:cubicBezTo>
                    <a:pt x="296764" y="353465"/>
                    <a:pt x="297691" y="357319"/>
                    <a:pt x="299545" y="362485"/>
                  </a:cubicBezTo>
                  <a:cubicBezTo>
                    <a:pt x="301399" y="367651"/>
                    <a:pt x="302326" y="370916"/>
                    <a:pt x="302326" y="372280"/>
                  </a:cubicBezTo>
                  <a:cubicBezTo>
                    <a:pt x="302326" y="378053"/>
                    <a:pt x="298926" y="383532"/>
                    <a:pt x="292124" y="388716"/>
                  </a:cubicBezTo>
                  <a:cubicBezTo>
                    <a:pt x="285323" y="393900"/>
                    <a:pt x="277778" y="398276"/>
                    <a:pt x="269489" y="401843"/>
                  </a:cubicBezTo>
                  <a:cubicBezTo>
                    <a:pt x="261199" y="405410"/>
                    <a:pt x="254453" y="407194"/>
                    <a:pt x="249250" y="407194"/>
                  </a:cubicBezTo>
                  <a:cubicBezTo>
                    <a:pt x="238063" y="407194"/>
                    <a:pt x="232470" y="399748"/>
                    <a:pt x="232470" y="384856"/>
                  </a:cubicBezTo>
                  <a:cubicBezTo>
                    <a:pt x="232470" y="361173"/>
                    <a:pt x="244079" y="331661"/>
                    <a:pt x="267296" y="296317"/>
                  </a:cubicBezTo>
                  <a:cubicBezTo>
                    <a:pt x="241502" y="298791"/>
                    <a:pt x="209346" y="303222"/>
                    <a:pt x="170827" y="309609"/>
                  </a:cubicBezTo>
                  <a:cubicBezTo>
                    <a:pt x="160105" y="323797"/>
                    <a:pt x="150326" y="337343"/>
                    <a:pt x="141489" y="350246"/>
                  </a:cubicBezTo>
                  <a:cubicBezTo>
                    <a:pt x="132653" y="363149"/>
                    <a:pt x="125125" y="374500"/>
                    <a:pt x="118905" y="384298"/>
                  </a:cubicBezTo>
                  <a:cubicBezTo>
                    <a:pt x="112685" y="394095"/>
                    <a:pt x="107754" y="401006"/>
                    <a:pt x="104113" y="405029"/>
                  </a:cubicBezTo>
                  <a:cubicBezTo>
                    <a:pt x="100471" y="409052"/>
                    <a:pt x="96058" y="411063"/>
                    <a:pt x="90874" y="411063"/>
                  </a:cubicBezTo>
                  <a:cubicBezTo>
                    <a:pt x="83324" y="411063"/>
                    <a:pt x="77185" y="408105"/>
                    <a:pt x="72456" y="402190"/>
                  </a:cubicBezTo>
                  <a:cubicBezTo>
                    <a:pt x="69771" y="399201"/>
                    <a:pt x="68115" y="396450"/>
                    <a:pt x="67487" y="393937"/>
                  </a:cubicBezTo>
                  <a:cubicBezTo>
                    <a:pt x="66859" y="391424"/>
                    <a:pt x="66545" y="388813"/>
                    <a:pt x="66545" y="386104"/>
                  </a:cubicBezTo>
                  <a:cubicBezTo>
                    <a:pt x="66545" y="383396"/>
                    <a:pt x="66545" y="381166"/>
                    <a:pt x="66545" y="379414"/>
                  </a:cubicBezTo>
                  <a:cubicBezTo>
                    <a:pt x="66545" y="376035"/>
                    <a:pt x="68009" y="371753"/>
                    <a:pt x="70938" y="366568"/>
                  </a:cubicBezTo>
                  <a:cubicBezTo>
                    <a:pt x="73866" y="361384"/>
                    <a:pt x="80131" y="352078"/>
                    <a:pt x="89732" y="338649"/>
                  </a:cubicBezTo>
                  <a:cubicBezTo>
                    <a:pt x="99333" y="325221"/>
                    <a:pt x="105904" y="318409"/>
                    <a:pt x="109445" y="318213"/>
                  </a:cubicBezTo>
                  <a:cubicBezTo>
                    <a:pt x="108812" y="318796"/>
                    <a:pt x="104279" y="319088"/>
                    <a:pt x="95846" y="319088"/>
                  </a:cubicBezTo>
                  <a:cubicBezTo>
                    <a:pt x="84532" y="319088"/>
                    <a:pt x="75020" y="316834"/>
                    <a:pt x="67310" y="312325"/>
                  </a:cubicBezTo>
                  <a:cubicBezTo>
                    <a:pt x="59601" y="307817"/>
                    <a:pt x="55746" y="301664"/>
                    <a:pt x="55746" y="293866"/>
                  </a:cubicBezTo>
                  <a:cubicBezTo>
                    <a:pt x="55746" y="286629"/>
                    <a:pt x="57557" y="279121"/>
                    <a:pt x="61178" y="271342"/>
                  </a:cubicBezTo>
                  <a:cubicBezTo>
                    <a:pt x="64800" y="263562"/>
                    <a:pt x="69679" y="256886"/>
                    <a:pt x="75817" y="251313"/>
                  </a:cubicBezTo>
                  <a:cubicBezTo>
                    <a:pt x="81954" y="245739"/>
                    <a:pt x="88432" y="242953"/>
                    <a:pt x="95250" y="242953"/>
                  </a:cubicBezTo>
                  <a:cubicBezTo>
                    <a:pt x="99535" y="242953"/>
                    <a:pt x="103879" y="244022"/>
                    <a:pt x="108282" y="246162"/>
                  </a:cubicBezTo>
                  <a:lnTo>
                    <a:pt x="179915" y="228098"/>
                  </a:lnTo>
                  <a:cubicBezTo>
                    <a:pt x="220796" y="183911"/>
                    <a:pt x="251384" y="148830"/>
                    <a:pt x="271679" y="122853"/>
                  </a:cubicBezTo>
                  <a:cubicBezTo>
                    <a:pt x="291974" y="96876"/>
                    <a:pt x="302122" y="80791"/>
                    <a:pt x="302122" y="74596"/>
                  </a:cubicBezTo>
                  <a:cubicBezTo>
                    <a:pt x="302122" y="71814"/>
                    <a:pt x="301337" y="69478"/>
                    <a:pt x="299768" y="67587"/>
                  </a:cubicBezTo>
                  <a:cubicBezTo>
                    <a:pt x="298199" y="65695"/>
                    <a:pt x="295741" y="64128"/>
                    <a:pt x="292394" y="62885"/>
                  </a:cubicBezTo>
                  <a:cubicBezTo>
                    <a:pt x="289047" y="61641"/>
                    <a:pt x="285028" y="61020"/>
                    <a:pt x="280337" y="61020"/>
                  </a:cubicBezTo>
                  <a:cubicBezTo>
                    <a:pt x="274641" y="61020"/>
                    <a:pt x="264932" y="62744"/>
                    <a:pt x="251211" y="66191"/>
                  </a:cubicBezTo>
                  <a:cubicBezTo>
                    <a:pt x="237489" y="69639"/>
                    <a:pt x="221127" y="74716"/>
                    <a:pt x="202125" y="81423"/>
                  </a:cubicBezTo>
                  <a:cubicBezTo>
                    <a:pt x="183123" y="88130"/>
                    <a:pt x="159169" y="97528"/>
                    <a:pt x="130262" y="109617"/>
                  </a:cubicBezTo>
                  <a:cubicBezTo>
                    <a:pt x="111485" y="117297"/>
                    <a:pt x="102097" y="120976"/>
                    <a:pt x="102097" y="120653"/>
                  </a:cubicBezTo>
                  <a:cubicBezTo>
                    <a:pt x="102097" y="120424"/>
                    <a:pt x="102690" y="120466"/>
                    <a:pt x="103875" y="120781"/>
                  </a:cubicBezTo>
                  <a:cubicBezTo>
                    <a:pt x="105061" y="121096"/>
                    <a:pt x="108807" y="121521"/>
                    <a:pt x="115112" y="122058"/>
                  </a:cubicBezTo>
                  <a:cubicBezTo>
                    <a:pt x="121417" y="122594"/>
                    <a:pt x="124570" y="125138"/>
                    <a:pt x="124570" y="129690"/>
                  </a:cubicBezTo>
                  <a:cubicBezTo>
                    <a:pt x="124570" y="132654"/>
                    <a:pt x="122893" y="135155"/>
                    <a:pt x="119540" y="137192"/>
                  </a:cubicBezTo>
                  <a:cubicBezTo>
                    <a:pt x="116186" y="139229"/>
                    <a:pt x="111936" y="141433"/>
                    <a:pt x="106789" y="143805"/>
                  </a:cubicBezTo>
                  <a:lnTo>
                    <a:pt x="44402" y="176743"/>
                  </a:lnTo>
                  <a:cubicBezTo>
                    <a:pt x="34818" y="181549"/>
                    <a:pt x="27839" y="183952"/>
                    <a:pt x="23464" y="183952"/>
                  </a:cubicBezTo>
                  <a:cubicBezTo>
                    <a:pt x="15362" y="183952"/>
                    <a:pt x="9426" y="181419"/>
                    <a:pt x="5656" y="176355"/>
                  </a:cubicBezTo>
                  <a:cubicBezTo>
                    <a:pt x="1886" y="171290"/>
                    <a:pt x="0" y="164061"/>
                    <a:pt x="0" y="154670"/>
                  </a:cubicBezTo>
                  <a:cubicBezTo>
                    <a:pt x="0" y="144925"/>
                    <a:pt x="2060" y="133724"/>
                    <a:pt x="6179" y="121067"/>
                  </a:cubicBezTo>
                  <a:cubicBezTo>
                    <a:pt x="10298" y="108411"/>
                    <a:pt x="15155" y="98966"/>
                    <a:pt x="20748" y="92734"/>
                  </a:cubicBezTo>
                  <a:cubicBezTo>
                    <a:pt x="26478" y="86369"/>
                    <a:pt x="39217" y="77981"/>
                    <a:pt x="58967" y="67570"/>
                  </a:cubicBezTo>
                  <a:cubicBezTo>
                    <a:pt x="78716" y="57160"/>
                    <a:pt x="102400" y="46731"/>
                    <a:pt x="130020" y="36282"/>
                  </a:cubicBezTo>
                  <a:cubicBezTo>
                    <a:pt x="157640" y="25833"/>
                    <a:pt x="186377" y="17173"/>
                    <a:pt x="216229" y="10304"/>
                  </a:cubicBezTo>
                  <a:cubicBezTo>
                    <a:pt x="246082" y="3435"/>
                    <a:pt x="273460" y="0"/>
                    <a:pt x="298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800" b="1" dirty="0">
                <a:latin typeface="Brush Script Std" panose="03060802040607070404" pitchFamily="66" charset="0"/>
              </a:endParaRPr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3BD9C3E7-E872-4E47-A715-E32DB15B029F}"/>
                </a:ext>
              </a:extLst>
            </p:cNvPr>
            <p:cNvSpPr/>
            <p:nvPr/>
          </p:nvSpPr>
          <p:spPr>
            <a:xfrm>
              <a:off x="5061841" y="3205094"/>
              <a:ext cx="3283744" cy="495300"/>
            </a:xfrm>
            <a:custGeom>
              <a:avLst/>
              <a:gdLst/>
              <a:ahLst/>
              <a:cxnLst/>
              <a:rect l="l" t="t" r="r" b="b"/>
              <a:pathLst>
                <a:path w="3283744" h="495300">
                  <a:moveTo>
                    <a:pt x="1974056" y="66675"/>
                  </a:moveTo>
                  <a:lnTo>
                    <a:pt x="1974056" y="428625"/>
                  </a:lnTo>
                  <a:lnTo>
                    <a:pt x="2009775" y="428625"/>
                  </a:lnTo>
                  <a:cubicBezTo>
                    <a:pt x="2038350" y="428625"/>
                    <a:pt x="2059781" y="421481"/>
                    <a:pt x="2074069" y="407193"/>
                  </a:cubicBezTo>
                  <a:cubicBezTo>
                    <a:pt x="2089944" y="391318"/>
                    <a:pt x="2097881" y="365918"/>
                    <a:pt x="2097881" y="330993"/>
                  </a:cubicBezTo>
                  <a:lnTo>
                    <a:pt x="2097881" y="157162"/>
                  </a:lnTo>
                  <a:cubicBezTo>
                    <a:pt x="2097881" y="128587"/>
                    <a:pt x="2089944" y="106362"/>
                    <a:pt x="2074069" y="90487"/>
                  </a:cubicBezTo>
                  <a:cubicBezTo>
                    <a:pt x="2058194" y="74612"/>
                    <a:pt x="2037556" y="66675"/>
                    <a:pt x="2012156" y="66675"/>
                  </a:cubicBezTo>
                  <a:close/>
                  <a:moveTo>
                    <a:pt x="1116806" y="66675"/>
                  </a:moveTo>
                  <a:lnTo>
                    <a:pt x="1116806" y="209550"/>
                  </a:lnTo>
                  <a:lnTo>
                    <a:pt x="1173956" y="209550"/>
                  </a:lnTo>
                  <a:cubicBezTo>
                    <a:pt x="1193006" y="209550"/>
                    <a:pt x="1207294" y="204787"/>
                    <a:pt x="1216819" y="195262"/>
                  </a:cubicBezTo>
                  <a:cubicBezTo>
                    <a:pt x="1226344" y="185737"/>
                    <a:pt x="1231106" y="166687"/>
                    <a:pt x="1231106" y="138112"/>
                  </a:cubicBezTo>
                  <a:cubicBezTo>
                    <a:pt x="1231106" y="109537"/>
                    <a:pt x="1226344" y="90487"/>
                    <a:pt x="1216819" y="80962"/>
                  </a:cubicBezTo>
                  <a:cubicBezTo>
                    <a:pt x="1207294" y="71437"/>
                    <a:pt x="1193006" y="66675"/>
                    <a:pt x="1173956" y="66675"/>
                  </a:cubicBezTo>
                  <a:close/>
                  <a:moveTo>
                    <a:pt x="545307" y="66675"/>
                  </a:moveTo>
                  <a:lnTo>
                    <a:pt x="545307" y="428625"/>
                  </a:lnTo>
                  <a:lnTo>
                    <a:pt x="581025" y="428625"/>
                  </a:lnTo>
                  <a:cubicBezTo>
                    <a:pt x="609600" y="428625"/>
                    <a:pt x="631032" y="421481"/>
                    <a:pt x="645319" y="407193"/>
                  </a:cubicBezTo>
                  <a:cubicBezTo>
                    <a:pt x="661194" y="391318"/>
                    <a:pt x="669132" y="365918"/>
                    <a:pt x="669132" y="330993"/>
                  </a:cubicBezTo>
                  <a:lnTo>
                    <a:pt x="669132" y="157162"/>
                  </a:lnTo>
                  <a:cubicBezTo>
                    <a:pt x="669132" y="128587"/>
                    <a:pt x="661194" y="106362"/>
                    <a:pt x="645319" y="90487"/>
                  </a:cubicBezTo>
                  <a:cubicBezTo>
                    <a:pt x="629444" y="74612"/>
                    <a:pt x="608807" y="66675"/>
                    <a:pt x="583407" y="66675"/>
                  </a:cubicBezTo>
                  <a:close/>
                  <a:moveTo>
                    <a:pt x="3064669" y="4762"/>
                  </a:moveTo>
                  <a:lnTo>
                    <a:pt x="3278981" y="4762"/>
                  </a:lnTo>
                  <a:lnTo>
                    <a:pt x="3278981" y="66675"/>
                  </a:lnTo>
                  <a:lnTo>
                    <a:pt x="3131344" y="66675"/>
                  </a:lnTo>
                  <a:lnTo>
                    <a:pt x="3131344" y="211931"/>
                  </a:lnTo>
                  <a:lnTo>
                    <a:pt x="3262313" y="211931"/>
                  </a:lnTo>
                  <a:lnTo>
                    <a:pt x="3262313" y="273843"/>
                  </a:lnTo>
                  <a:lnTo>
                    <a:pt x="3131344" y="273843"/>
                  </a:lnTo>
                  <a:lnTo>
                    <a:pt x="3131344" y="428625"/>
                  </a:lnTo>
                  <a:lnTo>
                    <a:pt x="3283744" y="428625"/>
                  </a:lnTo>
                  <a:lnTo>
                    <a:pt x="3283744" y="490537"/>
                  </a:lnTo>
                  <a:lnTo>
                    <a:pt x="3064669" y="490537"/>
                  </a:lnTo>
                  <a:close/>
                  <a:moveTo>
                    <a:pt x="2486025" y="4762"/>
                  </a:moveTo>
                  <a:lnTo>
                    <a:pt x="2550319" y="4762"/>
                  </a:lnTo>
                  <a:lnTo>
                    <a:pt x="2662238" y="316706"/>
                  </a:lnTo>
                  <a:lnTo>
                    <a:pt x="2662238" y="4762"/>
                  </a:lnTo>
                  <a:lnTo>
                    <a:pt x="2728913" y="4762"/>
                  </a:lnTo>
                  <a:lnTo>
                    <a:pt x="2728913" y="490537"/>
                  </a:lnTo>
                  <a:lnTo>
                    <a:pt x="2662238" y="490537"/>
                  </a:lnTo>
                  <a:lnTo>
                    <a:pt x="2552700" y="197643"/>
                  </a:lnTo>
                  <a:lnTo>
                    <a:pt x="2552700" y="490537"/>
                  </a:lnTo>
                  <a:lnTo>
                    <a:pt x="2486025" y="490537"/>
                  </a:lnTo>
                  <a:close/>
                  <a:moveTo>
                    <a:pt x="2207419" y="4762"/>
                  </a:moveTo>
                  <a:lnTo>
                    <a:pt x="2421731" y="4762"/>
                  </a:lnTo>
                  <a:lnTo>
                    <a:pt x="2421731" y="66675"/>
                  </a:lnTo>
                  <a:lnTo>
                    <a:pt x="2274094" y="66675"/>
                  </a:lnTo>
                  <a:lnTo>
                    <a:pt x="2274094" y="211931"/>
                  </a:lnTo>
                  <a:lnTo>
                    <a:pt x="2405063" y="211931"/>
                  </a:lnTo>
                  <a:lnTo>
                    <a:pt x="2405063" y="273843"/>
                  </a:lnTo>
                  <a:lnTo>
                    <a:pt x="2274094" y="273843"/>
                  </a:lnTo>
                  <a:lnTo>
                    <a:pt x="2274094" y="428625"/>
                  </a:lnTo>
                  <a:lnTo>
                    <a:pt x="2426494" y="428625"/>
                  </a:lnTo>
                  <a:lnTo>
                    <a:pt x="2426494" y="490537"/>
                  </a:lnTo>
                  <a:lnTo>
                    <a:pt x="2207419" y="490537"/>
                  </a:lnTo>
                  <a:close/>
                  <a:moveTo>
                    <a:pt x="1907381" y="4762"/>
                  </a:moveTo>
                  <a:lnTo>
                    <a:pt x="2016919" y="4762"/>
                  </a:lnTo>
                  <a:cubicBezTo>
                    <a:pt x="2058194" y="4762"/>
                    <a:pt x="2093913" y="19843"/>
                    <a:pt x="2124075" y="50006"/>
                  </a:cubicBezTo>
                  <a:cubicBezTo>
                    <a:pt x="2151063" y="76993"/>
                    <a:pt x="2164556" y="112712"/>
                    <a:pt x="2164556" y="157162"/>
                  </a:cubicBezTo>
                  <a:lnTo>
                    <a:pt x="2164556" y="323850"/>
                  </a:lnTo>
                  <a:cubicBezTo>
                    <a:pt x="2164556" y="377825"/>
                    <a:pt x="2151063" y="418306"/>
                    <a:pt x="2124075" y="445293"/>
                  </a:cubicBezTo>
                  <a:cubicBezTo>
                    <a:pt x="2093913" y="475456"/>
                    <a:pt x="2051050" y="490537"/>
                    <a:pt x="1995488" y="490537"/>
                  </a:cubicBezTo>
                  <a:lnTo>
                    <a:pt x="1907381" y="490537"/>
                  </a:lnTo>
                  <a:close/>
                  <a:moveTo>
                    <a:pt x="1628775" y="4762"/>
                  </a:moveTo>
                  <a:lnTo>
                    <a:pt x="1693069" y="4762"/>
                  </a:lnTo>
                  <a:lnTo>
                    <a:pt x="1804988" y="316706"/>
                  </a:lnTo>
                  <a:lnTo>
                    <a:pt x="1804988" y="4762"/>
                  </a:lnTo>
                  <a:lnTo>
                    <a:pt x="1871663" y="4762"/>
                  </a:lnTo>
                  <a:lnTo>
                    <a:pt x="1871663" y="490537"/>
                  </a:lnTo>
                  <a:lnTo>
                    <a:pt x="1804988" y="490537"/>
                  </a:lnTo>
                  <a:lnTo>
                    <a:pt x="1695450" y="197643"/>
                  </a:lnTo>
                  <a:lnTo>
                    <a:pt x="1695450" y="490537"/>
                  </a:lnTo>
                  <a:lnTo>
                    <a:pt x="1628775" y="490537"/>
                  </a:lnTo>
                  <a:close/>
                  <a:moveTo>
                    <a:pt x="1350169" y="4762"/>
                  </a:moveTo>
                  <a:lnTo>
                    <a:pt x="1564481" y="4762"/>
                  </a:lnTo>
                  <a:lnTo>
                    <a:pt x="1564481" y="66675"/>
                  </a:lnTo>
                  <a:lnTo>
                    <a:pt x="1416844" y="66675"/>
                  </a:lnTo>
                  <a:lnTo>
                    <a:pt x="1416844" y="211931"/>
                  </a:lnTo>
                  <a:lnTo>
                    <a:pt x="1547813" y="211931"/>
                  </a:lnTo>
                  <a:lnTo>
                    <a:pt x="1547813" y="273843"/>
                  </a:lnTo>
                  <a:lnTo>
                    <a:pt x="1416844" y="273843"/>
                  </a:lnTo>
                  <a:lnTo>
                    <a:pt x="1416844" y="428625"/>
                  </a:lnTo>
                  <a:lnTo>
                    <a:pt x="1569244" y="428625"/>
                  </a:lnTo>
                  <a:lnTo>
                    <a:pt x="1569244" y="490537"/>
                  </a:lnTo>
                  <a:lnTo>
                    <a:pt x="1350169" y="490537"/>
                  </a:lnTo>
                  <a:close/>
                  <a:moveTo>
                    <a:pt x="1050131" y="4762"/>
                  </a:moveTo>
                  <a:lnTo>
                    <a:pt x="1173956" y="4762"/>
                  </a:lnTo>
                  <a:cubicBezTo>
                    <a:pt x="1212056" y="4762"/>
                    <a:pt x="1241425" y="15081"/>
                    <a:pt x="1262063" y="35718"/>
                  </a:cubicBezTo>
                  <a:cubicBezTo>
                    <a:pt x="1284288" y="57943"/>
                    <a:pt x="1295400" y="92075"/>
                    <a:pt x="1295400" y="138112"/>
                  </a:cubicBezTo>
                  <a:cubicBezTo>
                    <a:pt x="1295400" y="184150"/>
                    <a:pt x="1284288" y="218281"/>
                    <a:pt x="1262063" y="240506"/>
                  </a:cubicBezTo>
                  <a:cubicBezTo>
                    <a:pt x="1241425" y="261143"/>
                    <a:pt x="1212056" y="271462"/>
                    <a:pt x="1173956" y="271462"/>
                  </a:cubicBezTo>
                  <a:lnTo>
                    <a:pt x="1116806" y="271462"/>
                  </a:lnTo>
                  <a:lnTo>
                    <a:pt x="1116806" y="490537"/>
                  </a:lnTo>
                  <a:lnTo>
                    <a:pt x="1050131" y="490537"/>
                  </a:lnTo>
                  <a:close/>
                  <a:moveTo>
                    <a:pt x="778669" y="4762"/>
                  </a:moveTo>
                  <a:lnTo>
                    <a:pt x="992981" y="4762"/>
                  </a:lnTo>
                  <a:lnTo>
                    <a:pt x="992981" y="66675"/>
                  </a:lnTo>
                  <a:lnTo>
                    <a:pt x="845344" y="66675"/>
                  </a:lnTo>
                  <a:lnTo>
                    <a:pt x="845344" y="211931"/>
                  </a:lnTo>
                  <a:lnTo>
                    <a:pt x="976313" y="211931"/>
                  </a:lnTo>
                  <a:lnTo>
                    <a:pt x="976313" y="273843"/>
                  </a:lnTo>
                  <a:lnTo>
                    <a:pt x="845344" y="273843"/>
                  </a:lnTo>
                  <a:lnTo>
                    <a:pt x="845344" y="428625"/>
                  </a:lnTo>
                  <a:lnTo>
                    <a:pt x="997744" y="428625"/>
                  </a:lnTo>
                  <a:lnTo>
                    <a:pt x="997744" y="490537"/>
                  </a:lnTo>
                  <a:lnTo>
                    <a:pt x="778669" y="490537"/>
                  </a:lnTo>
                  <a:close/>
                  <a:moveTo>
                    <a:pt x="478631" y="4762"/>
                  </a:moveTo>
                  <a:lnTo>
                    <a:pt x="588169" y="4762"/>
                  </a:lnTo>
                  <a:cubicBezTo>
                    <a:pt x="629444" y="4762"/>
                    <a:pt x="665163" y="19843"/>
                    <a:pt x="695325" y="50006"/>
                  </a:cubicBezTo>
                  <a:cubicBezTo>
                    <a:pt x="722313" y="76993"/>
                    <a:pt x="735807" y="112712"/>
                    <a:pt x="735807" y="157162"/>
                  </a:cubicBezTo>
                  <a:lnTo>
                    <a:pt x="735807" y="323850"/>
                  </a:lnTo>
                  <a:cubicBezTo>
                    <a:pt x="735807" y="377825"/>
                    <a:pt x="722313" y="418306"/>
                    <a:pt x="695325" y="445293"/>
                  </a:cubicBezTo>
                  <a:cubicBezTo>
                    <a:pt x="665163" y="475456"/>
                    <a:pt x="622300" y="490537"/>
                    <a:pt x="566738" y="490537"/>
                  </a:cubicBezTo>
                  <a:lnTo>
                    <a:pt x="478631" y="490537"/>
                  </a:lnTo>
                  <a:close/>
                  <a:moveTo>
                    <a:pt x="200025" y="4762"/>
                  </a:moveTo>
                  <a:lnTo>
                    <a:pt x="264319" y="4762"/>
                  </a:lnTo>
                  <a:lnTo>
                    <a:pt x="376238" y="316706"/>
                  </a:lnTo>
                  <a:lnTo>
                    <a:pt x="376238" y="4762"/>
                  </a:lnTo>
                  <a:lnTo>
                    <a:pt x="442913" y="4762"/>
                  </a:lnTo>
                  <a:lnTo>
                    <a:pt x="442913" y="490537"/>
                  </a:lnTo>
                  <a:lnTo>
                    <a:pt x="376238" y="490537"/>
                  </a:lnTo>
                  <a:lnTo>
                    <a:pt x="266700" y="197643"/>
                  </a:lnTo>
                  <a:lnTo>
                    <a:pt x="266700" y="490537"/>
                  </a:lnTo>
                  <a:lnTo>
                    <a:pt x="200025" y="490537"/>
                  </a:lnTo>
                  <a:close/>
                  <a:moveTo>
                    <a:pt x="0" y="4762"/>
                  </a:moveTo>
                  <a:lnTo>
                    <a:pt x="66675" y="4762"/>
                  </a:lnTo>
                  <a:lnTo>
                    <a:pt x="66675" y="490537"/>
                  </a:lnTo>
                  <a:lnTo>
                    <a:pt x="0" y="490537"/>
                  </a:lnTo>
                  <a:close/>
                  <a:moveTo>
                    <a:pt x="2890838" y="0"/>
                  </a:moveTo>
                  <a:cubicBezTo>
                    <a:pt x="2930525" y="0"/>
                    <a:pt x="2963069" y="12700"/>
                    <a:pt x="2988469" y="38100"/>
                  </a:cubicBezTo>
                  <a:cubicBezTo>
                    <a:pt x="3010694" y="60325"/>
                    <a:pt x="3021806" y="87312"/>
                    <a:pt x="3021806" y="119062"/>
                  </a:cubicBezTo>
                  <a:lnTo>
                    <a:pt x="3021806" y="157162"/>
                  </a:lnTo>
                  <a:lnTo>
                    <a:pt x="2955131" y="157162"/>
                  </a:lnTo>
                  <a:lnTo>
                    <a:pt x="2955131" y="133350"/>
                  </a:lnTo>
                  <a:cubicBezTo>
                    <a:pt x="2955131" y="109537"/>
                    <a:pt x="2949575" y="92075"/>
                    <a:pt x="2938463" y="80962"/>
                  </a:cubicBezTo>
                  <a:cubicBezTo>
                    <a:pt x="2927350" y="69850"/>
                    <a:pt x="2913063" y="64293"/>
                    <a:pt x="2895600" y="64293"/>
                  </a:cubicBezTo>
                  <a:cubicBezTo>
                    <a:pt x="2876550" y="64293"/>
                    <a:pt x="2861469" y="69850"/>
                    <a:pt x="2850356" y="80962"/>
                  </a:cubicBezTo>
                  <a:cubicBezTo>
                    <a:pt x="2837656" y="93662"/>
                    <a:pt x="2831306" y="111125"/>
                    <a:pt x="2831306" y="133350"/>
                  </a:cubicBezTo>
                  <a:lnTo>
                    <a:pt x="2831306" y="361950"/>
                  </a:lnTo>
                  <a:cubicBezTo>
                    <a:pt x="2831306" y="385762"/>
                    <a:pt x="2837656" y="404018"/>
                    <a:pt x="2850356" y="416718"/>
                  </a:cubicBezTo>
                  <a:cubicBezTo>
                    <a:pt x="2861469" y="427831"/>
                    <a:pt x="2876550" y="433387"/>
                    <a:pt x="2895600" y="433387"/>
                  </a:cubicBezTo>
                  <a:cubicBezTo>
                    <a:pt x="2914650" y="433387"/>
                    <a:pt x="2929731" y="427831"/>
                    <a:pt x="2940844" y="416718"/>
                  </a:cubicBezTo>
                  <a:cubicBezTo>
                    <a:pt x="2950369" y="407193"/>
                    <a:pt x="2955131" y="388937"/>
                    <a:pt x="2955131" y="361950"/>
                  </a:cubicBezTo>
                  <a:lnTo>
                    <a:pt x="2955131" y="321468"/>
                  </a:lnTo>
                  <a:lnTo>
                    <a:pt x="3021806" y="321468"/>
                  </a:lnTo>
                  <a:lnTo>
                    <a:pt x="3021806" y="361950"/>
                  </a:lnTo>
                  <a:cubicBezTo>
                    <a:pt x="3021806" y="406400"/>
                    <a:pt x="3010694" y="439737"/>
                    <a:pt x="2988469" y="461962"/>
                  </a:cubicBezTo>
                  <a:cubicBezTo>
                    <a:pt x="2966244" y="484187"/>
                    <a:pt x="2936081" y="495300"/>
                    <a:pt x="2897981" y="495300"/>
                  </a:cubicBezTo>
                  <a:cubicBezTo>
                    <a:pt x="2851944" y="495300"/>
                    <a:pt x="2818606" y="484981"/>
                    <a:pt x="2797969" y="464343"/>
                  </a:cubicBezTo>
                  <a:cubicBezTo>
                    <a:pt x="2775744" y="442118"/>
                    <a:pt x="2764631" y="407987"/>
                    <a:pt x="2764631" y="361950"/>
                  </a:cubicBezTo>
                  <a:lnTo>
                    <a:pt x="2764631" y="119062"/>
                  </a:lnTo>
                  <a:cubicBezTo>
                    <a:pt x="2764631" y="87312"/>
                    <a:pt x="2775744" y="60325"/>
                    <a:pt x="2797969" y="38100"/>
                  </a:cubicBezTo>
                  <a:cubicBezTo>
                    <a:pt x="2823369" y="12700"/>
                    <a:pt x="2854325" y="0"/>
                    <a:pt x="2890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0" spc="-150"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sp>
        <p:nvSpPr>
          <p:cNvPr id="89" name="Freeform: Shape 118">
            <a:extLst>
              <a:ext uri="{FF2B5EF4-FFF2-40B4-BE49-F238E27FC236}">
                <a16:creationId xmlns:a16="http://schemas.microsoft.com/office/drawing/2014/main" id="{1EC2274F-27B8-4ECC-9E75-D6AC4F9BC89C}"/>
              </a:ext>
            </a:extLst>
          </p:cNvPr>
          <p:cNvSpPr/>
          <p:nvPr/>
        </p:nvSpPr>
        <p:spPr>
          <a:xfrm>
            <a:off x="10070112" y="753957"/>
            <a:ext cx="1926339" cy="5823165"/>
          </a:xfrm>
          <a:custGeom>
            <a:avLst/>
            <a:gdLst>
              <a:gd name="connsiteX0" fmla="*/ 540340 w 931652"/>
              <a:gd name="connsiteY0" fmla="*/ 2187708 h 2816304"/>
              <a:gd name="connsiteX1" fmla="*/ 478401 w 931652"/>
              <a:gd name="connsiteY1" fmla="*/ 2223640 h 2816304"/>
              <a:gd name="connsiteX2" fmla="*/ 473610 w 931652"/>
              <a:gd name="connsiteY2" fmla="*/ 2234933 h 2816304"/>
              <a:gd name="connsiteX3" fmla="*/ 485587 w 931652"/>
              <a:gd name="connsiteY3" fmla="*/ 2235617 h 2816304"/>
              <a:gd name="connsiteX4" fmla="*/ 517412 w 931652"/>
              <a:gd name="connsiteY4" fmla="*/ 2218849 h 2816304"/>
              <a:gd name="connsiteX5" fmla="*/ 531443 w 931652"/>
              <a:gd name="connsiteY5" fmla="*/ 2214742 h 2816304"/>
              <a:gd name="connsiteX6" fmla="*/ 532469 w 931652"/>
              <a:gd name="connsiteY6" fmla="*/ 2230141 h 2816304"/>
              <a:gd name="connsiteX7" fmla="*/ 511595 w 931652"/>
              <a:gd name="connsiteY7" fmla="*/ 2376947 h 2816304"/>
              <a:gd name="connsiteX8" fmla="*/ 517070 w 931652"/>
              <a:gd name="connsiteY8" fmla="*/ 2389267 h 2816304"/>
              <a:gd name="connsiteX9" fmla="*/ 531443 w 931652"/>
              <a:gd name="connsiteY9" fmla="*/ 2380369 h 2816304"/>
              <a:gd name="connsiteX10" fmla="*/ 552317 w 931652"/>
              <a:gd name="connsiteY10" fmla="*/ 2201396 h 2816304"/>
              <a:gd name="connsiteX11" fmla="*/ 540340 w 931652"/>
              <a:gd name="connsiteY11" fmla="*/ 2187708 h 2816304"/>
              <a:gd name="connsiteX12" fmla="*/ 135513 w 931652"/>
              <a:gd name="connsiteY12" fmla="*/ 0 h 2816304"/>
              <a:gd name="connsiteX13" fmla="*/ 149201 w 931652"/>
              <a:gd name="connsiteY13" fmla="*/ 0 h 2816304"/>
              <a:gd name="connsiteX14" fmla="*/ 163232 w 931652"/>
              <a:gd name="connsiteY14" fmla="*/ 17452 h 2816304"/>
              <a:gd name="connsiteX15" fmla="*/ 161863 w 931652"/>
              <a:gd name="connsiteY15" fmla="*/ 65361 h 2816304"/>
              <a:gd name="connsiteX16" fmla="*/ 127300 w 931652"/>
              <a:gd name="connsiteY16" fmla="*/ 99581 h 2816304"/>
              <a:gd name="connsiteX17" fmla="*/ 122167 w 931652"/>
              <a:gd name="connsiteY17" fmla="*/ 103688 h 2816304"/>
              <a:gd name="connsiteX18" fmla="*/ 157414 w 931652"/>
              <a:gd name="connsiteY18" fmla="*/ 113269 h 2816304"/>
              <a:gd name="connsiteX19" fmla="*/ 191977 w 931652"/>
              <a:gd name="connsiteY19" fmla="*/ 164258 h 2816304"/>
              <a:gd name="connsiteX20" fmla="*/ 196425 w 931652"/>
              <a:gd name="connsiteY20" fmla="*/ 190265 h 2816304"/>
              <a:gd name="connsiteX21" fmla="*/ 192661 w 931652"/>
              <a:gd name="connsiteY21" fmla="*/ 213194 h 2816304"/>
              <a:gd name="connsiteX22" fmla="*/ 163232 w 931652"/>
              <a:gd name="connsiteY22" fmla="*/ 224143 h 2816304"/>
              <a:gd name="connsiteX23" fmla="*/ 152281 w 931652"/>
              <a:gd name="connsiteY23" fmla="*/ 230987 h 2816304"/>
              <a:gd name="connsiteX24" fmla="*/ 144410 w 931652"/>
              <a:gd name="connsiteY24" fmla="*/ 256995 h 2816304"/>
              <a:gd name="connsiteX25" fmla="*/ 143042 w 931652"/>
              <a:gd name="connsiteY25" fmla="*/ 287451 h 2816304"/>
              <a:gd name="connsiteX26" fmla="*/ 172813 w 931652"/>
              <a:gd name="connsiteY26" fmla="*/ 369923 h 2816304"/>
              <a:gd name="connsiteX27" fmla="*/ 172129 w 931652"/>
              <a:gd name="connsiteY27" fmla="*/ 416121 h 2816304"/>
              <a:gd name="connsiteX28" fmla="*/ 179999 w 931652"/>
              <a:gd name="connsiteY28" fmla="*/ 514675 h 2816304"/>
              <a:gd name="connsiteX29" fmla="*/ 213536 w 931652"/>
              <a:gd name="connsiteY29" fmla="*/ 697069 h 2816304"/>
              <a:gd name="connsiteX30" fmla="*/ 223802 w 931652"/>
              <a:gd name="connsiteY30" fmla="*/ 709388 h 2816304"/>
              <a:gd name="connsiteX31" fmla="*/ 304219 w 931652"/>
              <a:gd name="connsiteY31" fmla="*/ 712811 h 2816304"/>
              <a:gd name="connsiteX32" fmla="*/ 331253 w 931652"/>
              <a:gd name="connsiteY32" fmla="*/ 691595 h 2816304"/>
              <a:gd name="connsiteX33" fmla="*/ 322698 w 931652"/>
              <a:gd name="connsiteY33" fmla="*/ 670036 h 2816304"/>
              <a:gd name="connsiteX34" fmla="*/ 279239 w 931652"/>
              <a:gd name="connsiteY34" fmla="*/ 618704 h 2816304"/>
              <a:gd name="connsiteX35" fmla="*/ 340151 w 931652"/>
              <a:gd name="connsiteY35" fmla="*/ 658400 h 2816304"/>
              <a:gd name="connsiteX36" fmla="*/ 397641 w 931652"/>
              <a:gd name="connsiteY36" fmla="*/ 659428 h 2816304"/>
              <a:gd name="connsiteX37" fmla="*/ 409618 w 931652"/>
              <a:gd name="connsiteY37" fmla="*/ 626575 h 2816304"/>
              <a:gd name="connsiteX38" fmla="*/ 411671 w 931652"/>
              <a:gd name="connsiteY38" fmla="*/ 599199 h 2816304"/>
              <a:gd name="connsiteX39" fmla="*/ 414409 w 931652"/>
              <a:gd name="connsiteY39" fmla="*/ 568401 h 2816304"/>
              <a:gd name="connsiteX40" fmla="*/ 419200 w 931652"/>
              <a:gd name="connsiteY40" fmla="*/ 572508 h 2816304"/>
              <a:gd name="connsiteX41" fmla="*/ 433915 w 931652"/>
              <a:gd name="connsiteY41" fmla="*/ 640949 h 2816304"/>
              <a:gd name="connsiteX42" fmla="*/ 485930 w 931652"/>
              <a:gd name="connsiteY42" fmla="*/ 661139 h 2816304"/>
              <a:gd name="connsiteX43" fmla="*/ 537260 w 931652"/>
              <a:gd name="connsiteY43" fmla="*/ 621442 h 2816304"/>
              <a:gd name="connsiteX44" fmla="*/ 555055 w 931652"/>
              <a:gd name="connsiteY44" fmla="*/ 613914 h 2816304"/>
              <a:gd name="connsiteX45" fmla="*/ 513306 w 931652"/>
              <a:gd name="connsiteY45" fmla="*/ 667983 h 2816304"/>
              <a:gd name="connsiteX46" fmla="*/ 515359 w 931652"/>
              <a:gd name="connsiteY46" fmla="*/ 700149 h 2816304"/>
              <a:gd name="connsiteX47" fmla="*/ 542393 w 931652"/>
              <a:gd name="connsiteY47" fmla="*/ 703913 h 2816304"/>
              <a:gd name="connsiteX48" fmla="*/ 628971 w 931652"/>
              <a:gd name="connsiteY48" fmla="*/ 682012 h 2816304"/>
              <a:gd name="connsiteX49" fmla="*/ 547869 w 931652"/>
              <a:gd name="connsiteY49" fmla="*/ 723762 h 2816304"/>
              <a:gd name="connsiteX50" fmla="*/ 533496 w 931652"/>
              <a:gd name="connsiteY50" fmla="*/ 737107 h 2816304"/>
              <a:gd name="connsiteX51" fmla="*/ 552659 w 931652"/>
              <a:gd name="connsiteY51" fmla="*/ 757297 h 2816304"/>
              <a:gd name="connsiteX52" fmla="*/ 616309 w 931652"/>
              <a:gd name="connsiteY52" fmla="*/ 764483 h 2816304"/>
              <a:gd name="connsiteX53" fmla="*/ 599541 w 931652"/>
              <a:gd name="connsiteY53" fmla="*/ 769616 h 2816304"/>
              <a:gd name="connsiteX54" fmla="*/ 546842 w 931652"/>
              <a:gd name="connsiteY54" fmla="*/ 775434 h 2816304"/>
              <a:gd name="connsiteX55" fmla="*/ 528705 w 931652"/>
              <a:gd name="connsiteY55" fmla="*/ 802811 h 2816304"/>
              <a:gd name="connsiteX56" fmla="*/ 533496 w 931652"/>
              <a:gd name="connsiteY56" fmla="*/ 820948 h 2816304"/>
              <a:gd name="connsiteX57" fmla="*/ 534865 w 931652"/>
              <a:gd name="connsiteY57" fmla="*/ 832239 h 2816304"/>
              <a:gd name="connsiteX58" fmla="*/ 533496 w 931652"/>
              <a:gd name="connsiteY58" fmla="*/ 884597 h 2816304"/>
              <a:gd name="connsiteX59" fmla="*/ 533496 w 931652"/>
              <a:gd name="connsiteY59" fmla="*/ 937296 h 2816304"/>
              <a:gd name="connsiteX60" fmla="*/ 533496 w 931652"/>
              <a:gd name="connsiteY60" fmla="*/ 954064 h 2816304"/>
              <a:gd name="connsiteX61" fmla="*/ 565321 w 931652"/>
              <a:gd name="connsiteY61" fmla="*/ 1035167 h 2816304"/>
              <a:gd name="connsiteX62" fmla="*/ 598857 w 931652"/>
              <a:gd name="connsiteY62" fmla="*/ 1060831 h 2816304"/>
              <a:gd name="connsiteX63" fmla="*/ 613914 w 931652"/>
              <a:gd name="connsiteY63" fmla="*/ 1068019 h 2816304"/>
              <a:gd name="connsiteX64" fmla="*/ 617678 w 931652"/>
              <a:gd name="connsiteY64" fmla="*/ 1076916 h 2816304"/>
              <a:gd name="connsiteX65" fmla="*/ 608781 w 931652"/>
              <a:gd name="connsiteY65" fmla="*/ 1078969 h 2816304"/>
              <a:gd name="connsiteX66" fmla="*/ 527678 w 931652"/>
              <a:gd name="connsiteY66" fmla="*/ 1034824 h 2816304"/>
              <a:gd name="connsiteX67" fmla="*/ 508857 w 931652"/>
              <a:gd name="connsiteY67" fmla="*/ 998550 h 2816304"/>
              <a:gd name="connsiteX68" fmla="*/ 490036 w 931652"/>
              <a:gd name="connsiteY68" fmla="*/ 978703 h 2816304"/>
              <a:gd name="connsiteX69" fmla="*/ 490036 w 931652"/>
              <a:gd name="connsiteY69" fmla="*/ 1006079 h 2816304"/>
              <a:gd name="connsiteX70" fmla="*/ 479085 w 931652"/>
              <a:gd name="connsiteY70" fmla="*/ 1021136 h 2816304"/>
              <a:gd name="connsiteX71" fmla="*/ 351444 w 931652"/>
              <a:gd name="connsiteY71" fmla="*/ 934558 h 2816304"/>
              <a:gd name="connsiteX72" fmla="*/ 349048 w 931652"/>
              <a:gd name="connsiteY72" fmla="*/ 930110 h 2816304"/>
              <a:gd name="connsiteX73" fmla="*/ 301482 w 931652"/>
              <a:gd name="connsiteY73" fmla="*/ 882543 h 2816304"/>
              <a:gd name="connsiteX74" fmla="*/ 299429 w 931652"/>
              <a:gd name="connsiteY74" fmla="*/ 861670 h 2816304"/>
              <a:gd name="connsiteX75" fmla="*/ 312775 w 931652"/>
              <a:gd name="connsiteY75" fmla="*/ 838741 h 2816304"/>
              <a:gd name="connsiteX76" fmla="*/ 319619 w 931652"/>
              <a:gd name="connsiteY76" fmla="*/ 789123 h 2816304"/>
              <a:gd name="connsiteX77" fmla="*/ 262813 w 931652"/>
              <a:gd name="connsiteY77" fmla="*/ 777487 h 2816304"/>
              <a:gd name="connsiteX78" fmla="*/ 252547 w 931652"/>
              <a:gd name="connsiteY78" fmla="*/ 791518 h 2816304"/>
              <a:gd name="connsiteX79" fmla="*/ 264866 w 931652"/>
              <a:gd name="connsiteY79" fmla="*/ 862695 h 2816304"/>
              <a:gd name="connsiteX80" fmla="*/ 272737 w 931652"/>
              <a:gd name="connsiteY80" fmla="*/ 877753 h 2816304"/>
              <a:gd name="connsiteX81" fmla="*/ 330569 w 931652"/>
              <a:gd name="connsiteY81" fmla="*/ 939691 h 2816304"/>
              <a:gd name="connsiteX82" fmla="*/ 377109 w 931652"/>
              <a:gd name="connsiteY82" fmla="*/ 996498 h 2816304"/>
              <a:gd name="connsiteX83" fmla="*/ 439048 w 931652"/>
              <a:gd name="connsiteY83" fmla="*/ 1030033 h 2816304"/>
              <a:gd name="connsiteX84" fmla="*/ 473610 w 931652"/>
              <a:gd name="connsiteY84" fmla="*/ 1036536 h 2816304"/>
              <a:gd name="connsiteX85" fmla="*/ 438363 w 931652"/>
              <a:gd name="connsiteY85" fmla="*/ 1062542 h 2816304"/>
              <a:gd name="connsiteX86" fmla="*/ 431519 w 931652"/>
              <a:gd name="connsiteY86" fmla="*/ 1076231 h 2816304"/>
              <a:gd name="connsiteX87" fmla="*/ 447603 w 931652"/>
              <a:gd name="connsiteY87" fmla="*/ 1073152 h 2816304"/>
              <a:gd name="connsiteX88" fmla="*/ 493116 w 931652"/>
              <a:gd name="connsiteY88" fmla="*/ 1050908 h 2816304"/>
              <a:gd name="connsiteX89" fmla="*/ 515701 w 931652"/>
              <a:gd name="connsiteY89" fmla="*/ 1048512 h 2816304"/>
              <a:gd name="connsiteX90" fmla="*/ 509199 w 931652"/>
              <a:gd name="connsiteY90" fmla="*/ 1069730 h 2816304"/>
              <a:gd name="connsiteX91" fmla="*/ 484219 w 931652"/>
              <a:gd name="connsiteY91" fmla="*/ 1122087 h 2816304"/>
              <a:gd name="connsiteX92" fmla="*/ 485930 w 931652"/>
              <a:gd name="connsiteY92" fmla="*/ 1134063 h 2816304"/>
              <a:gd name="connsiteX93" fmla="*/ 494143 w 931652"/>
              <a:gd name="connsiteY93" fmla="*/ 1129957 h 2816304"/>
              <a:gd name="connsiteX94" fmla="*/ 530416 w 931652"/>
              <a:gd name="connsiteY94" fmla="*/ 1090603 h 2816304"/>
              <a:gd name="connsiteX95" fmla="*/ 562583 w 931652"/>
              <a:gd name="connsiteY95" fmla="*/ 1082733 h 2816304"/>
              <a:gd name="connsiteX96" fmla="*/ 584142 w 931652"/>
              <a:gd name="connsiteY96" fmla="*/ 1087867 h 2816304"/>
              <a:gd name="connsiteX97" fmla="*/ 654294 w 931652"/>
              <a:gd name="connsiteY97" fmla="*/ 1149463 h 2816304"/>
              <a:gd name="connsiteX98" fmla="*/ 661822 w 931652"/>
              <a:gd name="connsiteY98" fmla="*/ 1184367 h 2816304"/>
              <a:gd name="connsiteX99" fmla="*/ 711784 w 931652"/>
              <a:gd name="connsiteY99" fmla="*/ 1264785 h 2816304"/>
              <a:gd name="connsiteX100" fmla="*/ 726499 w 931652"/>
              <a:gd name="connsiteY100" fmla="*/ 1291820 h 2816304"/>
              <a:gd name="connsiteX101" fmla="*/ 695358 w 931652"/>
              <a:gd name="connsiteY101" fmla="*/ 1386952 h 2816304"/>
              <a:gd name="connsiteX102" fmla="*/ 697069 w 931652"/>
              <a:gd name="connsiteY102" fmla="*/ 1397560 h 2816304"/>
              <a:gd name="connsiteX103" fmla="*/ 707335 w 931652"/>
              <a:gd name="connsiteY103" fmla="*/ 1394138 h 2816304"/>
              <a:gd name="connsiteX104" fmla="*/ 718628 w 931652"/>
              <a:gd name="connsiteY104" fmla="*/ 1364024 h 2816304"/>
              <a:gd name="connsiteX105" fmla="*/ 747031 w 931652"/>
              <a:gd name="connsiteY105" fmla="*/ 1288055 h 2816304"/>
              <a:gd name="connsiteX106" fmla="*/ 792544 w 931652"/>
              <a:gd name="connsiteY106" fmla="*/ 1220984 h 2816304"/>
              <a:gd name="connsiteX107" fmla="*/ 814445 w 931652"/>
              <a:gd name="connsiteY107" fmla="*/ 1216192 h 2816304"/>
              <a:gd name="connsiteX108" fmla="*/ 905814 w 931652"/>
              <a:gd name="connsiteY108" fmla="*/ 1266154 h 2816304"/>
              <a:gd name="connsiteX109" fmla="*/ 924293 w 931652"/>
              <a:gd name="connsiteY109" fmla="*/ 1316459 h 2816304"/>
              <a:gd name="connsiteX110" fmla="*/ 904103 w 931652"/>
              <a:gd name="connsiteY110" fmla="*/ 1341097 h 2816304"/>
              <a:gd name="connsiteX111" fmla="*/ 898285 w 931652"/>
              <a:gd name="connsiteY111" fmla="*/ 1354100 h 2816304"/>
              <a:gd name="connsiteX112" fmla="*/ 911289 w 931652"/>
              <a:gd name="connsiteY112" fmla="*/ 1371896 h 2816304"/>
              <a:gd name="connsiteX113" fmla="*/ 918133 w 931652"/>
              <a:gd name="connsiteY113" fmla="*/ 1398245 h 2816304"/>
              <a:gd name="connsiteX114" fmla="*/ 855167 w 931652"/>
              <a:gd name="connsiteY114" fmla="*/ 1491324 h 2816304"/>
              <a:gd name="connsiteX115" fmla="*/ 831555 w 931652"/>
              <a:gd name="connsiteY115" fmla="*/ 1507749 h 2816304"/>
              <a:gd name="connsiteX116" fmla="*/ 818894 w 931652"/>
              <a:gd name="connsiteY116" fmla="*/ 1508092 h 2816304"/>
              <a:gd name="connsiteX117" fmla="*/ 821289 w 931652"/>
              <a:gd name="connsiteY117" fmla="*/ 1497141 h 2816304"/>
              <a:gd name="connsiteX118" fmla="*/ 835320 w 931652"/>
              <a:gd name="connsiteY118" fmla="*/ 1471476 h 2816304"/>
              <a:gd name="connsiteX119" fmla="*/ 835320 w 931652"/>
              <a:gd name="connsiteY119" fmla="*/ 1440677 h 2816304"/>
              <a:gd name="connsiteX120" fmla="*/ 826765 w 931652"/>
              <a:gd name="connsiteY120" fmla="*/ 1437255 h 2816304"/>
              <a:gd name="connsiteX121" fmla="*/ 824711 w 931652"/>
              <a:gd name="connsiteY121" fmla="*/ 1443073 h 2816304"/>
              <a:gd name="connsiteX122" fmla="*/ 815472 w 931652"/>
              <a:gd name="connsiteY122" fmla="*/ 1480715 h 2816304"/>
              <a:gd name="connsiteX123" fmla="*/ 774407 w 931652"/>
              <a:gd name="connsiteY123" fmla="*/ 1553605 h 2816304"/>
              <a:gd name="connsiteX124" fmla="*/ 774750 w 931652"/>
              <a:gd name="connsiteY124" fmla="*/ 1566951 h 2816304"/>
              <a:gd name="connsiteX125" fmla="*/ 786042 w 931652"/>
              <a:gd name="connsiteY125" fmla="*/ 1559764 h 2816304"/>
              <a:gd name="connsiteX126" fmla="*/ 808286 w 931652"/>
              <a:gd name="connsiteY126" fmla="*/ 1528966 h 2816304"/>
              <a:gd name="connsiteX127" fmla="*/ 784673 w 931652"/>
              <a:gd name="connsiteY127" fmla="*/ 1646342 h 2816304"/>
              <a:gd name="connsiteX128" fmla="*/ 734712 w 931652"/>
              <a:gd name="connsiteY128" fmla="*/ 1691855 h 2816304"/>
              <a:gd name="connsiteX129" fmla="*/ 717944 w 931652"/>
              <a:gd name="connsiteY129" fmla="*/ 1681589 h 2816304"/>
              <a:gd name="connsiteX130" fmla="*/ 689883 w 931652"/>
              <a:gd name="connsiteY130" fmla="*/ 1470107 h 2816304"/>
              <a:gd name="connsiteX131" fmla="*/ 682697 w 931652"/>
              <a:gd name="connsiteY131" fmla="*/ 1452997 h 2816304"/>
              <a:gd name="connsiteX132" fmla="*/ 683039 w 931652"/>
              <a:gd name="connsiteY132" fmla="*/ 1470792 h 2816304"/>
              <a:gd name="connsiteX133" fmla="*/ 674142 w 931652"/>
              <a:gd name="connsiteY133" fmla="*/ 1480715 h 2816304"/>
              <a:gd name="connsiteX134" fmla="*/ 667640 w 931652"/>
              <a:gd name="connsiteY134" fmla="*/ 1489613 h 2816304"/>
              <a:gd name="connsiteX135" fmla="*/ 679959 w 931652"/>
              <a:gd name="connsiteY135" fmla="*/ 1510145 h 2816304"/>
              <a:gd name="connsiteX136" fmla="*/ 682012 w 931652"/>
              <a:gd name="connsiteY136" fmla="*/ 1523833 h 2816304"/>
              <a:gd name="connsiteX137" fmla="*/ 682697 w 931652"/>
              <a:gd name="connsiteY137" fmla="*/ 1546418 h 2816304"/>
              <a:gd name="connsiteX138" fmla="*/ 685092 w 931652"/>
              <a:gd name="connsiteY138" fmla="*/ 1556000 h 2816304"/>
              <a:gd name="connsiteX139" fmla="*/ 696727 w 931652"/>
              <a:gd name="connsiteY139" fmla="*/ 1640525 h 2816304"/>
              <a:gd name="connsiteX140" fmla="*/ 745662 w 931652"/>
              <a:gd name="connsiteY140" fmla="*/ 1973489 h 2816304"/>
              <a:gd name="connsiteX141" fmla="*/ 719655 w 931652"/>
              <a:gd name="connsiteY141" fmla="*/ 2008393 h 2816304"/>
              <a:gd name="connsiteX142" fmla="*/ 706993 w 931652"/>
              <a:gd name="connsiteY142" fmla="*/ 1995047 h 2816304"/>
              <a:gd name="connsiteX143" fmla="*/ 699465 w 931652"/>
              <a:gd name="connsiteY143" fmla="*/ 1905390 h 2816304"/>
              <a:gd name="connsiteX144" fmla="*/ 692963 w 931652"/>
              <a:gd name="connsiteY144" fmla="*/ 1896151 h 2816304"/>
              <a:gd name="connsiteX145" fmla="*/ 689541 w 931652"/>
              <a:gd name="connsiteY145" fmla="*/ 1907101 h 2816304"/>
              <a:gd name="connsiteX146" fmla="*/ 691252 w 931652"/>
              <a:gd name="connsiteY146" fmla="*/ 1966987 h 2816304"/>
              <a:gd name="connsiteX147" fmla="*/ 677564 w 931652"/>
              <a:gd name="connsiteY147" fmla="*/ 1994021 h 2816304"/>
              <a:gd name="connsiteX148" fmla="*/ 650872 w 931652"/>
              <a:gd name="connsiteY148" fmla="*/ 2012158 h 2816304"/>
              <a:gd name="connsiteX149" fmla="*/ 646081 w 931652"/>
              <a:gd name="connsiteY149" fmla="*/ 2024819 h 2816304"/>
              <a:gd name="connsiteX150" fmla="*/ 658400 w 931652"/>
              <a:gd name="connsiteY150" fmla="*/ 2024477 h 2816304"/>
              <a:gd name="connsiteX151" fmla="*/ 678248 w 931652"/>
              <a:gd name="connsiteY151" fmla="*/ 2011474 h 2816304"/>
              <a:gd name="connsiteX152" fmla="*/ 689541 w 931652"/>
              <a:gd name="connsiteY152" fmla="*/ 2015922 h 2816304"/>
              <a:gd name="connsiteX153" fmla="*/ 663876 w 931652"/>
              <a:gd name="connsiteY153" fmla="*/ 2048089 h 2816304"/>
              <a:gd name="connsiteX154" fmla="*/ 648476 w 931652"/>
              <a:gd name="connsiteY154" fmla="*/ 2053564 h 2816304"/>
              <a:gd name="connsiteX155" fmla="*/ 660796 w 931652"/>
              <a:gd name="connsiteY155" fmla="*/ 2063830 h 2816304"/>
              <a:gd name="connsiteX156" fmla="*/ 684750 w 931652"/>
              <a:gd name="connsiteY156" fmla="*/ 2093602 h 2816304"/>
              <a:gd name="connsiteX157" fmla="*/ 689883 w 931652"/>
              <a:gd name="connsiteY157" fmla="*/ 2370787 h 2816304"/>
              <a:gd name="connsiteX158" fmla="*/ 708020 w 931652"/>
              <a:gd name="connsiteY158" fmla="*/ 2388582 h 2816304"/>
              <a:gd name="connsiteX159" fmla="*/ 783305 w 931652"/>
              <a:gd name="connsiteY159" fmla="*/ 2387555 h 2816304"/>
              <a:gd name="connsiteX160" fmla="*/ 800757 w 931652"/>
              <a:gd name="connsiteY160" fmla="*/ 2404323 h 2816304"/>
              <a:gd name="connsiteX161" fmla="*/ 803495 w 931652"/>
              <a:gd name="connsiteY161" fmla="*/ 2556946 h 2816304"/>
              <a:gd name="connsiteX162" fmla="*/ 845928 w 931652"/>
              <a:gd name="connsiteY162" fmla="*/ 2560368 h 2816304"/>
              <a:gd name="connsiteX163" fmla="*/ 862012 w 931652"/>
              <a:gd name="connsiteY163" fmla="*/ 2576795 h 2816304"/>
              <a:gd name="connsiteX164" fmla="*/ 862012 w 931652"/>
              <a:gd name="connsiteY164" fmla="*/ 2790671 h 2816304"/>
              <a:gd name="connsiteX165" fmla="*/ 862659 w 931652"/>
              <a:gd name="connsiteY165" fmla="*/ 2814914 h 2816304"/>
              <a:gd name="connsiteX166" fmla="*/ 863168 w 931652"/>
              <a:gd name="connsiteY166" fmla="*/ 2816304 h 2816304"/>
              <a:gd name="connsiteX167" fmla="*/ 1349 w 931652"/>
              <a:gd name="connsiteY167" fmla="*/ 2816304 h 2816304"/>
              <a:gd name="connsiteX168" fmla="*/ 0 w 931652"/>
              <a:gd name="connsiteY168" fmla="*/ 2580216 h 2816304"/>
              <a:gd name="connsiteX169" fmla="*/ 16084 w 931652"/>
              <a:gd name="connsiteY169" fmla="*/ 2563790 h 2816304"/>
              <a:gd name="connsiteX170" fmla="*/ 93080 w 931652"/>
              <a:gd name="connsiteY170" fmla="*/ 2564132 h 2816304"/>
              <a:gd name="connsiteX171" fmla="*/ 108137 w 931652"/>
              <a:gd name="connsiteY171" fmla="*/ 2548391 h 2816304"/>
              <a:gd name="connsiteX172" fmla="*/ 106768 w 931652"/>
              <a:gd name="connsiteY172" fmla="*/ 2409798 h 2816304"/>
              <a:gd name="connsiteX173" fmla="*/ 124905 w 931652"/>
              <a:gd name="connsiteY173" fmla="*/ 2392004 h 2816304"/>
              <a:gd name="connsiteX174" fmla="*/ 154334 w 931652"/>
              <a:gd name="connsiteY174" fmla="*/ 2389608 h 2816304"/>
              <a:gd name="connsiteX175" fmla="*/ 184106 w 931652"/>
              <a:gd name="connsiteY175" fmla="*/ 2359152 h 2816304"/>
              <a:gd name="connsiteX176" fmla="*/ 178288 w 931652"/>
              <a:gd name="connsiteY176" fmla="*/ 2343753 h 2816304"/>
              <a:gd name="connsiteX177" fmla="*/ 170418 w 931652"/>
              <a:gd name="connsiteY177" fmla="*/ 2336225 h 2816304"/>
              <a:gd name="connsiteX178" fmla="*/ 164600 w 931652"/>
              <a:gd name="connsiteY178" fmla="*/ 2311244 h 2816304"/>
              <a:gd name="connsiteX179" fmla="*/ 160494 w 931652"/>
              <a:gd name="connsiteY179" fmla="*/ 2159305 h 2816304"/>
              <a:gd name="connsiteX180" fmla="*/ 216273 w 931652"/>
              <a:gd name="connsiteY180" fmla="*/ 2061777 h 2816304"/>
              <a:gd name="connsiteX181" fmla="*/ 245360 w 931652"/>
              <a:gd name="connsiteY181" fmla="*/ 2041245 h 2816304"/>
              <a:gd name="connsiteX182" fmla="*/ 250836 w 931652"/>
              <a:gd name="connsiteY182" fmla="*/ 2014895 h 2816304"/>
              <a:gd name="connsiteX183" fmla="*/ 252547 w 931652"/>
              <a:gd name="connsiteY183" fmla="*/ 2007367 h 2816304"/>
              <a:gd name="connsiteX184" fmla="*/ 251862 w 931652"/>
              <a:gd name="connsiteY184" fmla="*/ 1993679 h 2816304"/>
              <a:gd name="connsiteX185" fmla="*/ 241254 w 931652"/>
              <a:gd name="connsiteY185" fmla="*/ 2003603 h 2816304"/>
              <a:gd name="connsiteX186" fmla="*/ 188897 w 931652"/>
              <a:gd name="connsiteY186" fmla="*/ 2063488 h 2816304"/>
              <a:gd name="connsiteX187" fmla="*/ 175551 w 931652"/>
              <a:gd name="connsiteY187" fmla="*/ 2056986 h 2816304"/>
              <a:gd name="connsiteX188" fmla="*/ 178973 w 931652"/>
              <a:gd name="connsiteY188" fmla="*/ 2007709 h 2816304"/>
              <a:gd name="connsiteX189" fmla="*/ 182395 w 931652"/>
              <a:gd name="connsiteY189" fmla="*/ 1921132 h 2816304"/>
              <a:gd name="connsiteX190" fmla="*/ 185817 w 931652"/>
              <a:gd name="connsiteY190" fmla="*/ 1841398 h 2816304"/>
              <a:gd name="connsiteX191" fmla="*/ 202927 w 931652"/>
              <a:gd name="connsiteY191" fmla="*/ 1773299 h 2816304"/>
              <a:gd name="connsiteX192" fmla="*/ 249809 w 931652"/>
              <a:gd name="connsiteY192" fmla="*/ 1636076 h 2816304"/>
              <a:gd name="connsiteX193" fmla="*/ 249125 w 931652"/>
              <a:gd name="connsiteY193" fmla="*/ 1624441 h 2816304"/>
              <a:gd name="connsiteX194" fmla="*/ 239885 w 931652"/>
              <a:gd name="connsiteY194" fmla="*/ 1629916 h 2816304"/>
              <a:gd name="connsiteX195" fmla="*/ 235094 w 931652"/>
              <a:gd name="connsiteY195" fmla="*/ 1639156 h 2816304"/>
              <a:gd name="connsiteX196" fmla="*/ 199163 w 931652"/>
              <a:gd name="connsiteY196" fmla="*/ 1740448 h 2816304"/>
              <a:gd name="connsiteX197" fmla="*/ 177262 w 931652"/>
              <a:gd name="connsiteY197" fmla="*/ 1815733 h 2816304"/>
              <a:gd name="connsiteX198" fmla="*/ 166311 w 931652"/>
              <a:gd name="connsiteY198" fmla="*/ 1795201 h 2816304"/>
              <a:gd name="connsiteX199" fmla="*/ 157756 w 931652"/>
              <a:gd name="connsiteY199" fmla="*/ 1750030 h 2816304"/>
              <a:gd name="connsiteX200" fmla="*/ 155703 w 931652"/>
              <a:gd name="connsiteY200" fmla="*/ 1665505 h 2816304"/>
              <a:gd name="connsiteX201" fmla="*/ 191292 w 931652"/>
              <a:gd name="connsiteY201" fmla="*/ 1561133 h 2816304"/>
              <a:gd name="connsiteX202" fmla="*/ 191977 w 931652"/>
              <a:gd name="connsiteY202" fmla="*/ 1548472 h 2816304"/>
              <a:gd name="connsiteX203" fmla="*/ 178973 w 931652"/>
              <a:gd name="connsiteY203" fmla="*/ 1551552 h 2816304"/>
              <a:gd name="connsiteX204" fmla="*/ 163574 w 931652"/>
              <a:gd name="connsiteY204" fmla="*/ 1556000 h 2816304"/>
              <a:gd name="connsiteX205" fmla="*/ 127300 w 931652"/>
              <a:gd name="connsiteY205" fmla="*/ 1500221 h 2816304"/>
              <a:gd name="connsiteX206" fmla="*/ 185475 w 931652"/>
              <a:gd name="connsiteY206" fmla="*/ 1355469 h 2816304"/>
              <a:gd name="connsiteX207" fmla="*/ 214904 w 931652"/>
              <a:gd name="connsiteY207" fmla="*/ 1311326 h 2816304"/>
              <a:gd name="connsiteX208" fmla="*/ 216615 w 931652"/>
              <a:gd name="connsiteY208" fmla="*/ 1296611 h 2816304"/>
              <a:gd name="connsiteX209" fmla="*/ 202927 w 931652"/>
              <a:gd name="connsiteY209" fmla="*/ 1302769 h 2816304"/>
              <a:gd name="connsiteX210" fmla="*/ 182737 w 931652"/>
              <a:gd name="connsiteY210" fmla="*/ 1298322 h 2816304"/>
              <a:gd name="connsiteX211" fmla="*/ 150912 w 931652"/>
              <a:gd name="connsiteY211" fmla="*/ 1242199 h 2816304"/>
              <a:gd name="connsiteX212" fmla="*/ 152281 w 931652"/>
              <a:gd name="connsiteY212" fmla="*/ 1217561 h 2816304"/>
              <a:gd name="connsiteX213" fmla="*/ 173840 w 931652"/>
              <a:gd name="connsiteY213" fmla="*/ 1190185 h 2816304"/>
              <a:gd name="connsiteX214" fmla="*/ 147148 w 931652"/>
              <a:gd name="connsiteY214" fmla="*/ 1206610 h 2816304"/>
              <a:gd name="connsiteX215" fmla="*/ 138251 w 931652"/>
              <a:gd name="connsiteY215" fmla="*/ 1209348 h 2816304"/>
              <a:gd name="connsiteX216" fmla="*/ 136882 w 931652"/>
              <a:gd name="connsiteY216" fmla="*/ 1201477 h 2816304"/>
              <a:gd name="connsiteX217" fmla="*/ 164943 w 931652"/>
              <a:gd name="connsiteY217" fmla="*/ 1137827 h 2816304"/>
              <a:gd name="connsiteX218" fmla="*/ 187528 w 931652"/>
              <a:gd name="connsiteY218" fmla="*/ 1104976 h 2816304"/>
              <a:gd name="connsiteX219" fmla="*/ 147148 w 931652"/>
              <a:gd name="connsiteY219" fmla="*/ 1137486 h 2816304"/>
              <a:gd name="connsiteX220" fmla="*/ 143726 w 931652"/>
              <a:gd name="connsiteY220" fmla="*/ 1127220 h 2816304"/>
              <a:gd name="connsiteX221" fmla="*/ 140646 w 931652"/>
              <a:gd name="connsiteY221" fmla="*/ 1097789 h 2816304"/>
              <a:gd name="connsiteX222" fmla="*/ 115323 w 931652"/>
              <a:gd name="connsiteY222" fmla="*/ 1076573 h 2816304"/>
              <a:gd name="connsiteX223" fmla="*/ 109505 w 931652"/>
              <a:gd name="connsiteY223" fmla="*/ 1060148 h 2816304"/>
              <a:gd name="connsiteX224" fmla="*/ 144410 w 931652"/>
              <a:gd name="connsiteY224" fmla="*/ 1013607 h 2816304"/>
              <a:gd name="connsiteX225" fmla="*/ 175209 w 931652"/>
              <a:gd name="connsiteY225" fmla="*/ 984520 h 2816304"/>
              <a:gd name="connsiteX226" fmla="*/ 135855 w 931652"/>
              <a:gd name="connsiteY226" fmla="*/ 1004711 h 2816304"/>
              <a:gd name="connsiteX227" fmla="*/ 72890 w 931652"/>
              <a:gd name="connsiteY227" fmla="*/ 971174 h 2816304"/>
              <a:gd name="connsiteX228" fmla="*/ 119087 w 931652"/>
              <a:gd name="connsiteY228" fmla="*/ 805547 h 2816304"/>
              <a:gd name="connsiteX229" fmla="*/ 125589 w 931652"/>
              <a:gd name="connsiteY229" fmla="*/ 883571 h 2816304"/>
              <a:gd name="connsiteX230" fmla="*/ 124220 w 931652"/>
              <a:gd name="connsiteY230" fmla="*/ 911974 h 2816304"/>
              <a:gd name="connsiteX231" fmla="*/ 158783 w 931652"/>
              <a:gd name="connsiteY231" fmla="*/ 922923 h 2816304"/>
              <a:gd name="connsiteX232" fmla="*/ 198478 w 931652"/>
              <a:gd name="connsiteY232" fmla="*/ 871936 h 2816304"/>
              <a:gd name="connsiteX233" fmla="*/ 202243 w 931652"/>
              <a:gd name="connsiteY233" fmla="*/ 849007 h 2816304"/>
              <a:gd name="connsiteX234" fmla="*/ 173840 w 931652"/>
              <a:gd name="connsiteY234" fmla="*/ 885623 h 2816304"/>
              <a:gd name="connsiteX235" fmla="*/ 152965 w 931652"/>
              <a:gd name="connsiteY235" fmla="*/ 910263 h 2816304"/>
              <a:gd name="connsiteX236" fmla="*/ 136882 w 931652"/>
              <a:gd name="connsiteY236" fmla="*/ 903418 h 2816304"/>
              <a:gd name="connsiteX237" fmla="*/ 138251 w 931652"/>
              <a:gd name="connsiteY237" fmla="*/ 884940 h 2816304"/>
              <a:gd name="connsiteX238" fmla="*/ 136882 w 931652"/>
              <a:gd name="connsiteY238" fmla="*/ 820605 h 2816304"/>
              <a:gd name="connsiteX239" fmla="*/ 121825 w 931652"/>
              <a:gd name="connsiteY239" fmla="*/ 748743 h 2816304"/>
              <a:gd name="connsiteX240" fmla="*/ 112928 w 931652"/>
              <a:gd name="connsiteY240" fmla="*/ 700149 h 2816304"/>
              <a:gd name="connsiteX241" fmla="*/ 98213 w 931652"/>
              <a:gd name="connsiteY241" fmla="*/ 499276 h 2816304"/>
              <a:gd name="connsiteX242" fmla="*/ 96502 w 931652"/>
              <a:gd name="connsiteY242" fmla="*/ 487640 h 2816304"/>
              <a:gd name="connsiteX243" fmla="*/ 82129 w 931652"/>
              <a:gd name="connsiteY243" fmla="*/ 437680 h 2816304"/>
              <a:gd name="connsiteX244" fmla="*/ 73574 w 931652"/>
              <a:gd name="connsiteY244" fmla="*/ 379163 h 2816304"/>
              <a:gd name="connsiteX245" fmla="*/ 67414 w 931652"/>
              <a:gd name="connsiteY245" fmla="*/ 331253 h 2816304"/>
              <a:gd name="connsiteX246" fmla="*/ 66046 w 931652"/>
              <a:gd name="connsiteY246" fmla="*/ 326462 h 2816304"/>
              <a:gd name="connsiteX247" fmla="*/ 73232 w 931652"/>
              <a:gd name="connsiteY247" fmla="*/ 302508 h 2816304"/>
              <a:gd name="connsiteX248" fmla="*/ 57491 w 931652"/>
              <a:gd name="connsiteY248" fmla="*/ 289847 h 2816304"/>
              <a:gd name="connsiteX249" fmla="*/ 71179 w 931652"/>
              <a:gd name="connsiteY249" fmla="*/ 273764 h 2816304"/>
              <a:gd name="connsiteX250" fmla="*/ 50647 w 931652"/>
              <a:gd name="connsiteY250" fmla="*/ 247755 h 2816304"/>
              <a:gd name="connsiteX251" fmla="*/ 25666 w 931652"/>
              <a:gd name="connsiteY251" fmla="*/ 213194 h 2816304"/>
              <a:gd name="connsiteX252" fmla="*/ 23612 w 931652"/>
              <a:gd name="connsiteY252" fmla="*/ 183079 h 2816304"/>
              <a:gd name="connsiteX253" fmla="*/ 27377 w 931652"/>
              <a:gd name="connsiteY253" fmla="*/ 165627 h 2816304"/>
              <a:gd name="connsiteX254" fmla="*/ 50989 w 931652"/>
              <a:gd name="connsiteY254" fmla="*/ 114638 h 2816304"/>
              <a:gd name="connsiteX255" fmla="*/ 91027 w 931652"/>
              <a:gd name="connsiteY255" fmla="*/ 101977 h 2816304"/>
              <a:gd name="connsiteX256" fmla="*/ 71863 w 931652"/>
              <a:gd name="connsiteY256" fmla="*/ 48593 h 2816304"/>
              <a:gd name="connsiteX257" fmla="*/ 80418 w 931652"/>
              <a:gd name="connsiteY257" fmla="*/ 20532 h 2816304"/>
              <a:gd name="connsiteX258" fmla="*/ 96160 w 931652"/>
              <a:gd name="connsiteY258" fmla="*/ 23270 h 2816304"/>
              <a:gd name="connsiteX259" fmla="*/ 135513 w 931652"/>
              <a:gd name="connsiteY259" fmla="*/ 0 h 281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931652" h="2816304">
                <a:moveTo>
                  <a:pt x="540340" y="2187708"/>
                </a:moveTo>
                <a:cubicBezTo>
                  <a:pt x="520150" y="2201054"/>
                  <a:pt x="498933" y="2211320"/>
                  <a:pt x="478401" y="2223640"/>
                </a:cubicBezTo>
                <a:cubicBezTo>
                  <a:pt x="474295" y="2226035"/>
                  <a:pt x="470873" y="2229799"/>
                  <a:pt x="473610" y="2234933"/>
                </a:cubicBezTo>
                <a:cubicBezTo>
                  <a:pt x="476690" y="2240750"/>
                  <a:pt x="481823" y="2237328"/>
                  <a:pt x="485587" y="2235617"/>
                </a:cubicBezTo>
                <a:cubicBezTo>
                  <a:pt x="496538" y="2230141"/>
                  <a:pt x="506804" y="2224324"/>
                  <a:pt x="517412" y="2218849"/>
                </a:cubicBezTo>
                <a:cubicBezTo>
                  <a:pt x="521861" y="2216453"/>
                  <a:pt x="526652" y="2211662"/>
                  <a:pt x="531443" y="2214742"/>
                </a:cubicBezTo>
                <a:cubicBezTo>
                  <a:pt x="537260" y="2218506"/>
                  <a:pt x="533496" y="2225008"/>
                  <a:pt x="532469" y="2230141"/>
                </a:cubicBezTo>
                <a:cubicBezTo>
                  <a:pt x="523914" y="2278734"/>
                  <a:pt x="515359" y="2327671"/>
                  <a:pt x="511595" y="2376947"/>
                </a:cubicBezTo>
                <a:cubicBezTo>
                  <a:pt x="511253" y="2381738"/>
                  <a:pt x="506462" y="2389267"/>
                  <a:pt x="517070" y="2389267"/>
                </a:cubicBezTo>
                <a:cubicBezTo>
                  <a:pt x="523572" y="2389267"/>
                  <a:pt x="530416" y="2391319"/>
                  <a:pt x="531443" y="2380369"/>
                </a:cubicBezTo>
                <a:cubicBezTo>
                  <a:pt x="537945" y="2321168"/>
                  <a:pt x="545131" y="2261624"/>
                  <a:pt x="552317" y="2201396"/>
                </a:cubicBezTo>
                <a:cubicBezTo>
                  <a:pt x="551633" y="2194210"/>
                  <a:pt x="551633" y="2180180"/>
                  <a:pt x="540340" y="2187708"/>
                </a:cubicBezTo>
                <a:close/>
                <a:moveTo>
                  <a:pt x="135513" y="0"/>
                </a:moveTo>
                <a:cubicBezTo>
                  <a:pt x="139962" y="0"/>
                  <a:pt x="144753" y="0"/>
                  <a:pt x="149201" y="0"/>
                </a:cubicBezTo>
                <a:cubicBezTo>
                  <a:pt x="153308" y="6160"/>
                  <a:pt x="163916" y="6502"/>
                  <a:pt x="163232" y="17452"/>
                </a:cubicBezTo>
                <a:cubicBezTo>
                  <a:pt x="162205" y="33536"/>
                  <a:pt x="163232" y="49620"/>
                  <a:pt x="161863" y="65361"/>
                </a:cubicBezTo>
                <a:cubicBezTo>
                  <a:pt x="159467" y="90000"/>
                  <a:pt x="151597" y="97187"/>
                  <a:pt x="127300" y="99581"/>
                </a:cubicBezTo>
                <a:cubicBezTo>
                  <a:pt x="125247" y="99923"/>
                  <a:pt x="122509" y="99239"/>
                  <a:pt x="122167" y="103688"/>
                </a:cubicBezTo>
                <a:cubicBezTo>
                  <a:pt x="133118" y="109505"/>
                  <a:pt x="145437" y="110532"/>
                  <a:pt x="157414" y="113269"/>
                </a:cubicBezTo>
                <a:cubicBezTo>
                  <a:pt x="192319" y="121140"/>
                  <a:pt x="198478" y="130037"/>
                  <a:pt x="191977" y="164258"/>
                </a:cubicBezTo>
                <a:cubicBezTo>
                  <a:pt x="190266" y="173839"/>
                  <a:pt x="187870" y="181710"/>
                  <a:pt x="196425" y="190265"/>
                </a:cubicBezTo>
                <a:cubicBezTo>
                  <a:pt x="203269" y="197110"/>
                  <a:pt x="198821" y="206349"/>
                  <a:pt x="192661" y="213194"/>
                </a:cubicBezTo>
                <a:cubicBezTo>
                  <a:pt x="184790" y="222090"/>
                  <a:pt x="174524" y="224828"/>
                  <a:pt x="163232" y="224143"/>
                </a:cubicBezTo>
                <a:cubicBezTo>
                  <a:pt x="158098" y="223801"/>
                  <a:pt x="152281" y="222775"/>
                  <a:pt x="152281" y="230987"/>
                </a:cubicBezTo>
                <a:cubicBezTo>
                  <a:pt x="152281" y="240569"/>
                  <a:pt x="146121" y="248098"/>
                  <a:pt x="144410" y="256995"/>
                </a:cubicBezTo>
                <a:cubicBezTo>
                  <a:pt x="142699" y="266919"/>
                  <a:pt x="134144" y="276501"/>
                  <a:pt x="143042" y="287451"/>
                </a:cubicBezTo>
                <a:cubicBezTo>
                  <a:pt x="162889" y="311405"/>
                  <a:pt x="176577" y="337413"/>
                  <a:pt x="172813" y="369923"/>
                </a:cubicBezTo>
                <a:cubicBezTo>
                  <a:pt x="171102" y="385322"/>
                  <a:pt x="172129" y="400721"/>
                  <a:pt x="172129" y="416121"/>
                </a:cubicBezTo>
                <a:cubicBezTo>
                  <a:pt x="172813" y="448971"/>
                  <a:pt x="171102" y="482850"/>
                  <a:pt x="179999" y="514675"/>
                </a:cubicBezTo>
                <a:cubicBezTo>
                  <a:pt x="197110" y="574560"/>
                  <a:pt x="210798" y="634788"/>
                  <a:pt x="213536" y="697069"/>
                </a:cubicBezTo>
                <a:cubicBezTo>
                  <a:pt x="213878" y="704598"/>
                  <a:pt x="215589" y="709046"/>
                  <a:pt x="223802" y="709388"/>
                </a:cubicBezTo>
                <a:cubicBezTo>
                  <a:pt x="250836" y="710416"/>
                  <a:pt x="277528" y="712468"/>
                  <a:pt x="304219" y="712811"/>
                </a:cubicBezTo>
                <a:cubicBezTo>
                  <a:pt x="317908" y="713152"/>
                  <a:pt x="324752" y="701175"/>
                  <a:pt x="331253" y="691595"/>
                </a:cubicBezTo>
                <a:cubicBezTo>
                  <a:pt x="338098" y="681671"/>
                  <a:pt x="327831" y="676194"/>
                  <a:pt x="322698" y="670036"/>
                </a:cubicBezTo>
                <a:cubicBezTo>
                  <a:pt x="308668" y="652583"/>
                  <a:pt x="293611" y="635815"/>
                  <a:pt x="279239" y="618704"/>
                </a:cubicBezTo>
                <a:cubicBezTo>
                  <a:pt x="302508" y="627944"/>
                  <a:pt x="322356" y="642317"/>
                  <a:pt x="340151" y="658400"/>
                </a:cubicBezTo>
                <a:cubicBezTo>
                  <a:pt x="360341" y="676537"/>
                  <a:pt x="379162" y="665244"/>
                  <a:pt x="397641" y="659428"/>
                </a:cubicBezTo>
                <a:cubicBezTo>
                  <a:pt x="412698" y="654636"/>
                  <a:pt x="407565" y="638211"/>
                  <a:pt x="409618" y="626575"/>
                </a:cubicBezTo>
                <a:cubicBezTo>
                  <a:pt x="411329" y="617678"/>
                  <a:pt x="410987" y="608438"/>
                  <a:pt x="411671" y="599199"/>
                </a:cubicBezTo>
                <a:cubicBezTo>
                  <a:pt x="412356" y="589275"/>
                  <a:pt x="413382" y="579694"/>
                  <a:pt x="414409" y="568401"/>
                </a:cubicBezTo>
                <a:cubicBezTo>
                  <a:pt x="417831" y="571138"/>
                  <a:pt x="418858" y="571823"/>
                  <a:pt x="419200" y="572508"/>
                </a:cubicBezTo>
                <a:cubicBezTo>
                  <a:pt x="423991" y="595434"/>
                  <a:pt x="429124" y="618020"/>
                  <a:pt x="433915" y="640949"/>
                </a:cubicBezTo>
                <a:cubicBezTo>
                  <a:pt x="439390" y="665928"/>
                  <a:pt x="465397" y="676194"/>
                  <a:pt x="485930" y="661139"/>
                </a:cubicBezTo>
                <a:cubicBezTo>
                  <a:pt x="503382" y="648476"/>
                  <a:pt x="520150" y="634446"/>
                  <a:pt x="537260" y="621442"/>
                </a:cubicBezTo>
                <a:cubicBezTo>
                  <a:pt x="541709" y="617678"/>
                  <a:pt x="545473" y="612203"/>
                  <a:pt x="555055" y="613914"/>
                </a:cubicBezTo>
                <a:cubicBezTo>
                  <a:pt x="540340" y="633078"/>
                  <a:pt x="526994" y="650871"/>
                  <a:pt x="513306" y="667983"/>
                </a:cubicBezTo>
                <a:cubicBezTo>
                  <a:pt x="500987" y="683382"/>
                  <a:pt x="501329" y="686803"/>
                  <a:pt x="515359" y="700149"/>
                </a:cubicBezTo>
                <a:cubicBezTo>
                  <a:pt x="523914" y="708019"/>
                  <a:pt x="532812" y="706309"/>
                  <a:pt x="542393" y="703913"/>
                </a:cubicBezTo>
                <a:cubicBezTo>
                  <a:pt x="571138" y="696728"/>
                  <a:pt x="600226" y="689199"/>
                  <a:pt x="628971" y="682012"/>
                </a:cubicBezTo>
                <a:cubicBezTo>
                  <a:pt x="602621" y="697754"/>
                  <a:pt x="574903" y="710416"/>
                  <a:pt x="547869" y="723762"/>
                </a:cubicBezTo>
                <a:cubicBezTo>
                  <a:pt x="542051" y="726499"/>
                  <a:pt x="531100" y="725815"/>
                  <a:pt x="533496" y="737107"/>
                </a:cubicBezTo>
                <a:cubicBezTo>
                  <a:pt x="535549" y="747373"/>
                  <a:pt x="538971" y="756270"/>
                  <a:pt x="552659" y="757297"/>
                </a:cubicBezTo>
                <a:cubicBezTo>
                  <a:pt x="573534" y="758667"/>
                  <a:pt x="594066" y="761745"/>
                  <a:pt x="616309" y="764483"/>
                </a:cubicBezTo>
                <a:cubicBezTo>
                  <a:pt x="610834" y="770301"/>
                  <a:pt x="605016" y="768932"/>
                  <a:pt x="599541" y="769616"/>
                </a:cubicBezTo>
                <a:cubicBezTo>
                  <a:pt x="582089" y="771328"/>
                  <a:pt x="564294" y="772354"/>
                  <a:pt x="546842" y="775434"/>
                </a:cubicBezTo>
                <a:cubicBezTo>
                  <a:pt x="525283" y="779540"/>
                  <a:pt x="524599" y="780910"/>
                  <a:pt x="528705" y="802811"/>
                </a:cubicBezTo>
                <a:cubicBezTo>
                  <a:pt x="529732" y="808971"/>
                  <a:pt x="531785" y="815130"/>
                  <a:pt x="533496" y="820948"/>
                </a:cubicBezTo>
                <a:cubicBezTo>
                  <a:pt x="534865" y="824712"/>
                  <a:pt x="537602" y="829161"/>
                  <a:pt x="534865" y="832239"/>
                </a:cubicBezTo>
                <a:cubicBezTo>
                  <a:pt x="518439" y="849692"/>
                  <a:pt x="527678" y="866803"/>
                  <a:pt x="533496" y="884597"/>
                </a:cubicBezTo>
                <a:cubicBezTo>
                  <a:pt x="539313" y="902050"/>
                  <a:pt x="544789" y="919845"/>
                  <a:pt x="533496" y="937296"/>
                </a:cubicBezTo>
                <a:cubicBezTo>
                  <a:pt x="530074" y="942771"/>
                  <a:pt x="531785" y="948589"/>
                  <a:pt x="533496" y="954064"/>
                </a:cubicBezTo>
                <a:cubicBezTo>
                  <a:pt x="542393" y="981783"/>
                  <a:pt x="551291" y="1009502"/>
                  <a:pt x="565321" y="1035167"/>
                </a:cubicBezTo>
                <a:cubicBezTo>
                  <a:pt x="572849" y="1049197"/>
                  <a:pt x="582773" y="1058779"/>
                  <a:pt x="598857" y="1060831"/>
                </a:cubicBezTo>
                <a:cubicBezTo>
                  <a:pt x="604674" y="1061516"/>
                  <a:pt x="610149" y="1063228"/>
                  <a:pt x="613914" y="1068019"/>
                </a:cubicBezTo>
                <a:cubicBezTo>
                  <a:pt x="615967" y="1070413"/>
                  <a:pt x="619047" y="1073152"/>
                  <a:pt x="617678" y="1076916"/>
                </a:cubicBezTo>
                <a:cubicBezTo>
                  <a:pt x="615967" y="1081023"/>
                  <a:pt x="611861" y="1079311"/>
                  <a:pt x="608781" y="1078969"/>
                </a:cubicBezTo>
                <a:cubicBezTo>
                  <a:pt x="575245" y="1076231"/>
                  <a:pt x="547184" y="1063911"/>
                  <a:pt x="527678" y="1034824"/>
                </a:cubicBezTo>
                <a:cubicBezTo>
                  <a:pt x="520150" y="1023531"/>
                  <a:pt x="515017" y="1010527"/>
                  <a:pt x="508857" y="998550"/>
                </a:cubicBezTo>
                <a:cubicBezTo>
                  <a:pt x="504409" y="989995"/>
                  <a:pt x="500987" y="974255"/>
                  <a:pt x="490036" y="978703"/>
                </a:cubicBezTo>
                <a:cubicBezTo>
                  <a:pt x="479085" y="982810"/>
                  <a:pt x="485930" y="996839"/>
                  <a:pt x="490036" y="1006079"/>
                </a:cubicBezTo>
                <a:cubicBezTo>
                  <a:pt x="495169" y="1018399"/>
                  <a:pt x="490378" y="1021136"/>
                  <a:pt x="479085" y="1021136"/>
                </a:cubicBezTo>
                <a:cubicBezTo>
                  <a:pt x="419884" y="1021479"/>
                  <a:pt x="374713" y="991022"/>
                  <a:pt x="351444" y="934558"/>
                </a:cubicBezTo>
                <a:cubicBezTo>
                  <a:pt x="350759" y="932847"/>
                  <a:pt x="350417" y="930795"/>
                  <a:pt x="349048" y="930110"/>
                </a:cubicBezTo>
                <a:cubicBezTo>
                  <a:pt x="327831" y="919501"/>
                  <a:pt x="318934" y="896575"/>
                  <a:pt x="301482" y="882543"/>
                </a:cubicBezTo>
                <a:cubicBezTo>
                  <a:pt x="293953" y="876384"/>
                  <a:pt x="294295" y="869883"/>
                  <a:pt x="299429" y="861670"/>
                </a:cubicBezTo>
                <a:cubicBezTo>
                  <a:pt x="303877" y="854140"/>
                  <a:pt x="313459" y="849007"/>
                  <a:pt x="312775" y="838741"/>
                </a:cubicBezTo>
                <a:cubicBezTo>
                  <a:pt x="312090" y="821632"/>
                  <a:pt x="316197" y="805206"/>
                  <a:pt x="319619" y="789123"/>
                </a:cubicBezTo>
                <a:cubicBezTo>
                  <a:pt x="300455" y="783305"/>
                  <a:pt x="282318" y="777145"/>
                  <a:pt x="262813" y="777487"/>
                </a:cubicBezTo>
                <a:cubicBezTo>
                  <a:pt x="251520" y="777487"/>
                  <a:pt x="246729" y="779199"/>
                  <a:pt x="252547" y="791518"/>
                </a:cubicBezTo>
                <a:cubicBezTo>
                  <a:pt x="263497" y="814104"/>
                  <a:pt x="270341" y="837372"/>
                  <a:pt x="264866" y="862695"/>
                </a:cubicBezTo>
                <a:cubicBezTo>
                  <a:pt x="263497" y="869883"/>
                  <a:pt x="266919" y="873647"/>
                  <a:pt x="272737" y="877753"/>
                </a:cubicBezTo>
                <a:cubicBezTo>
                  <a:pt x="296007" y="894520"/>
                  <a:pt x="315170" y="915053"/>
                  <a:pt x="330569" y="939691"/>
                </a:cubicBezTo>
                <a:cubicBezTo>
                  <a:pt x="343915" y="960567"/>
                  <a:pt x="359657" y="979388"/>
                  <a:pt x="377109" y="996498"/>
                </a:cubicBezTo>
                <a:cubicBezTo>
                  <a:pt x="394561" y="1013265"/>
                  <a:pt x="414067" y="1025928"/>
                  <a:pt x="439048" y="1030033"/>
                </a:cubicBezTo>
                <a:cubicBezTo>
                  <a:pt x="450340" y="1031744"/>
                  <a:pt x="462318" y="1030375"/>
                  <a:pt x="473610" y="1036536"/>
                </a:cubicBezTo>
                <a:cubicBezTo>
                  <a:pt x="461291" y="1045775"/>
                  <a:pt x="449656" y="1053987"/>
                  <a:pt x="438363" y="1062542"/>
                </a:cubicBezTo>
                <a:cubicBezTo>
                  <a:pt x="434257" y="1065964"/>
                  <a:pt x="427070" y="1070413"/>
                  <a:pt x="431519" y="1076231"/>
                </a:cubicBezTo>
                <a:cubicBezTo>
                  <a:pt x="436652" y="1083075"/>
                  <a:pt x="443154" y="1076916"/>
                  <a:pt x="447603" y="1073152"/>
                </a:cubicBezTo>
                <a:cubicBezTo>
                  <a:pt x="460607" y="1061516"/>
                  <a:pt x="476690" y="1055357"/>
                  <a:pt x="493116" y="1050908"/>
                </a:cubicBezTo>
                <a:cubicBezTo>
                  <a:pt x="500644" y="1048855"/>
                  <a:pt x="510568" y="1042352"/>
                  <a:pt x="515701" y="1048512"/>
                </a:cubicBezTo>
                <a:cubicBezTo>
                  <a:pt x="520834" y="1054672"/>
                  <a:pt x="512279" y="1062886"/>
                  <a:pt x="509199" y="1069730"/>
                </a:cubicBezTo>
                <a:cubicBezTo>
                  <a:pt x="500987" y="1087182"/>
                  <a:pt x="492432" y="1104634"/>
                  <a:pt x="484219" y="1122087"/>
                </a:cubicBezTo>
                <a:cubicBezTo>
                  <a:pt x="482165" y="1126193"/>
                  <a:pt x="480796" y="1130983"/>
                  <a:pt x="485930" y="1134063"/>
                </a:cubicBezTo>
                <a:cubicBezTo>
                  <a:pt x="490036" y="1136459"/>
                  <a:pt x="492432" y="1132695"/>
                  <a:pt x="494143" y="1129957"/>
                </a:cubicBezTo>
                <a:cubicBezTo>
                  <a:pt x="504409" y="1115243"/>
                  <a:pt x="506804" y="1093342"/>
                  <a:pt x="530416" y="1090603"/>
                </a:cubicBezTo>
                <a:cubicBezTo>
                  <a:pt x="536576" y="1069045"/>
                  <a:pt x="548895" y="1076231"/>
                  <a:pt x="562583" y="1082733"/>
                </a:cubicBezTo>
                <a:cubicBezTo>
                  <a:pt x="569085" y="1086156"/>
                  <a:pt x="576956" y="1086497"/>
                  <a:pt x="584142" y="1087867"/>
                </a:cubicBezTo>
                <a:cubicBezTo>
                  <a:pt x="619731" y="1094710"/>
                  <a:pt x="649845" y="1106687"/>
                  <a:pt x="654294" y="1149463"/>
                </a:cubicBezTo>
                <a:cubicBezTo>
                  <a:pt x="655663" y="1161097"/>
                  <a:pt x="661138" y="1172732"/>
                  <a:pt x="661822" y="1184367"/>
                </a:cubicBezTo>
                <a:cubicBezTo>
                  <a:pt x="663876" y="1220642"/>
                  <a:pt x="680644" y="1246648"/>
                  <a:pt x="711784" y="1264785"/>
                </a:cubicBezTo>
                <a:cubicBezTo>
                  <a:pt x="720681" y="1270261"/>
                  <a:pt x="734712" y="1280184"/>
                  <a:pt x="726499" y="1291820"/>
                </a:cubicBezTo>
                <a:cubicBezTo>
                  <a:pt x="706309" y="1320906"/>
                  <a:pt x="714180" y="1358207"/>
                  <a:pt x="695358" y="1386952"/>
                </a:cubicBezTo>
                <a:cubicBezTo>
                  <a:pt x="692963" y="1390375"/>
                  <a:pt x="692621" y="1394822"/>
                  <a:pt x="697069" y="1397560"/>
                </a:cubicBezTo>
                <a:cubicBezTo>
                  <a:pt x="701176" y="1399955"/>
                  <a:pt x="704940" y="1397560"/>
                  <a:pt x="707335" y="1394138"/>
                </a:cubicBezTo>
                <a:cubicBezTo>
                  <a:pt x="714180" y="1385242"/>
                  <a:pt x="716917" y="1374632"/>
                  <a:pt x="718628" y="1364024"/>
                </a:cubicBezTo>
                <a:cubicBezTo>
                  <a:pt x="723077" y="1336991"/>
                  <a:pt x="730605" y="1310641"/>
                  <a:pt x="747031" y="1288055"/>
                </a:cubicBezTo>
                <a:cubicBezTo>
                  <a:pt x="762772" y="1266154"/>
                  <a:pt x="769617" y="1238777"/>
                  <a:pt x="792544" y="1220984"/>
                </a:cubicBezTo>
                <a:cubicBezTo>
                  <a:pt x="800757" y="1214481"/>
                  <a:pt x="805890" y="1211402"/>
                  <a:pt x="814445" y="1216192"/>
                </a:cubicBezTo>
                <a:cubicBezTo>
                  <a:pt x="844901" y="1232618"/>
                  <a:pt x="875700" y="1249043"/>
                  <a:pt x="905814" y="1266154"/>
                </a:cubicBezTo>
                <a:cubicBezTo>
                  <a:pt x="935927" y="1283264"/>
                  <a:pt x="936270" y="1283948"/>
                  <a:pt x="924293" y="1316459"/>
                </a:cubicBezTo>
                <a:cubicBezTo>
                  <a:pt x="920528" y="1326381"/>
                  <a:pt x="918133" y="1340412"/>
                  <a:pt x="904103" y="1341097"/>
                </a:cubicBezTo>
                <a:cubicBezTo>
                  <a:pt x="890414" y="1341782"/>
                  <a:pt x="892468" y="1346230"/>
                  <a:pt x="898285" y="1354100"/>
                </a:cubicBezTo>
                <a:cubicBezTo>
                  <a:pt x="902734" y="1359918"/>
                  <a:pt x="907525" y="1365393"/>
                  <a:pt x="911289" y="1371896"/>
                </a:cubicBezTo>
                <a:cubicBezTo>
                  <a:pt x="916080" y="1379765"/>
                  <a:pt x="923950" y="1386952"/>
                  <a:pt x="918133" y="1398245"/>
                </a:cubicBezTo>
                <a:cubicBezTo>
                  <a:pt x="900681" y="1431780"/>
                  <a:pt x="881859" y="1464291"/>
                  <a:pt x="855167" y="1491324"/>
                </a:cubicBezTo>
                <a:cubicBezTo>
                  <a:pt x="848666" y="1498511"/>
                  <a:pt x="841137" y="1504670"/>
                  <a:pt x="831555" y="1507749"/>
                </a:cubicBezTo>
                <a:cubicBezTo>
                  <a:pt x="827449" y="1509118"/>
                  <a:pt x="822316" y="1512198"/>
                  <a:pt x="818894" y="1508092"/>
                </a:cubicBezTo>
                <a:cubicBezTo>
                  <a:pt x="815814" y="1504670"/>
                  <a:pt x="819578" y="1500563"/>
                  <a:pt x="821289" y="1497141"/>
                </a:cubicBezTo>
                <a:cubicBezTo>
                  <a:pt x="825738" y="1488244"/>
                  <a:pt x="830529" y="1479689"/>
                  <a:pt x="835320" y="1471476"/>
                </a:cubicBezTo>
                <a:cubicBezTo>
                  <a:pt x="841137" y="1461210"/>
                  <a:pt x="841479" y="1450944"/>
                  <a:pt x="835320" y="1440677"/>
                </a:cubicBezTo>
                <a:cubicBezTo>
                  <a:pt x="833609" y="1437255"/>
                  <a:pt x="830529" y="1435887"/>
                  <a:pt x="826765" y="1437255"/>
                </a:cubicBezTo>
                <a:cubicBezTo>
                  <a:pt x="824369" y="1438282"/>
                  <a:pt x="823685" y="1441020"/>
                  <a:pt x="824711" y="1443073"/>
                </a:cubicBezTo>
                <a:cubicBezTo>
                  <a:pt x="832582" y="1458472"/>
                  <a:pt x="821974" y="1469080"/>
                  <a:pt x="815472" y="1480715"/>
                </a:cubicBezTo>
                <a:cubicBezTo>
                  <a:pt x="802126" y="1505012"/>
                  <a:pt x="787753" y="1529308"/>
                  <a:pt x="774407" y="1553605"/>
                </a:cubicBezTo>
                <a:cubicBezTo>
                  <a:pt x="772012" y="1557711"/>
                  <a:pt x="768248" y="1563530"/>
                  <a:pt x="774750" y="1566951"/>
                </a:cubicBezTo>
                <a:cubicBezTo>
                  <a:pt x="780909" y="1570373"/>
                  <a:pt x="783647" y="1563871"/>
                  <a:pt x="786042" y="1559764"/>
                </a:cubicBezTo>
                <a:cubicBezTo>
                  <a:pt x="791517" y="1550184"/>
                  <a:pt x="796651" y="1540259"/>
                  <a:pt x="808286" y="1528966"/>
                </a:cubicBezTo>
                <a:cubicBezTo>
                  <a:pt x="802126" y="1571742"/>
                  <a:pt x="797335" y="1609726"/>
                  <a:pt x="784673" y="1646342"/>
                </a:cubicBezTo>
                <a:cubicBezTo>
                  <a:pt x="775776" y="1671665"/>
                  <a:pt x="760035" y="1684669"/>
                  <a:pt x="734712" y="1691855"/>
                </a:cubicBezTo>
                <a:cubicBezTo>
                  <a:pt x="721366" y="1695619"/>
                  <a:pt x="719655" y="1693224"/>
                  <a:pt x="717944" y="1681589"/>
                </a:cubicBezTo>
                <a:cubicBezTo>
                  <a:pt x="708362" y="1611095"/>
                  <a:pt x="691594" y="1541628"/>
                  <a:pt x="689883" y="1470107"/>
                </a:cubicBezTo>
                <a:cubicBezTo>
                  <a:pt x="689883" y="1463947"/>
                  <a:pt x="692278" y="1451628"/>
                  <a:pt x="682697" y="1452997"/>
                </a:cubicBezTo>
                <a:cubicBezTo>
                  <a:pt x="675853" y="1454024"/>
                  <a:pt x="683039" y="1464632"/>
                  <a:pt x="683039" y="1470792"/>
                </a:cubicBezTo>
                <a:cubicBezTo>
                  <a:pt x="683039" y="1475582"/>
                  <a:pt x="690567" y="1488244"/>
                  <a:pt x="674142" y="1480715"/>
                </a:cubicBezTo>
                <a:cubicBezTo>
                  <a:pt x="667298" y="1477293"/>
                  <a:pt x="665244" y="1484137"/>
                  <a:pt x="667640" y="1489613"/>
                </a:cubicBezTo>
                <a:cubicBezTo>
                  <a:pt x="671062" y="1496799"/>
                  <a:pt x="675853" y="1503301"/>
                  <a:pt x="679959" y="1510145"/>
                </a:cubicBezTo>
                <a:cubicBezTo>
                  <a:pt x="682697" y="1514251"/>
                  <a:pt x="686119" y="1518016"/>
                  <a:pt x="682012" y="1523833"/>
                </a:cubicBezTo>
                <a:cubicBezTo>
                  <a:pt x="676537" y="1531019"/>
                  <a:pt x="662165" y="1539232"/>
                  <a:pt x="682697" y="1546418"/>
                </a:cubicBezTo>
                <a:cubicBezTo>
                  <a:pt x="684408" y="1547103"/>
                  <a:pt x="684750" y="1552578"/>
                  <a:pt x="685092" y="1556000"/>
                </a:cubicBezTo>
                <a:cubicBezTo>
                  <a:pt x="688856" y="1584061"/>
                  <a:pt x="692621" y="1612464"/>
                  <a:pt x="696727" y="1640525"/>
                </a:cubicBezTo>
                <a:cubicBezTo>
                  <a:pt x="713153" y="1751399"/>
                  <a:pt x="736081" y="1861588"/>
                  <a:pt x="745662" y="1973489"/>
                </a:cubicBezTo>
                <a:cubicBezTo>
                  <a:pt x="748400" y="2002576"/>
                  <a:pt x="745662" y="2006682"/>
                  <a:pt x="719655" y="2008393"/>
                </a:cubicBezTo>
                <a:cubicBezTo>
                  <a:pt x="709046" y="2009078"/>
                  <a:pt x="705282" y="2006341"/>
                  <a:pt x="706993" y="1995047"/>
                </a:cubicBezTo>
                <a:cubicBezTo>
                  <a:pt x="711784" y="1964591"/>
                  <a:pt x="703571" y="1935162"/>
                  <a:pt x="699465" y="1905390"/>
                </a:cubicBezTo>
                <a:cubicBezTo>
                  <a:pt x="698780" y="1901626"/>
                  <a:pt x="698438" y="1896835"/>
                  <a:pt x="692963" y="1896151"/>
                </a:cubicBezTo>
                <a:cubicBezTo>
                  <a:pt x="689541" y="1899230"/>
                  <a:pt x="689541" y="1903337"/>
                  <a:pt x="689541" y="1907101"/>
                </a:cubicBezTo>
                <a:cubicBezTo>
                  <a:pt x="689883" y="1926949"/>
                  <a:pt x="689883" y="1947139"/>
                  <a:pt x="691252" y="1966987"/>
                </a:cubicBezTo>
                <a:cubicBezTo>
                  <a:pt x="691936" y="1979306"/>
                  <a:pt x="687830" y="1987519"/>
                  <a:pt x="677564" y="1994021"/>
                </a:cubicBezTo>
                <a:cubicBezTo>
                  <a:pt x="668666" y="1999496"/>
                  <a:pt x="659427" y="2005656"/>
                  <a:pt x="650872" y="2012158"/>
                </a:cubicBezTo>
                <a:cubicBezTo>
                  <a:pt x="646765" y="2015238"/>
                  <a:pt x="641632" y="2019002"/>
                  <a:pt x="646081" y="2024819"/>
                </a:cubicBezTo>
                <a:cubicBezTo>
                  <a:pt x="649845" y="2029610"/>
                  <a:pt x="654636" y="2026530"/>
                  <a:pt x="658400" y="2024477"/>
                </a:cubicBezTo>
                <a:cubicBezTo>
                  <a:pt x="665244" y="2020713"/>
                  <a:pt x="671746" y="2015922"/>
                  <a:pt x="678248" y="2011474"/>
                </a:cubicBezTo>
                <a:cubicBezTo>
                  <a:pt x="684066" y="2007709"/>
                  <a:pt x="687488" y="2009078"/>
                  <a:pt x="689541" y="2015922"/>
                </a:cubicBezTo>
                <a:cubicBezTo>
                  <a:pt x="695700" y="2037481"/>
                  <a:pt x="685092" y="2051169"/>
                  <a:pt x="663876" y="2048089"/>
                </a:cubicBezTo>
                <a:cubicBezTo>
                  <a:pt x="657374" y="2047062"/>
                  <a:pt x="650187" y="2045694"/>
                  <a:pt x="648476" y="2053564"/>
                </a:cubicBezTo>
                <a:cubicBezTo>
                  <a:pt x="646765" y="2061777"/>
                  <a:pt x="654294" y="2063488"/>
                  <a:pt x="660796" y="2063830"/>
                </a:cubicBezTo>
                <a:cubicBezTo>
                  <a:pt x="679617" y="2065199"/>
                  <a:pt x="684066" y="2075809"/>
                  <a:pt x="684750" y="2093602"/>
                </a:cubicBezTo>
                <a:cubicBezTo>
                  <a:pt x="687145" y="2185997"/>
                  <a:pt x="689883" y="2278392"/>
                  <a:pt x="689883" y="2370787"/>
                </a:cubicBezTo>
                <a:cubicBezTo>
                  <a:pt x="689883" y="2385160"/>
                  <a:pt x="693989" y="2389267"/>
                  <a:pt x="708020" y="2388582"/>
                </a:cubicBezTo>
                <a:cubicBezTo>
                  <a:pt x="733001" y="2387213"/>
                  <a:pt x="758324" y="2388582"/>
                  <a:pt x="783305" y="2387555"/>
                </a:cubicBezTo>
                <a:cubicBezTo>
                  <a:pt x="795966" y="2387213"/>
                  <a:pt x="801099" y="2390293"/>
                  <a:pt x="800757" y="2404323"/>
                </a:cubicBezTo>
                <a:cubicBezTo>
                  <a:pt x="799730" y="2441281"/>
                  <a:pt x="794940" y="2547706"/>
                  <a:pt x="803495" y="2556946"/>
                </a:cubicBezTo>
                <a:cubicBezTo>
                  <a:pt x="812734" y="2567212"/>
                  <a:pt x="831555" y="2560710"/>
                  <a:pt x="845928" y="2560368"/>
                </a:cubicBezTo>
                <a:cubicBezTo>
                  <a:pt x="858932" y="2560026"/>
                  <a:pt x="862012" y="2564132"/>
                  <a:pt x="862012" y="2576795"/>
                </a:cubicBezTo>
                <a:cubicBezTo>
                  <a:pt x="861327" y="2647972"/>
                  <a:pt x="862012" y="2719493"/>
                  <a:pt x="862012" y="2790671"/>
                </a:cubicBezTo>
                <a:cubicBezTo>
                  <a:pt x="862012" y="2801194"/>
                  <a:pt x="862012" y="2809043"/>
                  <a:pt x="862659" y="2814914"/>
                </a:cubicBezTo>
                <a:lnTo>
                  <a:pt x="863168" y="2816304"/>
                </a:lnTo>
                <a:lnTo>
                  <a:pt x="1349" y="2816304"/>
                </a:lnTo>
                <a:lnTo>
                  <a:pt x="0" y="2580216"/>
                </a:lnTo>
                <a:cubicBezTo>
                  <a:pt x="0" y="2567897"/>
                  <a:pt x="2738" y="2563106"/>
                  <a:pt x="16084" y="2563790"/>
                </a:cubicBezTo>
                <a:cubicBezTo>
                  <a:pt x="41749" y="2564817"/>
                  <a:pt x="67414" y="2563106"/>
                  <a:pt x="93080" y="2564132"/>
                </a:cubicBezTo>
                <a:cubicBezTo>
                  <a:pt x="105399" y="2564474"/>
                  <a:pt x="108479" y="2560026"/>
                  <a:pt x="108137" y="2548391"/>
                </a:cubicBezTo>
                <a:cubicBezTo>
                  <a:pt x="107110" y="2502193"/>
                  <a:pt x="107794" y="2455996"/>
                  <a:pt x="106768" y="2409798"/>
                </a:cubicBezTo>
                <a:cubicBezTo>
                  <a:pt x="106426" y="2395085"/>
                  <a:pt x="110874" y="2390977"/>
                  <a:pt x="124905" y="2392004"/>
                </a:cubicBezTo>
                <a:cubicBezTo>
                  <a:pt x="134829" y="2392688"/>
                  <a:pt x="148175" y="2397137"/>
                  <a:pt x="154334" y="2389608"/>
                </a:cubicBezTo>
                <a:cubicBezTo>
                  <a:pt x="163574" y="2378316"/>
                  <a:pt x="175209" y="2370103"/>
                  <a:pt x="184106" y="2359152"/>
                </a:cubicBezTo>
                <a:cubicBezTo>
                  <a:pt x="190608" y="2350597"/>
                  <a:pt x="198821" y="2342042"/>
                  <a:pt x="178288" y="2343753"/>
                </a:cubicBezTo>
                <a:cubicBezTo>
                  <a:pt x="173498" y="2344438"/>
                  <a:pt x="171444" y="2339989"/>
                  <a:pt x="170418" y="2336225"/>
                </a:cubicBezTo>
                <a:cubicBezTo>
                  <a:pt x="168365" y="2328012"/>
                  <a:pt x="165627" y="2319799"/>
                  <a:pt x="164600" y="2311244"/>
                </a:cubicBezTo>
                <a:cubicBezTo>
                  <a:pt x="158098" y="2260940"/>
                  <a:pt x="157756" y="2209951"/>
                  <a:pt x="160494" y="2159305"/>
                </a:cubicBezTo>
                <a:cubicBezTo>
                  <a:pt x="162547" y="2117899"/>
                  <a:pt x="177604" y="2082994"/>
                  <a:pt x="216273" y="2061777"/>
                </a:cubicBezTo>
                <a:cubicBezTo>
                  <a:pt x="226539" y="2055960"/>
                  <a:pt x="238174" y="2051169"/>
                  <a:pt x="245360" y="2041245"/>
                </a:cubicBezTo>
                <a:cubicBezTo>
                  <a:pt x="250836" y="2033716"/>
                  <a:pt x="271368" y="2028241"/>
                  <a:pt x="250836" y="2014895"/>
                </a:cubicBezTo>
                <a:cubicBezTo>
                  <a:pt x="250151" y="2014553"/>
                  <a:pt x="251520" y="2009762"/>
                  <a:pt x="252547" y="2007367"/>
                </a:cubicBezTo>
                <a:cubicBezTo>
                  <a:pt x="254258" y="2002576"/>
                  <a:pt x="257680" y="1996074"/>
                  <a:pt x="251862" y="1993679"/>
                </a:cubicBezTo>
                <a:cubicBezTo>
                  <a:pt x="244334" y="1990257"/>
                  <a:pt x="242965" y="1998812"/>
                  <a:pt x="241254" y="2003603"/>
                </a:cubicBezTo>
                <a:cubicBezTo>
                  <a:pt x="232014" y="2030979"/>
                  <a:pt x="213193" y="2049116"/>
                  <a:pt x="188897" y="2063488"/>
                </a:cubicBezTo>
                <a:cubicBezTo>
                  <a:pt x="178973" y="2069306"/>
                  <a:pt x="175893" y="2067595"/>
                  <a:pt x="175551" y="2056986"/>
                </a:cubicBezTo>
                <a:cubicBezTo>
                  <a:pt x="174866" y="2040561"/>
                  <a:pt x="174182" y="2023450"/>
                  <a:pt x="178973" y="2007709"/>
                </a:cubicBezTo>
                <a:cubicBezTo>
                  <a:pt x="187528" y="1978965"/>
                  <a:pt x="186501" y="1949534"/>
                  <a:pt x="182395" y="1921132"/>
                </a:cubicBezTo>
                <a:cubicBezTo>
                  <a:pt x="178631" y="1893755"/>
                  <a:pt x="179999" y="1867748"/>
                  <a:pt x="185817" y="1841398"/>
                </a:cubicBezTo>
                <a:cubicBezTo>
                  <a:pt x="190950" y="1818470"/>
                  <a:pt x="196767" y="1795885"/>
                  <a:pt x="202927" y="1773299"/>
                </a:cubicBezTo>
                <a:cubicBezTo>
                  <a:pt x="215589" y="1726760"/>
                  <a:pt x="233726" y="1681589"/>
                  <a:pt x="249809" y="1636076"/>
                </a:cubicBezTo>
                <a:cubicBezTo>
                  <a:pt x="251178" y="1631969"/>
                  <a:pt x="255627" y="1627178"/>
                  <a:pt x="249125" y="1624441"/>
                </a:cubicBezTo>
                <a:cubicBezTo>
                  <a:pt x="245018" y="1622388"/>
                  <a:pt x="241938" y="1626495"/>
                  <a:pt x="239885" y="1629916"/>
                </a:cubicBezTo>
                <a:cubicBezTo>
                  <a:pt x="237832" y="1632996"/>
                  <a:pt x="236463" y="1636076"/>
                  <a:pt x="235094" y="1639156"/>
                </a:cubicBezTo>
                <a:cubicBezTo>
                  <a:pt x="221406" y="1672349"/>
                  <a:pt x="208060" y="1705543"/>
                  <a:pt x="199163" y="1740448"/>
                </a:cubicBezTo>
                <a:cubicBezTo>
                  <a:pt x="192661" y="1765429"/>
                  <a:pt x="181368" y="1789042"/>
                  <a:pt x="177262" y="1815733"/>
                </a:cubicBezTo>
                <a:cubicBezTo>
                  <a:pt x="168365" y="1809915"/>
                  <a:pt x="168365" y="1802045"/>
                  <a:pt x="166311" y="1795201"/>
                </a:cubicBezTo>
                <a:cubicBezTo>
                  <a:pt x="162205" y="1780486"/>
                  <a:pt x="161863" y="1765087"/>
                  <a:pt x="157756" y="1750030"/>
                </a:cubicBezTo>
                <a:cubicBezTo>
                  <a:pt x="150228" y="1722311"/>
                  <a:pt x="149201" y="1693909"/>
                  <a:pt x="155703" y="1665505"/>
                </a:cubicBezTo>
                <a:cubicBezTo>
                  <a:pt x="163916" y="1629232"/>
                  <a:pt x="185475" y="1598091"/>
                  <a:pt x="191292" y="1561133"/>
                </a:cubicBezTo>
                <a:cubicBezTo>
                  <a:pt x="191977" y="1556686"/>
                  <a:pt x="196425" y="1551894"/>
                  <a:pt x="191977" y="1548472"/>
                </a:cubicBezTo>
                <a:cubicBezTo>
                  <a:pt x="187528" y="1544707"/>
                  <a:pt x="182053" y="1546761"/>
                  <a:pt x="178973" y="1551552"/>
                </a:cubicBezTo>
                <a:cubicBezTo>
                  <a:pt x="174866" y="1557711"/>
                  <a:pt x="169049" y="1556686"/>
                  <a:pt x="163574" y="1556000"/>
                </a:cubicBezTo>
                <a:cubicBezTo>
                  <a:pt x="138251" y="1553263"/>
                  <a:pt x="121141" y="1528282"/>
                  <a:pt x="127300" y="1500221"/>
                </a:cubicBezTo>
                <a:cubicBezTo>
                  <a:pt x="138593" y="1448890"/>
                  <a:pt x="153308" y="1398586"/>
                  <a:pt x="185475" y="1355469"/>
                </a:cubicBezTo>
                <a:cubicBezTo>
                  <a:pt x="195741" y="1341097"/>
                  <a:pt x="205323" y="1326039"/>
                  <a:pt x="214904" y="1311326"/>
                </a:cubicBezTo>
                <a:cubicBezTo>
                  <a:pt x="217984" y="1306876"/>
                  <a:pt x="223117" y="1301402"/>
                  <a:pt x="216615" y="1296611"/>
                </a:cubicBezTo>
                <a:cubicBezTo>
                  <a:pt x="210113" y="1291820"/>
                  <a:pt x="206691" y="1298663"/>
                  <a:pt x="202927" y="1302769"/>
                </a:cubicBezTo>
                <a:cubicBezTo>
                  <a:pt x="191977" y="1314747"/>
                  <a:pt x="188555" y="1314404"/>
                  <a:pt x="182737" y="1298322"/>
                </a:cubicBezTo>
                <a:cubicBezTo>
                  <a:pt x="175551" y="1277789"/>
                  <a:pt x="163574" y="1259652"/>
                  <a:pt x="150912" y="1242199"/>
                </a:cubicBezTo>
                <a:cubicBezTo>
                  <a:pt x="143384" y="1232275"/>
                  <a:pt x="144068" y="1226116"/>
                  <a:pt x="152281" y="1217561"/>
                </a:cubicBezTo>
                <a:cubicBezTo>
                  <a:pt x="159809" y="1210033"/>
                  <a:pt x="170076" y="1204215"/>
                  <a:pt x="173840" y="1190185"/>
                </a:cubicBezTo>
                <a:cubicBezTo>
                  <a:pt x="161178" y="1191895"/>
                  <a:pt x="155361" y="1201477"/>
                  <a:pt x="147148" y="1206610"/>
                </a:cubicBezTo>
                <a:cubicBezTo>
                  <a:pt x="144410" y="1208322"/>
                  <a:pt x="141673" y="1212086"/>
                  <a:pt x="138251" y="1209348"/>
                </a:cubicBezTo>
                <a:cubicBezTo>
                  <a:pt x="136540" y="1207979"/>
                  <a:pt x="135855" y="1203530"/>
                  <a:pt x="136882" y="1201477"/>
                </a:cubicBezTo>
                <a:cubicBezTo>
                  <a:pt x="146464" y="1180604"/>
                  <a:pt x="143726" y="1154595"/>
                  <a:pt x="164943" y="1137827"/>
                </a:cubicBezTo>
                <a:cubicBezTo>
                  <a:pt x="174182" y="1130642"/>
                  <a:pt x="182395" y="1120376"/>
                  <a:pt x="187528" y="1104976"/>
                </a:cubicBezTo>
                <a:cubicBezTo>
                  <a:pt x="169049" y="1113873"/>
                  <a:pt x="160494" y="1129273"/>
                  <a:pt x="147148" y="1137486"/>
                </a:cubicBezTo>
                <a:cubicBezTo>
                  <a:pt x="142357" y="1134063"/>
                  <a:pt x="143042" y="1130300"/>
                  <a:pt x="143726" y="1127220"/>
                </a:cubicBezTo>
                <a:cubicBezTo>
                  <a:pt x="146464" y="1116954"/>
                  <a:pt x="150912" y="1107371"/>
                  <a:pt x="140646" y="1097789"/>
                </a:cubicBezTo>
                <a:cubicBezTo>
                  <a:pt x="132433" y="1090262"/>
                  <a:pt x="128669" y="1078626"/>
                  <a:pt x="115323" y="1076573"/>
                </a:cubicBezTo>
                <a:cubicBezTo>
                  <a:pt x="105741" y="1074863"/>
                  <a:pt x="107110" y="1066991"/>
                  <a:pt x="109505" y="1060148"/>
                </a:cubicBezTo>
                <a:cubicBezTo>
                  <a:pt x="116350" y="1041326"/>
                  <a:pt x="124905" y="1023874"/>
                  <a:pt x="144410" y="1013607"/>
                </a:cubicBezTo>
                <a:cubicBezTo>
                  <a:pt x="155361" y="1007791"/>
                  <a:pt x="167338" y="1001973"/>
                  <a:pt x="175209" y="984520"/>
                </a:cubicBezTo>
                <a:cubicBezTo>
                  <a:pt x="159467" y="992734"/>
                  <a:pt x="147832" y="998893"/>
                  <a:pt x="135855" y="1004711"/>
                </a:cubicBezTo>
                <a:cubicBezTo>
                  <a:pt x="101977" y="1021479"/>
                  <a:pt x="79049" y="1009159"/>
                  <a:pt x="72890" y="971174"/>
                </a:cubicBezTo>
                <a:cubicBezTo>
                  <a:pt x="62624" y="908894"/>
                  <a:pt x="92053" y="857563"/>
                  <a:pt x="119087" y="805547"/>
                </a:cubicBezTo>
                <a:cubicBezTo>
                  <a:pt x="129353" y="831214"/>
                  <a:pt x="133460" y="857220"/>
                  <a:pt x="125589" y="883571"/>
                </a:cubicBezTo>
                <a:cubicBezTo>
                  <a:pt x="122852" y="893152"/>
                  <a:pt x="121483" y="902391"/>
                  <a:pt x="124220" y="911974"/>
                </a:cubicBezTo>
                <a:cubicBezTo>
                  <a:pt x="129696" y="931136"/>
                  <a:pt x="143726" y="936270"/>
                  <a:pt x="158783" y="922923"/>
                </a:cubicBezTo>
                <a:cubicBezTo>
                  <a:pt x="174866" y="908552"/>
                  <a:pt x="188555" y="891441"/>
                  <a:pt x="198478" y="871936"/>
                </a:cubicBezTo>
                <a:cubicBezTo>
                  <a:pt x="201558" y="865434"/>
                  <a:pt x="206007" y="858931"/>
                  <a:pt x="202243" y="849007"/>
                </a:cubicBezTo>
                <a:cubicBezTo>
                  <a:pt x="190266" y="860300"/>
                  <a:pt x="181710" y="872963"/>
                  <a:pt x="173840" y="885623"/>
                </a:cubicBezTo>
                <a:cubicBezTo>
                  <a:pt x="168022" y="895205"/>
                  <a:pt x="161521" y="903418"/>
                  <a:pt x="152965" y="910263"/>
                </a:cubicBezTo>
                <a:cubicBezTo>
                  <a:pt x="143726" y="917107"/>
                  <a:pt x="137908" y="914711"/>
                  <a:pt x="136882" y="903418"/>
                </a:cubicBezTo>
                <a:cubicBezTo>
                  <a:pt x="136197" y="897601"/>
                  <a:pt x="136540" y="890757"/>
                  <a:pt x="138251" y="884940"/>
                </a:cubicBezTo>
                <a:cubicBezTo>
                  <a:pt x="144410" y="863038"/>
                  <a:pt x="140646" y="842163"/>
                  <a:pt x="136882" y="820605"/>
                </a:cubicBezTo>
                <a:cubicBezTo>
                  <a:pt x="132433" y="796308"/>
                  <a:pt x="121825" y="773724"/>
                  <a:pt x="121825" y="748743"/>
                </a:cubicBezTo>
                <a:cubicBezTo>
                  <a:pt x="121825" y="731975"/>
                  <a:pt x="117034" y="716232"/>
                  <a:pt x="112928" y="700149"/>
                </a:cubicBezTo>
                <a:cubicBezTo>
                  <a:pt x="96160" y="634103"/>
                  <a:pt x="85893" y="567375"/>
                  <a:pt x="98213" y="499276"/>
                </a:cubicBezTo>
                <a:cubicBezTo>
                  <a:pt x="99239" y="494828"/>
                  <a:pt x="97186" y="491405"/>
                  <a:pt x="96502" y="487640"/>
                </a:cubicBezTo>
                <a:cubicBezTo>
                  <a:pt x="93764" y="469847"/>
                  <a:pt x="79734" y="452393"/>
                  <a:pt x="82129" y="437680"/>
                </a:cubicBezTo>
                <a:cubicBezTo>
                  <a:pt x="85551" y="415778"/>
                  <a:pt x="80760" y="398667"/>
                  <a:pt x="73574" y="379163"/>
                </a:cubicBezTo>
                <a:cubicBezTo>
                  <a:pt x="68441" y="364447"/>
                  <a:pt x="56464" y="348706"/>
                  <a:pt x="67414" y="331253"/>
                </a:cubicBezTo>
                <a:cubicBezTo>
                  <a:pt x="68099" y="330227"/>
                  <a:pt x="67072" y="327489"/>
                  <a:pt x="66046" y="326462"/>
                </a:cubicBezTo>
                <a:cubicBezTo>
                  <a:pt x="56464" y="315170"/>
                  <a:pt x="61939" y="307984"/>
                  <a:pt x="73232" y="302508"/>
                </a:cubicBezTo>
                <a:cubicBezTo>
                  <a:pt x="67072" y="298059"/>
                  <a:pt x="58175" y="299086"/>
                  <a:pt x="57491" y="289847"/>
                </a:cubicBezTo>
                <a:cubicBezTo>
                  <a:pt x="57148" y="281291"/>
                  <a:pt x="65703" y="279238"/>
                  <a:pt x="71179" y="273764"/>
                </a:cubicBezTo>
                <a:cubicBezTo>
                  <a:pt x="60570" y="266577"/>
                  <a:pt x="52358" y="258706"/>
                  <a:pt x="50647" y="247755"/>
                </a:cubicBezTo>
                <a:cubicBezTo>
                  <a:pt x="47909" y="231672"/>
                  <a:pt x="41407" y="221064"/>
                  <a:pt x="25666" y="213194"/>
                </a:cubicBezTo>
                <a:cubicBezTo>
                  <a:pt x="10266" y="205664"/>
                  <a:pt x="10266" y="192661"/>
                  <a:pt x="23612" y="183079"/>
                </a:cubicBezTo>
                <a:cubicBezTo>
                  <a:pt x="31141" y="177604"/>
                  <a:pt x="30457" y="172813"/>
                  <a:pt x="27377" y="165627"/>
                </a:cubicBezTo>
                <a:cubicBezTo>
                  <a:pt x="15742" y="137908"/>
                  <a:pt x="22244" y="124562"/>
                  <a:pt x="50989" y="114638"/>
                </a:cubicBezTo>
                <a:cubicBezTo>
                  <a:pt x="63650" y="110190"/>
                  <a:pt x="76312" y="106425"/>
                  <a:pt x="91027" y="101977"/>
                </a:cubicBezTo>
                <a:cubicBezTo>
                  <a:pt x="58859" y="88289"/>
                  <a:pt x="55095" y="77680"/>
                  <a:pt x="71863" y="48593"/>
                </a:cubicBezTo>
                <a:cubicBezTo>
                  <a:pt x="77338" y="39696"/>
                  <a:pt x="79392" y="30115"/>
                  <a:pt x="80418" y="20532"/>
                </a:cubicBezTo>
                <a:cubicBezTo>
                  <a:pt x="86920" y="18479"/>
                  <a:pt x="90000" y="30456"/>
                  <a:pt x="96160" y="23270"/>
                </a:cubicBezTo>
                <a:cubicBezTo>
                  <a:pt x="106768" y="10951"/>
                  <a:pt x="122509" y="7871"/>
                  <a:pt x="135513" y="0"/>
                </a:cubicBezTo>
                <a:close/>
              </a:path>
            </a:pathLst>
          </a:custGeom>
          <a:solidFill>
            <a:schemeClr val="accent5"/>
          </a:solidFill>
          <a:ln w="34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aphic 1">
            <a:extLst>
              <a:ext uri="{FF2B5EF4-FFF2-40B4-BE49-F238E27FC236}">
                <a16:creationId xmlns:a16="http://schemas.microsoft.com/office/drawing/2014/main" id="{C5F531F0-3F6E-47AA-B488-4A4D01D87359}"/>
              </a:ext>
            </a:extLst>
          </p:cNvPr>
          <p:cNvGrpSpPr/>
          <p:nvPr/>
        </p:nvGrpSpPr>
        <p:grpSpPr>
          <a:xfrm>
            <a:off x="5632878" y="4408633"/>
            <a:ext cx="2862438" cy="2168629"/>
            <a:chOff x="161210" y="335870"/>
            <a:chExt cx="4030666" cy="3053698"/>
          </a:xfrm>
        </p:grpSpPr>
        <p:sp>
          <p:nvSpPr>
            <p:cNvPr id="91" name="Freeform: Shape 123">
              <a:extLst>
                <a:ext uri="{FF2B5EF4-FFF2-40B4-BE49-F238E27FC236}">
                  <a16:creationId xmlns:a16="http://schemas.microsoft.com/office/drawing/2014/main" id="{9584D545-1B71-4CA2-861C-CCCB32FF1099}"/>
                </a:ext>
              </a:extLst>
            </p:cNvPr>
            <p:cNvSpPr/>
            <p:nvPr/>
          </p:nvSpPr>
          <p:spPr>
            <a:xfrm>
              <a:off x="645296" y="521368"/>
              <a:ext cx="2812611" cy="2430319"/>
            </a:xfrm>
            <a:custGeom>
              <a:avLst/>
              <a:gdLst>
                <a:gd name="connsiteX0" fmla="*/ 18189 w 2812611"/>
                <a:gd name="connsiteY0" fmla="*/ 2179686 h 2430319"/>
                <a:gd name="connsiteX1" fmla="*/ 106778 w 2812611"/>
                <a:gd name="connsiteY1" fmla="*/ 2296232 h 2430319"/>
                <a:gd name="connsiteX2" fmla="*/ 1193758 w 2812611"/>
                <a:gd name="connsiteY2" fmla="*/ 2427936 h 2430319"/>
                <a:gd name="connsiteX3" fmla="*/ 2132191 w 2812611"/>
                <a:gd name="connsiteY3" fmla="*/ 2339684 h 2430319"/>
                <a:gd name="connsiteX4" fmla="*/ 2809574 w 2812611"/>
                <a:gd name="connsiteY4" fmla="*/ 2166549 h 2430319"/>
                <a:gd name="connsiteX5" fmla="*/ 2770164 w 2812611"/>
                <a:gd name="connsiteY5" fmla="*/ 1566975 h 2430319"/>
                <a:gd name="connsiteX6" fmla="*/ 2756691 w 2812611"/>
                <a:gd name="connsiteY6" fmla="*/ 757214 h 2430319"/>
                <a:gd name="connsiteX7" fmla="*/ 2781280 w 2812611"/>
                <a:gd name="connsiteY7" fmla="*/ 0 h 2430319"/>
                <a:gd name="connsiteX8" fmla="*/ 0 w 2812611"/>
                <a:gd name="connsiteY8" fmla="*/ 162356 h 2430319"/>
                <a:gd name="connsiteX9" fmla="*/ 71747 w 2812611"/>
                <a:gd name="connsiteY9" fmla="*/ 1036454 h 2430319"/>
                <a:gd name="connsiteX10" fmla="*/ 43452 w 2812611"/>
                <a:gd name="connsiteY10" fmla="*/ 1786258 h 2430319"/>
                <a:gd name="connsiteX11" fmla="*/ 18189 w 2812611"/>
                <a:gd name="connsiteY11" fmla="*/ 2179686 h 243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2611" h="2430319">
                  <a:moveTo>
                    <a:pt x="18189" y="2179686"/>
                  </a:moveTo>
                  <a:cubicBezTo>
                    <a:pt x="8084" y="2248064"/>
                    <a:pt x="34694" y="2248738"/>
                    <a:pt x="106778" y="2296232"/>
                  </a:cubicBezTo>
                  <a:cubicBezTo>
                    <a:pt x="165051" y="2334295"/>
                    <a:pt x="827277" y="2448146"/>
                    <a:pt x="1193758" y="2427936"/>
                  </a:cubicBezTo>
                  <a:cubicBezTo>
                    <a:pt x="1584491" y="2406378"/>
                    <a:pt x="1987350" y="2379431"/>
                    <a:pt x="2132191" y="2339684"/>
                  </a:cubicBezTo>
                  <a:cubicBezTo>
                    <a:pt x="2255474" y="2306000"/>
                    <a:pt x="2793406" y="2166212"/>
                    <a:pt x="2809574" y="2166549"/>
                  </a:cubicBezTo>
                  <a:cubicBezTo>
                    <a:pt x="2825743" y="2167222"/>
                    <a:pt x="2772185" y="1681164"/>
                    <a:pt x="2770164" y="1566975"/>
                  </a:cubicBezTo>
                  <a:cubicBezTo>
                    <a:pt x="2768143" y="1452787"/>
                    <a:pt x="2752649" y="901381"/>
                    <a:pt x="2756691" y="757214"/>
                  </a:cubicBezTo>
                  <a:cubicBezTo>
                    <a:pt x="2760733" y="613047"/>
                    <a:pt x="2781280" y="0"/>
                    <a:pt x="2781280" y="0"/>
                  </a:cubicBezTo>
                  <a:lnTo>
                    <a:pt x="0" y="162356"/>
                  </a:lnTo>
                  <a:cubicBezTo>
                    <a:pt x="0" y="162356"/>
                    <a:pt x="71747" y="840077"/>
                    <a:pt x="71747" y="1036454"/>
                  </a:cubicBezTo>
                  <a:cubicBezTo>
                    <a:pt x="71747" y="1232831"/>
                    <a:pt x="59620" y="1646469"/>
                    <a:pt x="43452" y="1786258"/>
                  </a:cubicBezTo>
                  <a:cubicBezTo>
                    <a:pt x="27284" y="1926046"/>
                    <a:pt x="18189" y="2179686"/>
                    <a:pt x="18189" y="2179686"/>
                  </a:cubicBezTo>
                  <a:close/>
                </a:path>
              </a:pathLst>
            </a:custGeom>
            <a:solidFill>
              <a:srgbClr val="FFFFFF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24">
              <a:extLst>
                <a:ext uri="{FF2B5EF4-FFF2-40B4-BE49-F238E27FC236}">
                  <a16:creationId xmlns:a16="http://schemas.microsoft.com/office/drawing/2014/main" id="{962F65EC-45F5-4192-AE54-90FD1879D855}"/>
                </a:ext>
              </a:extLst>
            </p:cNvPr>
            <p:cNvSpPr/>
            <p:nvPr/>
          </p:nvSpPr>
          <p:spPr>
            <a:xfrm>
              <a:off x="162637" y="2223752"/>
              <a:ext cx="4021155" cy="1165816"/>
            </a:xfrm>
            <a:custGeom>
              <a:avLst/>
              <a:gdLst>
                <a:gd name="connsiteX0" fmla="*/ 566532 w 4021155"/>
                <a:gd name="connsiteY0" fmla="*/ 0 h 1165816"/>
                <a:gd name="connsiteX1" fmla="*/ 308851 w 4021155"/>
                <a:gd name="connsiteY1" fmla="*/ 107788 h 1165816"/>
                <a:gd name="connsiteX2" fmla="*/ 12432 w 4021155"/>
                <a:gd name="connsiteY2" fmla="*/ 441259 h 1165816"/>
                <a:gd name="connsiteX3" fmla="*/ 151210 w 4021155"/>
                <a:gd name="connsiteY3" fmla="*/ 948876 h 1165816"/>
                <a:gd name="connsiteX4" fmla="*/ 1060002 w 4021155"/>
                <a:gd name="connsiteY4" fmla="*/ 1162095 h 1165816"/>
                <a:gd name="connsiteX5" fmla="*/ 2062435 w 4021155"/>
                <a:gd name="connsiteY5" fmla="*/ 995359 h 1165816"/>
                <a:gd name="connsiteX6" fmla="*/ 3155140 w 4021155"/>
                <a:gd name="connsiteY6" fmla="*/ 728246 h 1165816"/>
                <a:gd name="connsiteX7" fmla="*/ 3815345 w 4021155"/>
                <a:gd name="connsiteY7" fmla="*/ 481680 h 1165816"/>
                <a:gd name="connsiteX8" fmla="*/ 4006669 w 4021155"/>
                <a:gd name="connsiteY8" fmla="*/ 323365 h 1165816"/>
                <a:gd name="connsiteX9" fmla="*/ 3902249 w 4021155"/>
                <a:gd name="connsiteY9" fmla="*/ 203788 h 1165816"/>
                <a:gd name="connsiteX10" fmla="*/ 3515895 w 4021155"/>
                <a:gd name="connsiteY10" fmla="*/ 183241 h 1165816"/>
                <a:gd name="connsiteX11" fmla="*/ 2903858 w 4021155"/>
                <a:gd name="connsiteY11" fmla="*/ 95662 h 1165816"/>
                <a:gd name="connsiteX12" fmla="*/ 566532 w 4021155"/>
                <a:gd name="connsiteY12" fmla="*/ 0 h 116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1155" h="1165816">
                  <a:moveTo>
                    <a:pt x="566532" y="0"/>
                  </a:moveTo>
                  <a:cubicBezTo>
                    <a:pt x="566532" y="0"/>
                    <a:pt x="396429" y="53221"/>
                    <a:pt x="308851" y="107788"/>
                  </a:cubicBezTo>
                  <a:cubicBezTo>
                    <a:pt x="221272" y="162356"/>
                    <a:pt x="34664" y="319997"/>
                    <a:pt x="12432" y="441259"/>
                  </a:cubicBezTo>
                  <a:cubicBezTo>
                    <a:pt x="-24283" y="641678"/>
                    <a:pt x="19843" y="848498"/>
                    <a:pt x="151210" y="948876"/>
                  </a:cubicBezTo>
                  <a:cubicBezTo>
                    <a:pt x="271461" y="1040833"/>
                    <a:pt x="687121" y="1191400"/>
                    <a:pt x="1060002" y="1162095"/>
                  </a:cubicBezTo>
                  <a:cubicBezTo>
                    <a:pt x="1312294" y="1142558"/>
                    <a:pt x="1937130" y="1022306"/>
                    <a:pt x="2062435" y="995359"/>
                  </a:cubicBezTo>
                  <a:cubicBezTo>
                    <a:pt x="2128792" y="980875"/>
                    <a:pt x="3032868" y="758898"/>
                    <a:pt x="3155140" y="728246"/>
                  </a:cubicBezTo>
                  <a:cubicBezTo>
                    <a:pt x="3326255" y="685131"/>
                    <a:pt x="3678251" y="582058"/>
                    <a:pt x="3815345" y="481680"/>
                  </a:cubicBezTo>
                  <a:cubicBezTo>
                    <a:pt x="3910334" y="411954"/>
                    <a:pt x="3974333" y="398144"/>
                    <a:pt x="4006669" y="323365"/>
                  </a:cubicBezTo>
                  <a:cubicBezTo>
                    <a:pt x="4054837" y="212545"/>
                    <a:pt x="3973322" y="190988"/>
                    <a:pt x="3902249" y="203788"/>
                  </a:cubicBezTo>
                  <a:cubicBezTo>
                    <a:pt x="3868565" y="209851"/>
                    <a:pt x="3582926" y="186609"/>
                    <a:pt x="3515895" y="183241"/>
                  </a:cubicBezTo>
                  <a:cubicBezTo>
                    <a:pt x="3448864" y="179872"/>
                    <a:pt x="3232613" y="89262"/>
                    <a:pt x="2903858" y="95662"/>
                  </a:cubicBezTo>
                  <a:cubicBezTo>
                    <a:pt x="2739144" y="99031"/>
                    <a:pt x="566532" y="0"/>
                    <a:pt x="5665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25">
              <a:extLst>
                <a:ext uri="{FF2B5EF4-FFF2-40B4-BE49-F238E27FC236}">
                  <a16:creationId xmlns:a16="http://schemas.microsoft.com/office/drawing/2014/main" id="{DFFEDC11-4D29-4864-8F61-AE2B89D47D0E}"/>
                </a:ext>
              </a:extLst>
            </p:cNvPr>
            <p:cNvSpPr/>
            <p:nvPr/>
          </p:nvSpPr>
          <p:spPr>
            <a:xfrm>
              <a:off x="1309206" y="603893"/>
              <a:ext cx="519405" cy="2335498"/>
            </a:xfrm>
            <a:custGeom>
              <a:avLst/>
              <a:gdLst>
                <a:gd name="connsiteX0" fmla="*/ 0 w 519405"/>
                <a:gd name="connsiteY0" fmla="*/ 29305 h 2335498"/>
                <a:gd name="connsiteX1" fmla="*/ 28631 w 519405"/>
                <a:gd name="connsiteY1" fmla="*/ 2309032 h 2335498"/>
                <a:gd name="connsiteX2" fmla="*/ 519406 w 519405"/>
                <a:gd name="connsiteY2" fmla="*/ 2333621 h 2335498"/>
                <a:gd name="connsiteX3" fmla="*/ 501217 w 519405"/>
                <a:gd name="connsiteY3" fmla="*/ 0 h 2335498"/>
                <a:gd name="connsiteX4" fmla="*/ 0 w 519405"/>
                <a:gd name="connsiteY4" fmla="*/ 29305 h 23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405" h="2335498">
                  <a:moveTo>
                    <a:pt x="0" y="29305"/>
                  </a:moveTo>
                  <a:lnTo>
                    <a:pt x="28631" y="2309032"/>
                  </a:lnTo>
                  <a:cubicBezTo>
                    <a:pt x="201093" y="2328231"/>
                    <a:pt x="380291" y="2340358"/>
                    <a:pt x="519406" y="2333621"/>
                  </a:cubicBezTo>
                  <a:lnTo>
                    <a:pt x="501217" y="0"/>
                  </a:lnTo>
                  <a:lnTo>
                    <a:pt x="0" y="29305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26">
              <a:extLst>
                <a:ext uri="{FF2B5EF4-FFF2-40B4-BE49-F238E27FC236}">
                  <a16:creationId xmlns:a16="http://schemas.microsoft.com/office/drawing/2014/main" id="{55F1478F-D8F0-4CAF-A203-5CD6AFCE92CA}"/>
                </a:ext>
              </a:extLst>
            </p:cNvPr>
            <p:cNvSpPr/>
            <p:nvPr/>
          </p:nvSpPr>
          <p:spPr>
            <a:xfrm>
              <a:off x="645296" y="657788"/>
              <a:ext cx="269808" cy="2191474"/>
            </a:xfrm>
            <a:custGeom>
              <a:avLst/>
              <a:gdLst>
                <a:gd name="connsiteX0" fmla="*/ 0 w 269808"/>
                <a:gd name="connsiteY0" fmla="*/ 14484 h 2191474"/>
                <a:gd name="connsiteX1" fmla="*/ 71747 w 269808"/>
                <a:gd name="connsiteY1" fmla="*/ 888581 h 2191474"/>
                <a:gd name="connsiteX2" fmla="*/ 43452 w 269808"/>
                <a:gd name="connsiteY2" fmla="*/ 1638385 h 2191474"/>
                <a:gd name="connsiteX3" fmla="*/ 18189 w 269808"/>
                <a:gd name="connsiteY3" fmla="*/ 2031139 h 2191474"/>
                <a:gd name="connsiteX4" fmla="*/ 106778 w 269808"/>
                <a:gd name="connsiteY4" fmla="*/ 2147686 h 2191474"/>
                <a:gd name="connsiteX5" fmla="*/ 269808 w 269808"/>
                <a:gd name="connsiteY5" fmla="*/ 2191475 h 2191474"/>
                <a:gd name="connsiteX6" fmla="*/ 248924 w 269808"/>
                <a:gd name="connsiteY6" fmla="*/ 0 h 2191474"/>
                <a:gd name="connsiteX7" fmla="*/ 0 w 269808"/>
                <a:gd name="connsiteY7" fmla="*/ 14484 h 21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08" h="2191474">
                  <a:moveTo>
                    <a:pt x="0" y="14484"/>
                  </a:moveTo>
                  <a:cubicBezTo>
                    <a:pt x="0" y="14484"/>
                    <a:pt x="71747" y="692204"/>
                    <a:pt x="71747" y="888581"/>
                  </a:cubicBezTo>
                  <a:cubicBezTo>
                    <a:pt x="71747" y="1084959"/>
                    <a:pt x="59620" y="1498597"/>
                    <a:pt x="43452" y="1638385"/>
                  </a:cubicBezTo>
                  <a:cubicBezTo>
                    <a:pt x="27284" y="1778173"/>
                    <a:pt x="18189" y="2031139"/>
                    <a:pt x="18189" y="2031139"/>
                  </a:cubicBezTo>
                  <a:cubicBezTo>
                    <a:pt x="8084" y="2099518"/>
                    <a:pt x="34694" y="2100191"/>
                    <a:pt x="106778" y="2147686"/>
                  </a:cubicBezTo>
                  <a:cubicBezTo>
                    <a:pt x="122609" y="2158128"/>
                    <a:pt x="182904" y="2173959"/>
                    <a:pt x="269808" y="2191475"/>
                  </a:cubicBezTo>
                  <a:lnTo>
                    <a:pt x="248924" y="0"/>
                  </a:lnTo>
                  <a:lnTo>
                    <a:pt x="0" y="14484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27">
              <a:extLst>
                <a:ext uri="{FF2B5EF4-FFF2-40B4-BE49-F238E27FC236}">
                  <a16:creationId xmlns:a16="http://schemas.microsoft.com/office/drawing/2014/main" id="{C1AAE720-9FD7-422A-9754-29137E297924}"/>
                </a:ext>
              </a:extLst>
            </p:cNvPr>
            <p:cNvSpPr/>
            <p:nvPr/>
          </p:nvSpPr>
          <p:spPr>
            <a:xfrm>
              <a:off x="894220" y="633198"/>
              <a:ext cx="443280" cy="2279726"/>
            </a:xfrm>
            <a:custGeom>
              <a:avLst/>
              <a:gdLst>
                <a:gd name="connsiteX0" fmla="*/ 0 w 443280"/>
                <a:gd name="connsiteY0" fmla="*/ 24252 h 2279726"/>
                <a:gd name="connsiteX1" fmla="*/ 20884 w 443280"/>
                <a:gd name="connsiteY1" fmla="*/ 2215727 h 2279726"/>
                <a:gd name="connsiteX2" fmla="*/ 443280 w 443280"/>
                <a:gd name="connsiteY2" fmla="*/ 2279727 h 2279726"/>
                <a:gd name="connsiteX3" fmla="*/ 414649 w 443280"/>
                <a:gd name="connsiteY3" fmla="*/ 0 h 2279726"/>
                <a:gd name="connsiteX4" fmla="*/ 0 w 443280"/>
                <a:gd name="connsiteY4" fmla="*/ 24252 h 22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80" h="2279726">
                  <a:moveTo>
                    <a:pt x="0" y="24252"/>
                  </a:moveTo>
                  <a:lnTo>
                    <a:pt x="20884" y="2215727"/>
                  </a:lnTo>
                  <a:cubicBezTo>
                    <a:pt x="131367" y="2237622"/>
                    <a:pt x="284292" y="2261874"/>
                    <a:pt x="443280" y="2279727"/>
                  </a:cubicBezTo>
                  <a:lnTo>
                    <a:pt x="414649" y="0"/>
                  </a:lnTo>
                  <a:lnTo>
                    <a:pt x="0" y="24252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28">
              <a:extLst>
                <a:ext uri="{FF2B5EF4-FFF2-40B4-BE49-F238E27FC236}">
                  <a16:creationId xmlns:a16="http://schemas.microsoft.com/office/drawing/2014/main" id="{5B90DC4F-B88E-476B-A836-AF9F035906B3}"/>
                </a:ext>
              </a:extLst>
            </p:cNvPr>
            <p:cNvSpPr/>
            <p:nvPr/>
          </p:nvSpPr>
          <p:spPr>
            <a:xfrm>
              <a:off x="1810085" y="578630"/>
              <a:ext cx="459785" cy="2358883"/>
            </a:xfrm>
            <a:custGeom>
              <a:avLst/>
              <a:gdLst>
                <a:gd name="connsiteX0" fmla="*/ 0 w 459785"/>
                <a:gd name="connsiteY0" fmla="*/ 25263 h 2358883"/>
                <a:gd name="connsiteX1" fmla="*/ 18189 w 459785"/>
                <a:gd name="connsiteY1" fmla="*/ 2358884 h 2358883"/>
                <a:gd name="connsiteX2" fmla="*/ 28968 w 459785"/>
                <a:gd name="connsiteY2" fmla="*/ 2358210 h 2358883"/>
                <a:gd name="connsiteX3" fmla="*/ 459785 w 459785"/>
                <a:gd name="connsiteY3" fmla="*/ 2331263 h 2358883"/>
                <a:gd name="connsiteX4" fmla="*/ 428122 w 459785"/>
                <a:gd name="connsiteY4" fmla="*/ 0 h 2358883"/>
                <a:gd name="connsiteX5" fmla="*/ 0 w 459785"/>
                <a:gd name="connsiteY5" fmla="*/ 25263 h 235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85" h="2358883">
                  <a:moveTo>
                    <a:pt x="0" y="25263"/>
                  </a:moveTo>
                  <a:lnTo>
                    <a:pt x="18189" y="2358884"/>
                  </a:lnTo>
                  <a:cubicBezTo>
                    <a:pt x="21895" y="2358547"/>
                    <a:pt x="25263" y="2358547"/>
                    <a:pt x="28968" y="2358210"/>
                  </a:cubicBezTo>
                  <a:cubicBezTo>
                    <a:pt x="175493" y="2350126"/>
                    <a:pt x="324039" y="2341368"/>
                    <a:pt x="459785" y="2331263"/>
                  </a:cubicBezTo>
                  <a:lnTo>
                    <a:pt x="428122" y="0"/>
                  </a:lnTo>
                  <a:lnTo>
                    <a:pt x="0" y="25263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29">
              <a:extLst>
                <a:ext uri="{FF2B5EF4-FFF2-40B4-BE49-F238E27FC236}">
                  <a16:creationId xmlns:a16="http://schemas.microsoft.com/office/drawing/2014/main" id="{7D8D6127-5807-4CE8-9D52-D454B71089CE}"/>
                </a:ext>
              </a:extLst>
            </p:cNvPr>
            <p:cNvSpPr/>
            <p:nvPr/>
          </p:nvSpPr>
          <p:spPr>
            <a:xfrm>
              <a:off x="3142621" y="509578"/>
              <a:ext cx="315509" cy="2239979"/>
            </a:xfrm>
            <a:custGeom>
              <a:avLst/>
              <a:gdLst>
                <a:gd name="connsiteX0" fmla="*/ 272840 w 315509"/>
                <a:gd name="connsiteY0" fmla="*/ 1566975 h 2239979"/>
                <a:gd name="connsiteX1" fmla="*/ 259366 w 315509"/>
                <a:gd name="connsiteY1" fmla="*/ 757214 h 2239979"/>
                <a:gd name="connsiteX2" fmla="*/ 283955 w 315509"/>
                <a:gd name="connsiteY2" fmla="*/ 0 h 2239979"/>
                <a:gd name="connsiteX3" fmla="*/ 0 w 315509"/>
                <a:gd name="connsiteY3" fmla="*/ 16505 h 2239979"/>
                <a:gd name="connsiteX4" fmla="*/ 14147 w 315509"/>
                <a:gd name="connsiteY4" fmla="*/ 2239980 h 2239979"/>
                <a:gd name="connsiteX5" fmla="*/ 312587 w 315509"/>
                <a:gd name="connsiteY5" fmla="*/ 2166549 h 2239979"/>
                <a:gd name="connsiteX6" fmla="*/ 272840 w 315509"/>
                <a:gd name="connsiteY6" fmla="*/ 1566975 h 22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09" h="2239979">
                  <a:moveTo>
                    <a:pt x="272840" y="1566975"/>
                  </a:moveTo>
                  <a:cubicBezTo>
                    <a:pt x="270819" y="1453124"/>
                    <a:pt x="255324" y="901381"/>
                    <a:pt x="259366" y="757214"/>
                  </a:cubicBezTo>
                  <a:cubicBezTo>
                    <a:pt x="263408" y="613047"/>
                    <a:pt x="283955" y="0"/>
                    <a:pt x="283955" y="0"/>
                  </a:cubicBezTo>
                  <a:lnTo>
                    <a:pt x="0" y="16505"/>
                  </a:lnTo>
                  <a:lnTo>
                    <a:pt x="14147" y="2239980"/>
                  </a:lnTo>
                  <a:cubicBezTo>
                    <a:pt x="166062" y="2200906"/>
                    <a:pt x="304503" y="2166212"/>
                    <a:pt x="312587" y="2166549"/>
                  </a:cubicBezTo>
                  <a:cubicBezTo>
                    <a:pt x="328418" y="2166886"/>
                    <a:pt x="274861" y="1680827"/>
                    <a:pt x="272840" y="1566975"/>
                  </a:cubicBez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30">
              <a:extLst>
                <a:ext uri="{FF2B5EF4-FFF2-40B4-BE49-F238E27FC236}">
                  <a16:creationId xmlns:a16="http://schemas.microsoft.com/office/drawing/2014/main" id="{38A301D5-3A92-4C5B-BB85-784DDADBFCCB}"/>
                </a:ext>
              </a:extLst>
            </p:cNvPr>
            <p:cNvSpPr/>
            <p:nvPr/>
          </p:nvSpPr>
          <p:spPr>
            <a:xfrm>
              <a:off x="2238208" y="546631"/>
              <a:ext cx="528837" cy="2360231"/>
            </a:xfrm>
            <a:custGeom>
              <a:avLst/>
              <a:gdLst>
                <a:gd name="connsiteX0" fmla="*/ 0 w 528837"/>
                <a:gd name="connsiteY0" fmla="*/ 28968 h 2360231"/>
                <a:gd name="connsiteX1" fmla="*/ 31663 w 528837"/>
                <a:gd name="connsiteY1" fmla="*/ 2360231 h 2360231"/>
                <a:gd name="connsiteX2" fmla="*/ 528837 w 528837"/>
                <a:gd name="connsiteY2" fmla="*/ 2301621 h 2360231"/>
                <a:gd name="connsiteX3" fmla="*/ 498185 w 528837"/>
                <a:gd name="connsiteY3" fmla="*/ 0 h 2360231"/>
                <a:gd name="connsiteX4" fmla="*/ 0 w 528837"/>
                <a:gd name="connsiteY4" fmla="*/ 28968 h 236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837" h="2360231">
                  <a:moveTo>
                    <a:pt x="0" y="28968"/>
                  </a:moveTo>
                  <a:lnTo>
                    <a:pt x="31663" y="2360231"/>
                  </a:lnTo>
                  <a:cubicBezTo>
                    <a:pt x="249261" y="2344063"/>
                    <a:pt x="434522" y="2325200"/>
                    <a:pt x="528837" y="2301621"/>
                  </a:cubicBezTo>
                  <a:lnTo>
                    <a:pt x="498185" y="0"/>
                  </a:lnTo>
                  <a:lnTo>
                    <a:pt x="0" y="28968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31">
              <a:extLst>
                <a:ext uri="{FF2B5EF4-FFF2-40B4-BE49-F238E27FC236}">
                  <a16:creationId xmlns:a16="http://schemas.microsoft.com/office/drawing/2014/main" id="{0A55912E-A0D0-4ECC-A822-41DC6CF36A65}"/>
                </a:ext>
              </a:extLst>
            </p:cNvPr>
            <p:cNvSpPr/>
            <p:nvPr/>
          </p:nvSpPr>
          <p:spPr>
            <a:xfrm>
              <a:off x="2736056" y="526084"/>
              <a:ext cx="420038" cy="2325536"/>
            </a:xfrm>
            <a:custGeom>
              <a:avLst/>
              <a:gdLst>
                <a:gd name="connsiteX0" fmla="*/ 0 w 420038"/>
                <a:gd name="connsiteY0" fmla="*/ 23916 h 2325536"/>
                <a:gd name="connsiteX1" fmla="*/ 30652 w 420038"/>
                <a:gd name="connsiteY1" fmla="*/ 2325537 h 2325536"/>
                <a:gd name="connsiteX2" fmla="*/ 41094 w 420038"/>
                <a:gd name="connsiteY2" fmla="*/ 2322842 h 2325536"/>
                <a:gd name="connsiteX3" fmla="*/ 420038 w 420038"/>
                <a:gd name="connsiteY3" fmla="*/ 2223474 h 2325536"/>
                <a:gd name="connsiteX4" fmla="*/ 405891 w 420038"/>
                <a:gd name="connsiteY4" fmla="*/ 0 h 2325536"/>
                <a:gd name="connsiteX5" fmla="*/ 0 w 420038"/>
                <a:gd name="connsiteY5" fmla="*/ 23916 h 23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038" h="2325536">
                  <a:moveTo>
                    <a:pt x="0" y="23916"/>
                  </a:moveTo>
                  <a:lnTo>
                    <a:pt x="30652" y="2325537"/>
                  </a:lnTo>
                  <a:cubicBezTo>
                    <a:pt x="34357" y="2324526"/>
                    <a:pt x="37726" y="2323853"/>
                    <a:pt x="41094" y="2322842"/>
                  </a:cubicBezTo>
                  <a:cubicBezTo>
                    <a:pt x="102736" y="2306000"/>
                    <a:pt x="268124" y="2262548"/>
                    <a:pt x="420038" y="2223474"/>
                  </a:cubicBezTo>
                  <a:lnTo>
                    <a:pt x="405891" y="0"/>
                  </a:lnTo>
                  <a:lnTo>
                    <a:pt x="0" y="23916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32">
              <a:extLst>
                <a:ext uri="{FF2B5EF4-FFF2-40B4-BE49-F238E27FC236}">
                  <a16:creationId xmlns:a16="http://schemas.microsoft.com/office/drawing/2014/main" id="{64411A03-84E5-4810-9D60-610C0B282B7D}"/>
                </a:ext>
              </a:extLst>
            </p:cNvPr>
            <p:cNvSpPr/>
            <p:nvPr/>
          </p:nvSpPr>
          <p:spPr>
            <a:xfrm>
              <a:off x="655402" y="2018954"/>
              <a:ext cx="2831506" cy="932319"/>
            </a:xfrm>
            <a:custGeom>
              <a:avLst/>
              <a:gdLst>
                <a:gd name="connsiteX0" fmla="*/ 47157 w 2805869"/>
                <a:gd name="connsiteY0" fmla="*/ 82862 h 932319"/>
                <a:gd name="connsiteX1" fmla="*/ 428122 w 2805869"/>
                <a:gd name="connsiteY1" fmla="*/ 254650 h 932319"/>
                <a:gd name="connsiteX2" fmla="*/ 1626259 w 2805869"/>
                <a:gd name="connsiteY2" fmla="*/ 269134 h 932319"/>
                <a:gd name="connsiteX3" fmla="*/ 2263895 w 2805869"/>
                <a:gd name="connsiteY3" fmla="*/ 170777 h 932319"/>
                <a:gd name="connsiteX4" fmla="*/ 2758712 w 2805869"/>
                <a:gd name="connsiteY4" fmla="*/ 0 h 932319"/>
                <a:gd name="connsiteX5" fmla="*/ 2805869 w 2805869"/>
                <a:gd name="connsiteY5" fmla="*/ 648752 h 932319"/>
                <a:gd name="connsiteX6" fmla="*/ 1983982 w 2805869"/>
                <a:gd name="connsiteY6" fmla="*/ 847150 h 932319"/>
                <a:gd name="connsiteX7" fmla="*/ 1124032 w 2805869"/>
                <a:gd name="connsiteY7" fmla="*/ 930013 h 932319"/>
                <a:gd name="connsiteX8" fmla="*/ 321681 w 2805869"/>
                <a:gd name="connsiteY8" fmla="*/ 868708 h 932319"/>
                <a:gd name="connsiteX9" fmla="*/ 0 w 2805869"/>
                <a:gd name="connsiteY9" fmla="*/ 719488 h 932319"/>
                <a:gd name="connsiteX10" fmla="*/ 47157 w 2805869"/>
                <a:gd name="connsiteY10" fmla="*/ 82862 h 932319"/>
                <a:gd name="connsiteX0" fmla="*/ 47157 w 2831506"/>
                <a:gd name="connsiteY0" fmla="*/ 82862 h 932319"/>
                <a:gd name="connsiteX1" fmla="*/ 428122 w 2831506"/>
                <a:gd name="connsiteY1" fmla="*/ 254650 h 932319"/>
                <a:gd name="connsiteX2" fmla="*/ 1626259 w 2831506"/>
                <a:gd name="connsiteY2" fmla="*/ 269134 h 932319"/>
                <a:gd name="connsiteX3" fmla="*/ 2263895 w 2831506"/>
                <a:gd name="connsiteY3" fmla="*/ 170777 h 932319"/>
                <a:gd name="connsiteX4" fmla="*/ 2758712 w 2831506"/>
                <a:gd name="connsiteY4" fmla="*/ 0 h 932319"/>
                <a:gd name="connsiteX5" fmla="*/ 2831506 w 2831506"/>
                <a:gd name="connsiteY5" fmla="*/ 631661 h 932319"/>
                <a:gd name="connsiteX6" fmla="*/ 1983982 w 2831506"/>
                <a:gd name="connsiteY6" fmla="*/ 847150 h 932319"/>
                <a:gd name="connsiteX7" fmla="*/ 1124032 w 2831506"/>
                <a:gd name="connsiteY7" fmla="*/ 930013 h 932319"/>
                <a:gd name="connsiteX8" fmla="*/ 321681 w 2831506"/>
                <a:gd name="connsiteY8" fmla="*/ 868708 h 932319"/>
                <a:gd name="connsiteX9" fmla="*/ 0 w 2831506"/>
                <a:gd name="connsiteY9" fmla="*/ 719488 h 932319"/>
                <a:gd name="connsiteX10" fmla="*/ 47157 w 2831506"/>
                <a:gd name="connsiteY10" fmla="*/ 82862 h 93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1506" h="932319">
                  <a:moveTo>
                    <a:pt x="47157" y="82862"/>
                  </a:moveTo>
                  <a:cubicBezTo>
                    <a:pt x="47157" y="82862"/>
                    <a:pt x="148883" y="222651"/>
                    <a:pt x="428122" y="254650"/>
                  </a:cubicBezTo>
                  <a:cubicBezTo>
                    <a:pt x="868371" y="304839"/>
                    <a:pt x="1440324" y="284966"/>
                    <a:pt x="1626259" y="269134"/>
                  </a:cubicBezTo>
                  <a:cubicBezTo>
                    <a:pt x="1812194" y="253303"/>
                    <a:pt x="2129160" y="204124"/>
                    <a:pt x="2263895" y="170777"/>
                  </a:cubicBezTo>
                  <a:cubicBezTo>
                    <a:pt x="2398631" y="137430"/>
                    <a:pt x="2698417" y="55915"/>
                    <a:pt x="2758712" y="0"/>
                  </a:cubicBezTo>
                  <a:cubicBezTo>
                    <a:pt x="2783975" y="266777"/>
                    <a:pt x="2831506" y="631661"/>
                    <a:pt x="2831506" y="631661"/>
                  </a:cubicBezTo>
                  <a:cubicBezTo>
                    <a:pt x="2831506" y="631661"/>
                    <a:pt x="2268561" y="797425"/>
                    <a:pt x="1983982" y="847150"/>
                  </a:cubicBezTo>
                  <a:cubicBezTo>
                    <a:pt x="1699403" y="896875"/>
                    <a:pt x="1235189" y="921592"/>
                    <a:pt x="1124032" y="930013"/>
                  </a:cubicBezTo>
                  <a:cubicBezTo>
                    <a:pt x="946518" y="943486"/>
                    <a:pt x="444628" y="894644"/>
                    <a:pt x="321681" y="868708"/>
                  </a:cubicBezTo>
                  <a:cubicBezTo>
                    <a:pt x="137430" y="830308"/>
                    <a:pt x="26947" y="759909"/>
                    <a:pt x="0" y="719488"/>
                  </a:cubicBezTo>
                  <a:cubicBezTo>
                    <a:pt x="3368" y="521090"/>
                    <a:pt x="47157" y="82862"/>
                    <a:pt x="47157" y="82862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141E9E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33">
              <a:extLst>
                <a:ext uri="{FF2B5EF4-FFF2-40B4-BE49-F238E27FC236}">
                  <a16:creationId xmlns:a16="http://schemas.microsoft.com/office/drawing/2014/main" id="{C01E3836-3A3B-4C2F-91EA-168B5E32AC1E}"/>
                </a:ext>
              </a:extLst>
            </p:cNvPr>
            <p:cNvSpPr/>
            <p:nvPr/>
          </p:nvSpPr>
          <p:spPr>
            <a:xfrm>
              <a:off x="645211" y="335870"/>
              <a:ext cx="2781443" cy="534738"/>
            </a:xfrm>
            <a:custGeom>
              <a:avLst/>
              <a:gdLst>
                <a:gd name="connsiteX0" fmla="*/ 2781365 w 2781443"/>
                <a:gd name="connsiteY0" fmla="*/ 186172 h 534738"/>
                <a:gd name="connsiteX1" fmla="*/ 1375736 w 2781443"/>
                <a:gd name="connsiteY1" fmla="*/ 12699 h 534738"/>
                <a:gd name="connsiteX2" fmla="*/ 85 w 2781443"/>
                <a:gd name="connsiteY2" fmla="*/ 348528 h 534738"/>
                <a:gd name="connsiteX3" fmla="*/ 5475 w 2781443"/>
                <a:gd name="connsiteY3" fmla="*/ 368065 h 534738"/>
                <a:gd name="connsiteX4" fmla="*/ 1405715 w 2781443"/>
                <a:gd name="connsiteY4" fmla="*/ 522000 h 534738"/>
                <a:gd name="connsiteX5" fmla="*/ 2781365 w 2781443"/>
                <a:gd name="connsiteY5" fmla="*/ 186172 h 5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443" h="534738">
                  <a:moveTo>
                    <a:pt x="2781365" y="186172"/>
                  </a:moveTo>
                  <a:cubicBezTo>
                    <a:pt x="2772944" y="45373"/>
                    <a:pt x="2143729" y="-32100"/>
                    <a:pt x="1375736" y="12699"/>
                  </a:cubicBezTo>
                  <a:cubicBezTo>
                    <a:pt x="607743" y="57499"/>
                    <a:pt x="-8336" y="208066"/>
                    <a:pt x="85" y="348528"/>
                  </a:cubicBezTo>
                  <a:cubicBezTo>
                    <a:pt x="422" y="355265"/>
                    <a:pt x="2106" y="361665"/>
                    <a:pt x="5475" y="368065"/>
                  </a:cubicBezTo>
                  <a:cubicBezTo>
                    <a:pt x="68127" y="496400"/>
                    <a:pt x="673763" y="564779"/>
                    <a:pt x="1405715" y="522000"/>
                  </a:cubicBezTo>
                  <a:cubicBezTo>
                    <a:pt x="2173708" y="477200"/>
                    <a:pt x="2789449" y="326633"/>
                    <a:pt x="2781365" y="186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34">
              <a:extLst>
                <a:ext uri="{FF2B5EF4-FFF2-40B4-BE49-F238E27FC236}">
                  <a16:creationId xmlns:a16="http://schemas.microsoft.com/office/drawing/2014/main" id="{31E728CA-7645-4B2B-A0D1-EDAC6EBF9754}"/>
                </a:ext>
              </a:extLst>
            </p:cNvPr>
            <p:cNvSpPr/>
            <p:nvPr/>
          </p:nvSpPr>
          <p:spPr>
            <a:xfrm>
              <a:off x="1444952" y="2323324"/>
              <a:ext cx="573636" cy="551753"/>
            </a:xfrm>
            <a:custGeom>
              <a:avLst/>
              <a:gdLst>
                <a:gd name="connsiteX0" fmla="*/ 0 w 573636"/>
                <a:gd name="connsiteY0" fmla="*/ 217057 h 551753"/>
                <a:gd name="connsiteX1" fmla="*/ 196714 w 573636"/>
                <a:gd name="connsiteY1" fmla="*/ 193142 h 551753"/>
                <a:gd name="connsiteX2" fmla="*/ 211535 w 573636"/>
                <a:gd name="connsiteY2" fmla="*/ 182026 h 551753"/>
                <a:gd name="connsiteX3" fmla="*/ 277892 w 573636"/>
                <a:gd name="connsiteY3" fmla="*/ 7543 h 551753"/>
                <a:gd name="connsiteX4" fmla="*/ 286987 w 573636"/>
                <a:gd name="connsiteY4" fmla="*/ 5859 h 551753"/>
                <a:gd name="connsiteX5" fmla="*/ 372881 w 573636"/>
                <a:gd name="connsiteY5" fmla="*/ 185394 h 551753"/>
                <a:gd name="connsiteX6" fmla="*/ 573637 w 573636"/>
                <a:gd name="connsiteY6" fmla="*/ 197520 h 551753"/>
                <a:gd name="connsiteX7" fmla="*/ 562858 w 573636"/>
                <a:gd name="connsiteY7" fmla="*/ 211331 h 551753"/>
                <a:gd name="connsiteX8" fmla="*/ 439238 w 573636"/>
                <a:gd name="connsiteY8" fmla="*/ 325519 h 551753"/>
                <a:gd name="connsiteX9" fmla="*/ 430480 w 573636"/>
                <a:gd name="connsiteY9" fmla="*/ 357519 h 551753"/>
                <a:gd name="connsiteX10" fmla="*/ 479322 w 573636"/>
                <a:gd name="connsiteY10" fmla="*/ 539412 h 551753"/>
                <a:gd name="connsiteX11" fmla="*/ 460459 w 573636"/>
                <a:gd name="connsiteY11" fmla="*/ 541096 h 551753"/>
                <a:gd name="connsiteX12" fmla="*/ 318987 w 573636"/>
                <a:gd name="connsiteY12" fmla="*/ 460255 h 551753"/>
                <a:gd name="connsiteX13" fmla="*/ 278566 w 573636"/>
                <a:gd name="connsiteY13" fmla="*/ 461265 h 551753"/>
                <a:gd name="connsiteX14" fmla="*/ 133051 w 573636"/>
                <a:gd name="connsiteY14" fmla="*/ 548844 h 551753"/>
                <a:gd name="connsiteX15" fmla="*/ 122273 w 573636"/>
                <a:gd name="connsiteY15" fmla="*/ 542443 h 551753"/>
                <a:gd name="connsiteX16" fmla="*/ 156293 w 573636"/>
                <a:gd name="connsiteY16" fmla="*/ 369645 h 551753"/>
                <a:gd name="connsiteX17" fmla="*/ 143493 w 573636"/>
                <a:gd name="connsiteY17" fmla="*/ 334614 h 551753"/>
                <a:gd name="connsiteX18" fmla="*/ 0 w 573636"/>
                <a:gd name="connsiteY18" fmla="*/ 217057 h 5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3636" h="551753">
                  <a:moveTo>
                    <a:pt x="0" y="217057"/>
                  </a:moveTo>
                  <a:cubicBezTo>
                    <a:pt x="39410" y="212341"/>
                    <a:pt x="168420" y="196173"/>
                    <a:pt x="196714" y="193142"/>
                  </a:cubicBezTo>
                  <a:cubicBezTo>
                    <a:pt x="204461" y="192468"/>
                    <a:pt x="208840" y="189436"/>
                    <a:pt x="211535" y="182026"/>
                  </a:cubicBezTo>
                  <a:cubicBezTo>
                    <a:pt x="233429" y="123753"/>
                    <a:pt x="255661" y="65816"/>
                    <a:pt x="277892" y="7543"/>
                  </a:cubicBezTo>
                  <a:cubicBezTo>
                    <a:pt x="279913" y="806"/>
                    <a:pt x="281934" y="-4583"/>
                    <a:pt x="286987" y="5859"/>
                  </a:cubicBezTo>
                  <a:cubicBezTo>
                    <a:pt x="294397" y="21690"/>
                    <a:pt x="366481" y="182363"/>
                    <a:pt x="372881" y="185394"/>
                  </a:cubicBezTo>
                  <a:cubicBezTo>
                    <a:pt x="439575" y="189436"/>
                    <a:pt x="506269" y="193478"/>
                    <a:pt x="573637" y="197520"/>
                  </a:cubicBezTo>
                  <a:cubicBezTo>
                    <a:pt x="571953" y="205268"/>
                    <a:pt x="566563" y="207962"/>
                    <a:pt x="562858" y="211331"/>
                  </a:cubicBezTo>
                  <a:cubicBezTo>
                    <a:pt x="521764" y="249394"/>
                    <a:pt x="481006" y="288130"/>
                    <a:pt x="439238" y="325519"/>
                  </a:cubicBezTo>
                  <a:cubicBezTo>
                    <a:pt x="428459" y="335287"/>
                    <a:pt x="426438" y="344045"/>
                    <a:pt x="430480" y="357519"/>
                  </a:cubicBezTo>
                  <a:cubicBezTo>
                    <a:pt x="447322" y="417813"/>
                    <a:pt x="463154" y="478781"/>
                    <a:pt x="479322" y="539412"/>
                  </a:cubicBezTo>
                  <a:cubicBezTo>
                    <a:pt x="473596" y="548170"/>
                    <a:pt x="466859" y="545138"/>
                    <a:pt x="460459" y="541096"/>
                  </a:cubicBezTo>
                  <a:cubicBezTo>
                    <a:pt x="414649" y="511454"/>
                    <a:pt x="365807" y="487876"/>
                    <a:pt x="318987" y="460255"/>
                  </a:cubicBezTo>
                  <a:cubicBezTo>
                    <a:pt x="304839" y="451834"/>
                    <a:pt x="292713" y="451834"/>
                    <a:pt x="278566" y="461265"/>
                  </a:cubicBezTo>
                  <a:cubicBezTo>
                    <a:pt x="231408" y="492591"/>
                    <a:pt x="177851" y="513812"/>
                    <a:pt x="133051" y="548844"/>
                  </a:cubicBezTo>
                  <a:cubicBezTo>
                    <a:pt x="125641" y="554570"/>
                    <a:pt x="121599" y="551538"/>
                    <a:pt x="122273" y="542443"/>
                  </a:cubicBezTo>
                  <a:cubicBezTo>
                    <a:pt x="122609" y="534696"/>
                    <a:pt x="145514" y="419497"/>
                    <a:pt x="156293" y="369645"/>
                  </a:cubicBezTo>
                  <a:cubicBezTo>
                    <a:pt x="159662" y="354487"/>
                    <a:pt x="158651" y="343708"/>
                    <a:pt x="143493" y="334614"/>
                  </a:cubicBezTo>
                  <a:cubicBezTo>
                    <a:pt x="132715" y="328551"/>
                    <a:pt x="24252" y="237604"/>
                    <a:pt x="0" y="217057"/>
                  </a:cubicBezTo>
                  <a:close/>
                </a:path>
              </a:pathLst>
            </a:custGeom>
            <a:solidFill>
              <a:srgbClr val="EEEEEE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35">
              <a:extLst>
                <a:ext uri="{FF2B5EF4-FFF2-40B4-BE49-F238E27FC236}">
                  <a16:creationId xmlns:a16="http://schemas.microsoft.com/office/drawing/2014/main" id="{8FABC87B-6A1C-40BA-8D6B-2207B3A20834}"/>
                </a:ext>
              </a:extLst>
            </p:cNvPr>
            <p:cNvSpPr/>
            <p:nvPr/>
          </p:nvSpPr>
          <p:spPr>
            <a:xfrm>
              <a:off x="2206882" y="2267878"/>
              <a:ext cx="562858" cy="568387"/>
            </a:xfrm>
            <a:custGeom>
              <a:avLst/>
              <a:gdLst>
                <a:gd name="connsiteX0" fmla="*/ 257345 w 562858"/>
                <a:gd name="connsiteY0" fmla="*/ 0 h 568387"/>
                <a:gd name="connsiteX1" fmla="*/ 358397 w 562858"/>
                <a:gd name="connsiteY1" fmla="*/ 171788 h 568387"/>
                <a:gd name="connsiteX2" fmla="*/ 562858 w 562858"/>
                <a:gd name="connsiteY2" fmla="*/ 167409 h 568387"/>
                <a:gd name="connsiteX3" fmla="*/ 441596 w 562858"/>
                <a:gd name="connsiteY3" fmla="*/ 309218 h 568387"/>
                <a:gd name="connsiteX4" fmla="*/ 436544 w 562858"/>
                <a:gd name="connsiteY4" fmla="*/ 338860 h 568387"/>
                <a:gd name="connsiteX5" fmla="*/ 503911 w 562858"/>
                <a:gd name="connsiteY5" fmla="*/ 512669 h 568387"/>
                <a:gd name="connsiteX6" fmla="*/ 487406 w 562858"/>
                <a:gd name="connsiteY6" fmla="*/ 509974 h 568387"/>
                <a:gd name="connsiteX7" fmla="*/ 336839 w 562858"/>
                <a:gd name="connsiteY7" fmla="*/ 452712 h 568387"/>
                <a:gd name="connsiteX8" fmla="*/ 295408 w 562858"/>
                <a:gd name="connsiteY8" fmla="*/ 458775 h 568387"/>
                <a:gd name="connsiteX9" fmla="*/ 167746 w 562858"/>
                <a:gd name="connsiteY9" fmla="*/ 564879 h 568387"/>
                <a:gd name="connsiteX10" fmla="*/ 144841 w 562858"/>
                <a:gd name="connsiteY10" fmla="*/ 551743 h 568387"/>
                <a:gd name="connsiteX11" fmla="*/ 159325 w 562858"/>
                <a:gd name="connsiteY11" fmla="*/ 380965 h 568387"/>
                <a:gd name="connsiteX12" fmla="*/ 143494 w 562858"/>
                <a:gd name="connsiteY12" fmla="*/ 349976 h 568387"/>
                <a:gd name="connsiteX13" fmla="*/ 0 w 562858"/>
                <a:gd name="connsiteY13" fmla="*/ 245556 h 568387"/>
                <a:gd name="connsiteX14" fmla="*/ 16168 w 562858"/>
                <a:gd name="connsiteY14" fmla="*/ 237808 h 568387"/>
                <a:gd name="connsiteX15" fmla="*/ 189977 w 562858"/>
                <a:gd name="connsiteY15" fmla="*/ 199746 h 568387"/>
                <a:gd name="connsiteX16" fmla="*/ 203451 w 562858"/>
                <a:gd name="connsiteY16" fmla="*/ 182904 h 568387"/>
                <a:gd name="connsiteX17" fmla="*/ 248587 w 562858"/>
                <a:gd name="connsiteY17" fmla="*/ 15831 h 568387"/>
                <a:gd name="connsiteX18" fmla="*/ 257345 w 562858"/>
                <a:gd name="connsiteY18" fmla="*/ 0 h 5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858" h="568387">
                  <a:moveTo>
                    <a:pt x="257345" y="0"/>
                  </a:moveTo>
                  <a:cubicBezTo>
                    <a:pt x="289345" y="58273"/>
                    <a:pt x="323702" y="115199"/>
                    <a:pt x="358397" y="171788"/>
                  </a:cubicBezTo>
                  <a:cubicBezTo>
                    <a:pt x="381302" y="178188"/>
                    <a:pt x="516711" y="166399"/>
                    <a:pt x="562858" y="167409"/>
                  </a:cubicBezTo>
                  <a:cubicBezTo>
                    <a:pt x="561511" y="175830"/>
                    <a:pt x="478648" y="268461"/>
                    <a:pt x="441596" y="309218"/>
                  </a:cubicBezTo>
                  <a:cubicBezTo>
                    <a:pt x="432501" y="319324"/>
                    <a:pt x="432164" y="327071"/>
                    <a:pt x="436544" y="338860"/>
                  </a:cubicBezTo>
                  <a:cubicBezTo>
                    <a:pt x="459449" y="396460"/>
                    <a:pt x="481343" y="454733"/>
                    <a:pt x="503911" y="512669"/>
                  </a:cubicBezTo>
                  <a:cubicBezTo>
                    <a:pt x="497175" y="516374"/>
                    <a:pt x="492795" y="509638"/>
                    <a:pt x="487406" y="509974"/>
                  </a:cubicBezTo>
                  <a:cubicBezTo>
                    <a:pt x="475954" y="511659"/>
                    <a:pt x="376249" y="470564"/>
                    <a:pt x="336839" y="452712"/>
                  </a:cubicBezTo>
                  <a:cubicBezTo>
                    <a:pt x="320671" y="445301"/>
                    <a:pt x="308545" y="447996"/>
                    <a:pt x="295408" y="458775"/>
                  </a:cubicBezTo>
                  <a:cubicBezTo>
                    <a:pt x="257345" y="490775"/>
                    <a:pt x="172462" y="561848"/>
                    <a:pt x="167746" y="564879"/>
                  </a:cubicBezTo>
                  <a:cubicBezTo>
                    <a:pt x="154272" y="572626"/>
                    <a:pt x="144841" y="567237"/>
                    <a:pt x="144841" y="551743"/>
                  </a:cubicBezTo>
                  <a:cubicBezTo>
                    <a:pt x="144841" y="517385"/>
                    <a:pt x="157978" y="403870"/>
                    <a:pt x="159325" y="380965"/>
                  </a:cubicBezTo>
                  <a:cubicBezTo>
                    <a:pt x="159999" y="366818"/>
                    <a:pt x="154946" y="357386"/>
                    <a:pt x="143494" y="349976"/>
                  </a:cubicBezTo>
                  <a:cubicBezTo>
                    <a:pt x="113852" y="330776"/>
                    <a:pt x="8758" y="251956"/>
                    <a:pt x="0" y="245556"/>
                  </a:cubicBezTo>
                  <a:cubicBezTo>
                    <a:pt x="3705" y="238482"/>
                    <a:pt x="11453" y="241851"/>
                    <a:pt x="16168" y="237808"/>
                  </a:cubicBezTo>
                  <a:cubicBezTo>
                    <a:pt x="74105" y="225009"/>
                    <a:pt x="132041" y="212209"/>
                    <a:pt x="189977" y="199746"/>
                  </a:cubicBezTo>
                  <a:cubicBezTo>
                    <a:pt x="200082" y="197725"/>
                    <a:pt x="201430" y="190314"/>
                    <a:pt x="203451" y="182904"/>
                  </a:cubicBezTo>
                  <a:cubicBezTo>
                    <a:pt x="218609" y="127325"/>
                    <a:pt x="233429" y="71410"/>
                    <a:pt x="248587" y="15831"/>
                  </a:cubicBezTo>
                  <a:cubicBezTo>
                    <a:pt x="250271" y="10779"/>
                    <a:pt x="248250" y="2358"/>
                    <a:pt x="257345" y="0"/>
                  </a:cubicBezTo>
                  <a:close/>
                </a:path>
              </a:pathLst>
            </a:custGeom>
            <a:solidFill>
              <a:srgbClr val="E4E4E4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36">
              <a:extLst>
                <a:ext uri="{FF2B5EF4-FFF2-40B4-BE49-F238E27FC236}">
                  <a16:creationId xmlns:a16="http://schemas.microsoft.com/office/drawing/2014/main" id="{134E412A-CB5B-488B-84EB-1948ADEB395C}"/>
                </a:ext>
              </a:extLst>
            </p:cNvPr>
            <p:cNvSpPr/>
            <p:nvPr/>
          </p:nvSpPr>
          <p:spPr>
            <a:xfrm>
              <a:off x="2945907" y="2132457"/>
              <a:ext cx="514353" cy="545363"/>
            </a:xfrm>
            <a:custGeom>
              <a:avLst/>
              <a:gdLst>
                <a:gd name="connsiteX0" fmla="*/ 492795 w 514353"/>
                <a:gd name="connsiteY0" fmla="*/ 182242 h 545363"/>
                <a:gd name="connsiteX1" fmla="*/ 429133 w 514353"/>
                <a:gd name="connsiteY1" fmla="*/ 275209 h 545363"/>
                <a:gd name="connsiteX2" fmla="*/ 428459 w 514353"/>
                <a:gd name="connsiteY2" fmla="*/ 299462 h 545363"/>
                <a:gd name="connsiteX3" fmla="*/ 505595 w 514353"/>
                <a:gd name="connsiteY3" fmla="*/ 442955 h 545363"/>
                <a:gd name="connsiteX4" fmla="*/ 514353 w 514353"/>
                <a:gd name="connsiteY4" fmla="*/ 460808 h 545363"/>
                <a:gd name="connsiteX5" fmla="*/ 336165 w 514353"/>
                <a:gd name="connsiteY5" fmla="*/ 409608 h 545363"/>
                <a:gd name="connsiteX6" fmla="*/ 317976 w 514353"/>
                <a:gd name="connsiteY6" fmla="*/ 412303 h 545363"/>
                <a:gd name="connsiteX7" fmla="*/ 191998 w 514353"/>
                <a:gd name="connsiteY7" fmla="*/ 545354 h 545363"/>
                <a:gd name="connsiteX8" fmla="*/ 185935 w 514353"/>
                <a:gd name="connsiteY8" fmla="*/ 532218 h 545363"/>
                <a:gd name="connsiteX9" fmla="*/ 179872 w 514353"/>
                <a:gd name="connsiteY9" fmla="*/ 365819 h 545363"/>
                <a:gd name="connsiteX10" fmla="*/ 165725 w 514353"/>
                <a:gd name="connsiteY10" fmla="*/ 344261 h 545363"/>
                <a:gd name="connsiteX11" fmla="*/ 0 w 514353"/>
                <a:gd name="connsiteY11" fmla="*/ 264094 h 545363"/>
                <a:gd name="connsiteX12" fmla="*/ 171788 w 514353"/>
                <a:gd name="connsiteY12" fmla="*/ 200768 h 545363"/>
                <a:gd name="connsiteX13" fmla="*/ 189640 w 514353"/>
                <a:gd name="connsiteY13" fmla="*/ 153274 h 545363"/>
                <a:gd name="connsiteX14" fmla="*/ 195367 w 514353"/>
                <a:gd name="connsiteY14" fmla="*/ 114874 h 545363"/>
                <a:gd name="connsiteX15" fmla="*/ 210187 w 514353"/>
                <a:gd name="connsiteY15" fmla="*/ 14159 h 545363"/>
                <a:gd name="connsiteX16" fmla="*/ 216251 w 514353"/>
                <a:gd name="connsiteY16" fmla="*/ 349 h 545363"/>
                <a:gd name="connsiteX17" fmla="*/ 231745 w 514353"/>
                <a:gd name="connsiteY17" fmla="*/ 8096 h 545363"/>
                <a:gd name="connsiteX18" fmla="*/ 270482 w 514353"/>
                <a:gd name="connsiteY18" fmla="*/ 56938 h 545363"/>
                <a:gd name="connsiteX19" fmla="*/ 324039 w 514353"/>
                <a:gd name="connsiteY19" fmla="*/ 126327 h 545363"/>
                <a:gd name="connsiteX20" fmla="*/ 367828 w 514353"/>
                <a:gd name="connsiteY20" fmla="*/ 142832 h 545363"/>
                <a:gd name="connsiteX21" fmla="*/ 462143 w 514353"/>
                <a:gd name="connsiteY21" fmla="*/ 125990 h 545363"/>
                <a:gd name="connsiteX22" fmla="*/ 487743 w 514353"/>
                <a:gd name="connsiteY22" fmla="*/ 120263 h 545363"/>
                <a:gd name="connsiteX23" fmla="*/ 492795 w 514353"/>
                <a:gd name="connsiteY23" fmla="*/ 182242 h 54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4353" h="545363">
                  <a:moveTo>
                    <a:pt x="492795" y="182242"/>
                  </a:moveTo>
                  <a:cubicBezTo>
                    <a:pt x="471575" y="213231"/>
                    <a:pt x="451027" y="244557"/>
                    <a:pt x="429133" y="275209"/>
                  </a:cubicBezTo>
                  <a:cubicBezTo>
                    <a:pt x="423070" y="283967"/>
                    <a:pt x="423743" y="290704"/>
                    <a:pt x="428459" y="299462"/>
                  </a:cubicBezTo>
                  <a:cubicBezTo>
                    <a:pt x="454396" y="347293"/>
                    <a:pt x="479996" y="395124"/>
                    <a:pt x="505595" y="442955"/>
                  </a:cubicBezTo>
                  <a:cubicBezTo>
                    <a:pt x="508290" y="447671"/>
                    <a:pt x="510648" y="452723"/>
                    <a:pt x="514353" y="460808"/>
                  </a:cubicBezTo>
                  <a:cubicBezTo>
                    <a:pt x="488080" y="453397"/>
                    <a:pt x="371197" y="420050"/>
                    <a:pt x="336165" y="409608"/>
                  </a:cubicBezTo>
                  <a:cubicBezTo>
                    <a:pt x="329429" y="407587"/>
                    <a:pt x="323702" y="405903"/>
                    <a:pt x="317976" y="412303"/>
                  </a:cubicBezTo>
                  <a:cubicBezTo>
                    <a:pt x="276208" y="456766"/>
                    <a:pt x="234103" y="500891"/>
                    <a:pt x="191998" y="545354"/>
                  </a:cubicBezTo>
                  <a:cubicBezTo>
                    <a:pt x="180209" y="545691"/>
                    <a:pt x="185935" y="536596"/>
                    <a:pt x="185935" y="532218"/>
                  </a:cubicBezTo>
                  <a:cubicBezTo>
                    <a:pt x="183577" y="476639"/>
                    <a:pt x="181219" y="421397"/>
                    <a:pt x="179872" y="365819"/>
                  </a:cubicBezTo>
                  <a:cubicBezTo>
                    <a:pt x="179535" y="354703"/>
                    <a:pt x="175830" y="348977"/>
                    <a:pt x="165725" y="344261"/>
                  </a:cubicBezTo>
                  <a:cubicBezTo>
                    <a:pt x="114525" y="320682"/>
                    <a:pt x="5389" y="267125"/>
                    <a:pt x="0" y="264094"/>
                  </a:cubicBezTo>
                  <a:cubicBezTo>
                    <a:pt x="58273" y="242536"/>
                    <a:pt x="114862" y="221652"/>
                    <a:pt x="171788" y="200768"/>
                  </a:cubicBezTo>
                  <a:cubicBezTo>
                    <a:pt x="193009" y="190999"/>
                    <a:pt x="185935" y="169442"/>
                    <a:pt x="189640" y="153274"/>
                  </a:cubicBezTo>
                  <a:cubicBezTo>
                    <a:pt x="192672" y="140811"/>
                    <a:pt x="195367" y="114874"/>
                    <a:pt x="195367" y="114874"/>
                  </a:cubicBezTo>
                  <a:cubicBezTo>
                    <a:pt x="200756" y="81190"/>
                    <a:pt x="204461" y="47506"/>
                    <a:pt x="210187" y="14159"/>
                  </a:cubicBezTo>
                  <a:cubicBezTo>
                    <a:pt x="211198" y="9106"/>
                    <a:pt x="208166" y="2033"/>
                    <a:pt x="216251" y="349"/>
                  </a:cubicBezTo>
                  <a:cubicBezTo>
                    <a:pt x="223324" y="-1336"/>
                    <a:pt x="227703" y="3380"/>
                    <a:pt x="231745" y="8096"/>
                  </a:cubicBezTo>
                  <a:cubicBezTo>
                    <a:pt x="245219" y="23927"/>
                    <a:pt x="257682" y="40433"/>
                    <a:pt x="270482" y="56938"/>
                  </a:cubicBezTo>
                  <a:cubicBezTo>
                    <a:pt x="288334" y="79843"/>
                    <a:pt x="306860" y="102411"/>
                    <a:pt x="324039" y="126327"/>
                  </a:cubicBezTo>
                  <a:cubicBezTo>
                    <a:pt x="335492" y="142495"/>
                    <a:pt x="349302" y="146537"/>
                    <a:pt x="367828" y="142832"/>
                  </a:cubicBezTo>
                  <a:cubicBezTo>
                    <a:pt x="399154" y="136432"/>
                    <a:pt x="430817" y="131379"/>
                    <a:pt x="462143" y="125990"/>
                  </a:cubicBezTo>
                  <a:cubicBezTo>
                    <a:pt x="469217" y="124642"/>
                    <a:pt x="479322" y="120937"/>
                    <a:pt x="487743" y="120263"/>
                  </a:cubicBezTo>
                  <a:cubicBezTo>
                    <a:pt x="491111" y="143505"/>
                    <a:pt x="492459" y="176515"/>
                    <a:pt x="492795" y="182242"/>
                  </a:cubicBezTo>
                  <a:close/>
                </a:path>
              </a:pathLst>
            </a:custGeom>
            <a:solidFill>
              <a:srgbClr val="DADADA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37">
              <a:extLst>
                <a:ext uri="{FF2B5EF4-FFF2-40B4-BE49-F238E27FC236}">
                  <a16:creationId xmlns:a16="http://schemas.microsoft.com/office/drawing/2014/main" id="{0B7991D1-7DD4-4DB4-BD45-351DE92FCDF8}"/>
                </a:ext>
              </a:extLst>
            </p:cNvPr>
            <p:cNvSpPr/>
            <p:nvPr/>
          </p:nvSpPr>
          <p:spPr>
            <a:xfrm>
              <a:off x="743990" y="2263270"/>
              <a:ext cx="500542" cy="556013"/>
            </a:xfrm>
            <a:custGeom>
              <a:avLst/>
              <a:gdLst>
                <a:gd name="connsiteX0" fmla="*/ 265092 w 500542"/>
                <a:gd name="connsiteY0" fmla="*/ 3597 h 556013"/>
                <a:gd name="connsiteX1" fmla="*/ 274187 w 500542"/>
                <a:gd name="connsiteY1" fmla="*/ 9997 h 556013"/>
                <a:gd name="connsiteX2" fmla="*/ 316292 w 500542"/>
                <a:gd name="connsiteY2" fmla="*/ 171006 h 556013"/>
                <a:gd name="connsiteX3" fmla="*/ 345260 w 500542"/>
                <a:gd name="connsiteY3" fmla="*/ 198964 h 556013"/>
                <a:gd name="connsiteX4" fmla="*/ 486732 w 500542"/>
                <a:gd name="connsiteY4" fmla="*/ 228943 h 556013"/>
                <a:gd name="connsiteX5" fmla="*/ 500543 w 500542"/>
                <a:gd name="connsiteY5" fmla="*/ 234669 h 556013"/>
                <a:gd name="connsiteX6" fmla="*/ 367155 w 500542"/>
                <a:gd name="connsiteY6" fmla="*/ 339426 h 556013"/>
                <a:gd name="connsiteX7" fmla="*/ 353681 w 500542"/>
                <a:gd name="connsiteY7" fmla="*/ 372099 h 556013"/>
                <a:gd name="connsiteX8" fmla="*/ 372881 w 500542"/>
                <a:gd name="connsiteY8" fmla="*/ 547592 h 556013"/>
                <a:gd name="connsiteX9" fmla="*/ 372881 w 500542"/>
                <a:gd name="connsiteY9" fmla="*/ 556013 h 556013"/>
                <a:gd name="connsiteX10" fmla="*/ 234777 w 500542"/>
                <a:gd name="connsiteY10" fmla="*/ 439130 h 556013"/>
                <a:gd name="connsiteX11" fmla="*/ 215240 w 500542"/>
                <a:gd name="connsiteY11" fmla="*/ 439467 h 556013"/>
                <a:gd name="connsiteX12" fmla="*/ 78820 w 500542"/>
                <a:gd name="connsiteY12" fmla="*/ 512224 h 556013"/>
                <a:gd name="connsiteX13" fmla="*/ 63326 w 500542"/>
                <a:gd name="connsiteY13" fmla="*/ 519972 h 556013"/>
                <a:gd name="connsiteX14" fmla="*/ 68041 w 500542"/>
                <a:gd name="connsiteY14" fmla="*/ 496393 h 556013"/>
                <a:gd name="connsiteX15" fmla="*/ 116546 w 500542"/>
                <a:gd name="connsiteY15" fmla="*/ 340773 h 556013"/>
                <a:gd name="connsiteX16" fmla="*/ 110146 w 500542"/>
                <a:gd name="connsiteY16" fmla="*/ 310795 h 556013"/>
                <a:gd name="connsiteX17" fmla="*/ 0 w 500542"/>
                <a:gd name="connsiteY17" fmla="*/ 174038 h 556013"/>
                <a:gd name="connsiteX18" fmla="*/ 166398 w 500542"/>
                <a:gd name="connsiteY18" fmla="*/ 175722 h 556013"/>
                <a:gd name="connsiteX19" fmla="*/ 185598 w 500542"/>
                <a:gd name="connsiteY19" fmla="*/ 165954 h 556013"/>
                <a:gd name="connsiteX20" fmla="*/ 265092 w 500542"/>
                <a:gd name="connsiteY20" fmla="*/ 3597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0542" h="556013">
                  <a:moveTo>
                    <a:pt x="265092" y="3597"/>
                  </a:moveTo>
                  <a:cubicBezTo>
                    <a:pt x="276545" y="-6508"/>
                    <a:pt x="273513" y="7639"/>
                    <a:pt x="274187" y="9997"/>
                  </a:cubicBezTo>
                  <a:cubicBezTo>
                    <a:pt x="283955" y="45029"/>
                    <a:pt x="312923" y="152143"/>
                    <a:pt x="316292" y="171006"/>
                  </a:cubicBezTo>
                  <a:cubicBezTo>
                    <a:pt x="319323" y="188185"/>
                    <a:pt x="327744" y="195933"/>
                    <a:pt x="345260" y="198964"/>
                  </a:cubicBezTo>
                  <a:cubicBezTo>
                    <a:pt x="392754" y="207722"/>
                    <a:pt x="439575" y="218838"/>
                    <a:pt x="486732" y="228943"/>
                  </a:cubicBezTo>
                  <a:cubicBezTo>
                    <a:pt x="491111" y="229953"/>
                    <a:pt x="495827" y="230290"/>
                    <a:pt x="500543" y="234669"/>
                  </a:cubicBezTo>
                  <a:cubicBezTo>
                    <a:pt x="486732" y="245448"/>
                    <a:pt x="398817" y="316184"/>
                    <a:pt x="367155" y="339426"/>
                  </a:cubicBezTo>
                  <a:cubicBezTo>
                    <a:pt x="355028" y="348521"/>
                    <a:pt x="351997" y="357615"/>
                    <a:pt x="353681" y="372099"/>
                  </a:cubicBezTo>
                  <a:cubicBezTo>
                    <a:pt x="360418" y="430372"/>
                    <a:pt x="366481" y="488983"/>
                    <a:pt x="372881" y="547592"/>
                  </a:cubicBezTo>
                  <a:cubicBezTo>
                    <a:pt x="373218" y="549614"/>
                    <a:pt x="372881" y="551971"/>
                    <a:pt x="372881" y="556013"/>
                  </a:cubicBezTo>
                  <a:cubicBezTo>
                    <a:pt x="350649" y="543887"/>
                    <a:pt x="262061" y="463720"/>
                    <a:pt x="234777" y="439130"/>
                  </a:cubicBezTo>
                  <a:cubicBezTo>
                    <a:pt x="227366" y="432393"/>
                    <a:pt x="221977" y="436099"/>
                    <a:pt x="215240" y="439467"/>
                  </a:cubicBezTo>
                  <a:cubicBezTo>
                    <a:pt x="169767" y="463720"/>
                    <a:pt x="124294" y="487972"/>
                    <a:pt x="78820" y="512224"/>
                  </a:cubicBezTo>
                  <a:cubicBezTo>
                    <a:pt x="74105" y="514919"/>
                    <a:pt x="69052" y="517277"/>
                    <a:pt x="63326" y="519972"/>
                  </a:cubicBezTo>
                  <a:cubicBezTo>
                    <a:pt x="61305" y="510540"/>
                    <a:pt x="65684" y="503803"/>
                    <a:pt x="68041" y="496393"/>
                  </a:cubicBezTo>
                  <a:cubicBezTo>
                    <a:pt x="83873" y="444520"/>
                    <a:pt x="99704" y="392310"/>
                    <a:pt x="116546" y="340773"/>
                  </a:cubicBezTo>
                  <a:cubicBezTo>
                    <a:pt x="120588" y="328647"/>
                    <a:pt x="118231" y="320226"/>
                    <a:pt x="110146" y="310795"/>
                  </a:cubicBezTo>
                  <a:cubicBezTo>
                    <a:pt x="76462" y="271048"/>
                    <a:pt x="1684" y="181785"/>
                    <a:pt x="0" y="174038"/>
                  </a:cubicBezTo>
                  <a:cubicBezTo>
                    <a:pt x="13137" y="174038"/>
                    <a:pt x="123620" y="175049"/>
                    <a:pt x="166398" y="175722"/>
                  </a:cubicBezTo>
                  <a:cubicBezTo>
                    <a:pt x="174819" y="175722"/>
                    <a:pt x="181219" y="175049"/>
                    <a:pt x="185598" y="165954"/>
                  </a:cubicBezTo>
                  <a:cubicBezTo>
                    <a:pt x="211872" y="112396"/>
                    <a:pt x="238482" y="58165"/>
                    <a:pt x="265092" y="3597"/>
                  </a:cubicBezTo>
                  <a:close/>
                </a:path>
              </a:pathLst>
            </a:custGeom>
            <a:solidFill>
              <a:srgbClr val="F8F8F8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38">
              <a:extLst>
                <a:ext uri="{FF2B5EF4-FFF2-40B4-BE49-F238E27FC236}">
                  <a16:creationId xmlns:a16="http://schemas.microsoft.com/office/drawing/2014/main" id="{AB86EF47-7834-4C6B-9FDE-7F71480590D6}"/>
                </a:ext>
              </a:extLst>
            </p:cNvPr>
            <p:cNvSpPr/>
            <p:nvPr/>
          </p:nvSpPr>
          <p:spPr>
            <a:xfrm>
              <a:off x="161210" y="2420215"/>
              <a:ext cx="4030666" cy="966512"/>
            </a:xfrm>
            <a:custGeom>
              <a:avLst/>
              <a:gdLst>
                <a:gd name="connsiteX0" fmla="*/ 1683233 w 4030666"/>
                <a:gd name="connsiteY0" fmla="*/ 679319 h 966512"/>
                <a:gd name="connsiteX1" fmla="*/ 262446 w 4030666"/>
                <a:gd name="connsiteY1" fmla="*/ 628457 h 966512"/>
                <a:gd name="connsiteX2" fmla="*/ 134784 w 4030666"/>
                <a:gd name="connsiteY2" fmla="*/ 61893 h 966512"/>
                <a:gd name="connsiteX3" fmla="*/ 21943 w 4030666"/>
                <a:gd name="connsiteY3" fmla="*/ 241092 h 966512"/>
                <a:gd name="connsiteX4" fmla="*/ 160721 w 4030666"/>
                <a:gd name="connsiteY4" fmla="*/ 748708 h 966512"/>
                <a:gd name="connsiteX5" fmla="*/ 1069513 w 4030666"/>
                <a:gd name="connsiteY5" fmla="*/ 961927 h 966512"/>
                <a:gd name="connsiteX6" fmla="*/ 2071945 w 4030666"/>
                <a:gd name="connsiteY6" fmla="*/ 794855 h 966512"/>
                <a:gd name="connsiteX7" fmla="*/ 3164651 w 4030666"/>
                <a:gd name="connsiteY7" fmla="*/ 527742 h 966512"/>
                <a:gd name="connsiteX8" fmla="*/ 3824856 w 4030666"/>
                <a:gd name="connsiteY8" fmla="*/ 281175 h 966512"/>
                <a:gd name="connsiteX9" fmla="*/ 4016181 w 4030666"/>
                <a:gd name="connsiteY9" fmla="*/ 122861 h 966512"/>
                <a:gd name="connsiteX10" fmla="*/ 3911760 w 4030666"/>
                <a:gd name="connsiteY10" fmla="*/ 3283 h 966512"/>
                <a:gd name="connsiteX11" fmla="*/ 3578963 w 4030666"/>
                <a:gd name="connsiteY11" fmla="*/ 106356 h 966512"/>
                <a:gd name="connsiteX12" fmla="*/ 2795813 w 4030666"/>
                <a:gd name="connsiteY12" fmla="*/ 326986 h 966512"/>
                <a:gd name="connsiteX13" fmla="*/ 1683233 w 4030666"/>
                <a:gd name="connsiteY13" fmla="*/ 679319 h 9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666" h="966512">
                  <a:moveTo>
                    <a:pt x="1683233" y="679319"/>
                  </a:moveTo>
                  <a:cubicBezTo>
                    <a:pt x="1037513" y="857170"/>
                    <a:pt x="735368" y="870981"/>
                    <a:pt x="262446" y="628457"/>
                  </a:cubicBezTo>
                  <a:cubicBezTo>
                    <a:pt x="221352" y="607572"/>
                    <a:pt x="-5678" y="439490"/>
                    <a:pt x="134784" y="61893"/>
                  </a:cubicBezTo>
                  <a:cubicBezTo>
                    <a:pt x="87964" y="109387"/>
                    <a:pt x="39122" y="175071"/>
                    <a:pt x="21943" y="241092"/>
                  </a:cubicBezTo>
                  <a:cubicBezTo>
                    <a:pt x="-37340" y="470816"/>
                    <a:pt x="28343" y="649340"/>
                    <a:pt x="160721" y="748708"/>
                  </a:cubicBezTo>
                  <a:cubicBezTo>
                    <a:pt x="329477" y="875360"/>
                    <a:pt x="696632" y="991232"/>
                    <a:pt x="1069513" y="961927"/>
                  </a:cubicBezTo>
                  <a:cubicBezTo>
                    <a:pt x="1321805" y="942054"/>
                    <a:pt x="1945968" y="819107"/>
                    <a:pt x="2071945" y="794855"/>
                  </a:cubicBezTo>
                  <a:cubicBezTo>
                    <a:pt x="2297291" y="752076"/>
                    <a:pt x="3006337" y="572541"/>
                    <a:pt x="3164651" y="527742"/>
                  </a:cubicBezTo>
                  <a:cubicBezTo>
                    <a:pt x="3334755" y="479910"/>
                    <a:pt x="3687763" y="381553"/>
                    <a:pt x="3824856" y="281175"/>
                  </a:cubicBezTo>
                  <a:cubicBezTo>
                    <a:pt x="3919844" y="211450"/>
                    <a:pt x="3983844" y="197639"/>
                    <a:pt x="4016181" y="122861"/>
                  </a:cubicBezTo>
                  <a:cubicBezTo>
                    <a:pt x="4064348" y="12041"/>
                    <a:pt x="3982833" y="-9517"/>
                    <a:pt x="3911760" y="3283"/>
                  </a:cubicBezTo>
                  <a:cubicBezTo>
                    <a:pt x="3878077" y="9346"/>
                    <a:pt x="3707973" y="69304"/>
                    <a:pt x="3578963" y="106356"/>
                  </a:cubicBezTo>
                  <a:cubicBezTo>
                    <a:pt x="3493743" y="130945"/>
                    <a:pt x="3100652" y="251197"/>
                    <a:pt x="2795813" y="326986"/>
                  </a:cubicBezTo>
                  <a:cubicBezTo>
                    <a:pt x="2562383" y="385595"/>
                    <a:pt x="2178724" y="542899"/>
                    <a:pt x="1683233" y="679319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rgbClr val="121C95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5000000" scaled="0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39">
              <a:extLst>
                <a:ext uri="{FF2B5EF4-FFF2-40B4-BE49-F238E27FC236}">
                  <a16:creationId xmlns:a16="http://schemas.microsoft.com/office/drawing/2014/main" id="{95DEB648-E656-43AE-9323-1C27C47DA4C2}"/>
                </a:ext>
              </a:extLst>
            </p:cNvPr>
            <p:cNvSpPr/>
            <p:nvPr/>
          </p:nvSpPr>
          <p:spPr>
            <a:xfrm>
              <a:off x="1415310" y="2547454"/>
              <a:ext cx="2773195" cy="806729"/>
            </a:xfrm>
            <a:custGeom>
              <a:avLst/>
              <a:gdLst>
                <a:gd name="connsiteX0" fmla="*/ 0 w 2773195"/>
                <a:gd name="connsiteY0" fmla="*/ 806730 h 806729"/>
                <a:gd name="connsiteX1" fmla="*/ 828961 w 2773195"/>
                <a:gd name="connsiteY1" fmla="*/ 671994 h 806729"/>
                <a:gd name="connsiteX2" fmla="*/ 1921667 w 2773195"/>
                <a:gd name="connsiteY2" fmla="*/ 404881 h 806729"/>
                <a:gd name="connsiteX3" fmla="*/ 2581871 w 2773195"/>
                <a:gd name="connsiteY3" fmla="*/ 158314 h 806729"/>
                <a:gd name="connsiteX4" fmla="*/ 2773196 w 2773195"/>
                <a:gd name="connsiteY4" fmla="*/ 0 h 806729"/>
                <a:gd name="connsiteX5" fmla="*/ 2349452 w 2773195"/>
                <a:gd name="connsiteY5" fmla="*/ 124630 h 806729"/>
                <a:gd name="connsiteX6" fmla="*/ 1587522 w 2773195"/>
                <a:gd name="connsiteY6" fmla="*/ 341555 h 806729"/>
                <a:gd name="connsiteX7" fmla="*/ 0 w 2773195"/>
                <a:gd name="connsiteY7" fmla="*/ 806730 h 8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3195" h="806729">
                  <a:moveTo>
                    <a:pt x="0" y="806730"/>
                  </a:moveTo>
                  <a:cubicBezTo>
                    <a:pt x="252293" y="786856"/>
                    <a:pt x="702983" y="695910"/>
                    <a:pt x="828961" y="671994"/>
                  </a:cubicBezTo>
                  <a:cubicBezTo>
                    <a:pt x="1054306" y="629216"/>
                    <a:pt x="1763352" y="449680"/>
                    <a:pt x="1921667" y="404881"/>
                  </a:cubicBezTo>
                  <a:cubicBezTo>
                    <a:pt x="2091770" y="357049"/>
                    <a:pt x="2431304" y="237472"/>
                    <a:pt x="2581871" y="158314"/>
                  </a:cubicBezTo>
                  <a:cubicBezTo>
                    <a:pt x="2713912" y="88926"/>
                    <a:pt x="2740859" y="74778"/>
                    <a:pt x="2773196" y="0"/>
                  </a:cubicBezTo>
                  <a:cubicBezTo>
                    <a:pt x="2610503" y="62652"/>
                    <a:pt x="2478462" y="87915"/>
                    <a:pt x="2349452" y="124630"/>
                  </a:cubicBezTo>
                  <a:cubicBezTo>
                    <a:pt x="2264232" y="149220"/>
                    <a:pt x="1890341" y="257682"/>
                    <a:pt x="1587522" y="341555"/>
                  </a:cubicBezTo>
                  <a:cubicBezTo>
                    <a:pt x="721509" y="581047"/>
                    <a:pt x="944833" y="618100"/>
                    <a:pt x="0" y="806730"/>
                  </a:cubicBezTo>
                  <a:close/>
                </a:path>
              </a:pathLst>
            </a:custGeom>
            <a:gradFill>
              <a:gsLst>
                <a:gs pos="38900">
                  <a:srgbClr val="1925B8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50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108E5F52-E8C0-441B-8F1A-8F02CDFF2F14}"/>
              </a:ext>
            </a:extLst>
          </p:cNvPr>
          <p:cNvGrpSpPr/>
          <p:nvPr/>
        </p:nvGrpSpPr>
        <p:grpSpPr>
          <a:xfrm>
            <a:off x="256260" y="3727422"/>
            <a:ext cx="5275482" cy="2882869"/>
            <a:chOff x="-165488" y="205498"/>
            <a:chExt cx="12189556" cy="6661173"/>
          </a:xfrm>
        </p:grpSpPr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000DAE16-0BF6-4558-9217-6038389BD623}"/>
                </a:ext>
              </a:extLst>
            </p:cNvPr>
            <p:cNvGrpSpPr/>
            <p:nvPr/>
          </p:nvGrpSpPr>
          <p:grpSpPr>
            <a:xfrm>
              <a:off x="-165488" y="205498"/>
              <a:ext cx="5622984" cy="6652502"/>
              <a:chOff x="-25" y="91663"/>
              <a:chExt cx="5622984" cy="6652502"/>
            </a:xfrm>
          </p:grpSpPr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699E5882-051B-47B2-B77D-D57CC1DC8A35}"/>
                  </a:ext>
                </a:extLst>
              </p:cNvPr>
              <p:cNvSpPr/>
              <p:nvPr/>
            </p:nvSpPr>
            <p:spPr>
              <a:xfrm>
                <a:off x="2540206" y="1415853"/>
                <a:ext cx="3082753" cy="5328311"/>
              </a:xfrm>
              <a:custGeom>
                <a:avLst/>
                <a:gdLst>
                  <a:gd name="connsiteX0" fmla="*/ 3075150 w 3082753"/>
                  <a:gd name="connsiteY0" fmla="*/ 4471669 h 5328311"/>
                  <a:gd name="connsiteX1" fmla="*/ 3019188 w 3082753"/>
                  <a:gd name="connsiteY1" fmla="*/ 4492120 h 5328311"/>
                  <a:gd name="connsiteX2" fmla="*/ 3010113 w 3082753"/>
                  <a:gd name="connsiteY2" fmla="*/ 4493304 h 5328311"/>
                  <a:gd name="connsiteX3" fmla="*/ 2929096 w 3082753"/>
                  <a:gd name="connsiteY3" fmla="*/ 4396307 h 5328311"/>
                  <a:gd name="connsiteX4" fmla="*/ 2872805 w 3082753"/>
                  <a:gd name="connsiteY4" fmla="*/ 4394860 h 5328311"/>
                  <a:gd name="connsiteX5" fmla="*/ 2823353 w 3082753"/>
                  <a:gd name="connsiteY5" fmla="*/ 4237890 h 5328311"/>
                  <a:gd name="connsiteX6" fmla="*/ 2832033 w 3082753"/>
                  <a:gd name="connsiteY6" fmla="*/ 4195738 h 5328311"/>
                  <a:gd name="connsiteX7" fmla="*/ 2873528 w 3082753"/>
                  <a:gd name="connsiteY7" fmla="*/ 4118732 h 5328311"/>
                  <a:gd name="connsiteX8" fmla="*/ 2854129 w 3082753"/>
                  <a:gd name="connsiteY8" fmla="*/ 3979188 h 5328311"/>
                  <a:gd name="connsiteX9" fmla="*/ 2935080 w 3082753"/>
                  <a:gd name="connsiteY9" fmla="*/ 3936575 h 5328311"/>
                  <a:gd name="connsiteX10" fmla="*/ 2974405 w 3082753"/>
                  <a:gd name="connsiteY10" fmla="*/ 3679386 h 5328311"/>
                  <a:gd name="connsiteX11" fmla="*/ 2889968 w 3082753"/>
                  <a:gd name="connsiteY11" fmla="*/ 3528728 h 5328311"/>
                  <a:gd name="connsiteX12" fmla="*/ 2815790 w 3082753"/>
                  <a:gd name="connsiteY12" fmla="*/ 3377677 h 5328311"/>
                  <a:gd name="connsiteX13" fmla="*/ 2758776 w 3082753"/>
                  <a:gd name="connsiteY13" fmla="*/ 3051044 h 5328311"/>
                  <a:gd name="connsiteX14" fmla="*/ 2758119 w 3082753"/>
                  <a:gd name="connsiteY14" fmla="*/ 2974433 h 5328311"/>
                  <a:gd name="connsiteX15" fmla="*/ 2757132 w 3082753"/>
                  <a:gd name="connsiteY15" fmla="*/ 2819370 h 5328311"/>
                  <a:gd name="connsiteX16" fmla="*/ 2688544 w 3082753"/>
                  <a:gd name="connsiteY16" fmla="*/ 2387389 h 5328311"/>
                  <a:gd name="connsiteX17" fmla="*/ 2391898 w 3082753"/>
                  <a:gd name="connsiteY17" fmla="*/ 1712554 h 5328311"/>
                  <a:gd name="connsiteX18" fmla="*/ 2468707 w 3082753"/>
                  <a:gd name="connsiteY18" fmla="*/ 1410779 h 5328311"/>
                  <a:gd name="connsiteX19" fmla="*/ 2052443 w 3082753"/>
                  <a:gd name="connsiteY19" fmla="*/ 181386 h 5328311"/>
                  <a:gd name="connsiteX20" fmla="*/ 1593434 w 3082753"/>
                  <a:gd name="connsiteY20" fmla="*/ 12053 h 5328311"/>
                  <a:gd name="connsiteX21" fmla="*/ 1217810 w 3082753"/>
                  <a:gd name="connsiteY21" fmla="*/ 24087 h 5328311"/>
                  <a:gd name="connsiteX22" fmla="*/ 798389 w 3082753"/>
                  <a:gd name="connsiteY22" fmla="*/ 291206 h 5328311"/>
                  <a:gd name="connsiteX23" fmla="*/ 692646 w 3082753"/>
                  <a:gd name="connsiteY23" fmla="*/ 443968 h 5328311"/>
                  <a:gd name="connsiteX24" fmla="*/ 692909 w 3082753"/>
                  <a:gd name="connsiteY24" fmla="*/ 514134 h 5328311"/>
                  <a:gd name="connsiteX25" fmla="*/ 764128 w 3082753"/>
                  <a:gd name="connsiteY25" fmla="*/ 515450 h 5328311"/>
                  <a:gd name="connsiteX26" fmla="*/ 1276863 w 3082753"/>
                  <a:gd name="connsiteY26" fmla="*/ 504599 h 5328311"/>
                  <a:gd name="connsiteX27" fmla="*/ 1386157 w 3082753"/>
                  <a:gd name="connsiteY27" fmla="*/ 587589 h 5328311"/>
                  <a:gd name="connsiteX28" fmla="*/ 1388458 w 3082753"/>
                  <a:gd name="connsiteY28" fmla="*/ 814397 h 5328311"/>
                  <a:gd name="connsiteX29" fmla="*/ 1277652 w 3082753"/>
                  <a:gd name="connsiteY29" fmla="*/ 1038904 h 5328311"/>
                  <a:gd name="connsiteX30" fmla="*/ 933527 w 3082753"/>
                  <a:gd name="connsiteY30" fmla="*/ 1421827 h 5328311"/>
                  <a:gd name="connsiteX31" fmla="*/ 463339 w 3082753"/>
                  <a:gd name="connsiteY31" fmla="*/ 2073185 h 5328311"/>
                  <a:gd name="connsiteX32" fmla="*/ 325703 w 3082753"/>
                  <a:gd name="connsiteY32" fmla="*/ 3081886 h 5328311"/>
                  <a:gd name="connsiteX33" fmla="*/ 297886 w 3082753"/>
                  <a:gd name="connsiteY33" fmla="*/ 3247471 h 5328311"/>
                  <a:gd name="connsiteX34" fmla="*/ 242910 w 3082753"/>
                  <a:gd name="connsiteY34" fmla="*/ 3408979 h 5328311"/>
                  <a:gd name="connsiteX35" fmla="*/ 39710 w 3082753"/>
                  <a:gd name="connsiteY35" fmla="*/ 3663932 h 5328311"/>
                  <a:gd name="connsiteX36" fmla="*/ 104945 w 3082753"/>
                  <a:gd name="connsiteY36" fmla="*/ 3863844 h 5328311"/>
                  <a:gd name="connsiteX37" fmla="*/ 266124 w 3082753"/>
                  <a:gd name="connsiteY37" fmla="*/ 3897185 h 5328311"/>
                  <a:gd name="connsiteX38" fmla="*/ 220026 w 3082753"/>
                  <a:gd name="connsiteY38" fmla="*/ 3978925 h 5328311"/>
                  <a:gd name="connsiteX39" fmla="*/ 228048 w 3082753"/>
                  <a:gd name="connsiteY39" fmla="*/ 4042187 h 5328311"/>
                  <a:gd name="connsiteX40" fmla="*/ 263230 w 3082753"/>
                  <a:gd name="connsiteY40" fmla="*/ 4186136 h 5328311"/>
                  <a:gd name="connsiteX41" fmla="*/ 264940 w 3082753"/>
                  <a:gd name="connsiteY41" fmla="*/ 4220793 h 5328311"/>
                  <a:gd name="connsiteX42" fmla="*/ 219105 w 3082753"/>
                  <a:gd name="connsiteY42" fmla="*/ 4349749 h 5328311"/>
                  <a:gd name="connsiteX43" fmla="*/ 169719 w 3082753"/>
                  <a:gd name="connsiteY43" fmla="*/ 4370003 h 5328311"/>
                  <a:gd name="connsiteX44" fmla="*/ 81402 w 3082753"/>
                  <a:gd name="connsiteY44" fmla="*/ 4421493 h 5328311"/>
                  <a:gd name="connsiteX45" fmla="*/ 41157 w 3082753"/>
                  <a:gd name="connsiteY45" fmla="*/ 4437802 h 5328311"/>
                  <a:gd name="connsiteX46" fmla="*/ 6830 w 3082753"/>
                  <a:gd name="connsiteY46" fmla="*/ 4430568 h 5328311"/>
                  <a:gd name="connsiteX47" fmla="*/ 1569 w 3082753"/>
                  <a:gd name="connsiteY47" fmla="*/ 4461608 h 5328311"/>
                  <a:gd name="connsiteX48" fmla="*/ 28860 w 3082753"/>
                  <a:gd name="connsiteY48" fmla="*/ 4551502 h 5328311"/>
                  <a:gd name="connsiteX49" fmla="*/ 111192 w 3082753"/>
                  <a:gd name="connsiteY49" fmla="*/ 4693808 h 5328311"/>
                  <a:gd name="connsiteX50" fmla="*/ 43327 w 3082753"/>
                  <a:gd name="connsiteY50" fmla="*/ 4720901 h 5328311"/>
                  <a:gd name="connsiteX51" fmla="*/ 85677 w 3082753"/>
                  <a:gd name="connsiteY51" fmla="*/ 4784492 h 5328311"/>
                  <a:gd name="connsiteX52" fmla="*/ 318206 w 3082753"/>
                  <a:gd name="connsiteY52" fmla="*/ 4924101 h 5328311"/>
                  <a:gd name="connsiteX53" fmla="*/ 333528 w 3082753"/>
                  <a:gd name="connsiteY53" fmla="*/ 4980261 h 5328311"/>
                  <a:gd name="connsiteX54" fmla="*/ 357794 w 3082753"/>
                  <a:gd name="connsiteY54" fmla="*/ 5038064 h 5328311"/>
                  <a:gd name="connsiteX55" fmla="*/ 451897 w 3082753"/>
                  <a:gd name="connsiteY55" fmla="*/ 5030370 h 5328311"/>
                  <a:gd name="connsiteX56" fmla="*/ 657333 w 3082753"/>
                  <a:gd name="connsiteY56" fmla="*/ 5025964 h 5328311"/>
                  <a:gd name="connsiteX57" fmla="*/ 648390 w 3082753"/>
                  <a:gd name="connsiteY57" fmla="*/ 5066933 h 5328311"/>
                  <a:gd name="connsiteX58" fmla="*/ 800691 w 3082753"/>
                  <a:gd name="connsiteY58" fmla="*/ 5311759 h 5328311"/>
                  <a:gd name="connsiteX59" fmla="*/ 1265618 w 3082753"/>
                  <a:gd name="connsiteY59" fmla="*/ 5285521 h 5328311"/>
                  <a:gd name="connsiteX60" fmla="*/ 1395363 w 3082753"/>
                  <a:gd name="connsiteY60" fmla="*/ 5145517 h 5328311"/>
                  <a:gd name="connsiteX61" fmla="*/ 1349397 w 3082753"/>
                  <a:gd name="connsiteY61" fmla="*/ 4983746 h 5328311"/>
                  <a:gd name="connsiteX62" fmla="*/ 1547007 w 3082753"/>
                  <a:gd name="connsiteY62" fmla="*/ 4950866 h 5328311"/>
                  <a:gd name="connsiteX63" fmla="*/ 1862066 w 3082753"/>
                  <a:gd name="connsiteY63" fmla="*/ 4968029 h 5328311"/>
                  <a:gd name="connsiteX64" fmla="*/ 1816625 w 3082753"/>
                  <a:gd name="connsiteY64" fmla="*/ 5071799 h 5328311"/>
                  <a:gd name="connsiteX65" fmla="*/ 1913293 w 3082753"/>
                  <a:gd name="connsiteY65" fmla="*/ 5275460 h 5328311"/>
                  <a:gd name="connsiteX66" fmla="*/ 2064542 w 3082753"/>
                  <a:gd name="connsiteY66" fmla="*/ 5313075 h 5328311"/>
                  <a:gd name="connsiteX67" fmla="*/ 2427738 w 3082753"/>
                  <a:gd name="connsiteY67" fmla="*/ 5306630 h 5328311"/>
                  <a:gd name="connsiteX68" fmla="*/ 2560179 w 3082753"/>
                  <a:gd name="connsiteY68" fmla="*/ 5088568 h 5328311"/>
                  <a:gd name="connsiteX69" fmla="*/ 2539531 w 3082753"/>
                  <a:gd name="connsiteY69" fmla="*/ 5016363 h 5328311"/>
                  <a:gd name="connsiteX70" fmla="*/ 2590824 w 3082753"/>
                  <a:gd name="connsiteY70" fmla="*/ 5018994 h 5328311"/>
                  <a:gd name="connsiteX71" fmla="*/ 2717807 w 3082753"/>
                  <a:gd name="connsiteY71" fmla="*/ 5028332 h 5328311"/>
                  <a:gd name="connsiteX72" fmla="*/ 2741679 w 3082753"/>
                  <a:gd name="connsiteY72" fmla="*/ 4976381 h 5328311"/>
                  <a:gd name="connsiteX73" fmla="*/ 2760749 w 3082753"/>
                  <a:gd name="connsiteY73" fmla="*/ 4928573 h 5328311"/>
                  <a:gd name="connsiteX74" fmla="*/ 2987426 w 3082753"/>
                  <a:gd name="connsiteY74" fmla="*/ 4819345 h 5328311"/>
                  <a:gd name="connsiteX75" fmla="*/ 3027342 w 3082753"/>
                  <a:gd name="connsiteY75" fmla="*/ 4765947 h 5328311"/>
                  <a:gd name="connsiteX76" fmla="*/ 2969407 w 3082753"/>
                  <a:gd name="connsiteY76" fmla="*/ 4736486 h 5328311"/>
                  <a:gd name="connsiteX77" fmla="*/ 2961713 w 3082753"/>
                  <a:gd name="connsiteY77" fmla="*/ 4727543 h 5328311"/>
                  <a:gd name="connsiteX78" fmla="*/ 3070612 w 3082753"/>
                  <a:gd name="connsiteY78" fmla="*/ 4538613 h 5328311"/>
                  <a:gd name="connsiteX79" fmla="*/ 3075150 w 3082753"/>
                  <a:gd name="connsiteY79" fmla="*/ 4471669 h 532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082753" h="5328311">
                    <a:moveTo>
                      <a:pt x="3075150" y="4471669"/>
                    </a:moveTo>
                    <a:cubicBezTo>
                      <a:pt x="3055159" y="4452335"/>
                      <a:pt x="3038916" y="4486268"/>
                      <a:pt x="3019188" y="4492120"/>
                    </a:cubicBezTo>
                    <a:cubicBezTo>
                      <a:pt x="3016295" y="4492975"/>
                      <a:pt x="3013138" y="4492975"/>
                      <a:pt x="3010113" y="4493304"/>
                    </a:cubicBezTo>
                    <a:cubicBezTo>
                      <a:pt x="2985453" y="4389271"/>
                      <a:pt x="2985453" y="4389271"/>
                      <a:pt x="2929096" y="4396307"/>
                    </a:cubicBezTo>
                    <a:cubicBezTo>
                      <a:pt x="2910157" y="4402160"/>
                      <a:pt x="2891086" y="4414786"/>
                      <a:pt x="2872805" y="4394860"/>
                    </a:cubicBezTo>
                    <a:cubicBezTo>
                      <a:pt x="2862415" y="4340608"/>
                      <a:pt x="2844331" y="4288789"/>
                      <a:pt x="2823353" y="4237890"/>
                    </a:cubicBezTo>
                    <a:cubicBezTo>
                      <a:pt x="2816843" y="4222173"/>
                      <a:pt x="2806453" y="4206062"/>
                      <a:pt x="2832033" y="4195738"/>
                    </a:cubicBezTo>
                    <a:cubicBezTo>
                      <a:pt x="2866360" y="4181796"/>
                      <a:pt x="2873726" y="4152599"/>
                      <a:pt x="2873528" y="4118732"/>
                    </a:cubicBezTo>
                    <a:cubicBezTo>
                      <a:pt x="2873265" y="4071253"/>
                      <a:pt x="2871753" y="4024168"/>
                      <a:pt x="2854129" y="3979188"/>
                    </a:cubicBezTo>
                    <a:cubicBezTo>
                      <a:pt x="2893059" y="3975703"/>
                      <a:pt x="2914431" y="3963603"/>
                      <a:pt x="2935080" y="3936575"/>
                    </a:cubicBezTo>
                    <a:cubicBezTo>
                      <a:pt x="2995185" y="3857860"/>
                      <a:pt x="3002353" y="3771648"/>
                      <a:pt x="2974405" y="3679386"/>
                    </a:cubicBezTo>
                    <a:cubicBezTo>
                      <a:pt x="2956847" y="3621385"/>
                      <a:pt x="2921533" y="3579035"/>
                      <a:pt x="2889968" y="3528728"/>
                    </a:cubicBezTo>
                    <a:cubicBezTo>
                      <a:pt x="2860113" y="3481118"/>
                      <a:pt x="2835322" y="3430351"/>
                      <a:pt x="2815790" y="3377677"/>
                    </a:cubicBezTo>
                    <a:cubicBezTo>
                      <a:pt x="2777255" y="3273446"/>
                      <a:pt x="2759697" y="3160601"/>
                      <a:pt x="2758776" y="3051044"/>
                    </a:cubicBezTo>
                    <a:cubicBezTo>
                      <a:pt x="2758645" y="3033946"/>
                      <a:pt x="2766602" y="2988703"/>
                      <a:pt x="2758119" y="2974433"/>
                    </a:cubicBezTo>
                    <a:cubicBezTo>
                      <a:pt x="2757790" y="2922745"/>
                      <a:pt x="2757461" y="2871058"/>
                      <a:pt x="2757132" y="2819370"/>
                    </a:cubicBezTo>
                    <a:cubicBezTo>
                      <a:pt x="2771402" y="2675354"/>
                      <a:pt x="2742599" y="2520817"/>
                      <a:pt x="2688544" y="2387389"/>
                    </a:cubicBezTo>
                    <a:cubicBezTo>
                      <a:pt x="2593520" y="2153150"/>
                      <a:pt x="2362109" y="1984934"/>
                      <a:pt x="2391898" y="1712554"/>
                    </a:cubicBezTo>
                    <a:cubicBezTo>
                      <a:pt x="2403209" y="1609310"/>
                      <a:pt x="2441416" y="1510406"/>
                      <a:pt x="2468707" y="1410779"/>
                    </a:cubicBezTo>
                    <a:cubicBezTo>
                      <a:pt x="2593783" y="953349"/>
                      <a:pt x="2473639" y="441338"/>
                      <a:pt x="2052443" y="181386"/>
                    </a:cubicBezTo>
                    <a:cubicBezTo>
                      <a:pt x="1910926" y="94056"/>
                      <a:pt x="1757638" y="34083"/>
                      <a:pt x="1593434" y="12053"/>
                    </a:cubicBezTo>
                    <a:cubicBezTo>
                      <a:pt x="1469015" y="-4650"/>
                      <a:pt x="1343018" y="-6886"/>
                      <a:pt x="1217810" y="24087"/>
                    </a:cubicBezTo>
                    <a:cubicBezTo>
                      <a:pt x="1058143" y="63675"/>
                      <a:pt x="908801" y="163368"/>
                      <a:pt x="798389" y="291206"/>
                    </a:cubicBezTo>
                    <a:cubicBezTo>
                      <a:pt x="757289" y="338817"/>
                      <a:pt x="721515" y="390242"/>
                      <a:pt x="692646" y="443968"/>
                    </a:cubicBezTo>
                    <a:cubicBezTo>
                      <a:pt x="681007" y="465603"/>
                      <a:pt x="672918" y="495524"/>
                      <a:pt x="692909" y="514134"/>
                    </a:cubicBezTo>
                    <a:cubicBezTo>
                      <a:pt x="711783" y="531693"/>
                      <a:pt x="740191" y="524722"/>
                      <a:pt x="764128" y="515450"/>
                    </a:cubicBezTo>
                    <a:cubicBezTo>
                      <a:pt x="923729" y="453503"/>
                      <a:pt x="1116605" y="433775"/>
                      <a:pt x="1276863" y="504599"/>
                    </a:cubicBezTo>
                    <a:cubicBezTo>
                      <a:pt x="1319147" y="523275"/>
                      <a:pt x="1350186" y="559180"/>
                      <a:pt x="1386157" y="587589"/>
                    </a:cubicBezTo>
                    <a:cubicBezTo>
                      <a:pt x="1426863" y="619746"/>
                      <a:pt x="1399441" y="769943"/>
                      <a:pt x="1388458" y="814397"/>
                    </a:cubicBezTo>
                    <a:cubicBezTo>
                      <a:pt x="1368599" y="894691"/>
                      <a:pt x="1323553" y="971104"/>
                      <a:pt x="1277652" y="1038904"/>
                    </a:cubicBezTo>
                    <a:cubicBezTo>
                      <a:pt x="1181247" y="1181407"/>
                      <a:pt x="1052619" y="1298986"/>
                      <a:pt x="933527" y="1421827"/>
                    </a:cubicBezTo>
                    <a:cubicBezTo>
                      <a:pt x="746307" y="1615031"/>
                      <a:pt x="577039" y="1829345"/>
                      <a:pt x="463339" y="2073185"/>
                    </a:cubicBezTo>
                    <a:cubicBezTo>
                      <a:pt x="310512" y="2400935"/>
                      <a:pt x="326886" y="2731119"/>
                      <a:pt x="325703" y="3081886"/>
                    </a:cubicBezTo>
                    <a:cubicBezTo>
                      <a:pt x="311564" y="3136270"/>
                      <a:pt x="303213" y="3191574"/>
                      <a:pt x="297886" y="3247471"/>
                    </a:cubicBezTo>
                    <a:cubicBezTo>
                      <a:pt x="261060" y="3294424"/>
                      <a:pt x="268623" y="3357422"/>
                      <a:pt x="242910" y="3408979"/>
                    </a:cubicBezTo>
                    <a:cubicBezTo>
                      <a:pt x="227391" y="3440149"/>
                      <a:pt x="48785" y="3636444"/>
                      <a:pt x="39710" y="3663932"/>
                    </a:cubicBezTo>
                    <a:cubicBezTo>
                      <a:pt x="6304" y="3765203"/>
                      <a:pt x="52007" y="3810512"/>
                      <a:pt x="104945" y="3863844"/>
                    </a:cubicBezTo>
                    <a:cubicBezTo>
                      <a:pt x="121977" y="3880942"/>
                      <a:pt x="186685" y="3904024"/>
                      <a:pt x="266124" y="3897185"/>
                    </a:cubicBezTo>
                    <a:cubicBezTo>
                      <a:pt x="246527" y="3904682"/>
                      <a:pt x="229166" y="3921450"/>
                      <a:pt x="220026" y="3978925"/>
                    </a:cubicBezTo>
                    <a:cubicBezTo>
                      <a:pt x="219105" y="3986751"/>
                      <a:pt x="229561" y="4034493"/>
                      <a:pt x="228048" y="4042187"/>
                    </a:cubicBezTo>
                    <a:cubicBezTo>
                      <a:pt x="217592" y="4095584"/>
                      <a:pt x="204835" y="4149047"/>
                      <a:pt x="263230" y="4186136"/>
                    </a:cubicBezTo>
                    <a:cubicBezTo>
                      <a:pt x="277106" y="4194949"/>
                      <a:pt x="268623" y="4209942"/>
                      <a:pt x="264940" y="4220793"/>
                    </a:cubicBezTo>
                    <a:cubicBezTo>
                      <a:pt x="250341" y="4263997"/>
                      <a:pt x="232783" y="4306281"/>
                      <a:pt x="219105" y="4349749"/>
                    </a:cubicBezTo>
                    <a:cubicBezTo>
                      <a:pt x="209899" y="4379012"/>
                      <a:pt x="195037" y="4379933"/>
                      <a:pt x="169719" y="4370003"/>
                    </a:cubicBezTo>
                    <a:cubicBezTo>
                      <a:pt x="107444" y="4345606"/>
                      <a:pt x="92253" y="4354155"/>
                      <a:pt x="81402" y="4421493"/>
                    </a:cubicBezTo>
                    <a:cubicBezTo>
                      <a:pt x="76141" y="4454177"/>
                      <a:pt x="69763" y="4468512"/>
                      <a:pt x="41157" y="4437802"/>
                    </a:cubicBezTo>
                    <a:cubicBezTo>
                      <a:pt x="31885" y="4427872"/>
                      <a:pt x="18141" y="4423598"/>
                      <a:pt x="6830" y="4430568"/>
                    </a:cubicBezTo>
                    <a:cubicBezTo>
                      <a:pt x="-3560" y="4436947"/>
                      <a:pt x="780" y="4450823"/>
                      <a:pt x="1569" y="4461608"/>
                    </a:cubicBezTo>
                    <a:cubicBezTo>
                      <a:pt x="4068" y="4493567"/>
                      <a:pt x="19653" y="4521581"/>
                      <a:pt x="28860" y="4551502"/>
                    </a:cubicBezTo>
                    <a:cubicBezTo>
                      <a:pt x="45366" y="4605492"/>
                      <a:pt x="88965" y="4644488"/>
                      <a:pt x="111192" y="4693808"/>
                    </a:cubicBezTo>
                    <a:cubicBezTo>
                      <a:pt x="88110" y="4709656"/>
                      <a:pt x="51021" y="4686969"/>
                      <a:pt x="43327" y="4720901"/>
                    </a:cubicBezTo>
                    <a:cubicBezTo>
                      <a:pt x="36422" y="4751217"/>
                      <a:pt x="66475" y="4767920"/>
                      <a:pt x="85677" y="4784492"/>
                    </a:cubicBezTo>
                    <a:cubicBezTo>
                      <a:pt x="154923" y="4844268"/>
                      <a:pt x="233112" y="4891484"/>
                      <a:pt x="318206" y="4924101"/>
                    </a:cubicBezTo>
                    <a:cubicBezTo>
                      <a:pt x="358452" y="4939555"/>
                      <a:pt x="353914" y="4952970"/>
                      <a:pt x="333528" y="4980261"/>
                    </a:cubicBezTo>
                    <a:cubicBezTo>
                      <a:pt x="309789" y="5011957"/>
                      <a:pt x="318929" y="5033066"/>
                      <a:pt x="357794" y="5038064"/>
                    </a:cubicBezTo>
                    <a:cubicBezTo>
                      <a:pt x="389425" y="5042141"/>
                      <a:pt x="420792" y="5037275"/>
                      <a:pt x="451897" y="5030370"/>
                    </a:cubicBezTo>
                    <a:cubicBezTo>
                      <a:pt x="520025" y="5015311"/>
                      <a:pt x="588350" y="5004329"/>
                      <a:pt x="657333" y="5025964"/>
                    </a:cubicBezTo>
                    <a:cubicBezTo>
                      <a:pt x="661673" y="5041155"/>
                      <a:pt x="651678" y="5053386"/>
                      <a:pt x="648390" y="5066933"/>
                    </a:cubicBezTo>
                    <a:cubicBezTo>
                      <a:pt x="614260" y="5207661"/>
                      <a:pt x="658254" y="5283680"/>
                      <a:pt x="800691" y="5311759"/>
                    </a:cubicBezTo>
                    <a:cubicBezTo>
                      <a:pt x="957004" y="5342535"/>
                      <a:pt x="1113185" y="5328463"/>
                      <a:pt x="1265618" y="5285521"/>
                    </a:cubicBezTo>
                    <a:cubicBezTo>
                      <a:pt x="1333746" y="5266319"/>
                      <a:pt x="1390102" y="5225613"/>
                      <a:pt x="1395363" y="5145517"/>
                    </a:cubicBezTo>
                    <a:cubicBezTo>
                      <a:pt x="1399177" y="5087056"/>
                      <a:pt x="1379121" y="5033592"/>
                      <a:pt x="1349397" y="4983746"/>
                    </a:cubicBezTo>
                    <a:cubicBezTo>
                      <a:pt x="1412067" y="4954351"/>
                      <a:pt x="1481181" y="4961059"/>
                      <a:pt x="1547007" y="4950866"/>
                    </a:cubicBezTo>
                    <a:cubicBezTo>
                      <a:pt x="1652158" y="4934557"/>
                      <a:pt x="1756981" y="4961716"/>
                      <a:pt x="1862066" y="4968029"/>
                    </a:cubicBezTo>
                    <a:cubicBezTo>
                      <a:pt x="1845626" y="5002027"/>
                      <a:pt x="1826160" y="5034644"/>
                      <a:pt x="1816625" y="5071799"/>
                    </a:cubicBezTo>
                    <a:cubicBezTo>
                      <a:pt x="1791176" y="5170572"/>
                      <a:pt x="1820703" y="5232847"/>
                      <a:pt x="1913293" y="5275460"/>
                    </a:cubicBezTo>
                    <a:cubicBezTo>
                      <a:pt x="1961430" y="5297621"/>
                      <a:pt x="2012658" y="5306564"/>
                      <a:pt x="2064542" y="5313075"/>
                    </a:cubicBezTo>
                    <a:cubicBezTo>
                      <a:pt x="2185871" y="5328331"/>
                      <a:pt x="2307396" y="5336420"/>
                      <a:pt x="2427738" y="5306630"/>
                    </a:cubicBezTo>
                    <a:cubicBezTo>
                      <a:pt x="2537952" y="5279339"/>
                      <a:pt x="2586352" y="5198651"/>
                      <a:pt x="2560179" y="5088568"/>
                    </a:cubicBezTo>
                    <a:cubicBezTo>
                      <a:pt x="2554392" y="5064237"/>
                      <a:pt x="2546436" y="5040431"/>
                      <a:pt x="2539531" y="5016363"/>
                    </a:cubicBezTo>
                    <a:cubicBezTo>
                      <a:pt x="2557023" y="5010839"/>
                      <a:pt x="2573661" y="5017021"/>
                      <a:pt x="2590824" y="5018994"/>
                    </a:cubicBezTo>
                    <a:cubicBezTo>
                      <a:pt x="2632976" y="5023860"/>
                      <a:pt x="2674997" y="5034842"/>
                      <a:pt x="2717807" y="5028332"/>
                    </a:cubicBezTo>
                    <a:cubicBezTo>
                      <a:pt x="2750688" y="5023334"/>
                      <a:pt x="2771073" y="5010379"/>
                      <a:pt x="2741679" y="4976381"/>
                    </a:cubicBezTo>
                    <a:cubicBezTo>
                      <a:pt x="2716492" y="4947249"/>
                      <a:pt x="2729184" y="4937648"/>
                      <a:pt x="2760749" y="4928573"/>
                    </a:cubicBezTo>
                    <a:cubicBezTo>
                      <a:pt x="2842292" y="4905162"/>
                      <a:pt x="2919166" y="4871164"/>
                      <a:pt x="2987426" y="4819345"/>
                    </a:cubicBezTo>
                    <a:cubicBezTo>
                      <a:pt x="3006628" y="4804746"/>
                      <a:pt x="3031025" y="4790541"/>
                      <a:pt x="3027342" y="4765947"/>
                    </a:cubicBezTo>
                    <a:cubicBezTo>
                      <a:pt x="3023002" y="4736947"/>
                      <a:pt x="2992095" y="4740564"/>
                      <a:pt x="2969407" y="4736486"/>
                    </a:cubicBezTo>
                    <a:cubicBezTo>
                      <a:pt x="2967303" y="4736092"/>
                      <a:pt x="2965791" y="4732475"/>
                      <a:pt x="2961713" y="4727543"/>
                    </a:cubicBezTo>
                    <a:cubicBezTo>
                      <a:pt x="3002616" y="4668161"/>
                      <a:pt x="3046873" y="4609305"/>
                      <a:pt x="3070612" y="4538613"/>
                    </a:cubicBezTo>
                    <a:cubicBezTo>
                      <a:pt x="3078241" y="4515465"/>
                      <a:pt x="3091064" y="4487057"/>
                      <a:pt x="3075150" y="44716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EE54A360-7062-4DF1-B61A-FC6CBD92A097}"/>
                  </a:ext>
                </a:extLst>
              </p:cNvPr>
              <p:cNvSpPr/>
              <p:nvPr/>
            </p:nvSpPr>
            <p:spPr>
              <a:xfrm>
                <a:off x="2539943" y="4680342"/>
                <a:ext cx="3083005" cy="1798851"/>
              </a:xfrm>
              <a:custGeom>
                <a:avLst/>
                <a:gdLst>
                  <a:gd name="connsiteX0" fmla="*/ 3075413 w 3083005"/>
                  <a:gd name="connsiteY0" fmla="*/ 1207180 h 1798851"/>
                  <a:gd name="connsiteX1" fmla="*/ 3019451 w 3083005"/>
                  <a:gd name="connsiteY1" fmla="*/ 1227632 h 1798851"/>
                  <a:gd name="connsiteX2" fmla="*/ 3010376 w 3083005"/>
                  <a:gd name="connsiteY2" fmla="*/ 1228816 h 1798851"/>
                  <a:gd name="connsiteX3" fmla="*/ 2929359 w 3083005"/>
                  <a:gd name="connsiteY3" fmla="*/ 1131819 h 1798851"/>
                  <a:gd name="connsiteX4" fmla="*/ 2873068 w 3083005"/>
                  <a:gd name="connsiteY4" fmla="*/ 1130372 h 1798851"/>
                  <a:gd name="connsiteX5" fmla="*/ 2823616 w 3083005"/>
                  <a:gd name="connsiteY5" fmla="*/ 973402 h 1798851"/>
                  <a:gd name="connsiteX6" fmla="*/ 2832296 w 3083005"/>
                  <a:gd name="connsiteY6" fmla="*/ 931249 h 1798851"/>
                  <a:gd name="connsiteX7" fmla="*/ 2873791 w 3083005"/>
                  <a:gd name="connsiteY7" fmla="*/ 854244 h 1798851"/>
                  <a:gd name="connsiteX8" fmla="*/ 2854392 w 3083005"/>
                  <a:gd name="connsiteY8" fmla="*/ 714700 h 1798851"/>
                  <a:gd name="connsiteX9" fmla="*/ 2829666 w 3083005"/>
                  <a:gd name="connsiteY9" fmla="*/ 702929 h 1798851"/>
                  <a:gd name="connsiteX10" fmla="*/ 2469825 w 3083005"/>
                  <a:gd name="connsiteY10" fmla="*/ 546090 h 1798851"/>
                  <a:gd name="connsiteX11" fmla="*/ 2229141 w 3083005"/>
                  <a:gd name="connsiteY11" fmla="*/ 324740 h 1798851"/>
                  <a:gd name="connsiteX12" fmla="*/ 2007002 w 3083005"/>
                  <a:gd name="connsiteY12" fmla="*/ 155735 h 1798851"/>
                  <a:gd name="connsiteX13" fmla="*/ 1945187 w 3083005"/>
                  <a:gd name="connsiteY13" fmla="*/ 139492 h 1798851"/>
                  <a:gd name="connsiteX14" fmla="*/ 1145013 w 3083005"/>
                  <a:gd name="connsiteY14" fmla="*/ 133377 h 1798851"/>
                  <a:gd name="connsiteX15" fmla="*/ 1091747 w 3083005"/>
                  <a:gd name="connsiteY15" fmla="*/ 139755 h 1798851"/>
                  <a:gd name="connsiteX16" fmla="*/ 797074 w 3083005"/>
                  <a:gd name="connsiteY16" fmla="*/ 291662 h 1798851"/>
                  <a:gd name="connsiteX17" fmla="*/ 543699 w 3083005"/>
                  <a:gd name="connsiteY17" fmla="*/ 504924 h 1798851"/>
                  <a:gd name="connsiteX18" fmla="*/ 276777 w 3083005"/>
                  <a:gd name="connsiteY18" fmla="*/ 629408 h 1798851"/>
                  <a:gd name="connsiteX19" fmla="*/ 220026 w 3083005"/>
                  <a:gd name="connsiteY19" fmla="*/ 714502 h 1798851"/>
                  <a:gd name="connsiteX20" fmla="*/ 228048 w 3083005"/>
                  <a:gd name="connsiteY20" fmla="*/ 777764 h 1798851"/>
                  <a:gd name="connsiteX21" fmla="*/ 263230 w 3083005"/>
                  <a:gd name="connsiteY21" fmla="*/ 921714 h 1798851"/>
                  <a:gd name="connsiteX22" fmla="*/ 264940 w 3083005"/>
                  <a:gd name="connsiteY22" fmla="*/ 956369 h 1798851"/>
                  <a:gd name="connsiteX23" fmla="*/ 219105 w 3083005"/>
                  <a:gd name="connsiteY23" fmla="*/ 1085326 h 1798851"/>
                  <a:gd name="connsiteX24" fmla="*/ 169719 w 3083005"/>
                  <a:gd name="connsiteY24" fmla="*/ 1105580 h 1798851"/>
                  <a:gd name="connsiteX25" fmla="*/ 81402 w 3083005"/>
                  <a:gd name="connsiteY25" fmla="*/ 1157071 h 1798851"/>
                  <a:gd name="connsiteX26" fmla="*/ 41157 w 3083005"/>
                  <a:gd name="connsiteY26" fmla="*/ 1173379 h 1798851"/>
                  <a:gd name="connsiteX27" fmla="*/ 6830 w 3083005"/>
                  <a:gd name="connsiteY27" fmla="*/ 1166146 h 1798851"/>
                  <a:gd name="connsiteX28" fmla="*/ 1569 w 3083005"/>
                  <a:gd name="connsiteY28" fmla="*/ 1197185 h 1798851"/>
                  <a:gd name="connsiteX29" fmla="*/ 28860 w 3083005"/>
                  <a:gd name="connsiteY29" fmla="*/ 1287079 h 1798851"/>
                  <a:gd name="connsiteX30" fmla="*/ 111192 w 3083005"/>
                  <a:gd name="connsiteY30" fmla="*/ 1429385 h 1798851"/>
                  <a:gd name="connsiteX31" fmla="*/ 43327 w 3083005"/>
                  <a:gd name="connsiteY31" fmla="*/ 1456479 h 1798851"/>
                  <a:gd name="connsiteX32" fmla="*/ 85677 w 3083005"/>
                  <a:gd name="connsiteY32" fmla="*/ 1520069 h 1798851"/>
                  <a:gd name="connsiteX33" fmla="*/ 318206 w 3083005"/>
                  <a:gd name="connsiteY33" fmla="*/ 1659678 h 1798851"/>
                  <a:gd name="connsiteX34" fmla="*/ 333528 w 3083005"/>
                  <a:gd name="connsiteY34" fmla="*/ 1715838 h 1798851"/>
                  <a:gd name="connsiteX35" fmla="*/ 357794 w 3083005"/>
                  <a:gd name="connsiteY35" fmla="*/ 1773641 h 1798851"/>
                  <a:gd name="connsiteX36" fmla="*/ 451897 w 3083005"/>
                  <a:gd name="connsiteY36" fmla="*/ 1765948 h 1798851"/>
                  <a:gd name="connsiteX37" fmla="*/ 657333 w 3083005"/>
                  <a:gd name="connsiteY37" fmla="*/ 1761541 h 1798851"/>
                  <a:gd name="connsiteX38" fmla="*/ 778003 w 3083005"/>
                  <a:gd name="connsiteY38" fmla="*/ 1776732 h 1798851"/>
                  <a:gd name="connsiteX39" fmla="*/ 979888 w 3083005"/>
                  <a:gd name="connsiteY39" fmla="*/ 1724716 h 1798851"/>
                  <a:gd name="connsiteX40" fmla="*/ 1069520 w 3083005"/>
                  <a:gd name="connsiteY40" fmla="*/ 1633900 h 1798851"/>
                  <a:gd name="connsiteX41" fmla="*/ 1115158 w 3083005"/>
                  <a:gd name="connsiteY41" fmla="*/ 1616671 h 1798851"/>
                  <a:gd name="connsiteX42" fmla="*/ 1230239 w 3083005"/>
                  <a:gd name="connsiteY42" fmla="*/ 1594181 h 1798851"/>
                  <a:gd name="connsiteX43" fmla="*/ 1376688 w 3083005"/>
                  <a:gd name="connsiteY43" fmla="*/ 1587079 h 1798851"/>
                  <a:gd name="connsiteX44" fmla="*/ 1560159 w 3083005"/>
                  <a:gd name="connsiteY44" fmla="*/ 1596680 h 1798851"/>
                  <a:gd name="connsiteX45" fmla="*/ 1651106 w 3083005"/>
                  <a:gd name="connsiteY45" fmla="*/ 1537232 h 1798851"/>
                  <a:gd name="connsiteX46" fmla="*/ 1797226 w 3083005"/>
                  <a:gd name="connsiteY46" fmla="*/ 1536246 h 1798851"/>
                  <a:gd name="connsiteX47" fmla="*/ 1843061 w 3083005"/>
                  <a:gd name="connsiteY47" fmla="*/ 1577215 h 1798851"/>
                  <a:gd name="connsiteX48" fmla="*/ 1933218 w 3083005"/>
                  <a:gd name="connsiteY48" fmla="*/ 1623970 h 1798851"/>
                  <a:gd name="connsiteX49" fmla="*/ 2005029 w 3083005"/>
                  <a:gd name="connsiteY49" fmla="*/ 1644816 h 1798851"/>
                  <a:gd name="connsiteX50" fmla="*/ 2087098 w 3083005"/>
                  <a:gd name="connsiteY50" fmla="*/ 1736421 h 1798851"/>
                  <a:gd name="connsiteX51" fmla="*/ 2240320 w 3083005"/>
                  <a:gd name="connsiteY51" fmla="*/ 1795869 h 1798851"/>
                  <a:gd name="connsiteX52" fmla="*/ 2539531 w 3083005"/>
                  <a:gd name="connsiteY52" fmla="*/ 1751875 h 1798851"/>
                  <a:gd name="connsiteX53" fmla="*/ 2590824 w 3083005"/>
                  <a:gd name="connsiteY53" fmla="*/ 1754505 h 1798851"/>
                  <a:gd name="connsiteX54" fmla="*/ 2717808 w 3083005"/>
                  <a:gd name="connsiteY54" fmla="*/ 1763843 h 1798851"/>
                  <a:gd name="connsiteX55" fmla="*/ 2741678 w 3083005"/>
                  <a:gd name="connsiteY55" fmla="*/ 1711892 h 1798851"/>
                  <a:gd name="connsiteX56" fmla="*/ 2760749 w 3083005"/>
                  <a:gd name="connsiteY56" fmla="*/ 1664085 h 1798851"/>
                  <a:gd name="connsiteX57" fmla="*/ 2987426 w 3083005"/>
                  <a:gd name="connsiteY57" fmla="*/ 1554856 h 1798851"/>
                  <a:gd name="connsiteX58" fmla="*/ 3027342 w 3083005"/>
                  <a:gd name="connsiteY58" fmla="*/ 1501459 h 1798851"/>
                  <a:gd name="connsiteX59" fmla="*/ 2969407 w 3083005"/>
                  <a:gd name="connsiteY59" fmla="*/ 1471998 h 1798851"/>
                  <a:gd name="connsiteX60" fmla="*/ 2961713 w 3083005"/>
                  <a:gd name="connsiteY60" fmla="*/ 1463055 h 1798851"/>
                  <a:gd name="connsiteX61" fmla="*/ 3070613 w 3083005"/>
                  <a:gd name="connsiteY61" fmla="*/ 1274124 h 1798851"/>
                  <a:gd name="connsiteX62" fmla="*/ 3075413 w 3083005"/>
                  <a:gd name="connsiteY62" fmla="*/ 1207180 h 179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083005" h="1798851">
                    <a:moveTo>
                      <a:pt x="3075413" y="1207180"/>
                    </a:moveTo>
                    <a:cubicBezTo>
                      <a:pt x="3055422" y="1187847"/>
                      <a:pt x="3039179" y="1221779"/>
                      <a:pt x="3019451" y="1227632"/>
                    </a:cubicBezTo>
                    <a:cubicBezTo>
                      <a:pt x="3016558" y="1228487"/>
                      <a:pt x="3013401" y="1228487"/>
                      <a:pt x="3010376" y="1228816"/>
                    </a:cubicBezTo>
                    <a:cubicBezTo>
                      <a:pt x="2985716" y="1124782"/>
                      <a:pt x="2985716" y="1124782"/>
                      <a:pt x="2929359" y="1131819"/>
                    </a:cubicBezTo>
                    <a:cubicBezTo>
                      <a:pt x="2910420" y="1137671"/>
                      <a:pt x="2891349" y="1150298"/>
                      <a:pt x="2873068" y="1130372"/>
                    </a:cubicBezTo>
                    <a:cubicBezTo>
                      <a:pt x="2862678" y="1076120"/>
                      <a:pt x="2844594" y="1024300"/>
                      <a:pt x="2823616" y="973402"/>
                    </a:cubicBezTo>
                    <a:cubicBezTo>
                      <a:pt x="2817106" y="957685"/>
                      <a:pt x="2806716" y="941573"/>
                      <a:pt x="2832296" y="931249"/>
                    </a:cubicBezTo>
                    <a:cubicBezTo>
                      <a:pt x="2866623" y="917308"/>
                      <a:pt x="2873989" y="888110"/>
                      <a:pt x="2873791" y="854244"/>
                    </a:cubicBezTo>
                    <a:cubicBezTo>
                      <a:pt x="2873528" y="806764"/>
                      <a:pt x="2872016" y="759680"/>
                      <a:pt x="2854392" y="714700"/>
                    </a:cubicBezTo>
                    <a:cubicBezTo>
                      <a:pt x="2848605" y="705756"/>
                      <a:pt x="2839135" y="703257"/>
                      <a:pt x="2829666" y="702929"/>
                    </a:cubicBezTo>
                    <a:cubicBezTo>
                      <a:pt x="2689136" y="697931"/>
                      <a:pt x="2578264" y="622964"/>
                      <a:pt x="2469825" y="546090"/>
                    </a:cubicBezTo>
                    <a:cubicBezTo>
                      <a:pt x="2380587" y="482828"/>
                      <a:pt x="2305489" y="402797"/>
                      <a:pt x="2229141" y="324740"/>
                    </a:cubicBezTo>
                    <a:cubicBezTo>
                      <a:pt x="2163380" y="257467"/>
                      <a:pt x="2087361" y="203675"/>
                      <a:pt x="2007002" y="155735"/>
                    </a:cubicBezTo>
                    <a:cubicBezTo>
                      <a:pt x="1988326" y="144622"/>
                      <a:pt x="1969453" y="130812"/>
                      <a:pt x="1945187" y="139492"/>
                    </a:cubicBezTo>
                    <a:cubicBezTo>
                      <a:pt x="1670111" y="-64826"/>
                      <a:pt x="1347884" y="-25369"/>
                      <a:pt x="1145013" y="133377"/>
                    </a:cubicBezTo>
                    <a:cubicBezTo>
                      <a:pt x="1125548" y="121277"/>
                      <a:pt x="1108845" y="133903"/>
                      <a:pt x="1091747" y="139755"/>
                    </a:cubicBezTo>
                    <a:cubicBezTo>
                      <a:pt x="987188" y="175595"/>
                      <a:pt x="885522" y="225047"/>
                      <a:pt x="797074" y="291662"/>
                    </a:cubicBezTo>
                    <a:cubicBezTo>
                      <a:pt x="708823" y="358146"/>
                      <a:pt x="630832" y="436993"/>
                      <a:pt x="543699" y="504924"/>
                    </a:cubicBezTo>
                    <a:cubicBezTo>
                      <a:pt x="461696" y="568843"/>
                      <a:pt x="378771" y="608431"/>
                      <a:pt x="276777" y="629408"/>
                    </a:cubicBezTo>
                    <a:cubicBezTo>
                      <a:pt x="252906" y="635590"/>
                      <a:pt x="230810" y="646835"/>
                      <a:pt x="220026" y="714502"/>
                    </a:cubicBezTo>
                    <a:cubicBezTo>
                      <a:pt x="219105" y="722328"/>
                      <a:pt x="229561" y="770070"/>
                      <a:pt x="228048" y="777764"/>
                    </a:cubicBezTo>
                    <a:cubicBezTo>
                      <a:pt x="217592" y="831162"/>
                      <a:pt x="204835" y="884625"/>
                      <a:pt x="263230" y="921714"/>
                    </a:cubicBezTo>
                    <a:cubicBezTo>
                      <a:pt x="277106" y="930526"/>
                      <a:pt x="268623" y="945519"/>
                      <a:pt x="264940" y="956369"/>
                    </a:cubicBezTo>
                    <a:cubicBezTo>
                      <a:pt x="250341" y="999574"/>
                      <a:pt x="232783" y="1041858"/>
                      <a:pt x="219105" y="1085326"/>
                    </a:cubicBezTo>
                    <a:cubicBezTo>
                      <a:pt x="209898" y="1114590"/>
                      <a:pt x="195036" y="1115510"/>
                      <a:pt x="169719" y="1105580"/>
                    </a:cubicBezTo>
                    <a:cubicBezTo>
                      <a:pt x="107443" y="1081183"/>
                      <a:pt x="92253" y="1089732"/>
                      <a:pt x="81402" y="1157071"/>
                    </a:cubicBezTo>
                    <a:cubicBezTo>
                      <a:pt x="76142" y="1189754"/>
                      <a:pt x="69763" y="1204090"/>
                      <a:pt x="41157" y="1173379"/>
                    </a:cubicBezTo>
                    <a:cubicBezTo>
                      <a:pt x="31885" y="1163450"/>
                      <a:pt x="18141" y="1159175"/>
                      <a:pt x="6830" y="1166146"/>
                    </a:cubicBezTo>
                    <a:cubicBezTo>
                      <a:pt x="-3560" y="1172525"/>
                      <a:pt x="780" y="1186400"/>
                      <a:pt x="1569" y="1197185"/>
                    </a:cubicBezTo>
                    <a:cubicBezTo>
                      <a:pt x="4068" y="1229144"/>
                      <a:pt x="19653" y="1257158"/>
                      <a:pt x="28860" y="1287079"/>
                    </a:cubicBezTo>
                    <a:cubicBezTo>
                      <a:pt x="45366" y="1341069"/>
                      <a:pt x="88965" y="1380065"/>
                      <a:pt x="111192" y="1429385"/>
                    </a:cubicBezTo>
                    <a:cubicBezTo>
                      <a:pt x="88110" y="1445233"/>
                      <a:pt x="51021" y="1422546"/>
                      <a:pt x="43327" y="1456479"/>
                    </a:cubicBezTo>
                    <a:cubicBezTo>
                      <a:pt x="36422" y="1486794"/>
                      <a:pt x="66475" y="1503497"/>
                      <a:pt x="85677" y="1520069"/>
                    </a:cubicBezTo>
                    <a:cubicBezTo>
                      <a:pt x="154923" y="1579845"/>
                      <a:pt x="233112" y="1627061"/>
                      <a:pt x="318206" y="1659678"/>
                    </a:cubicBezTo>
                    <a:cubicBezTo>
                      <a:pt x="358451" y="1675132"/>
                      <a:pt x="353914" y="1688547"/>
                      <a:pt x="333528" y="1715838"/>
                    </a:cubicBezTo>
                    <a:cubicBezTo>
                      <a:pt x="309789" y="1747535"/>
                      <a:pt x="318929" y="1768644"/>
                      <a:pt x="357794" y="1773641"/>
                    </a:cubicBezTo>
                    <a:cubicBezTo>
                      <a:pt x="389425" y="1777719"/>
                      <a:pt x="420792" y="1772852"/>
                      <a:pt x="451897" y="1765948"/>
                    </a:cubicBezTo>
                    <a:cubicBezTo>
                      <a:pt x="520025" y="1750888"/>
                      <a:pt x="588350" y="1739906"/>
                      <a:pt x="657333" y="1761541"/>
                    </a:cubicBezTo>
                    <a:cubicBezTo>
                      <a:pt x="695803" y="1780941"/>
                      <a:pt x="739205" y="1761805"/>
                      <a:pt x="778003" y="1776732"/>
                    </a:cubicBezTo>
                    <a:cubicBezTo>
                      <a:pt x="857903" y="1807442"/>
                      <a:pt x="922282" y="1780086"/>
                      <a:pt x="979888" y="1724716"/>
                    </a:cubicBezTo>
                    <a:cubicBezTo>
                      <a:pt x="1010598" y="1695255"/>
                      <a:pt x="1038086" y="1662638"/>
                      <a:pt x="1069520" y="1633900"/>
                    </a:cubicBezTo>
                    <a:cubicBezTo>
                      <a:pt x="1082409" y="1622129"/>
                      <a:pt x="1096219" y="1608056"/>
                      <a:pt x="1115158" y="1616671"/>
                    </a:cubicBezTo>
                    <a:cubicBezTo>
                      <a:pt x="1159546" y="1636860"/>
                      <a:pt x="1194333" y="1613909"/>
                      <a:pt x="1230239" y="1594181"/>
                    </a:cubicBezTo>
                    <a:cubicBezTo>
                      <a:pt x="1292645" y="1544335"/>
                      <a:pt x="1308559" y="1542756"/>
                      <a:pt x="1376688" y="1587079"/>
                    </a:cubicBezTo>
                    <a:cubicBezTo>
                      <a:pt x="1436595" y="1626075"/>
                      <a:pt x="1496635" y="1628902"/>
                      <a:pt x="1560159" y="1596680"/>
                    </a:cubicBezTo>
                    <a:cubicBezTo>
                      <a:pt x="1592842" y="1580108"/>
                      <a:pt x="1621777" y="1558604"/>
                      <a:pt x="1651106" y="1537232"/>
                    </a:cubicBezTo>
                    <a:cubicBezTo>
                      <a:pt x="1707529" y="1496066"/>
                      <a:pt x="1740211" y="1496066"/>
                      <a:pt x="1797226" y="1536246"/>
                    </a:cubicBezTo>
                    <a:cubicBezTo>
                      <a:pt x="1814126" y="1548149"/>
                      <a:pt x="1827212" y="1564260"/>
                      <a:pt x="1843061" y="1577215"/>
                    </a:cubicBezTo>
                    <a:cubicBezTo>
                      <a:pt x="1869760" y="1599047"/>
                      <a:pt x="1895012" y="1624102"/>
                      <a:pt x="1933218" y="1623970"/>
                    </a:cubicBezTo>
                    <a:cubicBezTo>
                      <a:pt x="1962153" y="1613778"/>
                      <a:pt x="1984052" y="1623379"/>
                      <a:pt x="2005029" y="1644816"/>
                    </a:cubicBezTo>
                    <a:cubicBezTo>
                      <a:pt x="2033766" y="1674212"/>
                      <a:pt x="2056059" y="1709196"/>
                      <a:pt x="2087098" y="1736421"/>
                    </a:cubicBezTo>
                    <a:cubicBezTo>
                      <a:pt x="2130960" y="1774957"/>
                      <a:pt x="2179623" y="1809349"/>
                      <a:pt x="2240320" y="1795869"/>
                    </a:cubicBezTo>
                    <a:cubicBezTo>
                      <a:pt x="2339224" y="1773904"/>
                      <a:pt x="2440890" y="1773576"/>
                      <a:pt x="2539531" y="1751875"/>
                    </a:cubicBezTo>
                    <a:cubicBezTo>
                      <a:pt x="2557023" y="1746351"/>
                      <a:pt x="2573660" y="1752532"/>
                      <a:pt x="2590824" y="1754505"/>
                    </a:cubicBezTo>
                    <a:cubicBezTo>
                      <a:pt x="2632976" y="1759371"/>
                      <a:pt x="2674997" y="1770353"/>
                      <a:pt x="2717808" y="1763843"/>
                    </a:cubicBezTo>
                    <a:cubicBezTo>
                      <a:pt x="2750688" y="1758845"/>
                      <a:pt x="2771073" y="1745891"/>
                      <a:pt x="2741678" y="1711892"/>
                    </a:cubicBezTo>
                    <a:cubicBezTo>
                      <a:pt x="2716492" y="1682760"/>
                      <a:pt x="2729184" y="1673159"/>
                      <a:pt x="2760749" y="1664085"/>
                    </a:cubicBezTo>
                    <a:cubicBezTo>
                      <a:pt x="2842292" y="1640674"/>
                      <a:pt x="2919166" y="1606675"/>
                      <a:pt x="2987426" y="1554856"/>
                    </a:cubicBezTo>
                    <a:cubicBezTo>
                      <a:pt x="3006628" y="1540257"/>
                      <a:pt x="3031025" y="1526053"/>
                      <a:pt x="3027342" y="1501459"/>
                    </a:cubicBezTo>
                    <a:cubicBezTo>
                      <a:pt x="3023002" y="1472458"/>
                      <a:pt x="2992094" y="1476075"/>
                      <a:pt x="2969407" y="1471998"/>
                    </a:cubicBezTo>
                    <a:cubicBezTo>
                      <a:pt x="2967303" y="1471603"/>
                      <a:pt x="2965790" y="1467987"/>
                      <a:pt x="2961713" y="1463055"/>
                    </a:cubicBezTo>
                    <a:cubicBezTo>
                      <a:pt x="3002616" y="1403673"/>
                      <a:pt x="3046873" y="1344817"/>
                      <a:pt x="3070613" y="1274124"/>
                    </a:cubicBezTo>
                    <a:cubicBezTo>
                      <a:pt x="3078504" y="1250977"/>
                      <a:pt x="3091327" y="1222568"/>
                      <a:pt x="3075413" y="1207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53291EA8-6609-47D7-A9AF-61D9D690F940}"/>
                  </a:ext>
                </a:extLst>
              </p:cNvPr>
              <p:cNvSpPr/>
              <p:nvPr/>
            </p:nvSpPr>
            <p:spPr>
              <a:xfrm>
                <a:off x="3177543" y="6266237"/>
                <a:ext cx="758424" cy="477928"/>
              </a:xfrm>
              <a:custGeom>
                <a:avLst/>
                <a:gdLst>
                  <a:gd name="connsiteX0" fmla="*/ 19930 w 758424"/>
                  <a:gd name="connsiteY0" fmla="*/ 175581 h 477928"/>
                  <a:gd name="connsiteX1" fmla="*/ 167168 w 758424"/>
                  <a:gd name="connsiteY1" fmla="*/ 186760 h 477928"/>
                  <a:gd name="connsiteX2" fmla="*/ 321310 w 758424"/>
                  <a:gd name="connsiteY2" fmla="*/ 142306 h 477928"/>
                  <a:gd name="connsiteX3" fmla="*/ 443888 w 758424"/>
                  <a:gd name="connsiteY3" fmla="*/ 19531 h 477928"/>
                  <a:gd name="connsiteX4" fmla="*/ 480517 w 758424"/>
                  <a:gd name="connsiteY4" fmla="*/ 17426 h 477928"/>
                  <a:gd name="connsiteX5" fmla="*/ 540359 w 758424"/>
                  <a:gd name="connsiteY5" fmla="*/ 21438 h 477928"/>
                  <a:gd name="connsiteX6" fmla="*/ 591126 w 758424"/>
                  <a:gd name="connsiteY6" fmla="*/ 0 h 477928"/>
                  <a:gd name="connsiteX7" fmla="*/ 711993 w 758424"/>
                  <a:gd name="connsiteY7" fmla="*/ 133362 h 477928"/>
                  <a:gd name="connsiteX8" fmla="*/ 757960 w 758424"/>
                  <a:gd name="connsiteY8" fmla="*/ 295133 h 477928"/>
                  <a:gd name="connsiteX9" fmla="*/ 628215 w 758424"/>
                  <a:gd name="connsiteY9" fmla="*/ 435137 h 477928"/>
                  <a:gd name="connsiteX10" fmla="*/ 163288 w 758424"/>
                  <a:gd name="connsiteY10" fmla="*/ 461376 h 477928"/>
                  <a:gd name="connsiteX11" fmla="*/ 10986 w 758424"/>
                  <a:gd name="connsiteY11" fmla="*/ 216549 h 477928"/>
                  <a:gd name="connsiteX12" fmla="*/ 19930 w 758424"/>
                  <a:gd name="connsiteY12" fmla="*/ 175581 h 47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8424" h="477928">
                    <a:moveTo>
                      <a:pt x="19930" y="175581"/>
                    </a:moveTo>
                    <a:cubicBezTo>
                      <a:pt x="69316" y="173542"/>
                      <a:pt x="116992" y="168281"/>
                      <a:pt x="167168" y="186760"/>
                    </a:cubicBezTo>
                    <a:cubicBezTo>
                      <a:pt x="224117" y="207672"/>
                      <a:pt x="278040" y="183537"/>
                      <a:pt x="321310" y="142306"/>
                    </a:cubicBezTo>
                    <a:cubicBezTo>
                      <a:pt x="363200" y="102455"/>
                      <a:pt x="403248" y="60697"/>
                      <a:pt x="443888" y="19531"/>
                    </a:cubicBezTo>
                    <a:cubicBezTo>
                      <a:pt x="455725" y="7562"/>
                      <a:pt x="463747" y="-855"/>
                      <a:pt x="480517" y="17426"/>
                    </a:cubicBezTo>
                    <a:cubicBezTo>
                      <a:pt x="495839" y="34130"/>
                      <a:pt x="518197" y="35445"/>
                      <a:pt x="540359" y="21438"/>
                    </a:cubicBezTo>
                    <a:cubicBezTo>
                      <a:pt x="555681" y="11771"/>
                      <a:pt x="574094" y="6971"/>
                      <a:pt x="591126" y="0"/>
                    </a:cubicBezTo>
                    <a:cubicBezTo>
                      <a:pt x="645378" y="31828"/>
                      <a:pt x="693646" y="69049"/>
                      <a:pt x="711993" y="133362"/>
                    </a:cubicBezTo>
                    <a:cubicBezTo>
                      <a:pt x="741717" y="183209"/>
                      <a:pt x="761774" y="236672"/>
                      <a:pt x="757960" y="295133"/>
                    </a:cubicBezTo>
                    <a:cubicBezTo>
                      <a:pt x="752699" y="375230"/>
                      <a:pt x="696408" y="415935"/>
                      <a:pt x="628215" y="435137"/>
                    </a:cubicBezTo>
                    <a:cubicBezTo>
                      <a:pt x="475848" y="478079"/>
                      <a:pt x="319601" y="492152"/>
                      <a:pt x="163288" y="461376"/>
                    </a:cubicBezTo>
                    <a:cubicBezTo>
                      <a:pt x="20785" y="433362"/>
                      <a:pt x="-23143" y="357342"/>
                      <a:pt x="10986" y="216549"/>
                    </a:cubicBezTo>
                    <a:cubicBezTo>
                      <a:pt x="14340" y="203003"/>
                      <a:pt x="24270" y="190771"/>
                      <a:pt x="19930" y="175581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98494618-E7C3-4285-BF19-950A25551908}"/>
                  </a:ext>
                </a:extLst>
              </p:cNvPr>
              <p:cNvSpPr/>
              <p:nvPr/>
            </p:nvSpPr>
            <p:spPr>
              <a:xfrm>
                <a:off x="4347962" y="6281380"/>
                <a:ext cx="759251" cy="461338"/>
              </a:xfrm>
              <a:custGeom>
                <a:avLst/>
                <a:gdLst>
                  <a:gd name="connsiteX0" fmla="*/ 121649 w 759251"/>
                  <a:gd name="connsiteY0" fmla="*/ 16948 h 461338"/>
                  <a:gd name="connsiteX1" fmla="*/ 194840 w 759251"/>
                  <a:gd name="connsiteY1" fmla="*/ 22406 h 461338"/>
                  <a:gd name="connsiteX2" fmla="*/ 321758 w 759251"/>
                  <a:gd name="connsiteY2" fmla="*/ 154716 h 461338"/>
                  <a:gd name="connsiteX3" fmla="*/ 467812 w 759251"/>
                  <a:gd name="connsiteY3" fmla="*/ 176154 h 461338"/>
                  <a:gd name="connsiteX4" fmla="*/ 676470 w 759251"/>
                  <a:gd name="connsiteY4" fmla="*/ 148271 h 461338"/>
                  <a:gd name="connsiteX5" fmla="*/ 731643 w 759251"/>
                  <a:gd name="connsiteY5" fmla="*/ 150902 h 461338"/>
                  <a:gd name="connsiteX6" fmla="*/ 752292 w 759251"/>
                  <a:gd name="connsiteY6" fmla="*/ 223107 h 461338"/>
                  <a:gd name="connsiteX7" fmla="*/ 619850 w 759251"/>
                  <a:gd name="connsiteY7" fmla="*/ 441169 h 461338"/>
                  <a:gd name="connsiteX8" fmla="*/ 256655 w 759251"/>
                  <a:gd name="connsiteY8" fmla="*/ 447614 h 461338"/>
                  <a:gd name="connsiteX9" fmla="*/ 105406 w 759251"/>
                  <a:gd name="connsiteY9" fmla="*/ 409998 h 461338"/>
                  <a:gd name="connsiteX10" fmla="*/ 8738 w 759251"/>
                  <a:gd name="connsiteY10" fmla="*/ 206338 h 461338"/>
                  <a:gd name="connsiteX11" fmla="*/ 54178 w 759251"/>
                  <a:gd name="connsiteY11" fmla="*/ 102568 h 461338"/>
                  <a:gd name="connsiteX12" fmla="*/ 121649 w 759251"/>
                  <a:gd name="connsiteY12" fmla="*/ 16948 h 46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9251" h="461338">
                    <a:moveTo>
                      <a:pt x="121649" y="16948"/>
                    </a:moveTo>
                    <a:cubicBezTo>
                      <a:pt x="148084" y="-7778"/>
                      <a:pt x="168141" y="-5016"/>
                      <a:pt x="194840" y="22406"/>
                    </a:cubicBezTo>
                    <a:cubicBezTo>
                      <a:pt x="237453" y="66137"/>
                      <a:pt x="269149" y="119995"/>
                      <a:pt x="321758" y="154716"/>
                    </a:cubicBezTo>
                    <a:cubicBezTo>
                      <a:pt x="368119" y="185295"/>
                      <a:pt x="414415" y="192594"/>
                      <a:pt x="467812" y="176154"/>
                    </a:cubicBezTo>
                    <a:cubicBezTo>
                      <a:pt x="535414" y="155308"/>
                      <a:pt x="607422" y="162147"/>
                      <a:pt x="676470" y="148271"/>
                    </a:cubicBezTo>
                    <a:cubicBezTo>
                      <a:pt x="694160" y="144721"/>
                      <a:pt x="714480" y="127688"/>
                      <a:pt x="731643" y="150902"/>
                    </a:cubicBezTo>
                    <a:cubicBezTo>
                      <a:pt x="738614" y="174970"/>
                      <a:pt x="746571" y="198776"/>
                      <a:pt x="752292" y="223107"/>
                    </a:cubicBezTo>
                    <a:cubicBezTo>
                      <a:pt x="778465" y="333190"/>
                      <a:pt x="730065" y="413812"/>
                      <a:pt x="619850" y="441169"/>
                    </a:cubicBezTo>
                    <a:cubicBezTo>
                      <a:pt x="499509" y="471024"/>
                      <a:pt x="377983" y="462936"/>
                      <a:pt x="256655" y="447614"/>
                    </a:cubicBezTo>
                    <a:cubicBezTo>
                      <a:pt x="204836" y="441103"/>
                      <a:pt x="153543" y="432160"/>
                      <a:pt x="105406" y="409998"/>
                    </a:cubicBezTo>
                    <a:cubicBezTo>
                      <a:pt x="12815" y="367386"/>
                      <a:pt x="-16711" y="305045"/>
                      <a:pt x="8738" y="206338"/>
                    </a:cubicBezTo>
                    <a:cubicBezTo>
                      <a:pt x="18339" y="169183"/>
                      <a:pt x="37738" y="136566"/>
                      <a:pt x="54178" y="102568"/>
                    </a:cubicBezTo>
                    <a:cubicBezTo>
                      <a:pt x="60688" y="61336"/>
                      <a:pt x="91465" y="39372"/>
                      <a:pt x="121649" y="16948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93B01D0D-9570-4099-83BB-C4EBD15FAADF}"/>
                  </a:ext>
                </a:extLst>
              </p:cNvPr>
              <p:cNvSpPr/>
              <p:nvPr/>
            </p:nvSpPr>
            <p:spPr>
              <a:xfrm>
                <a:off x="2837959" y="1875603"/>
                <a:ext cx="2460430" cy="2787786"/>
              </a:xfrm>
              <a:custGeom>
                <a:avLst/>
                <a:gdLst>
                  <a:gd name="connsiteX0" fmla="*/ 1403692 w 2460430"/>
                  <a:gd name="connsiteY0" fmla="*/ 2172003 h 2787786"/>
                  <a:gd name="connsiteX1" fmla="*/ 2000632 w 2460430"/>
                  <a:gd name="connsiteY1" fmla="*/ 2249996 h 2787786"/>
                  <a:gd name="connsiteX2" fmla="*/ 2360277 w 2460430"/>
                  <a:gd name="connsiteY2" fmla="*/ 2355016 h 2787786"/>
                  <a:gd name="connsiteX3" fmla="*/ 2459443 w 2460430"/>
                  <a:gd name="connsiteY3" fmla="*/ 2359619 h 2787786"/>
                  <a:gd name="connsiteX4" fmla="*/ 2460430 w 2460430"/>
                  <a:gd name="connsiteY4" fmla="*/ 2514683 h 2787786"/>
                  <a:gd name="connsiteX5" fmla="*/ 1984718 w 2460430"/>
                  <a:gd name="connsiteY5" fmla="*/ 2406572 h 2787786"/>
                  <a:gd name="connsiteX6" fmla="*/ 1130160 w 2460430"/>
                  <a:gd name="connsiteY6" fmla="*/ 2351399 h 2787786"/>
                  <a:gd name="connsiteX7" fmla="*/ 494782 w 2460430"/>
                  <a:gd name="connsiteY7" fmla="*/ 2581627 h 2787786"/>
                  <a:gd name="connsiteX8" fmla="*/ 27751 w 2460430"/>
                  <a:gd name="connsiteY8" fmla="*/ 2782985 h 2787786"/>
                  <a:gd name="connsiteX9" fmla="*/ 0 w 2460430"/>
                  <a:gd name="connsiteY9" fmla="*/ 2787786 h 2787786"/>
                  <a:gd name="connsiteX10" fmla="*/ 27882 w 2460430"/>
                  <a:gd name="connsiteY10" fmla="*/ 2622267 h 2787786"/>
                  <a:gd name="connsiteX11" fmla="*/ 529898 w 2460430"/>
                  <a:gd name="connsiteY11" fmla="*/ 2392894 h 2787786"/>
                  <a:gd name="connsiteX12" fmla="*/ 1200919 w 2460430"/>
                  <a:gd name="connsiteY12" fmla="*/ 2186801 h 2787786"/>
                  <a:gd name="connsiteX13" fmla="*/ 1403692 w 2460430"/>
                  <a:gd name="connsiteY13" fmla="*/ 2172003 h 2787786"/>
                  <a:gd name="connsiteX14" fmla="*/ 2273341 w 2460430"/>
                  <a:gd name="connsiteY14" fmla="*/ 1720953 h 2787786"/>
                  <a:gd name="connsiteX15" fmla="*/ 2348505 w 2460430"/>
                  <a:gd name="connsiteY15" fmla="*/ 1823605 h 2787786"/>
                  <a:gd name="connsiteX16" fmla="*/ 2347716 w 2460430"/>
                  <a:gd name="connsiteY16" fmla="*/ 1857340 h 2787786"/>
                  <a:gd name="connsiteX17" fmla="*/ 1945196 w 2460430"/>
                  <a:gd name="connsiteY17" fmla="*/ 2015495 h 2787786"/>
                  <a:gd name="connsiteX18" fmla="*/ 1372225 w 2460430"/>
                  <a:gd name="connsiteY18" fmla="*/ 2067379 h 2787786"/>
                  <a:gd name="connsiteX19" fmla="*/ 907890 w 2460430"/>
                  <a:gd name="connsiteY19" fmla="*/ 2022137 h 2787786"/>
                  <a:gd name="connsiteX20" fmla="*/ 249627 w 2460430"/>
                  <a:gd name="connsiteY20" fmla="*/ 2038511 h 2787786"/>
                  <a:gd name="connsiteX21" fmla="*/ 42876 w 2460430"/>
                  <a:gd name="connsiteY21" fmla="*/ 2113675 h 2787786"/>
                  <a:gd name="connsiteX22" fmla="*/ 61157 w 2460430"/>
                  <a:gd name="connsiteY22" fmla="*/ 1937502 h 2787786"/>
                  <a:gd name="connsiteX23" fmla="*/ 711331 w 2460430"/>
                  <a:gd name="connsiteY23" fmla="*/ 1853526 h 2787786"/>
                  <a:gd name="connsiteX24" fmla="*/ 1067227 w 2460430"/>
                  <a:gd name="connsiteY24" fmla="*/ 1883316 h 2787786"/>
                  <a:gd name="connsiteX25" fmla="*/ 1536955 w 2460430"/>
                  <a:gd name="connsiteY25" fmla="*/ 1914092 h 2787786"/>
                  <a:gd name="connsiteX26" fmla="*/ 2273341 w 2460430"/>
                  <a:gd name="connsiteY26" fmla="*/ 1720953 h 2787786"/>
                  <a:gd name="connsiteX27" fmla="*/ 583691 w 2460430"/>
                  <a:gd name="connsiteY27" fmla="*/ 1424833 h 2787786"/>
                  <a:gd name="connsiteX28" fmla="*/ 1081300 w 2460430"/>
                  <a:gd name="connsiteY28" fmla="*/ 1435881 h 2787786"/>
                  <a:gd name="connsiteX29" fmla="*/ 1781255 w 2460430"/>
                  <a:gd name="connsiteY29" fmla="*/ 1511834 h 2787786"/>
                  <a:gd name="connsiteX30" fmla="*/ 2121895 w 2460430"/>
                  <a:gd name="connsiteY30" fmla="*/ 1493750 h 2787786"/>
                  <a:gd name="connsiteX31" fmla="*/ 2209685 w 2460430"/>
                  <a:gd name="connsiteY31" fmla="*/ 1625139 h 2787786"/>
                  <a:gd name="connsiteX32" fmla="*/ 1755740 w 2460430"/>
                  <a:gd name="connsiteY32" fmla="*/ 1662163 h 2787786"/>
                  <a:gd name="connsiteX33" fmla="*/ 1226302 w 2460430"/>
                  <a:gd name="connsiteY33" fmla="*/ 1598901 h 2787786"/>
                  <a:gd name="connsiteX34" fmla="*/ 198597 w 2460430"/>
                  <a:gd name="connsiteY34" fmla="*/ 1591405 h 2787786"/>
                  <a:gd name="connsiteX35" fmla="*/ 179658 w 2460430"/>
                  <a:gd name="connsiteY35" fmla="*/ 1589892 h 2787786"/>
                  <a:gd name="connsiteX36" fmla="*/ 272512 w 2460430"/>
                  <a:gd name="connsiteY36" fmla="*/ 1435815 h 2787786"/>
                  <a:gd name="connsiteX37" fmla="*/ 583691 w 2460430"/>
                  <a:gd name="connsiteY37" fmla="*/ 1424833 h 2787786"/>
                  <a:gd name="connsiteX38" fmla="*/ 1084194 w 2460430"/>
                  <a:gd name="connsiteY38" fmla="*/ 957934 h 2787786"/>
                  <a:gd name="connsiteX39" fmla="*/ 1562076 w 2460430"/>
                  <a:gd name="connsiteY39" fmla="*/ 1055720 h 2787786"/>
                  <a:gd name="connsiteX40" fmla="*/ 2040418 w 2460430"/>
                  <a:gd name="connsiteY40" fmla="*/ 1224724 h 2787786"/>
                  <a:gd name="connsiteX41" fmla="*/ 2096511 w 2460430"/>
                  <a:gd name="connsiteY41" fmla="*/ 1231103 h 2787786"/>
                  <a:gd name="connsiteX42" fmla="*/ 2095920 w 2460430"/>
                  <a:gd name="connsiteY42" fmla="*/ 1390769 h 2787786"/>
                  <a:gd name="connsiteX43" fmla="*/ 1416548 w 2460430"/>
                  <a:gd name="connsiteY43" fmla="*/ 1159424 h 2787786"/>
                  <a:gd name="connsiteX44" fmla="*/ 1178429 w 2460430"/>
                  <a:gd name="connsiteY44" fmla="*/ 1111616 h 2787786"/>
                  <a:gd name="connsiteX45" fmla="*/ 495177 w 2460430"/>
                  <a:gd name="connsiteY45" fmla="*/ 1163370 h 2787786"/>
                  <a:gd name="connsiteX46" fmla="*/ 461968 w 2460430"/>
                  <a:gd name="connsiteY46" fmla="*/ 1163698 h 2787786"/>
                  <a:gd name="connsiteX47" fmla="*/ 617886 w 2460430"/>
                  <a:gd name="connsiteY47" fmla="*/ 990551 h 2787786"/>
                  <a:gd name="connsiteX48" fmla="*/ 1084194 w 2460430"/>
                  <a:gd name="connsiteY48" fmla="*/ 957934 h 2787786"/>
                  <a:gd name="connsiteX49" fmla="*/ 1053287 w 2460430"/>
                  <a:gd name="connsiteY49" fmla="*/ 462428 h 2787786"/>
                  <a:gd name="connsiteX50" fmla="*/ 1364794 w 2460430"/>
                  <a:gd name="connsiteY50" fmla="*/ 477158 h 2787786"/>
                  <a:gd name="connsiteX51" fmla="*/ 1897784 w 2460430"/>
                  <a:gd name="connsiteY51" fmla="*/ 603155 h 2787786"/>
                  <a:gd name="connsiteX52" fmla="*/ 2121501 w 2460430"/>
                  <a:gd name="connsiteY52" fmla="*/ 671218 h 2787786"/>
                  <a:gd name="connsiteX53" fmla="*/ 2209291 w 2460430"/>
                  <a:gd name="connsiteY53" fmla="*/ 674834 h 2787786"/>
                  <a:gd name="connsiteX54" fmla="*/ 2216985 w 2460430"/>
                  <a:gd name="connsiteY54" fmla="*/ 693445 h 2787786"/>
                  <a:gd name="connsiteX55" fmla="*/ 2193443 w 2460430"/>
                  <a:gd name="connsiteY55" fmla="*/ 835619 h 2787786"/>
                  <a:gd name="connsiteX56" fmla="*/ 1825776 w 2460430"/>
                  <a:gd name="connsiteY56" fmla="*/ 740858 h 2787786"/>
                  <a:gd name="connsiteX57" fmla="*/ 1350130 w 2460430"/>
                  <a:gd name="connsiteY57" fmla="*/ 629788 h 2787786"/>
                  <a:gd name="connsiteX58" fmla="*/ 957079 w 2460430"/>
                  <a:gd name="connsiteY58" fmla="*/ 620385 h 2787786"/>
                  <a:gd name="connsiteX59" fmla="*/ 1053287 w 2460430"/>
                  <a:gd name="connsiteY59" fmla="*/ 462428 h 2787786"/>
                  <a:gd name="connsiteX60" fmla="*/ 2041536 w 2460430"/>
                  <a:gd name="connsiteY60" fmla="*/ 0 h 2787786"/>
                  <a:gd name="connsiteX61" fmla="*/ 2120448 w 2460430"/>
                  <a:gd name="connsiteY61" fmla="*/ 141714 h 2787786"/>
                  <a:gd name="connsiteX62" fmla="*/ 1934609 w 2460430"/>
                  <a:gd name="connsiteY62" fmla="*/ 298947 h 2787786"/>
                  <a:gd name="connsiteX63" fmla="*/ 1612383 w 2460430"/>
                  <a:gd name="connsiteY63" fmla="*/ 304340 h 2787786"/>
                  <a:gd name="connsiteX64" fmla="*/ 1367359 w 2460430"/>
                  <a:gd name="connsiteY64" fmla="*/ 230030 h 2787786"/>
                  <a:gd name="connsiteX65" fmla="*/ 1155610 w 2460430"/>
                  <a:gd name="connsiteY65" fmla="*/ 273695 h 2787786"/>
                  <a:gd name="connsiteX66" fmla="*/ 1109512 w 2460430"/>
                  <a:gd name="connsiteY66" fmla="*/ 296777 h 2787786"/>
                  <a:gd name="connsiteX67" fmla="*/ 1088337 w 2460430"/>
                  <a:gd name="connsiteY67" fmla="*/ 127838 h 2787786"/>
                  <a:gd name="connsiteX68" fmla="*/ 1319682 w 2460430"/>
                  <a:gd name="connsiteY68" fmla="*/ 71613 h 2787786"/>
                  <a:gd name="connsiteX69" fmla="*/ 1624877 w 2460430"/>
                  <a:gd name="connsiteY69" fmla="*/ 142109 h 2787786"/>
                  <a:gd name="connsiteX70" fmla="*/ 1976893 w 2460430"/>
                  <a:gd name="connsiteY70" fmla="*/ 68983 h 2787786"/>
                  <a:gd name="connsiteX71" fmla="*/ 2041536 w 2460430"/>
                  <a:gd name="connsiteY71" fmla="*/ 0 h 278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460430" h="2787786">
                    <a:moveTo>
                      <a:pt x="1403692" y="2172003"/>
                    </a:moveTo>
                    <a:cubicBezTo>
                      <a:pt x="1605317" y="2168261"/>
                      <a:pt x="1803696" y="2196829"/>
                      <a:pt x="2000632" y="2249996"/>
                    </a:cubicBezTo>
                    <a:cubicBezTo>
                      <a:pt x="2121171" y="2282548"/>
                      <a:pt x="2236252" y="2333644"/>
                      <a:pt x="2360277" y="2355016"/>
                    </a:cubicBezTo>
                    <a:cubicBezTo>
                      <a:pt x="2393617" y="2360737"/>
                      <a:pt x="2426366" y="2358173"/>
                      <a:pt x="2459443" y="2359619"/>
                    </a:cubicBezTo>
                    <a:cubicBezTo>
                      <a:pt x="2459772" y="2411307"/>
                      <a:pt x="2460101" y="2462995"/>
                      <a:pt x="2460430" y="2514683"/>
                    </a:cubicBezTo>
                    <a:cubicBezTo>
                      <a:pt x="2293004" y="2517708"/>
                      <a:pt x="2140439" y="2454643"/>
                      <a:pt x="1984718" y="2406572"/>
                    </a:cubicBezTo>
                    <a:cubicBezTo>
                      <a:pt x="1704052" y="2319900"/>
                      <a:pt x="1418849" y="2303394"/>
                      <a:pt x="1130160" y="2351399"/>
                    </a:cubicBezTo>
                    <a:cubicBezTo>
                      <a:pt x="904602" y="2388948"/>
                      <a:pt x="696733" y="2477002"/>
                      <a:pt x="494782" y="2581627"/>
                    </a:cubicBezTo>
                    <a:cubicBezTo>
                      <a:pt x="344059" y="2659750"/>
                      <a:pt x="191692" y="2735112"/>
                      <a:pt x="27751" y="2782985"/>
                    </a:cubicBezTo>
                    <a:cubicBezTo>
                      <a:pt x="18808" y="2785616"/>
                      <a:pt x="9272" y="2786208"/>
                      <a:pt x="0" y="2787786"/>
                    </a:cubicBezTo>
                    <a:cubicBezTo>
                      <a:pt x="5392" y="2732021"/>
                      <a:pt x="13744" y="2676651"/>
                      <a:pt x="27882" y="2622267"/>
                    </a:cubicBezTo>
                    <a:cubicBezTo>
                      <a:pt x="204121" y="2565318"/>
                      <a:pt x="364379" y="2473254"/>
                      <a:pt x="529898" y="2392894"/>
                    </a:cubicBezTo>
                    <a:cubicBezTo>
                      <a:pt x="743094" y="2289387"/>
                      <a:pt x="964444" y="2217116"/>
                      <a:pt x="1200919" y="2186801"/>
                    </a:cubicBezTo>
                    <a:cubicBezTo>
                      <a:pt x="1268915" y="2178088"/>
                      <a:pt x="1336484" y="2173250"/>
                      <a:pt x="1403692" y="2172003"/>
                    </a:cubicBezTo>
                    <a:close/>
                    <a:moveTo>
                      <a:pt x="2273341" y="1720953"/>
                    </a:moveTo>
                    <a:cubicBezTo>
                      <a:pt x="2306419" y="1749296"/>
                      <a:pt x="2330750" y="1784018"/>
                      <a:pt x="2348505" y="1823605"/>
                    </a:cubicBezTo>
                    <a:cubicBezTo>
                      <a:pt x="2353635" y="1834982"/>
                      <a:pt x="2360342" y="1846358"/>
                      <a:pt x="2347716" y="1857340"/>
                    </a:cubicBezTo>
                    <a:cubicBezTo>
                      <a:pt x="2219352" y="1924876"/>
                      <a:pt x="2085529" y="1981036"/>
                      <a:pt x="1945196" y="2015495"/>
                    </a:cubicBezTo>
                    <a:cubicBezTo>
                      <a:pt x="1757647" y="2061593"/>
                      <a:pt x="1565824" y="2077178"/>
                      <a:pt x="1372225" y="2067379"/>
                    </a:cubicBezTo>
                    <a:cubicBezTo>
                      <a:pt x="1216701" y="2059488"/>
                      <a:pt x="1062690" y="2037458"/>
                      <a:pt x="907890" y="2022137"/>
                    </a:cubicBezTo>
                    <a:cubicBezTo>
                      <a:pt x="688052" y="2000369"/>
                      <a:pt x="467689" y="1988138"/>
                      <a:pt x="249627" y="2038511"/>
                    </a:cubicBezTo>
                    <a:cubicBezTo>
                      <a:pt x="177948" y="2055082"/>
                      <a:pt x="108899" y="2080729"/>
                      <a:pt x="42876" y="2113675"/>
                    </a:cubicBezTo>
                    <a:cubicBezTo>
                      <a:pt x="32288" y="2053175"/>
                      <a:pt x="39259" y="1994583"/>
                      <a:pt x="61157" y="1937502"/>
                    </a:cubicBezTo>
                    <a:cubicBezTo>
                      <a:pt x="271131" y="1857340"/>
                      <a:pt x="489455" y="1844517"/>
                      <a:pt x="711331" y="1853526"/>
                    </a:cubicBezTo>
                    <a:cubicBezTo>
                      <a:pt x="830489" y="1858393"/>
                      <a:pt x="949779" y="1868585"/>
                      <a:pt x="1067227" y="1883316"/>
                    </a:cubicBezTo>
                    <a:cubicBezTo>
                      <a:pt x="1223738" y="1902913"/>
                      <a:pt x="1379656" y="1915933"/>
                      <a:pt x="1536955" y="1914092"/>
                    </a:cubicBezTo>
                    <a:cubicBezTo>
                      <a:pt x="1798353" y="1911067"/>
                      <a:pt x="2043114" y="1843399"/>
                      <a:pt x="2273341" y="1720953"/>
                    </a:cubicBezTo>
                    <a:close/>
                    <a:moveTo>
                      <a:pt x="583691" y="1424833"/>
                    </a:moveTo>
                    <a:cubicBezTo>
                      <a:pt x="749539" y="1433711"/>
                      <a:pt x="915387" y="1426477"/>
                      <a:pt x="1081300" y="1435881"/>
                    </a:cubicBezTo>
                    <a:cubicBezTo>
                      <a:pt x="1316197" y="1449230"/>
                      <a:pt x="1549055" y="1474745"/>
                      <a:pt x="1781255" y="1511834"/>
                    </a:cubicBezTo>
                    <a:cubicBezTo>
                      <a:pt x="1894824" y="1529984"/>
                      <a:pt x="2010628" y="1541229"/>
                      <a:pt x="2121895" y="1493750"/>
                    </a:cubicBezTo>
                    <a:cubicBezTo>
                      <a:pt x="2151158" y="1537547"/>
                      <a:pt x="2180422" y="1581343"/>
                      <a:pt x="2209685" y="1625139"/>
                    </a:cubicBezTo>
                    <a:cubicBezTo>
                      <a:pt x="2062974" y="1693465"/>
                      <a:pt x="1909751" y="1685048"/>
                      <a:pt x="1755740" y="1662163"/>
                    </a:cubicBezTo>
                    <a:cubicBezTo>
                      <a:pt x="1579831" y="1635990"/>
                      <a:pt x="1403987" y="1611790"/>
                      <a:pt x="1226302" y="1598901"/>
                    </a:cubicBezTo>
                    <a:cubicBezTo>
                      <a:pt x="883690" y="1574044"/>
                      <a:pt x="541275" y="1579896"/>
                      <a:pt x="198597" y="1591405"/>
                    </a:cubicBezTo>
                    <a:cubicBezTo>
                      <a:pt x="192350" y="1591602"/>
                      <a:pt x="185971" y="1590418"/>
                      <a:pt x="179658" y="1589892"/>
                    </a:cubicBezTo>
                    <a:cubicBezTo>
                      <a:pt x="202280" y="1533601"/>
                      <a:pt x="221087" y="1474877"/>
                      <a:pt x="272512" y="1435815"/>
                    </a:cubicBezTo>
                    <a:cubicBezTo>
                      <a:pt x="376282" y="1431541"/>
                      <a:pt x="480447" y="1419309"/>
                      <a:pt x="583691" y="1424833"/>
                    </a:cubicBezTo>
                    <a:close/>
                    <a:moveTo>
                      <a:pt x="1084194" y="957934"/>
                    </a:moveTo>
                    <a:cubicBezTo>
                      <a:pt x="1254054" y="947083"/>
                      <a:pt x="1410366" y="980490"/>
                      <a:pt x="1562076" y="1055720"/>
                    </a:cubicBezTo>
                    <a:cubicBezTo>
                      <a:pt x="1714180" y="1131147"/>
                      <a:pt x="1872334" y="1192962"/>
                      <a:pt x="2040418" y="1224724"/>
                    </a:cubicBezTo>
                    <a:cubicBezTo>
                      <a:pt x="2058897" y="1228209"/>
                      <a:pt x="2077836" y="1229064"/>
                      <a:pt x="2096511" y="1231103"/>
                    </a:cubicBezTo>
                    <a:cubicBezTo>
                      <a:pt x="2097432" y="1284435"/>
                      <a:pt x="2081058" y="1337569"/>
                      <a:pt x="2095920" y="1390769"/>
                    </a:cubicBezTo>
                    <a:cubicBezTo>
                      <a:pt x="1853987" y="1359139"/>
                      <a:pt x="1634478" y="1261221"/>
                      <a:pt x="1416548" y="1159424"/>
                    </a:cubicBezTo>
                    <a:cubicBezTo>
                      <a:pt x="1340331" y="1123847"/>
                      <a:pt x="1261156" y="1111156"/>
                      <a:pt x="1178429" y="1111616"/>
                    </a:cubicBezTo>
                    <a:cubicBezTo>
                      <a:pt x="949451" y="1112866"/>
                      <a:pt x="721459" y="1126478"/>
                      <a:pt x="495177" y="1163370"/>
                    </a:cubicBezTo>
                    <a:cubicBezTo>
                      <a:pt x="484392" y="1165145"/>
                      <a:pt x="473082" y="1163698"/>
                      <a:pt x="461968" y="1163698"/>
                    </a:cubicBezTo>
                    <a:cubicBezTo>
                      <a:pt x="505699" y="1098530"/>
                      <a:pt x="552455" y="1036189"/>
                      <a:pt x="617886" y="990551"/>
                    </a:cubicBezTo>
                    <a:cubicBezTo>
                      <a:pt x="772884" y="973190"/>
                      <a:pt x="928671" y="967863"/>
                      <a:pt x="1084194" y="957934"/>
                    </a:cubicBezTo>
                    <a:close/>
                    <a:moveTo>
                      <a:pt x="1053287" y="462428"/>
                    </a:moveTo>
                    <a:cubicBezTo>
                      <a:pt x="1157057" y="468215"/>
                      <a:pt x="1260959" y="468807"/>
                      <a:pt x="1364794" y="477158"/>
                    </a:cubicBezTo>
                    <a:cubicBezTo>
                      <a:pt x="1549318" y="492020"/>
                      <a:pt x="1725688" y="536737"/>
                      <a:pt x="1897784" y="603155"/>
                    </a:cubicBezTo>
                    <a:cubicBezTo>
                      <a:pt x="1970383" y="631170"/>
                      <a:pt x="2042325" y="663655"/>
                      <a:pt x="2121501" y="671218"/>
                    </a:cubicBezTo>
                    <a:cubicBezTo>
                      <a:pt x="2150501" y="678386"/>
                      <a:pt x="2180093" y="671875"/>
                      <a:pt x="2209291" y="674834"/>
                    </a:cubicBezTo>
                    <a:cubicBezTo>
                      <a:pt x="2217380" y="678780"/>
                      <a:pt x="2218563" y="685553"/>
                      <a:pt x="2216985" y="693445"/>
                    </a:cubicBezTo>
                    <a:cubicBezTo>
                      <a:pt x="2209686" y="740924"/>
                      <a:pt x="2212382" y="790047"/>
                      <a:pt x="2193443" y="835619"/>
                    </a:cubicBezTo>
                    <a:cubicBezTo>
                      <a:pt x="2063171" y="833909"/>
                      <a:pt x="1944473" y="786430"/>
                      <a:pt x="1825776" y="740858"/>
                    </a:cubicBezTo>
                    <a:cubicBezTo>
                      <a:pt x="1672159" y="681937"/>
                      <a:pt x="1514465" y="644256"/>
                      <a:pt x="1350130" y="629788"/>
                    </a:cubicBezTo>
                    <a:cubicBezTo>
                      <a:pt x="1219069" y="618215"/>
                      <a:pt x="1088140" y="620845"/>
                      <a:pt x="957079" y="620385"/>
                    </a:cubicBezTo>
                    <a:cubicBezTo>
                      <a:pt x="983186" y="564160"/>
                      <a:pt x="1013830" y="510565"/>
                      <a:pt x="1053287" y="462428"/>
                    </a:cubicBezTo>
                    <a:close/>
                    <a:moveTo>
                      <a:pt x="2041536" y="0"/>
                    </a:moveTo>
                    <a:cubicBezTo>
                      <a:pt x="2084609" y="38010"/>
                      <a:pt x="2106179" y="87856"/>
                      <a:pt x="2120448" y="141714"/>
                    </a:cubicBezTo>
                    <a:cubicBezTo>
                      <a:pt x="2064420" y="201030"/>
                      <a:pt x="2008787" y="260280"/>
                      <a:pt x="1934609" y="298947"/>
                    </a:cubicBezTo>
                    <a:cubicBezTo>
                      <a:pt x="1827420" y="354844"/>
                      <a:pt x="1720098" y="353331"/>
                      <a:pt x="1612383" y="304340"/>
                    </a:cubicBezTo>
                    <a:cubicBezTo>
                      <a:pt x="1533865" y="268632"/>
                      <a:pt x="1454426" y="238448"/>
                      <a:pt x="1367359" y="230030"/>
                    </a:cubicBezTo>
                    <a:cubicBezTo>
                      <a:pt x="1291603" y="222731"/>
                      <a:pt x="1221108" y="233844"/>
                      <a:pt x="1155610" y="273695"/>
                    </a:cubicBezTo>
                    <a:cubicBezTo>
                      <a:pt x="1141011" y="282573"/>
                      <a:pt x="1124900" y="289149"/>
                      <a:pt x="1109512" y="296777"/>
                    </a:cubicBezTo>
                    <a:cubicBezTo>
                      <a:pt x="1102476" y="240486"/>
                      <a:pt x="1095439" y="184195"/>
                      <a:pt x="1088337" y="127838"/>
                    </a:cubicBezTo>
                    <a:cubicBezTo>
                      <a:pt x="1163370" y="100811"/>
                      <a:pt x="1237153" y="70364"/>
                      <a:pt x="1319682" y="71613"/>
                    </a:cubicBezTo>
                    <a:cubicBezTo>
                      <a:pt x="1426807" y="73257"/>
                      <a:pt x="1530445" y="93906"/>
                      <a:pt x="1624877" y="142109"/>
                    </a:cubicBezTo>
                    <a:cubicBezTo>
                      <a:pt x="1809401" y="236278"/>
                      <a:pt x="1869309" y="168478"/>
                      <a:pt x="1976893" y="68983"/>
                    </a:cubicBezTo>
                    <a:cubicBezTo>
                      <a:pt x="1999975" y="47676"/>
                      <a:pt x="2020098" y="23082"/>
                      <a:pt x="20415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8D552696-DA2D-4252-A659-CA4386CB776E}"/>
                  </a:ext>
                </a:extLst>
              </p:cNvPr>
              <p:cNvSpPr/>
              <p:nvPr/>
            </p:nvSpPr>
            <p:spPr>
              <a:xfrm>
                <a:off x="3671357" y="4628364"/>
                <a:ext cx="819652" cy="553143"/>
              </a:xfrm>
              <a:custGeom>
                <a:avLst/>
                <a:gdLst>
                  <a:gd name="connsiteX0" fmla="*/ 10443 w 819652"/>
                  <a:gd name="connsiteY0" fmla="*/ 187524 h 553143"/>
                  <a:gd name="connsiteX1" fmla="*/ 453800 w 819652"/>
                  <a:gd name="connsiteY1" fmla="*/ 830 h 553143"/>
                  <a:gd name="connsiteX2" fmla="*/ 737885 w 819652"/>
                  <a:gd name="connsiteY2" fmla="*/ 103416 h 553143"/>
                  <a:gd name="connsiteX3" fmla="*/ 818771 w 819652"/>
                  <a:gd name="connsiteY3" fmla="*/ 193640 h 553143"/>
                  <a:gd name="connsiteX4" fmla="*/ 812984 w 819652"/>
                  <a:gd name="connsiteY4" fmla="*/ 210211 h 553143"/>
                  <a:gd name="connsiteX5" fmla="*/ 663116 w 819652"/>
                  <a:gd name="connsiteY5" fmla="*/ 497519 h 553143"/>
                  <a:gd name="connsiteX6" fmla="*/ 140188 w 819652"/>
                  <a:gd name="connsiteY6" fmla="*/ 486669 h 553143"/>
                  <a:gd name="connsiteX7" fmla="*/ 8009 w 819652"/>
                  <a:gd name="connsiteY7" fmla="*/ 211000 h 553143"/>
                  <a:gd name="connsiteX8" fmla="*/ 10443 w 819652"/>
                  <a:gd name="connsiteY8" fmla="*/ 187524 h 5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9652" h="553143">
                    <a:moveTo>
                      <a:pt x="10443" y="187524"/>
                    </a:moveTo>
                    <a:cubicBezTo>
                      <a:pt x="117435" y="28646"/>
                      <a:pt x="277693" y="-6141"/>
                      <a:pt x="453800" y="830"/>
                    </a:cubicBezTo>
                    <a:cubicBezTo>
                      <a:pt x="558359" y="4973"/>
                      <a:pt x="653449" y="39760"/>
                      <a:pt x="737885" y="103416"/>
                    </a:cubicBezTo>
                    <a:cubicBezTo>
                      <a:pt x="771160" y="128537"/>
                      <a:pt x="785890" y="168914"/>
                      <a:pt x="818771" y="193640"/>
                    </a:cubicBezTo>
                    <a:cubicBezTo>
                      <a:pt x="816732" y="199163"/>
                      <a:pt x="811866" y="205411"/>
                      <a:pt x="812984" y="210211"/>
                    </a:cubicBezTo>
                    <a:cubicBezTo>
                      <a:pt x="841064" y="328251"/>
                      <a:pt x="778460" y="449448"/>
                      <a:pt x="663116" y="497519"/>
                    </a:cubicBezTo>
                    <a:cubicBezTo>
                      <a:pt x="487403" y="570645"/>
                      <a:pt x="313730" y="576300"/>
                      <a:pt x="140188" y="486669"/>
                    </a:cubicBezTo>
                    <a:cubicBezTo>
                      <a:pt x="30631" y="430114"/>
                      <a:pt x="-21122" y="328580"/>
                      <a:pt x="8009" y="211000"/>
                    </a:cubicBezTo>
                    <a:cubicBezTo>
                      <a:pt x="9982" y="203438"/>
                      <a:pt x="9719" y="195350"/>
                      <a:pt x="10443" y="187524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3A704B97-C30B-42F2-B5C2-0C85A3A0B472}"/>
                  </a:ext>
                </a:extLst>
              </p:cNvPr>
              <p:cNvSpPr/>
              <p:nvPr/>
            </p:nvSpPr>
            <p:spPr>
              <a:xfrm>
                <a:off x="4703087" y="5393461"/>
                <a:ext cx="407083" cy="608878"/>
              </a:xfrm>
              <a:custGeom>
                <a:avLst/>
                <a:gdLst>
                  <a:gd name="connsiteX0" fmla="*/ 202779 w 407083"/>
                  <a:gd name="connsiteY0" fmla="*/ 608878 h 608878"/>
                  <a:gd name="connsiteX1" fmla="*/ 26212 w 407083"/>
                  <a:gd name="connsiteY1" fmla="*/ 433824 h 608878"/>
                  <a:gd name="connsiteX2" fmla="*/ 13125 w 407083"/>
                  <a:gd name="connsiteY2" fmla="*/ 384438 h 608878"/>
                  <a:gd name="connsiteX3" fmla="*/ 11876 w 407083"/>
                  <a:gd name="connsiteY3" fmla="*/ 294149 h 608878"/>
                  <a:gd name="connsiteX4" fmla="*/ 42652 w 407083"/>
                  <a:gd name="connsiteY4" fmla="*/ 176963 h 608878"/>
                  <a:gd name="connsiteX5" fmla="*/ 130442 w 407083"/>
                  <a:gd name="connsiteY5" fmla="*/ 78125 h 608878"/>
                  <a:gd name="connsiteX6" fmla="*/ 148921 w 407083"/>
                  <a:gd name="connsiteY6" fmla="*/ 74377 h 608878"/>
                  <a:gd name="connsiteX7" fmla="*/ 304839 w 407083"/>
                  <a:gd name="connsiteY7" fmla="*/ 16179 h 608878"/>
                  <a:gd name="connsiteX8" fmla="*/ 390657 w 407083"/>
                  <a:gd name="connsiteY8" fmla="*/ 39721 h 608878"/>
                  <a:gd name="connsiteX9" fmla="*/ 394997 w 407083"/>
                  <a:gd name="connsiteY9" fmla="*/ 158221 h 608878"/>
                  <a:gd name="connsiteX10" fmla="*/ 390920 w 407083"/>
                  <a:gd name="connsiteY10" fmla="*/ 236345 h 608878"/>
                  <a:gd name="connsiteX11" fmla="*/ 327790 w 407083"/>
                  <a:gd name="connsiteY11" fmla="*/ 555218 h 608878"/>
                  <a:gd name="connsiteX12" fmla="*/ 202779 w 407083"/>
                  <a:gd name="connsiteY12" fmla="*/ 608878 h 60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7083" h="608878">
                    <a:moveTo>
                      <a:pt x="202779" y="608878"/>
                    </a:moveTo>
                    <a:cubicBezTo>
                      <a:pt x="98811" y="608944"/>
                      <a:pt x="25817" y="537068"/>
                      <a:pt x="26212" y="433824"/>
                    </a:cubicBezTo>
                    <a:cubicBezTo>
                      <a:pt x="26277" y="415674"/>
                      <a:pt x="20819" y="400417"/>
                      <a:pt x="13125" y="384438"/>
                    </a:cubicBezTo>
                    <a:cubicBezTo>
                      <a:pt x="-1342" y="354517"/>
                      <a:pt x="-6669" y="312562"/>
                      <a:pt x="11876" y="294149"/>
                    </a:cubicBezTo>
                    <a:cubicBezTo>
                      <a:pt x="48504" y="257783"/>
                      <a:pt x="42652" y="218589"/>
                      <a:pt x="42652" y="176963"/>
                    </a:cubicBezTo>
                    <a:cubicBezTo>
                      <a:pt x="42652" y="118436"/>
                      <a:pt x="90394" y="101405"/>
                      <a:pt x="130442" y="78125"/>
                    </a:cubicBezTo>
                    <a:cubicBezTo>
                      <a:pt x="135571" y="75100"/>
                      <a:pt x="142739" y="75692"/>
                      <a:pt x="148921" y="74377"/>
                    </a:cubicBezTo>
                    <a:cubicBezTo>
                      <a:pt x="203634" y="62672"/>
                      <a:pt x="257754" y="53925"/>
                      <a:pt x="304839" y="16179"/>
                    </a:cubicBezTo>
                    <a:cubicBezTo>
                      <a:pt x="341336" y="-13085"/>
                      <a:pt x="367903" y="-1116"/>
                      <a:pt x="390657" y="39721"/>
                    </a:cubicBezTo>
                    <a:cubicBezTo>
                      <a:pt x="412292" y="78585"/>
                      <a:pt x="411305" y="119489"/>
                      <a:pt x="394997" y="158221"/>
                    </a:cubicBezTo>
                    <a:cubicBezTo>
                      <a:pt x="383620" y="185183"/>
                      <a:pt x="383423" y="210304"/>
                      <a:pt x="390920" y="236345"/>
                    </a:cubicBezTo>
                    <a:cubicBezTo>
                      <a:pt x="424523" y="353596"/>
                      <a:pt x="400784" y="460391"/>
                      <a:pt x="327790" y="555218"/>
                    </a:cubicBezTo>
                    <a:cubicBezTo>
                      <a:pt x="298132" y="593754"/>
                      <a:pt x="251770" y="607958"/>
                      <a:pt x="202779" y="608878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71A62CEB-A18C-4102-BBE4-6AB669417469}"/>
                  </a:ext>
                </a:extLst>
              </p:cNvPr>
              <p:cNvSpPr/>
              <p:nvPr/>
            </p:nvSpPr>
            <p:spPr>
              <a:xfrm>
                <a:off x="2936470" y="5452795"/>
                <a:ext cx="411407" cy="613596"/>
              </a:xfrm>
              <a:custGeom>
                <a:avLst/>
                <a:gdLst>
                  <a:gd name="connsiteX0" fmla="*/ 0 w 411407"/>
                  <a:gd name="connsiteY0" fmla="*/ 118813 h 613596"/>
                  <a:gd name="connsiteX1" fmla="*/ 15454 w 411407"/>
                  <a:gd name="connsiteY1" fmla="*/ 51869 h 613596"/>
                  <a:gd name="connsiteX2" fmla="*/ 138886 w 411407"/>
                  <a:gd name="connsiteY2" fmla="*/ 33653 h 613596"/>
                  <a:gd name="connsiteX3" fmla="*/ 198662 w 411407"/>
                  <a:gd name="connsiteY3" fmla="*/ 63837 h 613596"/>
                  <a:gd name="connsiteX4" fmla="*/ 302564 w 411407"/>
                  <a:gd name="connsiteY4" fmla="*/ 92903 h 613596"/>
                  <a:gd name="connsiteX5" fmla="*/ 367273 w 411407"/>
                  <a:gd name="connsiteY5" fmla="*/ 200816 h 613596"/>
                  <a:gd name="connsiteX6" fmla="*/ 393511 w 411407"/>
                  <a:gd name="connsiteY6" fmla="*/ 284858 h 613596"/>
                  <a:gd name="connsiteX7" fmla="*/ 402454 w 411407"/>
                  <a:gd name="connsiteY7" fmla="*/ 369689 h 613596"/>
                  <a:gd name="connsiteX8" fmla="*/ 375821 w 411407"/>
                  <a:gd name="connsiteY8" fmla="*/ 529619 h 613596"/>
                  <a:gd name="connsiteX9" fmla="*/ 340179 w 411407"/>
                  <a:gd name="connsiteY9" fmla="*/ 566116 h 613596"/>
                  <a:gd name="connsiteX10" fmla="*/ 272249 w 411407"/>
                  <a:gd name="connsiteY10" fmla="*/ 595643 h 613596"/>
                  <a:gd name="connsiteX11" fmla="*/ 230425 w 411407"/>
                  <a:gd name="connsiteY11" fmla="*/ 612149 h 613596"/>
                  <a:gd name="connsiteX12" fmla="*/ 151907 w 411407"/>
                  <a:gd name="connsiteY12" fmla="*/ 600377 h 613596"/>
                  <a:gd name="connsiteX13" fmla="*/ 24726 w 411407"/>
                  <a:gd name="connsiteY13" fmla="*/ 449851 h 613596"/>
                  <a:gd name="connsiteX14" fmla="*/ 21438 w 411407"/>
                  <a:gd name="connsiteY14" fmla="*/ 230606 h 613596"/>
                  <a:gd name="connsiteX15" fmla="*/ 0 w 411407"/>
                  <a:gd name="connsiteY15" fmla="*/ 118813 h 61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407" h="613596">
                    <a:moveTo>
                      <a:pt x="0" y="118813"/>
                    </a:moveTo>
                    <a:cubicBezTo>
                      <a:pt x="8812" y="97375"/>
                      <a:pt x="-395" y="71728"/>
                      <a:pt x="15454" y="51869"/>
                    </a:cubicBezTo>
                    <a:cubicBezTo>
                      <a:pt x="51162" y="-23624"/>
                      <a:pt x="101863" y="-4882"/>
                      <a:pt x="138886" y="33653"/>
                    </a:cubicBezTo>
                    <a:cubicBezTo>
                      <a:pt x="157233" y="52790"/>
                      <a:pt x="174528" y="62259"/>
                      <a:pt x="198662" y="63837"/>
                    </a:cubicBezTo>
                    <a:cubicBezTo>
                      <a:pt x="235423" y="66205"/>
                      <a:pt x="269092" y="78173"/>
                      <a:pt x="302564" y="92903"/>
                    </a:cubicBezTo>
                    <a:cubicBezTo>
                      <a:pt x="350372" y="113947"/>
                      <a:pt x="372599" y="149392"/>
                      <a:pt x="367273" y="200816"/>
                    </a:cubicBezTo>
                    <a:cubicBezTo>
                      <a:pt x="363985" y="233105"/>
                      <a:pt x="366286" y="259870"/>
                      <a:pt x="393511" y="284858"/>
                    </a:cubicBezTo>
                    <a:cubicBezTo>
                      <a:pt x="417448" y="306888"/>
                      <a:pt x="414094" y="346805"/>
                      <a:pt x="402454" y="369689"/>
                    </a:cubicBezTo>
                    <a:cubicBezTo>
                      <a:pt x="376019" y="421772"/>
                      <a:pt x="392853" y="477997"/>
                      <a:pt x="375821" y="529619"/>
                    </a:cubicBezTo>
                    <a:cubicBezTo>
                      <a:pt x="365891" y="543626"/>
                      <a:pt x="358789" y="560461"/>
                      <a:pt x="340179" y="566116"/>
                    </a:cubicBezTo>
                    <a:cubicBezTo>
                      <a:pt x="317557" y="575915"/>
                      <a:pt x="294870" y="585779"/>
                      <a:pt x="272249" y="595643"/>
                    </a:cubicBezTo>
                    <a:cubicBezTo>
                      <a:pt x="262253" y="611096"/>
                      <a:pt x="248246" y="616489"/>
                      <a:pt x="230425" y="612149"/>
                    </a:cubicBezTo>
                    <a:cubicBezTo>
                      <a:pt x="205502" y="600575"/>
                      <a:pt x="178145" y="608729"/>
                      <a:pt x="151907" y="600377"/>
                    </a:cubicBezTo>
                    <a:cubicBezTo>
                      <a:pt x="76940" y="576506"/>
                      <a:pt x="48926" y="513508"/>
                      <a:pt x="24726" y="449851"/>
                    </a:cubicBezTo>
                    <a:cubicBezTo>
                      <a:pt x="-2367" y="378436"/>
                      <a:pt x="-3748" y="304850"/>
                      <a:pt x="21438" y="230606"/>
                    </a:cubicBezTo>
                    <a:cubicBezTo>
                      <a:pt x="34590" y="191610"/>
                      <a:pt x="4472" y="142618"/>
                      <a:pt x="0" y="118813"/>
                    </a:cubicBezTo>
                    <a:close/>
                  </a:path>
                </a:pathLst>
              </a:custGeom>
              <a:solidFill>
                <a:srgbClr val="FE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50" name="그룹 149">
                <a:extLst>
                  <a:ext uri="{FF2B5EF4-FFF2-40B4-BE49-F238E27FC236}">
                    <a16:creationId xmlns:a16="http://schemas.microsoft.com/office/drawing/2014/main" id="{8938A2A8-D159-4DE4-80AC-09415809E6D7}"/>
                  </a:ext>
                </a:extLst>
              </p:cNvPr>
              <p:cNvGrpSpPr/>
              <p:nvPr/>
            </p:nvGrpSpPr>
            <p:grpSpPr>
              <a:xfrm>
                <a:off x="-25" y="761685"/>
                <a:ext cx="3407135" cy="5410925"/>
                <a:chOff x="-25" y="761685"/>
                <a:chExt cx="3407135" cy="5410925"/>
              </a:xfrm>
            </p:grpSpPr>
            <p:sp>
              <p:nvSpPr>
                <p:cNvPr id="155" name="자유형: 도형 154">
                  <a:extLst>
                    <a:ext uri="{FF2B5EF4-FFF2-40B4-BE49-F238E27FC236}">
                      <a16:creationId xmlns:a16="http://schemas.microsoft.com/office/drawing/2014/main" id="{F2790B46-4578-4C33-B811-9286D8790F1B}"/>
                    </a:ext>
                  </a:extLst>
                </p:cNvPr>
                <p:cNvSpPr/>
                <p:nvPr/>
              </p:nvSpPr>
              <p:spPr>
                <a:xfrm>
                  <a:off x="-25" y="762275"/>
                  <a:ext cx="2951771" cy="4810845"/>
                </a:xfrm>
                <a:custGeom>
                  <a:avLst/>
                  <a:gdLst>
                    <a:gd name="connsiteX0" fmla="*/ 2948793 w 2951771"/>
                    <a:gd name="connsiteY0" fmla="*/ 4744033 h 4810845"/>
                    <a:gd name="connsiteX1" fmla="*/ 2763414 w 2951771"/>
                    <a:gd name="connsiteY1" fmla="*/ 4612644 h 4810845"/>
                    <a:gd name="connsiteX2" fmla="*/ 1852434 w 2951771"/>
                    <a:gd name="connsiteY2" fmla="*/ 3779918 h 4810845"/>
                    <a:gd name="connsiteX3" fmla="*/ 1726173 w 2951771"/>
                    <a:gd name="connsiteY3" fmla="*/ 2896754 h 4810845"/>
                    <a:gd name="connsiteX4" fmla="*/ 1550330 w 2951771"/>
                    <a:gd name="connsiteY4" fmla="*/ 2051337 h 4810845"/>
                    <a:gd name="connsiteX5" fmla="*/ 1551974 w 2951771"/>
                    <a:gd name="connsiteY5" fmla="*/ 1994914 h 4810845"/>
                    <a:gd name="connsiteX6" fmla="*/ 1552500 w 2951771"/>
                    <a:gd name="connsiteY6" fmla="*/ 1994191 h 4810845"/>
                    <a:gd name="connsiteX7" fmla="*/ 1548357 w 2951771"/>
                    <a:gd name="connsiteY7" fmla="*/ 1938492 h 4810845"/>
                    <a:gd name="connsiteX8" fmla="*/ 1446625 w 2951771"/>
                    <a:gd name="connsiteY8" fmla="*/ 1878058 h 4810845"/>
                    <a:gd name="connsiteX9" fmla="*/ 1442154 w 2951771"/>
                    <a:gd name="connsiteY9" fmla="*/ 1824595 h 4810845"/>
                    <a:gd name="connsiteX10" fmla="*/ 1585906 w 2951771"/>
                    <a:gd name="connsiteY10" fmla="*/ 1194806 h 4810845"/>
                    <a:gd name="connsiteX11" fmla="*/ 1483451 w 2951771"/>
                    <a:gd name="connsiteY11" fmla="*/ 637025 h 4810845"/>
                    <a:gd name="connsiteX12" fmla="*/ 982488 w 2951771"/>
                    <a:gd name="connsiteY12" fmla="*/ 42550 h 4810845"/>
                    <a:gd name="connsiteX13" fmla="*/ 372296 w 2951771"/>
                    <a:gd name="connsiteY13" fmla="*/ 94435 h 4810845"/>
                    <a:gd name="connsiteX14" fmla="*/ 151669 w 2951771"/>
                    <a:gd name="connsiteY14" fmla="*/ 285864 h 4810845"/>
                    <a:gd name="connsiteX15" fmla="*/ 34550 w 2951771"/>
                    <a:gd name="connsiteY15" fmla="*/ 509516 h 4810845"/>
                    <a:gd name="connsiteX16" fmla="*/ 273129 w 2951771"/>
                    <a:gd name="connsiteY16" fmla="*/ 1339282 h 4810845"/>
                    <a:gd name="connsiteX17" fmla="*/ 564974 w 2951771"/>
                    <a:gd name="connsiteY17" fmla="*/ 1603376 h 4810845"/>
                    <a:gd name="connsiteX18" fmla="*/ 1218765 w 2951771"/>
                    <a:gd name="connsiteY18" fmla="*/ 1912845 h 4810845"/>
                    <a:gd name="connsiteX19" fmla="*/ 1231523 w 2951771"/>
                    <a:gd name="connsiteY19" fmla="*/ 1901074 h 4810845"/>
                    <a:gd name="connsiteX20" fmla="*/ 1346407 w 2951771"/>
                    <a:gd name="connsiteY20" fmla="*/ 1898115 h 4810845"/>
                    <a:gd name="connsiteX21" fmla="*/ 1360282 w 2951771"/>
                    <a:gd name="connsiteY21" fmla="*/ 2040552 h 4810845"/>
                    <a:gd name="connsiteX22" fmla="*/ 1418677 w 2951771"/>
                    <a:gd name="connsiteY22" fmla="*/ 2074813 h 4810845"/>
                    <a:gd name="connsiteX23" fmla="*/ 1448927 w 2951771"/>
                    <a:gd name="connsiteY23" fmla="*/ 2062911 h 4810845"/>
                    <a:gd name="connsiteX24" fmla="*/ 1510874 w 2951771"/>
                    <a:gd name="connsiteY24" fmla="*/ 2083231 h 4810845"/>
                    <a:gd name="connsiteX25" fmla="*/ 1680865 w 2951771"/>
                    <a:gd name="connsiteY25" fmla="*/ 2839740 h 4810845"/>
                    <a:gd name="connsiteX26" fmla="*/ 1757410 w 2951771"/>
                    <a:gd name="connsiteY26" fmla="*/ 3634653 h 4810845"/>
                    <a:gd name="connsiteX27" fmla="*/ 2573235 w 2951771"/>
                    <a:gd name="connsiteY27" fmla="*/ 4556879 h 4810845"/>
                    <a:gd name="connsiteX28" fmla="*/ 2933339 w 2951771"/>
                    <a:gd name="connsiteY28" fmla="*/ 4810846 h 4810845"/>
                    <a:gd name="connsiteX29" fmla="*/ 2948793 w 2951771"/>
                    <a:gd name="connsiteY29" fmla="*/ 4744033 h 4810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951771" h="4810845">
                      <a:moveTo>
                        <a:pt x="2948793" y="4744033"/>
                      </a:moveTo>
                      <a:cubicBezTo>
                        <a:pt x="2944782" y="4739101"/>
                        <a:pt x="2771306" y="4617181"/>
                        <a:pt x="2763414" y="4612644"/>
                      </a:cubicBezTo>
                      <a:cubicBezTo>
                        <a:pt x="2391341" y="4398856"/>
                        <a:pt x="2022622" y="4201312"/>
                        <a:pt x="1852434" y="3779918"/>
                      </a:cubicBezTo>
                      <a:cubicBezTo>
                        <a:pt x="1739523" y="3500239"/>
                        <a:pt x="1741298" y="3193137"/>
                        <a:pt x="1726173" y="2896754"/>
                      </a:cubicBezTo>
                      <a:cubicBezTo>
                        <a:pt x="1711246" y="2603265"/>
                        <a:pt x="1658637" y="2324178"/>
                        <a:pt x="1550330" y="2051337"/>
                      </a:cubicBezTo>
                      <a:cubicBezTo>
                        <a:pt x="1538887" y="2032201"/>
                        <a:pt x="1535008" y="2013262"/>
                        <a:pt x="1551974" y="1994914"/>
                      </a:cubicBezTo>
                      <a:lnTo>
                        <a:pt x="1552500" y="1994191"/>
                      </a:lnTo>
                      <a:cubicBezTo>
                        <a:pt x="1561772" y="1974858"/>
                        <a:pt x="1566704" y="1955787"/>
                        <a:pt x="1548357" y="1938492"/>
                      </a:cubicBezTo>
                      <a:cubicBezTo>
                        <a:pt x="1514425" y="1918369"/>
                        <a:pt x="1480624" y="1898115"/>
                        <a:pt x="1446625" y="1878058"/>
                      </a:cubicBezTo>
                      <a:cubicBezTo>
                        <a:pt x="1419598" y="1862144"/>
                        <a:pt x="1416836" y="1844717"/>
                        <a:pt x="1442154" y="1824595"/>
                      </a:cubicBezTo>
                      <a:cubicBezTo>
                        <a:pt x="1601820" y="1697808"/>
                        <a:pt x="1597677" y="1378212"/>
                        <a:pt x="1585906" y="1194806"/>
                      </a:cubicBezTo>
                      <a:cubicBezTo>
                        <a:pt x="1573806" y="1005745"/>
                        <a:pt x="1539282" y="818130"/>
                        <a:pt x="1483451" y="637025"/>
                      </a:cubicBezTo>
                      <a:cubicBezTo>
                        <a:pt x="1403026" y="376285"/>
                        <a:pt x="1250067" y="139350"/>
                        <a:pt x="982488" y="42550"/>
                      </a:cubicBezTo>
                      <a:cubicBezTo>
                        <a:pt x="784680" y="-28997"/>
                        <a:pt x="555373" y="-9401"/>
                        <a:pt x="372296" y="94435"/>
                      </a:cubicBezTo>
                      <a:cubicBezTo>
                        <a:pt x="287070" y="142769"/>
                        <a:pt x="211380" y="208135"/>
                        <a:pt x="151669" y="285864"/>
                      </a:cubicBezTo>
                      <a:cubicBezTo>
                        <a:pt x="100179" y="352940"/>
                        <a:pt x="60328" y="428959"/>
                        <a:pt x="34550" y="509516"/>
                      </a:cubicBezTo>
                      <a:cubicBezTo>
                        <a:pt x="-64946" y="820168"/>
                        <a:pt x="61446" y="1104057"/>
                        <a:pt x="273129" y="1339282"/>
                      </a:cubicBezTo>
                      <a:cubicBezTo>
                        <a:pt x="361117" y="1437068"/>
                        <a:pt x="461073" y="1523017"/>
                        <a:pt x="564974" y="1603376"/>
                      </a:cubicBezTo>
                      <a:cubicBezTo>
                        <a:pt x="772383" y="1763766"/>
                        <a:pt x="966048" y="1856094"/>
                        <a:pt x="1218765" y="1912845"/>
                      </a:cubicBezTo>
                      <a:cubicBezTo>
                        <a:pt x="1221988" y="1913569"/>
                        <a:pt x="1227248" y="1905217"/>
                        <a:pt x="1231523" y="1901074"/>
                      </a:cubicBezTo>
                      <a:cubicBezTo>
                        <a:pt x="1270387" y="1922118"/>
                        <a:pt x="1307805" y="1886673"/>
                        <a:pt x="1346407" y="1898115"/>
                      </a:cubicBezTo>
                      <a:cubicBezTo>
                        <a:pt x="1370146" y="1943687"/>
                        <a:pt x="1354363" y="1993205"/>
                        <a:pt x="1360282" y="2040552"/>
                      </a:cubicBezTo>
                      <a:cubicBezTo>
                        <a:pt x="1364951" y="2078101"/>
                        <a:pt x="1384285" y="2090333"/>
                        <a:pt x="1418677" y="2074813"/>
                      </a:cubicBezTo>
                      <a:cubicBezTo>
                        <a:pt x="1428607" y="2070342"/>
                        <a:pt x="1441693" y="2069816"/>
                        <a:pt x="1448927" y="2062911"/>
                      </a:cubicBezTo>
                      <a:cubicBezTo>
                        <a:pt x="1483386" y="2029899"/>
                        <a:pt x="1499760" y="2057387"/>
                        <a:pt x="1510874" y="2083231"/>
                      </a:cubicBezTo>
                      <a:cubicBezTo>
                        <a:pt x="1614512" y="2322994"/>
                        <a:pt x="1665608" y="2579460"/>
                        <a:pt x="1680865" y="2839740"/>
                      </a:cubicBezTo>
                      <a:cubicBezTo>
                        <a:pt x="1696450" y="3105215"/>
                        <a:pt x="1689413" y="3375425"/>
                        <a:pt x="1757410" y="3634653"/>
                      </a:cubicBezTo>
                      <a:cubicBezTo>
                        <a:pt x="1875055" y="4083206"/>
                        <a:pt x="2188404" y="4336713"/>
                        <a:pt x="2573235" y="4556879"/>
                      </a:cubicBezTo>
                      <a:cubicBezTo>
                        <a:pt x="2638995" y="4594494"/>
                        <a:pt x="2892568" y="4747913"/>
                        <a:pt x="2933339" y="4810846"/>
                      </a:cubicBezTo>
                      <a:cubicBezTo>
                        <a:pt x="2954120" y="4780530"/>
                        <a:pt x="2954120" y="4767378"/>
                        <a:pt x="2948793" y="47440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6" name="자유형: 도형 155">
                  <a:extLst>
                    <a:ext uri="{FF2B5EF4-FFF2-40B4-BE49-F238E27FC236}">
                      <a16:creationId xmlns:a16="http://schemas.microsoft.com/office/drawing/2014/main" id="{71644AC2-FBA8-4233-867A-F982290B5658}"/>
                    </a:ext>
                  </a:extLst>
                </p:cNvPr>
                <p:cNvSpPr/>
                <p:nvPr/>
              </p:nvSpPr>
              <p:spPr>
                <a:xfrm>
                  <a:off x="1446" y="761685"/>
                  <a:ext cx="1590962" cy="1906904"/>
                </a:xfrm>
                <a:custGeom>
                  <a:avLst/>
                  <a:gdLst>
                    <a:gd name="connsiteX0" fmla="*/ 13152 w 1590962"/>
                    <a:gd name="connsiteY0" fmla="*/ 605326 h 1906904"/>
                    <a:gd name="connsiteX1" fmla="*/ 657605 w 1590962"/>
                    <a:gd name="connsiteY1" fmla="*/ 1670647 h 1906904"/>
                    <a:gd name="connsiteX2" fmla="*/ 473476 w 1590962"/>
                    <a:gd name="connsiteY2" fmla="*/ 1532549 h 1906904"/>
                    <a:gd name="connsiteX3" fmla="*/ 0 w 1590962"/>
                    <a:gd name="connsiteY3" fmla="*/ 782879 h 1906904"/>
                    <a:gd name="connsiteX4" fmla="*/ 13152 w 1590962"/>
                    <a:gd name="connsiteY4" fmla="*/ 605326 h 1906904"/>
                    <a:gd name="connsiteX5" fmla="*/ 142963 w 1590962"/>
                    <a:gd name="connsiteY5" fmla="*/ 319794 h 1906904"/>
                    <a:gd name="connsiteX6" fmla="*/ 681739 w 1590962"/>
                    <a:gd name="connsiteY6" fmla="*/ 1267929 h 1906904"/>
                    <a:gd name="connsiteX7" fmla="*/ 1019946 w 1590962"/>
                    <a:gd name="connsiteY7" fmla="*/ 1863193 h 1906904"/>
                    <a:gd name="connsiteX8" fmla="*/ 846404 w 1590962"/>
                    <a:gd name="connsiteY8" fmla="*/ 1783689 h 1906904"/>
                    <a:gd name="connsiteX9" fmla="*/ 74441 w 1590962"/>
                    <a:gd name="connsiteY9" fmla="*/ 428693 h 1906904"/>
                    <a:gd name="connsiteX10" fmla="*/ 142963 w 1590962"/>
                    <a:gd name="connsiteY10" fmla="*/ 319794 h 1906904"/>
                    <a:gd name="connsiteX11" fmla="*/ 344782 w 1590962"/>
                    <a:gd name="connsiteY11" fmla="*/ 112846 h 1906904"/>
                    <a:gd name="connsiteX12" fmla="*/ 846272 w 1590962"/>
                    <a:gd name="connsiteY12" fmla="*/ 988908 h 1906904"/>
                    <a:gd name="connsiteX13" fmla="*/ 1206705 w 1590962"/>
                    <a:gd name="connsiteY13" fmla="*/ 1624154 h 1906904"/>
                    <a:gd name="connsiteX14" fmla="*/ 1335596 w 1590962"/>
                    <a:gd name="connsiteY14" fmla="*/ 1853396 h 1906904"/>
                    <a:gd name="connsiteX15" fmla="*/ 1348156 w 1590962"/>
                    <a:gd name="connsiteY15" fmla="*/ 1897126 h 1906904"/>
                    <a:gd name="connsiteX16" fmla="*/ 1233207 w 1590962"/>
                    <a:gd name="connsiteY16" fmla="*/ 1900085 h 1906904"/>
                    <a:gd name="connsiteX17" fmla="*/ 255874 w 1590962"/>
                    <a:gd name="connsiteY17" fmla="*/ 186037 h 1906904"/>
                    <a:gd name="connsiteX18" fmla="*/ 344782 w 1590962"/>
                    <a:gd name="connsiteY18" fmla="*/ 112846 h 1906904"/>
                    <a:gd name="connsiteX19" fmla="*/ 580274 w 1590962"/>
                    <a:gd name="connsiteY19" fmla="*/ 14984 h 1906904"/>
                    <a:gd name="connsiteX20" fmla="*/ 609074 w 1590962"/>
                    <a:gd name="connsiteY20" fmla="*/ 15586 h 1906904"/>
                    <a:gd name="connsiteX21" fmla="*/ 1298902 w 1590962"/>
                    <a:gd name="connsiteY21" fmla="*/ 1224461 h 1906904"/>
                    <a:gd name="connsiteX22" fmla="*/ 1540046 w 1590962"/>
                    <a:gd name="connsiteY22" fmla="*/ 1649603 h 1906904"/>
                    <a:gd name="connsiteX23" fmla="*/ 1478560 w 1590962"/>
                    <a:gd name="connsiteY23" fmla="*/ 1767117 h 1906904"/>
                    <a:gd name="connsiteX24" fmla="*/ 604537 w 1590962"/>
                    <a:gd name="connsiteY24" fmla="*/ 236475 h 1906904"/>
                    <a:gd name="connsiteX25" fmla="*/ 498794 w 1590962"/>
                    <a:gd name="connsiteY25" fmla="*/ 53069 h 1906904"/>
                    <a:gd name="connsiteX26" fmla="*/ 498202 w 1590962"/>
                    <a:gd name="connsiteY26" fmla="*/ 36234 h 1906904"/>
                    <a:gd name="connsiteX27" fmla="*/ 580274 w 1590962"/>
                    <a:gd name="connsiteY27" fmla="*/ 14984 h 1906904"/>
                    <a:gd name="connsiteX28" fmla="*/ 793072 w 1590962"/>
                    <a:gd name="connsiteY28" fmla="*/ 0 h 1906904"/>
                    <a:gd name="connsiteX29" fmla="*/ 963918 w 1590962"/>
                    <a:gd name="connsiteY29" fmla="*/ 38470 h 1906904"/>
                    <a:gd name="connsiteX30" fmla="*/ 999560 w 1590962"/>
                    <a:gd name="connsiteY30" fmla="*/ 81675 h 1906904"/>
                    <a:gd name="connsiteX31" fmla="*/ 1544978 w 1590962"/>
                    <a:gd name="connsiteY31" fmla="*/ 1039542 h 1906904"/>
                    <a:gd name="connsiteX32" fmla="*/ 1571282 w 1590962"/>
                    <a:gd name="connsiteY32" fmla="*/ 1105040 h 1906904"/>
                    <a:gd name="connsiteX33" fmla="*/ 1590616 w 1590962"/>
                    <a:gd name="connsiteY33" fmla="*/ 1322378 h 1906904"/>
                    <a:gd name="connsiteX34" fmla="*/ 1588972 w 1590962"/>
                    <a:gd name="connsiteY34" fmla="*/ 1392874 h 1906904"/>
                    <a:gd name="connsiteX35" fmla="*/ 1363808 w 1590962"/>
                    <a:gd name="connsiteY35" fmla="*/ 1005281 h 1906904"/>
                    <a:gd name="connsiteX36" fmla="*/ 979832 w 1590962"/>
                    <a:gd name="connsiteY36" fmla="*/ 338206 h 1906904"/>
                    <a:gd name="connsiteX37" fmla="*/ 793072 w 1590962"/>
                    <a:gd name="connsiteY37" fmla="*/ 0 h 1906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90962" h="1906904">
                      <a:moveTo>
                        <a:pt x="13152" y="605326"/>
                      </a:moveTo>
                      <a:cubicBezTo>
                        <a:pt x="32880" y="644782"/>
                        <a:pt x="625448" y="1601861"/>
                        <a:pt x="657605" y="1670647"/>
                      </a:cubicBezTo>
                      <a:cubicBezTo>
                        <a:pt x="604997" y="1650918"/>
                        <a:pt x="484721" y="1538139"/>
                        <a:pt x="473476" y="1532549"/>
                      </a:cubicBezTo>
                      <a:cubicBezTo>
                        <a:pt x="401139" y="1427333"/>
                        <a:pt x="0" y="799911"/>
                        <a:pt x="0" y="782879"/>
                      </a:cubicBezTo>
                      <a:cubicBezTo>
                        <a:pt x="0" y="730271"/>
                        <a:pt x="0" y="657934"/>
                        <a:pt x="13152" y="605326"/>
                      </a:cubicBezTo>
                      <a:close/>
                      <a:moveTo>
                        <a:pt x="142963" y="319794"/>
                      </a:moveTo>
                      <a:cubicBezTo>
                        <a:pt x="322555" y="635839"/>
                        <a:pt x="502147" y="951884"/>
                        <a:pt x="681739" y="1267929"/>
                      </a:cubicBezTo>
                      <a:cubicBezTo>
                        <a:pt x="794519" y="1466329"/>
                        <a:pt x="907232" y="1664794"/>
                        <a:pt x="1019946" y="1863193"/>
                      </a:cubicBezTo>
                      <a:cubicBezTo>
                        <a:pt x="956158" y="1849515"/>
                        <a:pt x="896645" y="1826828"/>
                        <a:pt x="846404" y="1783689"/>
                      </a:cubicBezTo>
                      <a:cubicBezTo>
                        <a:pt x="589083" y="1332046"/>
                        <a:pt x="331762" y="880402"/>
                        <a:pt x="74441" y="428693"/>
                      </a:cubicBezTo>
                      <a:cubicBezTo>
                        <a:pt x="84239" y="384174"/>
                        <a:pt x="96602" y="341298"/>
                        <a:pt x="142963" y="319794"/>
                      </a:cubicBezTo>
                      <a:close/>
                      <a:moveTo>
                        <a:pt x="344782" y="112846"/>
                      </a:moveTo>
                      <a:cubicBezTo>
                        <a:pt x="511945" y="404823"/>
                        <a:pt x="679503" y="696668"/>
                        <a:pt x="846272" y="988908"/>
                      </a:cubicBezTo>
                      <a:cubicBezTo>
                        <a:pt x="966942" y="1200328"/>
                        <a:pt x="1086692" y="1412274"/>
                        <a:pt x="1206705" y="1624154"/>
                      </a:cubicBezTo>
                      <a:cubicBezTo>
                        <a:pt x="1249910" y="1700437"/>
                        <a:pt x="1292391" y="1777113"/>
                        <a:pt x="1335596" y="1853396"/>
                      </a:cubicBezTo>
                      <a:cubicBezTo>
                        <a:pt x="1343421" y="1867205"/>
                        <a:pt x="1352562" y="1880094"/>
                        <a:pt x="1348156" y="1897126"/>
                      </a:cubicBezTo>
                      <a:cubicBezTo>
                        <a:pt x="1309489" y="1885684"/>
                        <a:pt x="1272071" y="1921129"/>
                        <a:pt x="1233207" y="1900085"/>
                      </a:cubicBezTo>
                      <a:cubicBezTo>
                        <a:pt x="907429" y="1328758"/>
                        <a:pt x="581652" y="757431"/>
                        <a:pt x="255874" y="186037"/>
                      </a:cubicBezTo>
                      <a:cubicBezTo>
                        <a:pt x="276654" y="150856"/>
                        <a:pt x="309008" y="129812"/>
                        <a:pt x="344782" y="112846"/>
                      </a:cubicBezTo>
                      <a:close/>
                      <a:moveTo>
                        <a:pt x="580274" y="14984"/>
                      </a:moveTo>
                      <a:cubicBezTo>
                        <a:pt x="589646" y="13979"/>
                        <a:pt x="599210" y="13991"/>
                        <a:pt x="609074" y="15586"/>
                      </a:cubicBezTo>
                      <a:cubicBezTo>
                        <a:pt x="839039" y="418500"/>
                        <a:pt x="1069069" y="821415"/>
                        <a:pt x="1298902" y="1224461"/>
                      </a:cubicBezTo>
                      <a:cubicBezTo>
                        <a:pt x="1379590" y="1365978"/>
                        <a:pt x="1459687" y="1507889"/>
                        <a:pt x="1540046" y="1649603"/>
                      </a:cubicBezTo>
                      <a:cubicBezTo>
                        <a:pt x="1527683" y="1693005"/>
                        <a:pt x="1520121" y="1738906"/>
                        <a:pt x="1478560" y="1767117"/>
                      </a:cubicBezTo>
                      <a:cubicBezTo>
                        <a:pt x="1187241" y="1256881"/>
                        <a:pt x="895922" y="746711"/>
                        <a:pt x="604537" y="236475"/>
                      </a:cubicBezTo>
                      <a:cubicBezTo>
                        <a:pt x="569552" y="175186"/>
                        <a:pt x="534041" y="114226"/>
                        <a:pt x="498794" y="53069"/>
                      </a:cubicBezTo>
                      <a:cubicBezTo>
                        <a:pt x="492349" y="47677"/>
                        <a:pt x="492415" y="42021"/>
                        <a:pt x="498202" y="36234"/>
                      </a:cubicBezTo>
                      <a:cubicBezTo>
                        <a:pt x="525772" y="30168"/>
                        <a:pt x="552158" y="17998"/>
                        <a:pt x="580274" y="14984"/>
                      </a:cubicBezTo>
                      <a:close/>
                      <a:moveTo>
                        <a:pt x="793072" y="0"/>
                      </a:moveTo>
                      <a:cubicBezTo>
                        <a:pt x="851204" y="7628"/>
                        <a:pt x="910060" y="11903"/>
                        <a:pt x="963918" y="38470"/>
                      </a:cubicBezTo>
                      <a:cubicBezTo>
                        <a:pt x="980753" y="48794"/>
                        <a:pt x="990156" y="65037"/>
                        <a:pt x="999560" y="81675"/>
                      </a:cubicBezTo>
                      <a:cubicBezTo>
                        <a:pt x="1180993" y="401205"/>
                        <a:pt x="1362164" y="720801"/>
                        <a:pt x="1544978" y="1039542"/>
                      </a:cubicBezTo>
                      <a:cubicBezTo>
                        <a:pt x="1556880" y="1060323"/>
                        <a:pt x="1565561" y="1082024"/>
                        <a:pt x="1571282" y="1105040"/>
                      </a:cubicBezTo>
                      <a:cubicBezTo>
                        <a:pt x="1600414" y="1175469"/>
                        <a:pt x="1586933" y="1249713"/>
                        <a:pt x="1590616" y="1322378"/>
                      </a:cubicBezTo>
                      <a:cubicBezTo>
                        <a:pt x="1591799" y="1345789"/>
                        <a:pt x="1589629" y="1369397"/>
                        <a:pt x="1588972" y="1392874"/>
                      </a:cubicBezTo>
                      <a:cubicBezTo>
                        <a:pt x="1507231" y="1267534"/>
                        <a:pt x="1439038" y="1134369"/>
                        <a:pt x="1363808" y="1005281"/>
                      </a:cubicBezTo>
                      <a:cubicBezTo>
                        <a:pt x="1234720" y="783537"/>
                        <a:pt x="1106881" y="561069"/>
                        <a:pt x="979832" y="338206"/>
                      </a:cubicBezTo>
                      <a:cubicBezTo>
                        <a:pt x="916044" y="226348"/>
                        <a:pt x="855216" y="112779"/>
                        <a:pt x="793072" y="0"/>
                      </a:cubicBezTo>
                      <a:close/>
                    </a:path>
                  </a:pathLst>
                </a:custGeom>
                <a:solidFill>
                  <a:srgbClr val="FBFCFB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7" name="자유형: 도형 156">
                  <a:extLst>
                    <a:ext uri="{FF2B5EF4-FFF2-40B4-BE49-F238E27FC236}">
                      <a16:creationId xmlns:a16="http://schemas.microsoft.com/office/drawing/2014/main" id="{85138656-CC35-48DE-A42D-CA4B0A5B20E8}"/>
                    </a:ext>
                  </a:extLst>
                </p:cNvPr>
                <p:cNvSpPr/>
                <p:nvPr/>
              </p:nvSpPr>
              <p:spPr>
                <a:xfrm>
                  <a:off x="3276649" y="5982414"/>
                  <a:ext cx="130461" cy="190196"/>
                </a:xfrm>
                <a:custGeom>
                  <a:avLst/>
                  <a:gdLst>
                    <a:gd name="connsiteX0" fmla="*/ 0 w 130461"/>
                    <a:gd name="connsiteY0" fmla="*/ 36497 h 190196"/>
                    <a:gd name="connsiteX1" fmla="*/ 35642 w 130461"/>
                    <a:gd name="connsiteY1" fmla="*/ 0 h 190196"/>
                    <a:gd name="connsiteX2" fmla="*/ 118830 w 130461"/>
                    <a:gd name="connsiteY2" fmla="*/ 145594 h 190196"/>
                    <a:gd name="connsiteX3" fmla="*/ 117975 w 130461"/>
                    <a:gd name="connsiteY3" fmla="*/ 184919 h 190196"/>
                    <a:gd name="connsiteX4" fmla="*/ 75559 w 130461"/>
                    <a:gd name="connsiteY4" fmla="*/ 166572 h 190196"/>
                    <a:gd name="connsiteX5" fmla="*/ 0 w 130461"/>
                    <a:gd name="connsiteY5" fmla="*/ 36497 h 19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461" h="190196">
                      <a:moveTo>
                        <a:pt x="0" y="36497"/>
                      </a:moveTo>
                      <a:cubicBezTo>
                        <a:pt x="9272" y="21833"/>
                        <a:pt x="13021" y="1710"/>
                        <a:pt x="35642" y="0"/>
                      </a:cubicBezTo>
                      <a:cubicBezTo>
                        <a:pt x="63591" y="48400"/>
                        <a:pt x="92459" y="96339"/>
                        <a:pt x="118830" y="145594"/>
                      </a:cubicBezTo>
                      <a:cubicBezTo>
                        <a:pt x="124485" y="156181"/>
                        <a:pt x="142371" y="171635"/>
                        <a:pt x="117975" y="184919"/>
                      </a:cubicBezTo>
                      <a:cubicBezTo>
                        <a:pt x="94564" y="197676"/>
                        <a:pt x="85357" y="185642"/>
                        <a:pt x="75559" y="166572"/>
                      </a:cubicBezTo>
                      <a:cubicBezTo>
                        <a:pt x="52674" y="121986"/>
                        <a:pt x="31236" y="76348"/>
                        <a:pt x="0" y="364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51" name="그룹 150">
                <a:extLst>
                  <a:ext uri="{FF2B5EF4-FFF2-40B4-BE49-F238E27FC236}">
                    <a16:creationId xmlns:a16="http://schemas.microsoft.com/office/drawing/2014/main" id="{01452552-A45A-4ABC-B724-E90FB6F537E4}"/>
                  </a:ext>
                </a:extLst>
              </p:cNvPr>
              <p:cNvGrpSpPr/>
              <p:nvPr/>
            </p:nvGrpSpPr>
            <p:grpSpPr>
              <a:xfrm>
                <a:off x="1452448" y="91663"/>
                <a:ext cx="1798813" cy="6104167"/>
                <a:chOff x="1452448" y="91663"/>
                <a:chExt cx="1798813" cy="6104167"/>
              </a:xfrm>
            </p:grpSpPr>
            <p:sp>
              <p:nvSpPr>
                <p:cNvPr id="152" name="자유형: 도형 151">
                  <a:extLst>
                    <a:ext uri="{FF2B5EF4-FFF2-40B4-BE49-F238E27FC236}">
                      <a16:creationId xmlns:a16="http://schemas.microsoft.com/office/drawing/2014/main" id="{C47A9232-6C3F-4C36-9801-39037244FF5F}"/>
                    </a:ext>
                  </a:extLst>
                </p:cNvPr>
                <p:cNvSpPr/>
                <p:nvPr/>
              </p:nvSpPr>
              <p:spPr>
                <a:xfrm>
                  <a:off x="1452448" y="91663"/>
                  <a:ext cx="1687533" cy="5391563"/>
                </a:xfrm>
                <a:custGeom>
                  <a:avLst/>
                  <a:gdLst>
                    <a:gd name="connsiteX0" fmla="*/ 1611269 w 1687533"/>
                    <a:gd name="connsiteY0" fmla="*/ 489774 h 5391563"/>
                    <a:gd name="connsiteX1" fmla="*/ 687793 w 1687533"/>
                    <a:gd name="connsiteY1" fmla="*/ 13142 h 5391563"/>
                    <a:gd name="connsiteX2" fmla="*/ 94765 w 1687533"/>
                    <a:gd name="connsiteY2" fmla="*/ 462746 h 5391563"/>
                    <a:gd name="connsiteX3" fmla="*/ 63923 w 1687533"/>
                    <a:gd name="connsiteY3" fmla="*/ 537779 h 5391563"/>
                    <a:gd name="connsiteX4" fmla="*/ 8816 w 1687533"/>
                    <a:gd name="connsiteY4" fmla="*/ 986397 h 5391563"/>
                    <a:gd name="connsiteX5" fmla="*/ 151056 w 1687533"/>
                    <a:gd name="connsiteY5" fmla="*/ 1458755 h 5391563"/>
                    <a:gd name="connsiteX6" fmla="*/ 509582 w 1687533"/>
                    <a:gd name="connsiteY6" fmla="*/ 2073945 h 5391563"/>
                    <a:gd name="connsiteX7" fmla="*/ 683848 w 1687533"/>
                    <a:gd name="connsiteY7" fmla="*/ 2240385 h 5391563"/>
                    <a:gd name="connsiteX8" fmla="*/ 832730 w 1687533"/>
                    <a:gd name="connsiteY8" fmla="*/ 2318114 h 5391563"/>
                    <a:gd name="connsiteX9" fmla="*/ 879551 w 1687533"/>
                    <a:gd name="connsiteY9" fmla="*/ 2379666 h 5391563"/>
                    <a:gd name="connsiteX10" fmla="*/ 896912 w 1687533"/>
                    <a:gd name="connsiteY10" fmla="*/ 2414322 h 5391563"/>
                    <a:gd name="connsiteX11" fmla="*/ 910985 w 1687533"/>
                    <a:gd name="connsiteY11" fmla="*/ 2461998 h 5391563"/>
                    <a:gd name="connsiteX12" fmla="*/ 556010 w 1687533"/>
                    <a:gd name="connsiteY12" fmla="*/ 3900904 h 5391563"/>
                    <a:gd name="connsiteX13" fmla="*/ 661950 w 1687533"/>
                    <a:gd name="connsiteY13" fmla="*/ 4582709 h 5391563"/>
                    <a:gd name="connsiteX14" fmla="*/ 1001734 w 1687533"/>
                    <a:gd name="connsiteY14" fmla="*/ 4945510 h 5391563"/>
                    <a:gd name="connsiteX15" fmla="*/ 1396495 w 1687533"/>
                    <a:gd name="connsiteY15" fmla="*/ 5339350 h 5391563"/>
                    <a:gd name="connsiteX16" fmla="*/ 1466661 w 1687533"/>
                    <a:gd name="connsiteY16" fmla="*/ 5391564 h 5391563"/>
                    <a:gd name="connsiteX17" fmla="*/ 1379989 w 1687533"/>
                    <a:gd name="connsiteY17" fmla="*/ 5210590 h 5391563"/>
                    <a:gd name="connsiteX18" fmla="*/ 1141936 w 1687533"/>
                    <a:gd name="connsiteY18" fmla="*/ 4999105 h 5391563"/>
                    <a:gd name="connsiteX19" fmla="*/ 762300 w 1687533"/>
                    <a:gd name="connsiteY19" fmla="*/ 4641894 h 5391563"/>
                    <a:gd name="connsiteX20" fmla="*/ 590665 w 1687533"/>
                    <a:gd name="connsiteY20" fmla="*/ 4043407 h 5391563"/>
                    <a:gd name="connsiteX21" fmla="*/ 954715 w 1687533"/>
                    <a:gd name="connsiteY21" fmla="*/ 2475347 h 5391563"/>
                    <a:gd name="connsiteX22" fmla="*/ 1049213 w 1687533"/>
                    <a:gd name="connsiteY22" fmla="*/ 2406562 h 5391563"/>
                    <a:gd name="connsiteX23" fmla="*/ 1089985 w 1687533"/>
                    <a:gd name="connsiteY23" fmla="*/ 2351652 h 5391563"/>
                    <a:gd name="connsiteX24" fmla="*/ 1108464 w 1687533"/>
                    <a:gd name="connsiteY24" fmla="*/ 2310223 h 5391563"/>
                    <a:gd name="connsiteX25" fmla="*/ 1550440 w 1687533"/>
                    <a:gd name="connsiteY25" fmla="*/ 1705620 h 5391563"/>
                    <a:gd name="connsiteX26" fmla="*/ 1682356 w 1687533"/>
                    <a:gd name="connsiteY26" fmla="*/ 1026511 h 5391563"/>
                    <a:gd name="connsiteX27" fmla="*/ 1611269 w 1687533"/>
                    <a:gd name="connsiteY27" fmla="*/ 489774 h 5391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87533" h="5391563">
                      <a:moveTo>
                        <a:pt x="1611269" y="489774"/>
                      </a:moveTo>
                      <a:cubicBezTo>
                        <a:pt x="1451010" y="148280"/>
                        <a:pt x="1059275" y="-55118"/>
                        <a:pt x="687793" y="13142"/>
                      </a:cubicBezTo>
                      <a:cubicBezTo>
                        <a:pt x="435405" y="59503"/>
                        <a:pt x="205309" y="230217"/>
                        <a:pt x="94765" y="462746"/>
                      </a:cubicBezTo>
                      <a:cubicBezTo>
                        <a:pt x="83125" y="487209"/>
                        <a:pt x="72867" y="512198"/>
                        <a:pt x="63923" y="537779"/>
                      </a:cubicBezTo>
                      <a:cubicBezTo>
                        <a:pt x="10263" y="691067"/>
                        <a:pt x="-14595" y="823837"/>
                        <a:pt x="8816" y="986397"/>
                      </a:cubicBezTo>
                      <a:cubicBezTo>
                        <a:pt x="32358" y="1149812"/>
                        <a:pt x="89702" y="1306322"/>
                        <a:pt x="151056" y="1458755"/>
                      </a:cubicBezTo>
                      <a:cubicBezTo>
                        <a:pt x="239964" y="1679711"/>
                        <a:pt x="361029" y="1887711"/>
                        <a:pt x="509582" y="2073945"/>
                      </a:cubicBezTo>
                      <a:cubicBezTo>
                        <a:pt x="559232" y="2136154"/>
                        <a:pt x="620783" y="2192117"/>
                        <a:pt x="683848" y="2240385"/>
                      </a:cubicBezTo>
                      <a:cubicBezTo>
                        <a:pt x="728565" y="2274646"/>
                        <a:pt x="774466" y="2306606"/>
                        <a:pt x="832730" y="2318114"/>
                      </a:cubicBezTo>
                      <a:cubicBezTo>
                        <a:pt x="859626" y="2323440"/>
                        <a:pt x="898030" y="2332187"/>
                        <a:pt x="879551" y="2379666"/>
                      </a:cubicBezTo>
                      <a:cubicBezTo>
                        <a:pt x="874093" y="2393673"/>
                        <a:pt x="881787" y="2411362"/>
                        <a:pt x="896912" y="2414322"/>
                      </a:cubicBezTo>
                      <a:cubicBezTo>
                        <a:pt x="935316" y="2421950"/>
                        <a:pt x="918547" y="2442993"/>
                        <a:pt x="910985" y="2461998"/>
                      </a:cubicBezTo>
                      <a:cubicBezTo>
                        <a:pt x="725737" y="2928043"/>
                        <a:pt x="589218" y="3397836"/>
                        <a:pt x="556010" y="3900904"/>
                      </a:cubicBezTo>
                      <a:cubicBezTo>
                        <a:pt x="540621" y="4133696"/>
                        <a:pt x="547724" y="4379246"/>
                        <a:pt x="661950" y="4582709"/>
                      </a:cubicBezTo>
                      <a:cubicBezTo>
                        <a:pt x="744348" y="4729487"/>
                        <a:pt x="874356" y="4839109"/>
                        <a:pt x="1001734" y="4945510"/>
                      </a:cubicBezTo>
                      <a:cubicBezTo>
                        <a:pt x="1092286" y="5021134"/>
                        <a:pt x="1373215" y="5217166"/>
                        <a:pt x="1396495" y="5339350"/>
                      </a:cubicBezTo>
                      <a:cubicBezTo>
                        <a:pt x="1429375" y="5372230"/>
                        <a:pt x="1449103" y="5378806"/>
                        <a:pt x="1466661" y="5391564"/>
                      </a:cubicBezTo>
                      <a:cubicBezTo>
                        <a:pt x="1462255" y="5319621"/>
                        <a:pt x="1432071" y="5270104"/>
                        <a:pt x="1379989" y="5210590"/>
                      </a:cubicBezTo>
                      <a:cubicBezTo>
                        <a:pt x="1305219" y="5125102"/>
                        <a:pt x="1200397" y="5046781"/>
                        <a:pt x="1141936" y="4999105"/>
                      </a:cubicBezTo>
                      <a:cubicBezTo>
                        <a:pt x="1007455" y="4889416"/>
                        <a:pt x="863637" y="4785186"/>
                        <a:pt x="762300" y="4641894"/>
                      </a:cubicBezTo>
                      <a:cubicBezTo>
                        <a:pt x="640577" y="4469798"/>
                        <a:pt x="592901" y="4254169"/>
                        <a:pt x="590665" y="4043407"/>
                      </a:cubicBezTo>
                      <a:cubicBezTo>
                        <a:pt x="585076" y="3510089"/>
                        <a:pt x="752962" y="2963356"/>
                        <a:pt x="954715" y="2475347"/>
                      </a:cubicBezTo>
                      <a:cubicBezTo>
                        <a:pt x="974115" y="2428394"/>
                        <a:pt x="995487" y="2402879"/>
                        <a:pt x="1049213" y="2406562"/>
                      </a:cubicBezTo>
                      <a:cubicBezTo>
                        <a:pt x="1083738" y="2408929"/>
                        <a:pt x="1105373" y="2385453"/>
                        <a:pt x="1089985" y="2351652"/>
                      </a:cubicBezTo>
                      <a:cubicBezTo>
                        <a:pt x="1077556" y="2324427"/>
                        <a:pt x="1090708" y="2319824"/>
                        <a:pt x="1108464" y="2310223"/>
                      </a:cubicBezTo>
                      <a:cubicBezTo>
                        <a:pt x="1322843" y="2194616"/>
                        <a:pt x="1482115" y="1930455"/>
                        <a:pt x="1550440" y="1705620"/>
                      </a:cubicBezTo>
                      <a:cubicBezTo>
                        <a:pt x="1652895" y="1459479"/>
                        <a:pt x="1666047" y="1281925"/>
                        <a:pt x="1682356" y="1026511"/>
                      </a:cubicBezTo>
                      <a:cubicBezTo>
                        <a:pt x="1694192" y="840935"/>
                        <a:pt x="1691496" y="660751"/>
                        <a:pt x="1611269" y="4897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3" name="자유형: 도형 152">
                  <a:extLst>
                    <a:ext uri="{FF2B5EF4-FFF2-40B4-BE49-F238E27FC236}">
                      <a16:creationId xmlns:a16="http://schemas.microsoft.com/office/drawing/2014/main" id="{A5F11603-8CF1-4492-93C8-64AA9F28A874}"/>
                    </a:ext>
                  </a:extLst>
                </p:cNvPr>
                <p:cNvSpPr/>
                <p:nvPr/>
              </p:nvSpPr>
              <p:spPr>
                <a:xfrm>
                  <a:off x="3166894" y="6048372"/>
                  <a:ext cx="84367" cy="147458"/>
                </a:xfrm>
                <a:custGeom>
                  <a:avLst/>
                  <a:gdLst>
                    <a:gd name="connsiteX0" fmla="*/ 0 w 84367"/>
                    <a:gd name="connsiteY0" fmla="*/ 16506 h 147458"/>
                    <a:gd name="connsiteX1" fmla="*/ 41824 w 84367"/>
                    <a:gd name="connsiteY1" fmla="*/ 0 h 147458"/>
                    <a:gd name="connsiteX2" fmla="*/ 80622 w 84367"/>
                    <a:gd name="connsiteY2" fmla="*/ 117251 h 147458"/>
                    <a:gd name="connsiteX3" fmla="*/ 70627 w 84367"/>
                    <a:gd name="connsiteY3" fmla="*/ 143095 h 147458"/>
                    <a:gd name="connsiteX4" fmla="*/ 33998 w 84367"/>
                    <a:gd name="connsiteY4" fmla="*/ 132376 h 147458"/>
                    <a:gd name="connsiteX5" fmla="*/ 0 w 84367"/>
                    <a:gd name="connsiteY5" fmla="*/ 16506 h 14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367" h="147458">
                      <a:moveTo>
                        <a:pt x="0" y="16506"/>
                      </a:moveTo>
                      <a:cubicBezTo>
                        <a:pt x="13941" y="10982"/>
                        <a:pt x="27883" y="5524"/>
                        <a:pt x="41824" y="0"/>
                      </a:cubicBezTo>
                      <a:cubicBezTo>
                        <a:pt x="60237" y="37352"/>
                        <a:pt x="69180" y="77663"/>
                        <a:pt x="80622" y="117251"/>
                      </a:cubicBezTo>
                      <a:cubicBezTo>
                        <a:pt x="84700" y="131389"/>
                        <a:pt x="89566" y="140925"/>
                        <a:pt x="70627" y="143095"/>
                      </a:cubicBezTo>
                      <a:cubicBezTo>
                        <a:pt x="57343" y="144607"/>
                        <a:pt x="40772" y="156773"/>
                        <a:pt x="33998" y="132376"/>
                      </a:cubicBezTo>
                      <a:cubicBezTo>
                        <a:pt x="23213" y="93643"/>
                        <a:pt x="11377" y="55173"/>
                        <a:pt x="0" y="165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4" name="자유형: 도형 153">
                  <a:extLst>
                    <a:ext uri="{FF2B5EF4-FFF2-40B4-BE49-F238E27FC236}">
                      <a16:creationId xmlns:a16="http://schemas.microsoft.com/office/drawing/2014/main" id="{835B9AE1-D328-4102-BD31-B85D7A52AD99}"/>
                    </a:ext>
                  </a:extLst>
                </p:cNvPr>
                <p:cNvSpPr/>
                <p:nvPr/>
              </p:nvSpPr>
              <p:spPr>
                <a:xfrm>
                  <a:off x="1457515" y="92159"/>
                  <a:ext cx="1563390" cy="2096333"/>
                </a:xfrm>
                <a:custGeom>
                  <a:avLst/>
                  <a:gdLst>
                    <a:gd name="connsiteX0" fmla="*/ 392853 w 1563390"/>
                    <a:gd name="connsiteY0" fmla="*/ 1799030 h 2096333"/>
                    <a:gd name="connsiteX1" fmla="*/ 362998 w 1563390"/>
                    <a:gd name="connsiteY1" fmla="*/ 1878929 h 2096333"/>
                    <a:gd name="connsiteX2" fmla="*/ 323476 w 1563390"/>
                    <a:gd name="connsiteY2" fmla="*/ 1817640 h 2096333"/>
                    <a:gd name="connsiteX3" fmla="*/ 392853 w 1563390"/>
                    <a:gd name="connsiteY3" fmla="*/ 1799030 h 2096333"/>
                    <a:gd name="connsiteX4" fmla="*/ 744804 w 1563390"/>
                    <a:gd name="connsiteY4" fmla="*/ 1675926 h 2096333"/>
                    <a:gd name="connsiteX5" fmla="*/ 860345 w 1563390"/>
                    <a:gd name="connsiteY5" fmla="*/ 1772265 h 2096333"/>
                    <a:gd name="connsiteX6" fmla="*/ 987723 w 1563390"/>
                    <a:gd name="connsiteY6" fmla="*/ 1743528 h 2096333"/>
                    <a:gd name="connsiteX7" fmla="*/ 990025 w 1563390"/>
                    <a:gd name="connsiteY7" fmla="*/ 1751551 h 2096333"/>
                    <a:gd name="connsiteX8" fmla="*/ 1022181 w 1563390"/>
                    <a:gd name="connsiteY8" fmla="*/ 2000388 h 2096333"/>
                    <a:gd name="connsiteX9" fmla="*/ 794256 w 1563390"/>
                    <a:gd name="connsiteY9" fmla="*/ 2096333 h 2096333"/>
                    <a:gd name="connsiteX10" fmla="*/ 628539 w 1563390"/>
                    <a:gd name="connsiteY10" fmla="*/ 1905101 h 2096333"/>
                    <a:gd name="connsiteX11" fmla="*/ 744804 w 1563390"/>
                    <a:gd name="connsiteY11" fmla="*/ 1675926 h 2096333"/>
                    <a:gd name="connsiteX12" fmla="*/ 1361176 w 1563390"/>
                    <a:gd name="connsiteY12" fmla="*/ 1617794 h 2096333"/>
                    <a:gd name="connsiteX13" fmla="*/ 1429173 w 1563390"/>
                    <a:gd name="connsiteY13" fmla="*/ 1677110 h 2096333"/>
                    <a:gd name="connsiteX14" fmla="*/ 1546884 w 1563390"/>
                    <a:gd name="connsiteY14" fmla="*/ 1703546 h 2096333"/>
                    <a:gd name="connsiteX15" fmla="*/ 1407669 w 1563390"/>
                    <a:gd name="connsiteY15" fmla="*/ 2008214 h 2096333"/>
                    <a:gd name="connsiteX16" fmla="*/ 1404249 w 1563390"/>
                    <a:gd name="connsiteY16" fmla="*/ 2004992 h 2096333"/>
                    <a:gd name="connsiteX17" fmla="*/ 1241492 w 1563390"/>
                    <a:gd name="connsiteY17" fmla="*/ 1846115 h 2096333"/>
                    <a:gd name="connsiteX18" fmla="*/ 1361176 w 1563390"/>
                    <a:gd name="connsiteY18" fmla="*/ 1617794 h 2096333"/>
                    <a:gd name="connsiteX19" fmla="*/ 103704 w 1563390"/>
                    <a:gd name="connsiteY19" fmla="*/ 1123998 h 2096333"/>
                    <a:gd name="connsiteX20" fmla="*/ 329328 w 1563390"/>
                    <a:gd name="connsiteY20" fmla="*/ 1179303 h 2096333"/>
                    <a:gd name="connsiteX21" fmla="*/ 291779 w 1563390"/>
                    <a:gd name="connsiteY21" fmla="*/ 1319438 h 2096333"/>
                    <a:gd name="connsiteX22" fmla="*/ 360564 w 1563390"/>
                    <a:gd name="connsiteY22" fmla="*/ 1436821 h 2096333"/>
                    <a:gd name="connsiteX23" fmla="*/ 273432 w 1563390"/>
                    <a:gd name="connsiteY23" fmla="*/ 1432678 h 2096333"/>
                    <a:gd name="connsiteX24" fmla="*/ 161507 w 1563390"/>
                    <a:gd name="connsiteY24" fmla="*/ 1500543 h 2096333"/>
                    <a:gd name="connsiteX25" fmla="*/ 76150 w 1563390"/>
                    <a:gd name="connsiteY25" fmla="*/ 1268277 h 2096333"/>
                    <a:gd name="connsiteX26" fmla="*/ 103704 w 1563390"/>
                    <a:gd name="connsiteY26" fmla="*/ 1123998 h 2096333"/>
                    <a:gd name="connsiteX27" fmla="*/ 695483 w 1563390"/>
                    <a:gd name="connsiteY27" fmla="*/ 1068365 h 2096333"/>
                    <a:gd name="connsiteX28" fmla="*/ 930380 w 1563390"/>
                    <a:gd name="connsiteY28" fmla="*/ 1119066 h 2096333"/>
                    <a:gd name="connsiteX29" fmla="*/ 891581 w 1563390"/>
                    <a:gd name="connsiteY29" fmla="*/ 1222179 h 2096333"/>
                    <a:gd name="connsiteX30" fmla="*/ 905259 w 1563390"/>
                    <a:gd name="connsiteY30" fmla="*/ 1293266 h 2096333"/>
                    <a:gd name="connsiteX31" fmla="*/ 977070 w 1563390"/>
                    <a:gd name="connsiteY31" fmla="*/ 1393222 h 2096333"/>
                    <a:gd name="connsiteX32" fmla="*/ 739148 w 1563390"/>
                    <a:gd name="connsiteY32" fmla="*/ 1489956 h 2096333"/>
                    <a:gd name="connsiteX33" fmla="*/ 697062 w 1563390"/>
                    <a:gd name="connsiteY33" fmla="*/ 1346269 h 2096333"/>
                    <a:gd name="connsiteX34" fmla="*/ 568960 w 1563390"/>
                    <a:gd name="connsiteY34" fmla="*/ 1286295 h 2096333"/>
                    <a:gd name="connsiteX35" fmla="*/ 695483 w 1563390"/>
                    <a:gd name="connsiteY35" fmla="*/ 1068365 h 2096333"/>
                    <a:gd name="connsiteX36" fmla="*/ 1294495 w 1563390"/>
                    <a:gd name="connsiteY36" fmla="*/ 1010364 h 2096333"/>
                    <a:gd name="connsiteX37" fmla="*/ 1536954 w 1563390"/>
                    <a:gd name="connsiteY37" fmla="*/ 1057777 h 2096333"/>
                    <a:gd name="connsiteX38" fmla="*/ 1488883 w 1563390"/>
                    <a:gd name="connsiteY38" fmla="*/ 1199491 h 2096333"/>
                    <a:gd name="connsiteX39" fmla="*/ 1563390 w 1563390"/>
                    <a:gd name="connsiteY39" fmla="*/ 1332919 h 2096333"/>
                    <a:gd name="connsiteX40" fmla="*/ 1341448 w 1563390"/>
                    <a:gd name="connsiteY40" fmla="*/ 1435900 h 2096333"/>
                    <a:gd name="connsiteX41" fmla="*/ 1311922 w 1563390"/>
                    <a:gd name="connsiteY41" fmla="*/ 1335090 h 2096333"/>
                    <a:gd name="connsiteX42" fmla="*/ 1261286 w 1563390"/>
                    <a:gd name="connsiteY42" fmla="*/ 1266633 h 2096333"/>
                    <a:gd name="connsiteX43" fmla="*/ 1161593 w 1563390"/>
                    <a:gd name="connsiteY43" fmla="*/ 1229083 h 2096333"/>
                    <a:gd name="connsiteX44" fmla="*/ 1294495 w 1563390"/>
                    <a:gd name="connsiteY44" fmla="*/ 1010364 h 2096333"/>
                    <a:gd name="connsiteX45" fmla="*/ 59645 w 1563390"/>
                    <a:gd name="connsiteY45" fmla="*/ 532746 h 2096333"/>
                    <a:gd name="connsiteX46" fmla="*/ 257058 w 1563390"/>
                    <a:gd name="connsiteY46" fmla="*/ 572860 h 2096333"/>
                    <a:gd name="connsiteX47" fmla="*/ 283362 w 1563390"/>
                    <a:gd name="connsiteY47" fmla="*/ 569966 h 2096333"/>
                    <a:gd name="connsiteX48" fmla="*/ 306641 w 1563390"/>
                    <a:gd name="connsiteY48" fmla="*/ 814661 h 2096333"/>
                    <a:gd name="connsiteX49" fmla="*/ 218785 w 1563390"/>
                    <a:gd name="connsiteY49" fmla="*/ 815648 h 2096333"/>
                    <a:gd name="connsiteX50" fmla="*/ 133888 w 1563390"/>
                    <a:gd name="connsiteY50" fmla="*/ 851224 h 2096333"/>
                    <a:gd name="connsiteX51" fmla="*/ 82003 w 1563390"/>
                    <a:gd name="connsiteY51" fmla="*/ 917182 h 2096333"/>
                    <a:gd name="connsiteX52" fmla="*/ 55042 w 1563390"/>
                    <a:gd name="connsiteY52" fmla="*/ 823802 h 2096333"/>
                    <a:gd name="connsiteX53" fmla="*/ 0 w 1563390"/>
                    <a:gd name="connsiteY53" fmla="*/ 765999 h 2096333"/>
                    <a:gd name="connsiteX54" fmla="*/ 59645 w 1563390"/>
                    <a:gd name="connsiteY54" fmla="*/ 532746 h 2096333"/>
                    <a:gd name="connsiteX55" fmla="*/ 640441 w 1563390"/>
                    <a:gd name="connsiteY55" fmla="*/ 458831 h 2096333"/>
                    <a:gd name="connsiteX56" fmla="*/ 687789 w 1563390"/>
                    <a:gd name="connsiteY56" fmla="*/ 498879 h 2096333"/>
                    <a:gd name="connsiteX57" fmla="*/ 806158 w 1563390"/>
                    <a:gd name="connsiteY57" fmla="*/ 538336 h 2096333"/>
                    <a:gd name="connsiteX58" fmla="*/ 884741 w 1563390"/>
                    <a:gd name="connsiteY58" fmla="*/ 509598 h 2096333"/>
                    <a:gd name="connsiteX59" fmla="*/ 909336 w 1563390"/>
                    <a:gd name="connsiteY59" fmla="*/ 761329 h 2096333"/>
                    <a:gd name="connsiteX60" fmla="*/ 819244 w 1563390"/>
                    <a:gd name="connsiteY60" fmla="*/ 748769 h 2096333"/>
                    <a:gd name="connsiteX61" fmla="*/ 720603 w 1563390"/>
                    <a:gd name="connsiteY61" fmla="*/ 794802 h 2096333"/>
                    <a:gd name="connsiteX62" fmla="*/ 681278 w 1563390"/>
                    <a:gd name="connsiteY62" fmla="*/ 860825 h 2096333"/>
                    <a:gd name="connsiteX63" fmla="*/ 651028 w 1563390"/>
                    <a:gd name="connsiteY63" fmla="*/ 759225 h 2096333"/>
                    <a:gd name="connsiteX64" fmla="*/ 608416 w 1563390"/>
                    <a:gd name="connsiteY64" fmla="*/ 711878 h 2096333"/>
                    <a:gd name="connsiteX65" fmla="*/ 514641 w 1563390"/>
                    <a:gd name="connsiteY65" fmla="*/ 673605 h 2096333"/>
                    <a:gd name="connsiteX66" fmla="*/ 623146 w 1563390"/>
                    <a:gd name="connsiteY66" fmla="*/ 595087 h 2096333"/>
                    <a:gd name="connsiteX67" fmla="*/ 640441 w 1563390"/>
                    <a:gd name="connsiteY67" fmla="*/ 458831 h 2096333"/>
                    <a:gd name="connsiteX68" fmla="*/ 1228012 w 1563390"/>
                    <a:gd name="connsiteY68" fmla="*/ 386034 h 2096333"/>
                    <a:gd name="connsiteX69" fmla="*/ 1329217 w 1563390"/>
                    <a:gd name="connsiteY69" fmla="*/ 477112 h 2096333"/>
                    <a:gd name="connsiteX70" fmla="*/ 1424307 w 1563390"/>
                    <a:gd name="connsiteY70" fmla="*/ 472509 h 2096333"/>
                    <a:gd name="connsiteX71" fmla="*/ 1481716 w 1563390"/>
                    <a:gd name="connsiteY71" fmla="*/ 451663 h 2096333"/>
                    <a:gd name="connsiteX72" fmla="*/ 1504732 w 1563390"/>
                    <a:gd name="connsiteY72" fmla="*/ 701093 h 2096333"/>
                    <a:gd name="connsiteX73" fmla="*/ 1417731 w 1563390"/>
                    <a:gd name="connsiteY73" fmla="*/ 696095 h 2096333"/>
                    <a:gd name="connsiteX74" fmla="*/ 1332637 w 1563390"/>
                    <a:gd name="connsiteY74" fmla="*/ 733513 h 2096333"/>
                    <a:gd name="connsiteX75" fmla="*/ 1279568 w 1563390"/>
                    <a:gd name="connsiteY75" fmla="*/ 803613 h 2096333"/>
                    <a:gd name="connsiteX76" fmla="*/ 1259905 w 1563390"/>
                    <a:gd name="connsiteY76" fmla="*/ 729041 h 2096333"/>
                    <a:gd name="connsiteX77" fmla="*/ 1207297 w 1563390"/>
                    <a:gd name="connsiteY77" fmla="*/ 650128 h 2096333"/>
                    <a:gd name="connsiteX78" fmla="*/ 1102672 w 1563390"/>
                    <a:gd name="connsiteY78" fmla="*/ 613039 h 2096333"/>
                    <a:gd name="connsiteX79" fmla="*/ 1228012 w 1563390"/>
                    <a:gd name="connsiteY79" fmla="*/ 386034 h 2096333"/>
                    <a:gd name="connsiteX80" fmla="*/ 1189805 w 1563390"/>
                    <a:gd name="connsiteY80" fmla="*/ 81957 h 2096333"/>
                    <a:gd name="connsiteX81" fmla="*/ 1267797 w 1563390"/>
                    <a:gd name="connsiteY81" fmla="*/ 124767 h 2096333"/>
                    <a:gd name="connsiteX82" fmla="*/ 1217227 w 1563390"/>
                    <a:gd name="connsiteY82" fmla="*/ 178954 h 2096333"/>
                    <a:gd name="connsiteX83" fmla="*/ 1195197 w 1563390"/>
                    <a:gd name="connsiteY83" fmla="*/ 109182 h 2096333"/>
                    <a:gd name="connsiteX84" fmla="*/ 1189805 w 1563390"/>
                    <a:gd name="connsiteY84" fmla="*/ 81957 h 2096333"/>
                    <a:gd name="connsiteX85" fmla="*/ 813987 w 1563390"/>
                    <a:gd name="connsiteY85" fmla="*/ 184 h 2096333"/>
                    <a:gd name="connsiteX86" fmla="*/ 900327 w 1563390"/>
                    <a:gd name="connsiteY86" fmla="*/ 5610 h 2096333"/>
                    <a:gd name="connsiteX87" fmla="*/ 821875 w 1563390"/>
                    <a:gd name="connsiteY87" fmla="*/ 15474 h 2096333"/>
                    <a:gd name="connsiteX88" fmla="*/ 798004 w 1563390"/>
                    <a:gd name="connsiteY88" fmla="*/ 57758 h 2096333"/>
                    <a:gd name="connsiteX89" fmla="*/ 838973 w 1563390"/>
                    <a:gd name="connsiteY89" fmla="*/ 130620 h 2096333"/>
                    <a:gd name="connsiteX90" fmla="*/ 825821 w 1563390"/>
                    <a:gd name="connsiteY90" fmla="*/ 156924 h 2096333"/>
                    <a:gd name="connsiteX91" fmla="*/ 641691 w 1563390"/>
                    <a:gd name="connsiteY91" fmla="*/ 229261 h 2096333"/>
                    <a:gd name="connsiteX92" fmla="*/ 608811 w 1563390"/>
                    <a:gd name="connsiteY92" fmla="*/ 255565 h 2096333"/>
                    <a:gd name="connsiteX93" fmla="*/ 602235 w 1563390"/>
                    <a:gd name="connsiteY93" fmla="*/ 196381 h 2096333"/>
                    <a:gd name="connsiteX94" fmla="*/ 549627 w 1563390"/>
                    <a:gd name="connsiteY94" fmla="*/ 104316 h 2096333"/>
                    <a:gd name="connsiteX95" fmla="*/ 483866 w 1563390"/>
                    <a:gd name="connsiteY95" fmla="*/ 84588 h 2096333"/>
                    <a:gd name="connsiteX96" fmla="*/ 667995 w 1563390"/>
                    <a:gd name="connsiteY96" fmla="*/ 12251 h 2096333"/>
                    <a:gd name="connsiteX97" fmla="*/ 813987 w 1563390"/>
                    <a:gd name="connsiteY97" fmla="*/ 184 h 20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563390" h="2096333">
                      <a:moveTo>
                        <a:pt x="392853" y="1799030"/>
                      </a:moveTo>
                      <a:cubicBezTo>
                        <a:pt x="383778" y="1827570"/>
                        <a:pt x="383450" y="1856505"/>
                        <a:pt x="362998" y="1878929"/>
                      </a:cubicBezTo>
                      <a:cubicBezTo>
                        <a:pt x="344059" y="1862226"/>
                        <a:pt x="335905" y="1838552"/>
                        <a:pt x="323476" y="1817640"/>
                      </a:cubicBezTo>
                      <a:cubicBezTo>
                        <a:pt x="345177" y="1811788"/>
                        <a:pt x="366812" y="1806001"/>
                        <a:pt x="392853" y="1799030"/>
                      </a:cubicBezTo>
                      <a:close/>
                      <a:moveTo>
                        <a:pt x="744804" y="1675926"/>
                      </a:moveTo>
                      <a:cubicBezTo>
                        <a:pt x="791494" y="1716698"/>
                        <a:pt x="821020" y="1759113"/>
                        <a:pt x="860345" y="1772265"/>
                      </a:cubicBezTo>
                      <a:cubicBezTo>
                        <a:pt x="899538" y="1785352"/>
                        <a:pt x="944255" y="1751945"/>
                        <a:pt x="987723" y="1743528"/>
                      </a:cubicBezTo>
                      <a:cubicBezTo>
                        <a:pt x="988578" y="1746224"/>
                        <a:pt x="991011" y="1749907"/>
                        <a:pt x="990025" y="1751551"/>
                      </a:cubicBezTo>
                      <a:cubicBezTo>
                        <a:pt x="939389" y="1838223"/>
                        <a:pt x="940836" y="1919700"/>
                        <a:pt x="1022181" y="2000388"/>
                      </a:cubicBezTo>
                      <a:cubicBezTo>
                        <a:pt x="909337" y="1953699"/>
                        <a:pt x="845351" y="2005978"/>
                        <a:pt x="794256" y="2096333"/>
                      </a:cubicBezTo>
                      <a:cubicBezTo>
                        <a:pt x="789389" y="1987960"/>
                        <a:pt x="742042" y="1922002"/>
                        <a:pt x="628539" y="1905101"/>
                      </a:cubicBezTo>
                      <a:cubicBezTo>
                        <a:pt x="736978" y="1865645"/>
                        <a:pt x="777881" y="1794427"/>
                        <a:pt x="744804" y="1675926"/>
                      </a:cubicBezTo>
                      <a:close/>
                      <a:moveTo>
                        <a:pt x="1361176" y="1617794"/>
                      </a:moveTo>
                      <a:cubicBezTo>
                        <a:pt x="1393202" y="1645282"/>
                        <a:pt x="1413850" y="1658960"/>
                        <a:pt x="1429173" y="1677110"/>
                      </a:cubicBezTo>
                      <a:cubicBezTo>
                        <a:pt x="1462579" y="1716698"/>
                        <a:pt x="1500917" y="1724984"/>
                        <a:pt x="1546884" y="1703546"/>
                      </a:cubicBezTo>
                      <a:cubicBezTo>
                        <a:pt x="1511834" y="1810341"/>
                        <a:pt x="1467182" y="1912664"/>
                        <a:pt x="1407669" y="2008214"/>
                      </a:cubicBezTo>
                      <a:cubicBezTo>
                        <a:pt x="1406485" y="2007162"/>
                        <a:pt x="1404578" y="2006307"/>
                        <a:pt x="1404249" y="2004992"/>
                      </a:cubicBezTo>
                      <a:cubicBezTo>
                        <a:pt x="1373934" y="1891621"/>
                        <a:pt x="1373934" y="1891621"/>
                        <a:pt x="1241492" y="1846115"/>
                      </a:cubicBezTo>
                      <a:cubicBezTo>
                        <a:pt x="1348747" y="1808368"/>
                        <a:pt x="1398725" y="1741555"/>
                        <a:pt x="1361176" y="1617794"/>
                      </a:cubicBezTo>
                      <a:close/>
                      <a:moveTo>
                        <a:pt x="103704" y="1123998"/>
                      </a:moveTo>
                      <a:cubicBezTo>
                        <a:pt x="163546" y="1216918"/>
                        <a:pt x="240223" y="1233752"/>
                        <a:pt x="329328" y="1179303"/>
                      </a:cubicBezTo>
                      <a:cubicBezTo>
                        <a:pt x="312888" y="1235396"/>
                        <a:pt x="284019" y="1277023"/>
                        <a:pt x="291779" y="1319438"/>
                      </a:cubicBezTo>
                      <a:cubicBezTo>
                        <a:pt x="299144" y="1359289"/>
                        <a:pt x="334194" y="1394077"/>
                        <a:pt x="360564" y="1436821"/>
                      </a:cubicBezTo>
                      <a:cubicBezTo>
                        <a:pt x="344782" y="1436821"/>
                        <a:pt x="284282" y="1433533"/>
                        <a:pt x="273432" y="1432678"/>
                      </a:cubicBezTo>
                      <a:cubicBezTo>
                        <a:pt x="187943" y="1426102"/>
                        <a:pt x="200174" y="1442542"/>
                        <a:pt x="161507" y="1500543"/>
                      </a:cubicBezTo>
                      <a:cubicBezTo>
                        <a:pt x="129482" y="1427483"/>
                        <a:pt x="94103" y="1346466"/>
                        <a:pt x="76150" y="1268277"/>
                      </a:cubicBezTo>
                      <a:cubicBezTo>
                        <a:pt x="89302" y="1222244"/>
                        <a:pt x="86409" y="1181473"/>
                        <a:pt x="103704" y="1123998"/>
                      </a:cubicBezTo>
                      <a:close/>
                      <a:moveTo>
                        <a:pt x="695483" y="1068365"/>
                      </a:moveTo>
                      <a:cubicBezTo>
                        <a:pt x="760455" y="1153854"/>
                        <a:pt x="834106" y="1180421"/>
                        <a:pt x="930380" y="1119066"/>
                      </a:cubicBezTo>
                      <a:cubicBezTo>
                        <a:pt x="911309" y="1169570"/>
                        <a:pt x="898815" y="1190482"/>
                        <a:pt x="891581" y="1222179"/>
                      </a:cubicBezTo>
                      <a:cubicBezTo>
                        <a:pt x="884742" y="1252231"/>
                        <a:pt x="887504" y="1269527"/>
                        <a:pt x="905259" y="1293266"/>
                      </a:cubicBezTo>
                      <a:cubicBezTo>
                        <a:pt x="924659" y="1319241"/>
                        <a:pt x="950108" y="1350083"/>
                        <a:pt x="977070" y="1393222"/>
                      </a:cubicBezTo>
                      <a:cubicBezTo>
                        <a:pt x="864422" y="1347519"/>
                        <a:pt x="784260" y="1382766"/>
                        <a:pt x="739148" y="1489956"/>
                      </a:cubicBezTo>
                      <a:cubicBezTo>
                        <a:pt x="723826" y="1432021"/>
                        <a:pt x="723760" y="1377966"/>
                        <a:pt x="697062" y="1346269"/>
                      </a:cubicBezTo>
                      <a:cubicBezTo>
                        <a:pt x="671152" y="1315493"/>
                        <a:pt x="617951" y="1307602"/>
                        <a:pt x="568960" y="1286295"/>
                      </a:cubicBezTo>
                      <a:cubicBezTo>
                        <a:pt x="669311" y="1249206"/>
                        <a:pt x="719683" y="1183380"/>
                        <a:pt x="695483" y="1068365"/>
                      </a:cubicBezTo>
                      <a:close/>
                      <a:moveTo>
                        <a:pt x="1294495" y="1010364"/>
                      </a:moveTo>
                      <a:cubicBezTo>
                        <a:pt x="1360058" y="1097694"/>
                        <a:pt x="1435025" y="1123801"/>
                        <a:pt x="1536954" y="1057777"/>
                      </a:cubicBezTo>
                      <a:cubicBezTo>
                        <a:pt x="1516174" y="1114068"/>
                        <a:pt x="1484872" y="1158457"/>
                        <a:pt x="1488883" y="1199491"/>
                      </a:cubicBezTo>
                      <a:cubicBezTo>
                        <a:pt x="1492960" y="1241249"/>
                        <a:pt x="1531825" y="1279653"/>
                        <a:pt x="1563390" y="1332919"/>
                      </a:cubicBezTo>
                      <a:cubicBezTo>
                        <a:pt x="1454293" y="1291227"/>
                        <a:pt x="1380510" y="1317597"/>
                        <a:pt x="1341448" y="1435900"/>
                      </a:cubicBezTo>
                      <a:cubicBezTo>
                        <a:pt x="1327310" y="1389934"/>
                        <a:pt x="1319024" y="1373494"/>
                        <a:pt x="1311922" y="1335090"/>
                      </a:cubicBezTo>
                      <a:cubicBezTo>
                        <a:pt x="1306003" y="1303261"/>
                        <a:pt x="1298112" y="1276431"/>
                        <a:pt x="1261286" y="1266633"/>
                      </a:cubicBezTo>
                      <a:cubicBezTo>
                        <a:pt x="1231760" y="1258742"/>
                        <a:pt x="1203680" y="1245261"/>
                        <a:pt x="1161593" y="1229083"/>
                      </a:cubicBezTo>
                      <a:cubicBezTo>
                        <a:pt x="1276345" y="1195677"/>
                        <a:pt x="1309423" y="1119592"/>
                        <a:pt x="1294495" y="1010364"/>
                      </a:cubicBezTo>
                      <a:close/>
                      <a:moveTo>
                        <a:pt x="59645" y="532746"/>
                      </a:moveTo>
                      <a:cubicBezTo>
                        <a:pt x="115147" y="596994"/>
                        <a:pt x="180776" y="610409"/>
                        <a:pt x="257058" y="572860"/>
                      </a:cubicBezTo>
                      <a:cubicBezTo>
                        <a:pt x="261990" y="570427"/>
                        <a:pt x="268566" y="571479"/>
                        <a:pt x="283362" y="569966"/>
                      </a:cubicBezTo>
                      <a:cubicBezTo>
                        <a:pt x="219969" y="657296"/>
                        <a:pt x="219706" y="737853"/>
                        <a:pt x="306641" y="814661"/>
                      </a:cubicBezTo>
                      <a:cubicBezTo>
                        <a:pt x="269750" y="821764"/>
                        <a:pt x="243445" y="823079"/>
                        <a:pt x="218785" y="815648"/>
                      </a:cubicBezTo>
                      <a:cubicBezTo>
                        <a:pt x="179132" y="803679"/>
                        <a:pt x="153485" y="814004"/>
                        <a:pt x="133888" y="851224"/>
                      </a:cubicBezTo>
                      <a:cubicBezTo>
                        <a:pt x="121723" y="874306"/>
                        <a:pt x="101403" y="893114"/>
                        <a:pt x="82003" y="917182"/>
                      </a:cubicBezTo>
                      <a:cubicBezTo>
                        <a:pt x="61486" y="887195"/>
                        <a:pt x="59974" y="853855"/>
                        <a:pt x="55042" y="823802"/>
                      </a:cubicBezTo>
                      <a:cubicBezTo>
                        <a:pt x="49320" y="788620"/>
                        <a:pt x="31302" y="772969"/>
                        <a:pt x="0" y="765999"/>
                      </a:cubicBezTo>
                      <a:cubicBezTo>
                        <a:pt x="3288" y="683995"/>
                        <a:pt x="30710" y="608173"/>
                        <a:pt x="59645" y="532746"/>
                      </a:cubicBezTo>
                      <a:close/>
                      <a:moveTo>
                        <a:pt x="640441" y="458831"/>
                      </a:moveTo>
                      <a:cubicBezTo>
                        <a:pt x="655106" y="470273"/>
                        <a:pt x="678911" y="487108"/>
                        <a:pt x="687789" y="498879"/>
                      </a:cubicBezTo>
                      <a:cubicBezTo>
                        <a:pt x="740397" y="544912"/>
                        <a:pt x="742370" y="554315"/>
                        <a:pt x="806158" y="538336"/>
                      </a:cubicBezTo>
                      <a:cubicBezTo>
                        <a:pt x="832396" y="531759"/>
                        <a:pt x="857977" y="515122"/>
                        <a:pt x="884741" y="509598"/>
                      </a:cubicBezTo>
                      <a:cubicBezTo>
                        <a:pt x="799516" y="617248"/>
                        <a:pt x="806092" y="656704"/>
                        <a:pt x="909336" y="761329"/>
                      </a:cubicBezTo>
                      <a:cubicBezTo>
                        <a:pt x="871392" y="761329"/>
                        <a:pt x="845548" y="748769"/>
                        <a:pt x="819244" y="748769"/>
                      </a:cubicBezTo>
                      <a:cubicBezTo>
                        <a:pt x="771830" y="748769"/>
                        <a:pt x="742896" y="752254"/>
                        <a:pt x="720603" y="794802"/>
                      </a:cubicBezTo>
                      <a:cubicBezTo>
                        <a:pt x="709226" y="816502"/>
                        <a:pt x="699823" y="837349"/>
                        <a:pt x="681278" y="860825"/>
                      </a:cubicBezTo>
                      <a:cubicBezTo>
                        <a:pt x="667995" y="821106"/>
                        <a:pt x="658394" y="791842"/>
                        <a:pt x="651028" y="759225"/>
                      </a:cubicBezTo>
                      <a:cubicBezTo>
                        <a:pt x="644715" y="731277"/>
                        <a:pt x="632550" y="720163"/>
                        <a:pt x="608416" y="711878"/>
                      </a:cubicBezTo>
                      <a:cubicBezTo>
                        <a:pt x="577640" y="701290"/>
                        <a:pt x="548047" y="687415"/>
                        <a:pt x="514641" y="673605"/>
                      </a:cubicBezTo>
                      <a:cubicBezTo>
                        <a:pt x="553242" y="647235"/>
                        <a:pt x="602892" y="629743"/>
                        <a:pt x="623146" y="595087"/>
                      </a:cubicBezTo>
                      <a:cubicBezTo>
                        <a:pt x="643795" y="559773"/>
                        <a:pt x="635640" y="507625"/>
                        <a:pt x="640441" y="458831"/>
                      </a:cubicBezTo>
                      <a:close/>
                      <a:moveTo>
                        <a:pt x="1228012" y="386034"/>
                      </a:moveTo>
                      <a:cubicBezTo>
                        <a:pt x="1268388" y="422991"/>
                        <a:pt x="1296139" y="453833"/>
                        <a:pt x="1329217" y="477112"/>
                      </a:cubicBezTo>
                      <a:cubicBezTo>
                        <a:pt x="1365517" y="502693"/>
                        <a:pt x="1392479" y="488423"/>
                        <a:pt x="1424307" y="472509"/>
                      </a:cubicBezTo>
                      <a:cubicBezTo>
                        <a:pt x="1437459" y="465933"/>
                        <a:pt x="1458897" y="451071"/>
                        <a:pt x="1481716" y="451663"/>
                      </a:cubicBezTo>
                      <a:cubicBezTo>
                        <a:pt x="1418257" y="538730"/>
                        <a:pt x="1415955" y="621785"/>
                        <a:pt x="1504732" y="701093"/>
                      </a:cubicBezTo>
                      <a:cubicBezTo>
                        <a:pt x="1457187" y="696095"/>
                        <a:pt x="1443509" y="702079"/>
                        <a:pt x="1417731" y="696095"/>
                      </a:cubicBezTo>
                      <a:cubicBezTo>
                        <a:pt x="1373737" y="685836"/>
                        <a:pt x="1352365" y="698528"/>
                        <a:pt x="1332637" y="733513"/>
                      </a:cubicBezTo>
                      <a:cubicBezTo>
                        <a:pt x="1318958" y="757778"/>
                        <a:pt x="1298901" y="778559"/>
                        <a:pt x="1279568" y="803613"/>
                      </a:cubicBezTo>
                      <a:cubicBezTo>
                        <a:pt x="1266481" y="768497"/>
                        <a:pt x="1264311" y="754030"/>
                        <a:pt x="1259905" y="729041"/>
                      </a:cubicBezTo>
                      <a:cubicBezTo>
                        <a:pt x="1251159" y="679326"/>
                        <a:pt x="1246753" y="663741"/>
                        <a:pt x="1207297" y="650128"/>
                      </a:cubicBezTo>
                      <a:cubicBezTo>
                        <a:pt x="1194079" y="644013"/>
                        <a:pt x="1127529" y="622180"/>
                        <a:pt x="1102672" y="613039"/>
                      </a:cubicBezTo>
                      <a:cubicBezTo>
                        <a:pt x="1217490" y="576213"/>
                        <a:pt x="1256486" y="501444"/>
                        <a:pt x="1228012" y="386034"/>
                      </a:cubicBezTo>
                      <a:close/>
                      <a:moveTo>
                        <a:pt x="1189805" y="81957"/>
                      </a:moveTo>
                      <a:cubicBezTo>
                        <a:pt x="1217753" y="92742"/>
                        <a:pt x="1244649" y="105302"/>
                        <a:pt x="1267797" y="124767"/>
                      </a:cubicBezTo>
                      <a:cubicBezTo>
                        <a:pt x="1250765" y="144166"/>
                        <a:pt x="1239980" y="183097"/>
                        <a:pt x="1217227" y="178954"/>
                      </a:cubicBezTo>
                      <a:cubicBezTo>
                        <a:pt x="1199209" y="175666"/>
                        <a:pt x="1201971" y="133842"/>
                        <a:pt x="1195197" y="109182"/>
                      </a:cubicBezTo>
                      <a:cubicBezTo>
                        <a:pt x="1192764" y="100304"/>
                        <a:pt x="1191580" y="91032"/>
                        <a:pt x="1189805" y="81957"/>
                      </a:cubicBezTo>
                      <a:close/>
                      <a:moveTo>
                        <a:pt x="813987" y="184"/>
                      </a:moveTo>
                      <a:cubicBezTo>
                        <a:pt x="839733" y="699"/>
                        <a:pt x="868548" y="2339"/>
                        <a:pt x="900327" y="5610"/>
                      </a:cubicBezTo>
                      <a:cubicBezTo>
                        <a:pt x="871853" y="12186"/>
                        <a:pt x="848179" y="13501"/>
                        <a:pt x="821875" y="15474"/>
                      </a:cubicBezTo>
                      <a:cubicBezTo>
                        <a:pt x="783537" y="18367"/>
                        <a:pt x="779131" y="25469"/>
                        <a:pt x="798004" y="57758"/>
                      </a:cubicBezTo>
                      <a:cubicBezTo>
                        <a:pt x="809183" y="76762"/>
                        <a:pt x="829109" y="110826"/>
                        <a:pt x="838973" y="130620"/>
                      </a:cubicBezTo>
                      <a:cubicBezTo>
                        <a:pt x="851073" y="154820"/>
                        <a:pt x="852914" y="161330"/>
                        <a:pt x="825821" y="156924"/>
                      </a:cubicBezTo>
                      <a:cubicBezTo>
                        <a:pt x="750065" y="144627"/>
                        <a:pt x="682002" y="165145"/>
                        <a:pt x="641691" y="229261"/>
                      </a:cubicBezTo>
                      <a:cubicBezTo>
                        <a:pt x="629131" y="249252"/>
                        <a:pt x="618609" y="280225"/>
                        <a:pt x="608811" y="255565"/>
                      </a:cubicBezTo>
                      <a:cubicBezTo>
                        <a:pt x="604142" y="243794"/>
                        <a:pt x="604076" y="208810"/>
                        <a:pt x="602235" y="196381"/>
                      </a:cubicBezTo>
                      <a:cubicBezTo>
                        <a:pt x="596185" y="155215"/>
                        <a:pt x="593883" y="118520"/>
                        <a:pt x="549627" y="104316"/>
                      </a:cubicBezTo>
                      <a:cubicBezTo>
                        <a:pt x="542130" y="101949"/>
                        <a:pt x="503594" y="91164"/>
                        <a:pt x="483866" y="84588"/>
                      </a:cubicBezTo>
                      <a:cubicBezTo>
                        <a:pt x="530753" y="45789"/>
                        <a:pt x="612691" y="26784"/>
                        <a:pt x="667995" y="12251"/>
                      </a:cubicBezTo>
                      <a:cubicBezTo>
                        <a:pt x="687132" y="7221"/>
                        <a:pt x="736748" y="-1361"/>
                        <a:pt x="813987" y="1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C29DD373-5B9A-430E-9F02-60CDB235AA06}"/>
                </a:ext>
              </a:extLst>
            </p:cNvPr>
            <p:cNvGrpSpPr/>
            <p:nvPr/>
          </p:nvGrpSpPr>
          <p:grpSpPr>
            <a:xfrm>
              <a:off x="9060660" y="1876879"/>
              <a:ext cx="2963408" cy="4981121"/>
              <a:chOff x="9226123" y="1787394"/>
              <a:chExt cx="2963408" cy="4981121"/>
            </a:xfrm>
          </p:grpSpPr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ACC26B40-19C1-4F8A-A36C-C05AF0461D31}"/>
                  </a:ext>
                </a:extLst>
              </p:cNvPr>
              <p:cNvSpPr/>
              <p:nvPr/>
            </p:nvSpPr>
            <p:spPr>
              <a:xfrm>
                <a:off x="9226123" y="1787394"/>
                <a:ext cx="2963408" cy="4980924"/>
              </a:xfrm>
              <a:custGeom>
                <a:avLst/>
                <a:gdLst>
                  <a:gd name="connsiteX0" fmla="*/ 2962918 w 2963408"/>
                  <a:gd name="connsiteY0" fmla="*/ 3893508 h 4980924"/>
                  <a:gd name="connsiteX1" fmla="*/ 2915241 w 2963408"/>
                  <a:gd name="connsiteY1" fmla="*/ 3751794 h 4980924"/>
                  <a:gd name="connsiteX2" fmla="*/ 2812326 w 2963408"/>
                  <a:gd name="connsiteY2" fmla="*/ 3476652 h 4980924"/>
                  <a:gd name="connsiteX3" fmla="*/ 2794570 w 2963408"/>
                  <a:gd name="connsiteY3" fmla="*/ 3484215 h 4980924"/>
                  <a:gd name="connsiteX4" fmla="*/ 2812326 w 2963408"/>
                  <a:gd name="connsiteY4" fmla="*/ 3463500 h 4980924"/>
                  <a:gd name="connsiteX5" fmla="*/ 2855860 w 2963408"/>
                  <a:gd name="connsiteY5" fmla="*/ 2909402 h 4980924"/>
                  <a:gd name="connsiteX6" fmla="*/ 2735320 w 2963408"/>
                  <a:gd name="connsiteY6" fmla="*/ 2647149 h 4980924"/>
                  <a:gd name="connsiteX7" fmla="*/ 2659301 w 2963408"/>
                  <a:gd name="connsiteY7" fmla="*/ 2230227 h 4980924"/>
                  <a:gd name="connsiteX8" fmla="*/ 2699942 w 2963408"/>
                  <a:gd name="connsiteY8" fmla="*/ 2029132 h 4980924"/>
                  <a:gd name="connsiteX9" fmla="*/ 2754062 w 2963408"/>
                  <a:gd name="connsiteY9" fmla="*/ 1800417 h 4980924"/>
                  <a:gd name="connsiteX10" fmla="*/ 2747880 w 2963408"/>
                  <a:gd name="connsiteY10" fmla="*/ 1652127 h 4980924"/>
                  <a:gd name="connsiteX11" fmla="*/ 2527451 w 2963408"/>
                  <a:gd name="connsiteY11" fmla="*/ 1265784 h 4980924"/>
                  <a:gd name="connsiteX12" fmla="*/ 2073638 w 2963408"/>
                  <a:gd name="connsiteY12" fmla="*/ 816179 h 4980924"/>
                  <a:gd name="connsiteX13" fmla="*/ 1887930 w 2963408"/>
                  <a:gd name="connsiteY13" fmla="*/ 620673 h 4980924"/>
                  <a:gd name="connsiteX14" fmla="*/ 1815265 w 2963408"/>
                  <a:gd name="connsiteY14" fmla="*/ 379726 h 4980924"/>
                  <a:gd name="connsiteX15" fmla="*/ 2031486 w 2963408"/>
                  <a:gd name="connsiteY15" fmla="*/ 268262 h 4980924"/>
                  <a:gd name="connsiteX16" fmla="*/ 2222125 w 2963408"/>
                  <a:gd name="connsiteY16" fmla="*/ 399257 h 4980924"/>
                  <a:gd name="connsiteX17" fmla="*/ 2289135 w 2963408"/>
                  <a:gd name="connsiteY17" fmla="*/ 443053 h 4980924"/>
                  <a:gd name="connsiteX18" fmla="*/ 2373835 w 2963408"/>
                  <a:gd name="connsiteY18" fmla="*/ 436149 h 4980924"/>
                  <a:gd name="connsiteX19" fmla="*/ 2369429 w 2963408"/>
                  <a:gd name="connsiteY19" fmla="*/ 360590 h 4980924"/>
                  <a:gd name="connsiteX20" fmla="*/ 1839925 w 2963408"/>
                  <a:gd name="connsiteY20" fmla="*/ 25 h 4980924"/>
                  <a:gd name="connsiteX21" fmla="*/ 1113008 w 2963408"/>
                  <a:gd name="connsiteY21" fmla="*/ 483233 h 4980924"/>
                  <a:gd name="connsiteX22" fmla="*/ 1128923 w 2963408"/>
                  <a:gd name="connsiteY22" fmla="*/ 804736 h 4980924"/>
                  <a:gd name="connsiteX23" fmla="*/ 1048366 w 2963408"/>
                  <a:gd name="connsiteY23" fmla="*/ 1130974 h 4980924"/>
                  <a:gd name="connsiteX24" fmla="*/ 772303 w 2963408"/>
                  <a:gd name="connsiteY24" fmla="*/ 1267954 h 4980924"/>
                  <a:gd name="connsiteX25" fmla="*/ 348871 w 2963408"/>
                  <a:gd name="connsiteY25" fmla="*/ 1745441 h 4980924"/>
                  <a:gd name="connsiteX26" fmla="*/ 274693 w 2963408"/>
                  <a:gd name="connsiteY26" fmla="*/ 2307430 h 4980924"/>
                  <a:gd name="connsiteX27" fmla="*/ 244838 w 2963408"/>
                  <a:gd name="connsiteY27" fmla="*/ 2727377 h 4980924"/>
                  <a:gd name="connsiteX28" fmla="*/ 71493 w 2963408"/>
                  <a:gd name="connsiteY28" fmla="*/ 3167381 h 4980924"/>
                  <a:gd name="connsiteX29" fmla="*/ 11388 w 2963408"/>
                  <a:gd name="connsiteY29" fmla="*/ 3300546 h 4980924"/>
                  <a:gd name="connsiteX30" fmla="*/ 95956 w 2963408"/>
                  <a:gd name="connsiteY30" fmla="*/ 3539914 h 4980924"/>
                  <a:gd name="connsiteX31" fmla="*/ 88131 w 2963408"/>
                  <a:gd name="connsiteY31" fmla="*/ 3584236 h 4980924"/>
                  <a:gd name="connsiteX32" fmla="*/ 45650 w 2963408"/>
                  <a:gd name="connsiteY32" fmla="*/ 3997936 h 4980924"/>
                  <a:gd name="connsiteX33" fmla="*/ 102138 w 2963408"/>
                  <a:gd name="connsiteY33" fmla="*/ 4062907 h 4980924"/>
                  <a:gd name="connsiteX34" fmla="*/ 126995 w 2963408"/>
                  <a:gd name="connsiteY34" fmla="*/ 4091447 h 4980924"/>
                  <a:gd name="connsiteX35" fmla="*/ 102269 w 2963408"/>
                  <a:gd name="connsiteY35" fmla="*/ 4307734 h 4980924"/>
                  <a:gd name="connsiteX36" fmla="*/ 3563 w 2963408"/>
                  <a:gd name="connsiteY36" fmla="*/ 4380070 h 4980924"/>
                  <a:gd name="connsiteX37" fmla="*/ 100888 w 2963408"/>
                  <a:gd name="connsiteY37" fmla="*/ 4397694 h 4980924"/>
                  <a:gd name="connsiteX38" fmla="*/ 99967 w 2963408"/>
                  <a:gd name="connsiteY38" fmla="*/ 4401443 h 4980924"/>
                  <a:gd name="connsiteX39" fmla="*/ 104439 w 2963408"/>
                  <a:gd name="connsiteY39" fmla="*/ 4429259 h 4980924"/>
                  <a:gd name="connsiteX40" fmla="*/ 143896 w 2963408"/>
                  <a:gd name="connsiteY40" fmla="*/ 4584323 h 4980924"/>
                  <a:gd name="connsiteX41" fmla="*/ 178880 w 2963408"/>
                  <a:gd name="connsiteY41" fmla="*/ 4616545 h 4980924"/>
                  <a:gd name="connsiteX42" fmla="*/ 199332 w 2963408"/>
                  <a:gd name="connsiteY42" fmla="*/ 4579062 h 4980924"/>
                  <a:gd name="connsiteX43" fmla="*/ 223597 w 2963408"/>
                  <a:gd name="connsiteY43" fmla="*/ 4532240 h 4980924"/>
                  <a:gd name="connsiteX44" fmla="*/ 236224 w 2963408"/>
                  <a:gd name="connsiteY44" fmla="*/ 4758983 h 4980924"/>
                  <a:gd name="connsiteX45" fmla="*/ 224978 w 2963408"/>
                  <a:gd name="connsiteY45" fmla="*/ 4789561 h 4980924"/>
                  <a:gd name="connsiteX46" fmla="*/ 175000 w 2963408"/>
                  <a:gd name="connsiteY46" fmla="*/ 4890701 h 4980924"/>
                  <a:gd name="connsiteX47" fmla="*/ 188350 w 2963408"/>
                  <a:gd name="connsiteY47" fmla="*/ 4964484 h 4980924"/>
                  <a:gd name="connsiteX48" fmla="*/ 226359 w 2963408"/>
                  <a:gd name="connsiteY48" fmla="*/ 4964484 h 4980924"/>
                  <a:gd name="connsiteX49" fmla="*/ 472369 w 2963408"/>
                  <a:gd name="connsiteY49" fmla="*/ 4858149 h 4980924"/>
                  <a:gd name="connsiteX50" fmla="*/ 472369 w 2963408"/>
                  <a:gd name="connsiteY50" fmla="*/ 4858149 h 4980924"/>
                  <a:gd name="connsiteX51" fmla="*/ 472369 w 2963408"/>
                  <a:gd name="connsiteY51" fmla="*/ 4858149 h 4980924"/>
                  <a:gd name="connsiteX52" fmla="*/ 528003 w 2963408"/>
                  <a:gd name="connsiteY52" fmla="*/ 4884717 h 4980924"/>
                  <a:gd name="connsiteX53" fmla="*/ 576534 w 2963408"/>
                  <a:gd name="connsiteY53" fmla="*/ 4875905 h 4980924"/>
                  <a:gd name="connsiteX54" fmla="*/ 654526 w 2963408"/>
                  <a:gd name="connsiteY54" fmla="*/ 4833818 h 4980924"/>
                  <a:gd name="connsiteX55" fmla="*/ 653276 w 2963408"/>
                  <a:gd name="connsiteY55" fmla="*/ 4830070 h 4980924"/>
                  <a:gd name="connsiteX56" fmla="*/ 663601 w 2963408"/>
                  <a:gd name="connsiteY56" fmla="*/ 4839671 h 4980924"/>
                  <a:gd name="connsiteX57" fmla="*/ 759151 w 2963408"/>
                  <a:gd name="connsiteY57" fmla="*/ 4887808 h 4980924"/>
                  <a:gd name="connsiteX58" fmla="*/ 1232495 w 2963408"/>
                  <a:gd name="connsiteY58" fmla="*/ 4869658 h 4980924"/>
                  <a:gd name="connsiteX59" fmla="*/ 1364806 w 2963408"/>
                  <a:gd name="connsiteY59" fmla="*/ 4633577 h 4980924"/>
                  <a:gd name="connsiteX60" fmla="*/ 1364806 w 2963408"/>
                  <a:gd name="connsiteY60" fmla="*/ 4633577 h 4980924"/>
                  <a:gd name="connsiteX61" fmla="*/ 1809083 w 2963408"/>
                  <a:gd name="connsiteY61" fmla="*/ 4615822 h 4980924"/>
                  <a:gd name="connsiteX62" fmla="*/ 1804151 w 2963408"/>
                  <a:gd name="connsiteY62" fmla="*/ 4638970 h 4980924"/>
                  <a:gd name="connsiteX63" fmla="*/ 1933173 w 2963408"/>
                  <a:gd name="connsiteY63" fmla="*/ 4869263 h 4980924"/>
                  <a:gd name="connsiteX64" fmla="*/ 2194637 w 2963408"/>
                  <a:gd name="connsiteY64" fmla="*/ 4904708 h 4980924"/>
                  <a:gd name="connsiteX65" fmla="*/ 2466623 w 2963408"/>
                  <a:gd name="connsiteY65" fmla="*/ 4869460 h 4980924"/>
                  <a:gd name="connsiteX66" fmla="*/ 2485627 w 2963408"/>
                  <a:gd name="connsiteY66" fmla="*/ 4880048 h 4980924"/>
                  <a:gd name="connsiteX67" fmla="*/ 2556058 w 2963408"/>
                  <a:gd name="connsiteY67" fmla="*/ 4919110 h 4980924"/>
                  <a:gd name="connsiteX68" fmla="*/ 2766491 w 2963408"/>
                  <a:gd name="connsiteY68" fmla="*/ 4980924 h 4980924"/>
                  <a:gd name="connsiteX69" fmla="*/ 2785627 w 2963408"/>
                  <a:gd name="connsiteY69" fmla="*/ 4975269 h 4980924"/>
                  <a:gd name="connsiteX70" fmla="*/ 2793387 w 2963408"/>
                  <a:gd name="connsiteY70" fmla="*/ 4895436 h 4980924"/>
                  <a:gd name="connsiteX71" fmla="*/ 2737556 w 2963408"/>
                  <a:gd name="connsiteY71" fmla="*/ 4701837 h 4980924"/>
                  <a:gd name="connsiteX72" fmla="*/ 2744724 w 2963408"/>
                  <a:gd name="connsiteY72" fmla="*/ 4571039 h 4980924"/>
                  <a:gd name="connsiteX73" fmla="*/ 2756166 w 2963408"/>
                  <a:gd name="connsiteY73" fmla="*/ 4620096 h 4980924"/>
                  <a:gd name="connsiteX74" fmla="*/ 2818179 w 2963408"/>
                  <a:gd name="connsiteY74" fmla="*/ 4610627 h 4980924"/>
                  <a:gd name="connsiteX75" fmla="*/ 2872102 w 2963408"/>
                  <a:gd name="connsiteY75" fmla="*/ 4416370 h 4980924"/>
                  <a:gd name="connsiteX76" fmla="*/ 2853886 w 2963408"/>
                  <a:gd name="connsiteY76" fmla="*/ 4128470 h 4980924"/>
                  <a:gd name="connsiteX77" fmla="*/ 2882361 w 2963408"/>
                  <a:gd name="connsiteY77" fmla="*/ 4068563 h 4980924"/>
                  <a:gd name="connsiteX78" fmla="*/ 2962918 w 2963408"/>
                  <a:gd name="connsiteY78" fmla="*/ 3893508 h 49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63408" h="4980924">
                    <a:moveTo>
                      <a:pt x="2962918" y="3893508"/>
                    </a:moveTo>
                    <a:cubicBezTo>
                      <a:pt x="2956342" y="3854052"/>
                      <a:pt x="2921357" y="3785727"/>
                      <a:pt x="2915241" y="3751794"/>
                    </a:cubicBezTo>
                    <a:cubicBezTo>
                      <a:pt x="2897749" y="3653943"/>
                      <a:pt x="2872431" y="3558722"/>
                      <a:pt x="2812326" y="3476652"/>
                    </a:cubicBezTo>
                    <a:cubicBezTo>
                      <a:pt x="2805816" y="3478428"/>
                      <a:pt x="2799963" y="3481058"/>
                      <a:pt x="2794570" y="3484215"/>
                    </a:cubicBezTo>
                    <a:cubicBezTo>
                      <a:pt x="2800555" y="3477375"/>
                      <a:pt x="2806407" y="3470471"/>
                      <a:pt x="2812326" y="3463500"/>
                    </a:cubicBezTo>
                    <a:cubicBezTo>
                      <a:pt x="2909849" y="3285289"/>
                      <a:pt x="2918332" y="3099450"/>
                      <a:pt x="2855860" y="2909402"/>
                    </a:cubicBezTo>
                    <a:cubicBezTo>
                      <a:pt x="2825741" y="2817798"/>
                      <a:pt x="2777670" y="2733558"/>
                      <a:pt x="2735320" y="2647149"/>
                    </a:cubicBezTo>
                    <a:cubicBezTo>
                      <a:pt x="2670612" y="2515168"/>
                      <a:pt x="2633523" y="2378386"/>
                      <a:pt x="2659301" y="2230227"/>
                    </a:cubicBezTo>
                    <a:cubicBezTo>
                      <a:pt x="2671007" y="2162889"/>
                      <a:pt x="2680148" y="2095287"/>
                      <a:pt x="2699942" y="2029132"/>
                    </a:cubicBezTo>
                    <a:cubicBezTo>
                      <a:pt x="2722431" y="1954230"/>
                      <a:pt x="2736372" y="1876765"/>
                      <a:pt x="2754062" y="1800417"/>
                    </a:cubicBezTo>
                    <a:cubicBezTo>
                      <a:pt x="2763203" y="1750504"/>
                      <a:pt x="2760901" y="1701118"/>
                      <a:pt x="2747880" y="1652127"/>
                    </a:cubicBezTo>
                    <a:cubicBezTo>
                      <a:pt x="2718222" y="1498378"/>
                      <a:pt x="2626421" y="1379681"/>
                      <a:pt x="2527451" y="1265784"/>
                    </a:cubicBezTo>
                    <a:cubicBezTo>
                      <a:pt x="2387447" y="1104736"/>
                      <a:pt x="2221534" y="969532"/>
                      <a:pt x="2073638" y="816179"/>
                    </a:cubicBezTo>
                    <a:cubicBezTo>
                      <a:pt x="2011231" y="751470"/>
                      <a:pt x="1943630" y="691694"/>
                      <a:pt x="1887930" y="620673"/>
                    </a:cubicBezTo>
                    <a:cubicBezTo>
                      <a:pt x="1832231" y="549717"/>
                      <a:pt x="1792051" y="470673"/>
                      <a:pt x="1815265" y="379726"/>
                    </a:cubicBezTo>
                    <a:cubicBezTo>
                      <a:pt x="1852682" y="233277"/>
                      <a:pt x="1912722" y="198096"/>
                      <a:pt x="2031486" y="268262"/>
                    </a:cubicBezTo>
                    <a:cubicBezTo>
                      <a:pt x="2098167" y="307653"/>
                      <a:pt x="2166821" y="343229"/>
                      <a:pt x="2222125" y="399257"/>
                    </a:cubicBezTo>
                    <a:cubicBezTo>
                      <a:pt x="2240933" y="418328"/>
                      <a:pt x="2262765" y="434702"/>
                      <a:pt x="2289135" y="443053"/>
                    </a:cubicBezTo>
                    <a:cubicBezTo>
                      <a:pt x="2318399" y="452326"/>
                      <a:pt x="2349832" y="461664"/>
                      <a:pt x="2373835" y="436149"/>
                    </a:cubicBezTo>
                    <a:cubicBezTo>
                      <a:pt x="2396259" y="412343"/>
                      <a:pt x="2379096" y="384592"/>
                      <a:pt x="2369429" y="360590"/>
                    </a:cubicBezTo>
                    <a:cubicBezTo>
                      <a:pt x="2284860" y="149893"/>
                      <a:pt x="2067654" y="2063"/>
                      <a:pt x="1839925" y="25"/>
                    </a:cubicBezTo>
                    <a:cubicBezTo>
                      <a:pt x="1533284" y="-2671"/>
                      <a:pt x="1226182" y="214470"/>
                      <a:pt x="1113008" y="483233"/>
                    </a:cubicBezTo>
                    <a:cubicBezTo>
                      <a:pt x="1067765" y="590686"/>
                      <a:pt x="1060071" y="699717"/>
                      <a:pt x="1128923" y="804736"/>
                    </a:cubicBezTo>
                    <a:cubicBezTo>
                      <a:pt x="1219343" y="942833"/>
                      <a:pt x="1193171" y="1051404"/>
                      <a:pt x="1048366" y="1130974"/>
                    </a:cubicBezTo>
                    <a:cubicBezTo>
                      <a:pt x="958405" y="1180426"/>
                      <a:pt x="865354" y="1224354"/>
                      <a:pt x="772303" y="1267954"/>
                    </a:cubicBezTo>
                    <a:cubicBezTo>
                      <a:pt x="562066" y="1366397"/>
                      <a:pt x="413514" y="1516528"/>
                      <a:pt x="348871" y="1745441"/>
                    </a:cubicBezTo>
                    <a:cubicBezTo>
                      <a:pt x="296789" y="1929768"/>
                      <a:pt x="280612" y="2117777"/>
                      <a:pt x="274693" y="2307430"/>
                    </a:cubicBezTo>
                    <a:cubicBezTo>
                      <a:pt x="270287" y="2447895"/>
                      <a:pt x="268643" y="2588688"/>
                      <a:pt x="244838" y="2727377"/>
                    </a:cubicBezTo>
                    <a:cubicBezTo>
                      <a:pt x="217679" y="2885531"/>
                      <a:pt x="175723" y="3038687"/>
                      <a:pt x="71493" y="3167381"/>
                    </a:cubicBezTo>
                    <a:cubicBezTo>
                      <a:pt x="40323" y="3205850"/>
                      <a:pt x="23553" y="3252869"/>
                      <a:pt x="11388" y="3300546"/>
                    </a:cubicBezTo>
                    <a:cubicBezTo>
                      <a:pt x="-18533" y="3418126"/>
                      <a:pt x="10796" y="3499603"/>
                      <a:pt x="95956" y="3539914"/>
                    </a:cubicBezTo>
                    <a:cubicBezTo>
                      <a:pt x="110621" y="3541097"/>
                      <a:pt x="91353" y="3574044"/>
                      <a:pt x="88131" y="3584236"/>
                    </a:cubicBezTo>
                    <a:cubicBezTo>
                      <a:pt x="45321" y="3719243"/>
                      <a:pt x="14282" y="3855564"/>
                      <a:pt x="45650" y="3997936"/>
                    </a:cubicBezTo>
                    <a:cubicBezTo>
                      <a:pt x="52422" y="4028778"/>
                      <a:pt x="56500" y="4071522"/>
                      <a:pt x="102138" y="4062907"/>
                    </a:cubicBezTo>
                    <a:cubicBezTo>
                      <a:pt x="138240" y="4056134"/>
                      <a:pt x="129757" y="4070996"/>
                      <a:pt x="126995" y="4091447"/>
                    </a:cubicBezTo>
                    <a:cubicBezTo>
                      <a:pt x="117328" y="4163389"/>
                      <a:pt x="100428" y="4234608"/>
                      <a:pt x="102269" y="4307734"/>
                    </a:cubicBezTo>
                    <a:cubicBezTo>
                      <a:pt x="10139" y="4327594"/>
                      <a:pt x="-3013" y="4353832"/>
                      <a:pt x="3563" y="4380070"/>
                    </a:cubicBezTo>
                    <a:cubicBezTo>
                      <a:pt x="10994" y="4409860"/>
                      <a:pt x="49069" y="4412622"/>
                      <a:pt x="100888" y="4397694"/>
                    </a:cubicBezTo>
                    <a:cubicBezTo>
                      <a:pt x="100625" y="4398878"/>
                      <a:pt x="100362" y="4400127"/>
                      <a:pt x="99967" y="4401443"/>
                    </a:cubicBezTo>
                    <a:cubicBezTo>
                      <a:pt x="101480" y="4410715"/>
                      <a:pt x="103124" y="4419987"/>
                      <a:pt x="104439" y="4429259"/>
                    </a:cubicBezTo>
                    <a:cubicBezTo>
                      <a:pt x="111870" y="4482394"/>
                      <a:pt x="125022" y="4534213"/>
                      <a:pt x="143896" y="4584323"/>
                    </a:cubicBezTo>
                    <a:cubicBezTo>
                      <a:pt x="149419" y="4599053"/>
                      <a:pt x="156456" y="4619570"/>
                      <a:pt x="178880" y="4616545"/>
                    </a:cubicBezTo>
                    <a:cubicBezTo>
                      <a:pt x="200384" y="4613652"/>
                      <a:pt x="196306" y="4593858"/>
                      <a:pt x="199332" y="4579062"/>
                    </a:cubicBezTo>
                    <a:cubicBezTo>
                      <a:pt x="202159" y="4565384"/>
                      <a:pt x="197161" y="4548352"/>
                      <a:pt x="223597" y="4532240"/>
                    </a:cubicBezTo>
                    <a:cubicBezTo>
                      <a:pt x="219915" y="4613520"/>
                      <a:pt x="243062" y="4684871"/>
                      <a:pt x="236224" y="4758983"/>
                    </a:cubicBezTo>
                    <a:cubicBezTo>
                      <a:pt x="235237" y="4769439"/>
                      <a:pt x="229647" y="4779763"/>
                      <a:pt x="224978" y="4789561"/>
                    </a:cubicBezTo>
                    <a:cubicBezTo>
                      <a:pt x="208735" y="4823494"/>
                      <a:pt x="193216" y="4857887"/>
                      <a:pt x="175000" y="4890701"/>
                    </a:cubicBezTo>
                    <a:cubicBezTo>
                      <a:pt x="158626" y="4920162"/>
                      <a:pt x="159415" y="4944296"/>
                      <a:pt x="188350" y="4964484"/>
                    </a:cubicBezTo>
                    <a:cubicBezTo>
                      <a:pt x="201042" y="4964484"/>
                      <a:pt x="213667" y="4964484"/>
                      <a:pt x="226359" y="4964484"/>
                    </a:cubicBezTo>
                    <a:cubicBezTo>
                      <a:pt x="310007" y="4932788"/>
                      <a:pt x="392733" y="4899052"/>
                      <a:pt x="472369" y="4858149"/>
                    </a:cubicBezTo>
                    <a:cubicBezTo>
                      <a:pt x="472369" y="4858149"/>
                      <a:pt x="472369" y="4858149"/>
                      <a:pt x="472369" y="4858149"/>
                    </a:cubicBezTo>
                    <a:cubicBezTo>
                      <a:pt x="472369" y="4858149"/>
                      <a:pt x="472369" y="4858149"/>
                      <a:pt x="472369" y="4858149"/>
                    </a:cubicBezTo>
                    <a:cubicBezTo>
                      <a:pt x="479208" y="4891490"/>
                      <a:pt x="498477" y="4898066"/>
                      <a:pt x="528003" y="4884717"/>
                    </a:cubicBezTo>
                    <a:cubicBezTo>
                      <a:pt x="543391" y="4877746"/>
                      <a:pt x="560817" y="4863213"/>
                      <a:pt x="576534" y="4875905"/>
                    </a:cubicBezTo>
                    <a:cubicBezTo>
                      <a:pt x="629800" y="4918912"/>
                      <a:pt x="643084" y="4888005"/>
                      <a:pt x="654526" y="4833818"/>
                    </a:cubicBezTo>
                    <a:cubicBezTo>
                      <a:pt x="654000" y="4832503"/>
                      <a:pt x="653605" y="4831253"/>
                      <a:pt x="653276" y="4830070"/>
                    </a:cubicBezTo>
                    <a:cubicBezTo>
                      <a:pt x="656236" y="4833423"/>
                      <a:pt x="659590" y="4836646"/>
                      <a:pt x="663601" y="4839671"/>
                    </a:cubicBezTo>
                    <a:cubicBezTo>
                      <a:pt x="689379" y="4867751"/>
                      <a:pt x="723772" y="4880639"/>
                      <a:pt x="759151" y="4887808"/>
                    </a:cubicBezTo>
                    <a:cubicBezTo>
                      <a:pt x="918226" y="4920030"/>
                      <a:pt x="1076972" y="4912270"/>
                      <a:pt x="1232495" y="4869658"/>
                    </a:cubicBezTo>
                    <a:cubicBezTo>
                      <a:pt x="1361320" y="4834344"/>
                      <a:pt x="1396897" y="4764638"/>
                      <a:pt x="1364806" y="4633577"/>
                    </a:cubicBezTo>
                    <a:lnTo>
                      <a:pt x="1364806" y="4633577"/>
                    </a:lnTo>
                    <a:cubicBezTo>
                      <a:pt x="1511649" y="4596620"/>
                      <a:pt x="1660728" y="4614507"/>
                      <a:pt x="1809083" y="4615822"/>
                    </a:cubicBezTo>
                    <a:cubicBezTo>
                      <a:pt x="1807439" y="4623516"/>
                      <a:pt x="1805927" y="4631276"/>
                      <a:pt x="1804151" y="4638970"/>
                    </a:cubicBezTo>
                    <a:cubicBezTo>
                      <a:pt x="1774427" y="4766545"/>
                      <a:pt x="1808097" y="4827637"/>
                      <a:pt x="1933173" y="4869263"/>
                    </a:cubicBezTo>
                    <a:cubicBezTo>
                      <a:pt x="2017873" y="4897474"/>
                      <a:pt x="2106453" y="4903459"/>
                      <a:pt x="2194637" y="4904708"/>
                    </a:cubicBezTo>
                    <a:cubicBezTo>
                      <a:pt x="2286834" y="4906023"/>
                      <a:pt x="2380411" y="4909377"/>
                      <a:pt x="2466623" y="4869460"/>
                    </a:cubicBezTo>
                    <a:cubicBezTo>
                      <a:pt x="2472936" y="4873011"/>
                      <a:pt x="2479249" y="4876562"/>
                      <a:pt x="2485627" y="4880048"/>
                    </a:cubicBezTo>
                    <a:cubicBezTo>
                      <a:pt x="2510156" y="4891161"/>
                      <a:pt x="2531989" y="4907207"/>
                      <a:pt x="2556058" y="4919110"/>
                    </a:cubicBezTo>
                    <a:cubicBezTo>
                      <a:pt x="2623199" y="4948899"/>
                      <a:pt x="2691129" y="4976190"/>
                      <a:pt x="2766491" y="4980924"/>
                    </a:cubicBezTo>
                    <a:cubicBezTo>
                      <a:pt x="2773067" y="4978952"/>
                      <a:pt x="2779051" y="4977176"/>
                      <a:pt x="2785627" y="4975269"/>
                    </a:cubicBezTo>
                    <a:cubicBezTo>
                      <a:pt x="2815417" y="4952319"/>
                      <a:pt x="2807592" y="4925554"/>
                      <a:pt x="2793387" y="4895436"/>
                    </a:cubicBezTo>
                    <a:cubicBezTo>
                      <a:pt x="2764386" y="4834147"/>
                      <a:pt x="2721840" y="4776212"/>
                      <a:pt x="2737556" y="4701837"/>
                    </a:cubicBezTo>
                    <a:cubicBezTo>
                      <a:pt x="2740515" y="4660013"/>
                      <a:pt x="2731967" y="4617334"/>
                      <a:pt x="2744724" y="4571039"/>
                    </a:cubicBezTo>
                    <a:cubicBezTo>
                      <a:pt x="2754588" y="4590044"/>
                      <a:pt x="2748867" y="4606550"/>
                      <a:pt x="2756166" y="4620096"/>
                    </a:cubicBezTo>
                    <a:cubicBezTo>
                      <a:pt x="2782536" y="4655213"/>
                      <a:pt x="2803119" y="4634958"/>
                      <a:pt x="2818179" y="4610627"/>
                    </a:cubicBezTo>
                    <a:cubicBezTo>
                      <a:pt x="2854741" y="4551442"/>
                      <a:pt x="2870129" y="4484959"/>
                      <a:pt x="2872102" y="4416370"/>
                    </a:cubicBezTo>
                    <a:cubicBezTo>
                      <a:pt x="2874864" y="4320031"/>
                      <a:pt x="2876574" y="4223495"/>
                      <a:pt x="2853886" y="4128470"/>
                    </a:cubicBezTo>
                    <a:cubicBezTo>
                      <a:pt x="2847705" y="4102495"/>
                      <a:pt x="2849283" y="4080334"/>
                      <a:pt x="2882361" y="4068563"/>
                    </a:cubicBezTo>
                    <a:cubicBezTo>
                      <a:pt x="2908205" y="4059619"/>
                      <a:pt x="2969494" y="3992149"/>
                      <a:pt x="2962918" y="389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F3846D8A-06D0-489C-BC9B-D3EAA2FC7B4D}"/>
                  </a:ext>
                </a:extLst>
              </p:cNvPr>
              <p:cNvSpPr/>
              <p:nvPr/>
            </p:nvSpPr>
            <p:spPr>
              <a:xfrm>
                <a:off x="9256817" y="4929725"/>
                <a:ext cx="2930543" cy="1838790"/>
              </a:xfrm>
              <a:custGeom>
                <a:avLst/>
                <a:gdLst>
                  <a:gd name="connsiteX0" fmla="*/ 2930053 w 2930543"/>
                  <a:gd name="connsiteY0" fmla="*/ 751178 h 1838790"/>
                  <a:gd name="connsiteX1" fmla="*/ 2882377 w 2930543"/>
                  <a:gd name="connsiteY1" fmla="*/ 609464 h 1838790"/>
                  <a:gd name="connsiteX2" fmla="*/ 2779461 w 2930543"/>
                  <a:gd name="connsiteY2" fmla="*/ 334321 h 1838790"/>
                  <a:gd name="connsiteX3" fmla="*/ 2702785 w 2930543"/>
                  <a:gd name="connsiteY3" fmla="*/ 395742 h 1838790"/>
                  <a:gd name="connsiteX4" fmla="*/ 2519313 w 2930543"/>
                  <a:gd name="connsiteY4" fmla="*/ 385812 h 1838790"/>
                  <a:gd name="connsiteX5" fmla="*/ 1887749 w 2930543"/>
                  <a:gd name="connsiteY5" fmla="*/ 38597 h 1838790"/>
                  <a:gd name="connsiteX6" fmla="*/ 1835140 w 2930543"/>
                  <a:gd name="connsiteY6" fmla="*/ 43068 h 1838790"/>
                  <a:gd name="connsiteX7" fmla="*/ 1836982 w 2930543"/>
                  <a:gd name="connsiteY7" fmla="*/ 57075 h 1838790"/>
                  <a:gd name="connsiteX8" fmla="*/ 1671396 w 2930543"/>
                  <a:gd name="connsiteY8" fmla="*/ 415404 h 1838790"/>
                  <a:gd name="connsiteX9" fmla="*/ 1185821 w 2930543"/>
                  <a:gd name="connsiteY9" fmla="*/ 376540 h 1838790"/>
                  <a:gd name="connsiteX10" fmla="*/ 1067715 w 2930543"/>
                  <a:gd name="connsiteY10" fmla="*/ 102910 h 1838790"/>
                  <a:gd name="connsiteX11" fmla="*/ 1096453 w 2930543"/>
                  <a:gd name="connsiteY11" fmla="*/ 9859 h 1838790"/>
                  <a:gd name="connsiteX12" fmla="*/ 1022998 w 2930543"/>
                  <a:gd name="connsiteY12" fmla="*/ 5256 h 1838790"/>
                  <a:gd name="connsiteX13" fmla="*/ 551693 w 2930543"/>
                  <a:gd name="connsiteY13" fmla="*/ 131713 h 1838790"/>
                  <a:gd name="connsiteX14" fmla="*/ 221377 w 2930543"/>
                  <a:gd name="connsiteY14" fmla="*/ 331099 h 1838790"/>
                  <a:gd name="connsiteX15" fmla="*/ 69404 w 2930543"/>
                  <a:gd name="connsiteY15" fmla="*/ 402713 h 1838790"/>
                  <a:gd name="connsiteX16" fmla="*/ 55267 w 2930543"/>
                  <a:gd name="connsiteY16" fmla="*/ 441971 h 1838790"/>
                  <a:gd name="connsiteX17" fmla="*/ 12785 w 2930543"/>
                  <a:gd name="connsiteY17" fmla="*/ 855671 h 1838790"/>
                  <a:gd name="connsiteX18" fmla="*/ 69273 w 2930543"/>
                  <a:gd name="connsiteY18" fmla="*/ 920643 h 1838790"/>
                  <a:gd name="connsiteX19" fmla="*/ 94130 w 2930543"/>
                  <a:gd name="connsiteY19" fmla="*/ 949182 h 1838790"/>
                  <a:gd name="connsiteX20" fmla="*/ 69931 w 2930543"/>
                  <a:gd name="connsiteY20" fmla="*/ 1178489 h 1838790"/>
                  <a:gd name="connsiteX21" fmla="*/ 67169 w 2930543"/>
                  <a:gd name="connsiteY21" fmla="*/ 1259178 h 1838790"/>
                  <a:gd name="connsiteX22" fmla="*/ 71641 w 2930543"/>
                  <a:gd name="connsiteY22" fmla="*/ 1286994 h 1838790"/>
                  <a:gd name="connsiteX23" fmla="*/ 111097 w 2930543"/>
                  <a:gd name="connsiteY23" fmla="*/ 1442058 h 1838790"/>
                  <a:gd name="connsiteX24" fmla="*/ 146081 w 2930543"/>
                  <a:gd name="connsiteY24" fmla="*/ 1474280 h 1838790"/>
                  <a:gd name="connsiteX25" fmla="*/ 166533 w 2930543"/>
                  <a:gd name="connsiteY25" fmla="*/ 1436797 h 1838790"/>
                  <a:gd name="connsiteX26" fmla="*/ 190799 w 2930543"/>
                  <a:gd name="connsiteY26" fmla="*/ 1389975 h 1838790"/>
                  <a:gd name="connsiteX27" fmla="*/ 203424 w 2930543"/>
                  <a:gd name="connsiteY27" fmla="*/ 1616718 h 1838790"/>
                  <a:gd name="connsiteX28" fmla="*/ 192180 w 2930543"/>
                  <a:gd name="connsiteY28" fmla="*/ 1647296 h 1838790"/>
                  <a:gd name="connsiteX29" fmla="*/ 142202 w 2930543"/>
                  <a:gd name="connsiteY29" fmla="*/ 1748436 h 1838790"/>
                  <a:gd name="connsiteX30" fmla="*/ 155551 w 2930543"/>
                  <a:gd name="connsiteY30" fmla="*/ 1822219 h 1838790"/>
                  <a:gd name="connsiteX31" fmla="*/ 193560 w 2930543"/>
                  <a:gd name="connsiteY31" fmla="*/ 1822219 h 1838790"/>
                  <a:gd name="connsiteX32" fmla="*/ 439571 w 2930543"/>
                  <a:gd name="connsiteY32" fmla="*/ 1715885 h 1838790"/>
                  <a:gd name="connsiteX33" fmla="*/ 694064 w 2930543"/>
                  <a:gd name="connsiteY33" fmla="*/ 1560032 h 1838790"/>
                  <a:gd name="connsiteX34" fmla="*/ 771793 w 2930543"/>
                  <a:gd name="connsiteY34" fmla="*/ 1525836 h 1838790"/>
                  <a:gd name="connsiteX35" fmla="*/ 753182 w 2930543"/>
                  <a:gd name="connsiteY35" fmla="*/ 1585547 h 1838790"/>
                  <a:gd name="connsiteX36" fmla="*/ 854059 w 2930543"/>
                  <a:gd name="connsiteY36" fmla="*/ 1640457 h 1838790"/>
                  <a:gd name="connsiteX37" fmla="*/ 929289 w 2930543"/>
                  <a:gd name="connsiteY37" fmla="*/ 1568909 h 1838790"/>
                  <a:gd name="connsiteX38" fmla="*/ 1094020 w 2930543"/>
                  <a:gd name="connsiteY38" fmla="*/ 1291597 h 1838790"/>
                  <a:gd name="connsiteX39" fmla="*/ 1105001 w 2930543"/>
                  <a:gd name="connsiteY39" fmla="*/ 1325727 h 1838790"/>
                  <a:gd name="connsiteX40" fmla="*/ 1172998 w 2930543"/>
                  <a:gd name="connsiteY40" fmla="*/ 1353610 h 1838790"/>
                  <a:gd name="connsiteX41" fmla="*/ 1269666 w 2930543"/>
                  <a:gd name="connsiteY41" fmla="*/ 1189932 h 1838790"/>
                  <a:gd name="connsiteX42" fmla="*/ 1344041 w 2930543"/>
                  <a:gd name="connsiteY42" fmla="*/ 1007775 h 1838790"/>
                  <a:gd name="connsiteX43" fmla="*/ 1507061 w 2930543"/>
                  <a:gd name="connsiteY43" fmla="*/ 1130550 h 1838790"/>
                  <a:gd name="connsiteX44" fmla="*/ 1619380 w 2930543"/>
                  <a:gd name="connsiteY44" fmla="*/ 1204004 h 1838790"/>
                  <a:gd name="connsiteX45" fmla="*/ 1704212 w 2930543"/>
                  <a:gd name="connsiteY45" fmla="*/ 1332961 h 1838790"/>
                  <a:gd name="connsiteX46" fmla="*/ 1789108 w 2930543"/>
                  <a:gd name="connsiteY46" fmla="*/ 1316389 h 1838790"/>
                  <a:gd name="connsiteX47" fmla="*/ 1801339 w 2930543"/>
                  <a:gd name="connsiteY47" fmla="*/ 1286008 h 1838790"/>
                  <a:gd name="connsiteX48" fmla="*/ 1922207 w 2930543"/>
                  <a:gd name="connsiteY48" fmla="*/ 1509265 h 1838790"/>
                  <a:gd name="connsiteX49" fmla="*/ 1941015 w 2930543"/>
                  <a:gd name="connsiteY49" fmla="*/ 1536555 h 1838790"/>
                  <a:gd name="connsiteX50" fmla="*/ 2055306 w 2930543"/>
                  <a:gd name="connsiteY50" fmla="*/ 1647296 h 1838790"/>
                  <a:gd name="connsiteX51" fmla="*/ 2143228 w 2930543"/>
                  <a:gd name="connsiteY51" fmla="*/ 1587980 h 1838790"/>
                  <a:gd name="connsiteX52" fmla="*/ 2128893 w 2930543"/>
                  <a:gd name="connsiteY52" fmla="*/ 1530374 h 1838790"/>
                  <a:gd name="connsiteX53" fmla="*/ 2452895 w 2930543"/>
                  <a:gd name="connsiteY53" fmla="*/ 1737914 h 1838790"/>
                  <a:gd name="connsiteX54" fmla="*/ 2523324 w 2930543"/>
                  <a:gd name="connsiteY54" fmla="*/ 1776976 h 1838790"/>
                  <a:gd name="connsiteX55" fmla="*/ 2733758 w 2930543"/>
                  <a:gd name="connsiteY55" fmla="*/ 1838791 h 1838790"/>
                  <a:gd name="connsiteX56" fmla="*/ 2752894 w 2930543"/>
                  <a:gd name="connsiteY56" fmla="*/ 1833135 h 1838790"/>
                  <a:gd name="connsiteX57" fmla="*/ 2760654 w 2930543"/>
                  <a:gd name="connsiteY57" fmla="*/ 1753302 h 1838790"/>
                  <a:gd name="connsiteX58" fmla="*/ 2704823 w 2930543"/>
                  <a:gd name="connsiteY58" fmla="*/ 1559703 h 1838790"/>
                  <a:gd name="connsiteX59" fmla="*/ 2711992 w 2930543"/>
                  <a:gd name="connsiteY59" fmla="*/ 1428905 h 1838790"/>
                  <a:gd name="connsiteX60" fmla="*/ 2723434 w 2930543"/>
                  <a:gd name="connsiteY60" fmla="*/ 1477963 h 1838790"/>
                  <a:gd name="connsiteX61" fmla="*/ 2785446 w 2930543"/>
                  <a:gd name="connsiteY61" fmla="*/ 1468493 h 1838790"/>
                  <a:gd name="connsiteX62" fmla="*/ 2839370 w 2930543"/>
                  <a:gd name="connsiteY62" fmla="*/ 1274237 h 1838790"/>
                  <a:gd name="connsiteX63" fmla="*/ 2821154 w 2930543"/>
                  <a:gd name="connsiteY63" fmla="*/ 986337 h 1838790"/>
                  <a:gd name="connsiteX64" fmla="*/ 2849628 w 2930543"/>
                  <a:gd name="connsiteY64" fmla="*/ 926429 h 1838790"/>
                  <a:gd name="connsiteX65" fmla="*/ 2930053 w 2930543"/>
                  <a:gd name="connsiteY65" fmla="*/ 751178 h 183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930543" h="1838790">
                    <a:moveTo>
                      <a:pt x="2930053" y="751178"/>
                    </a:moveTo>
                    <a:cubicBezTo>
                      <a:pt x="2923477" y="711721"/>
                      <a:pt x="2888493" y="643396"/>
                      <a:pt x="2882377" y="609464"/>
                    </a:cubicBezTo>
                    <a:cubicBezTo>
                      <a:pt x="2864885" y="511612"/>
                      <a:pt x="2839566" y="416391"/>
                      <a:pt x="2779461" y="334321"/>
                    </a:cubicBezTo>
                    <a:cubicBezTo>
                      <a:pt x="2745134" y="343725"/>
                      <a:pt x="2728958" y="375948"/>
                      <a:pt x="2702785" y="395742"/>
                    </a:cubicBezTo>
                    <a:cubicBezTo>
                      <a:pt x="2630251" y="450520"/>
                      <a:pt x="2580799" y="450849"/>
                      <a:pt x="2519313" y="385812"/>
                    </a:cubicBezTo>
                    <a:cubicBezTo>
                      <a:pt x="2345705" y="202209"/>
                      <a:pt x="2126788" y="102450"/>
                      <a:pt x="1887749" y="38597"/>
                    </a:cubicBezTo>
                    <a:cubicBezTo>
                      <a:pt x="1870519" y="33993"/>
                      <a:pt x="1851120" y="23932"/>
                      <a:pt x="1835140" y="43068"/>
                    </a:cubicBezTo>
                    <a:cubicBezTo>
                      <a:pt x="1835074" y="47803"/>
                      <a:pt x="1835535" y="52538"/>
                      <a:pt x="1836982" y="57075"/>
                    </a:cubicBezTo>
                    <a:cubicBezTo>
                      <a:pt x="1893996" y="234760"/>
                      <a:pt x="1801208" y="354378"/>
                      <a:pt x="1671396" y="415404"/>
                    </a:cubicBezTo>
                    <a:cubicBezTo>
                      <a:pt x="1505089" y="493594"/>
                      <a:pt x="1338188" y="483861"/>
                      <a:pt x="1185821" y="376540"/>
                    </a:cubicBezTo>
                    <a:cubicBezTo>
                      <a:pt x="1093625" y="311634"/>
                      <a:pt x="1045948" y="222002"/>
                      <a:pt x="1067715" y="102910"/>
                    </a:cubicBezTo>
                    <a:cubicBezTo>
                      <a:pt x="1073765" y="69899"/>
                      <a:pt x="1096124" y="43529"/>
                      <a:pt x="1096453" y="9859"/>
                    </a:cubicBezTo>
                    <a:cubicBezTo>
                      <a:pt x="1072911" y="-6186"/>
                      <a:pt x="1047855" y="1245"/>
                      <a:pt x="1022998" y="5256"/>
                    </a:cubicBezTo>
                    <a:cubicBezTo>
                      <a:pt x="861490" y="31100"/>
                      <a:pt x="705178" y="76606"/>
                      <a:pt x="551693" y="131713"/>
                    </a:cubicBezTo>
                    <a:cubicBezTo>
                      <a:pt x="428523" y="175905"/>
                      <a:pt x="315021" y="236996"/>
                      <a:pt x="221377" y="331099"/>
                    </a:cubicBezTo>
                    <a:cubicBezTo>
                      <a:pt x="187313" y="365295"/>
                      <a:pt x="78414" y="391994"/>
                      <a:pt x="69404" y="402713"/>
                    </a:cubicBezTo>
                    <a:cubicBezTo>
                      <a:pt x="66840" y="413103"/>
                      <a:pt x="58489" y="431779"/>
                      <a:pt x="55267" y="441971"/>
                    </a:cubicBezTo>
                    <a:cubicBezTo>
                      <a:pt x="12456" y="576978"/>
                      <a:pt x="-18583" y="713299"/>
                      <a:pt x="12785" y="855671"/>
                    </a:cubicBezTo>
                    <a:cubicBezTo>
                      <a:pt x="19558" y="886513"/>
                      <a:pt x="23635" y="929257"/>
                      <a:pt x="69273" y="920643"/>
                    </a:cubicBezTo>
                    <a:cubicBezTo>
                      <a:pt x="105376" y="913869"/>
                      <a:pt x="96893" y="928731"/>
                      <a:pt x="94130" y="949182"/>
                    </a:cubicBezTo>
                    <a:cubicBezTo>
                      <a:pt x="83872" y="1025399"/>
                      <a:pt x="65525" y="1100760"/>
                      <a:pt x="69931" y="1178489"/>
                    </a:cubicBezTo>
                    <a:cubicBezTo>
                      <a:pt x="69404" y="1237805"/>
                      <a:pt x="71838" y="1240896"/>
                      <a:pt x="67169" y="1259178"/>
                    </a:cubicBezTo>
                    <a:cubicBezTo>
                      <a:pt x="68681" y="1268450"/>
                      <a:pt x="70325" y="1277722"/>
                      <a:pt x="71641" y="1286994"/>
                    </a:cubicBezTo>
                    <a:cubicBezTo>
                      <a:pt x="79072" y="1340129"/>
                      <a:pt x="92224" y="1391948"/>
                      <a:pt x="111097" y="1442058"/>
                    </a:cubicBezTo>
                    <a:cubicBezTo>
                      <a:pt x="116621" y="1456788"/>
                      <a:pt x="123657" y="1477305"/>
                      <a:pt x="146081" y="1474280"/>
                    </a:cubicBezTo>
                    <a:cubicBezTo>
                      <a:pt x="167585" y="1471387"/>
                      <a:pt x="163508" y="1451593"/>
                      <a:pt x="166533" y="1436797"/>
                    </a:cubicBezTo>
                    <a:cubicBezTo>
                      <a:pt x="169361" y="1423119"/>
                      <a:pt x="164363" y="1406087"/>
                      <a:pt x="190799" y="1389975"/>
                    </a:cubicBezTo>
                    <a:cubicBezTo>
                      <a:pt x="187116" y="1471255"/>
                      <a:pt x="210264" y="1542605"/>
                      <a:pt x="203424" y="1616718"/>
                    </a:cubicBezTo>
                    <a:cubicBezTo>
                      <a:pt x="202438" y="1627174"/>
                      <a:pt x="196848" y="1637498"/>
                      <a:pt x="192180" y="1647296"/>
                    </a:cubicBezTo>
                    <a:cubicBezTo>
                      <a:pt x="175937" y="1681229"/>
                      <a:pt x="160418" y="1715621"/>
                      <a:pt x="142202" y="1748436"/>
                    </a:cubicBezTo>
                    <a:cubicBezTo>
                      <a:pt x="125827" y="1777897"/>
                      <a:pt x="126617" y="1802031"/>
                      <a:pt x="155551" y="1822219"/>
                    </a:cubicBezTo>
                    <a:cubicBezTo>
                      <a:pt x="168243" y="1822219"/>
                      <a:pt x="180869" y="1822219"/>
                      <a:pt x="193560" y="1822219"/>
                    </a:cubicBezTo>
                    <a:cubicBezTo>
                      <a:pt x="277208" y="1790523"/>
                      <a:pt x="359935" y="1756787"/>
                      <a:pt x="439571" y="1715885"/>
                    </a:cubicBezTo>
                    <a:cubicBezTo>
                      <a:pt x="477580" y="1691487"/>
                      <a:pt x="675190" y="1569764"/>
                      <a:pt x="694064" y="1560032"/>
                    </a:cubicBezTo>
                    <a:cubicBezTo>
                      <a:pt x="716356" y="1545236"/>
                      <a:pt x="745225" y="1536818"/>
                      <a:pt x="771793" y="1525836"/>
                    </a:cubicBezTo>
                    <a:cubicBezTo>
                      <a:pt x="764428" y="1546354"/>
                      <a:pt x="756602" y="1565293"/>
                      <a:pt x="753182" y="1585547"/>
                    </a:cubicBezTo>
                    <a:cubicBezTo>
                      <a:pt x="756997" y="1652557"/>
                      <a:pt x="797308" y="1674455"/>
                      <a:pt x="854059" y="1640457"/>
                    </a:cubicBezTo>
                    <a:cubicBezTo>
                      <a:pt x="884507" y="1622242"/>
                      <a:pt x="903774" y="1592320"/>
                      <a:pt x="929289" y="1568909"/>
                    </a:cubicBezTo>
                    <a:cubicBezTo>
                      <a:pt x="995970" y="1484144"/>
                      <a:pt x="1050552" y="1392211"/>
                      <a:pt x="1094020" y="1291597"/>
                    </a:cubicBezTo>
                    <a:cubicBezTo>
                      <a:pt x="1099741" y="1304355"/>
                      <a:pt x="1101516" y="1315337"/>
                      <a:pt x="1105001" y="1325727"/>
                    </a:cubicBezTo>
                    <a:cubicBezTo>
                      <a:pt x="1116575" y="1360317"/>
                      <a:pt x="1145641" y="1375968"/>
                      <a:pt x="1172998" y="1353610"/>
                    </a:cubicBezTo>
                    <a:cubicBezTo>
                      <a:pt x="1224094" y="1311852"/>
                      <a:pt x="1264076" y="1260098"/>
                      <a:pt x="1269666" y="1189932"/>
                    </a:cubicBezTo>
                    <a:cubicBezTo>
                      <a:pt x="1299060" y="1126078"/>
                      <a:pt x="1315041" y="1068801"/>
                      <a:pt x="1344041" y="1007775"/>
                    </a:cubicBezTo>
                    <a:cubicBezTo>
                      <a:pt x="1394216" y="1053873"/>
                      <a:pt x="1444588" y="1100169"/>
                      <a:pt x="1507061" y="1130550"/>
                    </a:cubicBezTo>
                    <a:cubicBezTo>
                      <a:pt x="1569994" y="1116411"/>
                      <a:pt x="1598666" y="1148437"/>
                      <a:pt x="1619380" y="1204004"/>
                    </a:cubicBezTo>
                    <a:cubicBezTo>
                      <a:pt x="1637333" y="1252075"/>
                      <a:pt x="1663571" y="1298371"/>
                      <a:pt x="1704212" y="1332961"/>
                    </a:cubicBezTo>
                    <a:cubicBezTo>
                      <a:pt x="1737552" y="1361303"/>
                      <a:pt x="1768722" y="1354530"/>
                      <a:pt x="1789108" y="1316389"/>
                    </a:cubicBezTo>
                    <a:cubicBezTo>
                      <a:pt x="1794172" y="1306920"/>
                      <a:pt x="1793842" y="1295346"/>
                      <a:pt x="1801339" y="1286008"/>
                    </a:cubicBezTo>
                    <a:cubicBezTo>
                      <a:pt x="1831261" y="1366499"/>
                      <a:pt x="1875320" y="1438638"/>
                      <a:pt x="1922207" y="1509265"/>
                    </a:cubicBezTo>
                    <a:cubicBezTo>
                      <a:pt x="1928257" y="1518537"/>
                      <a:pt x="1934242" y="1527875"/>
                      <a:pt x="1941015" y="1536555"/>
                    </a:cubicBezTo>
                    <a:cubicBezTo>
                      <a:pt x="1974026" y="1578708"/>
                      <a:pt x="2003487" y="1624675"/>
                      <a:pt x="2055306" y="1647296"/>
                    </a:cubicBezTo>
                    <a:cubicBezTo>
                      <a:pt x="2105745" y="1669326"/>
                      <a:pt x="2144478" y="1642759"/>
                      <a:pt x="2143228" y="1587980"/>
                    </a:cubicBezTo>
                    <a:cubicBezTo>
                      <a:pt x="2142768" y="1568515"/>
                      <a:pt x="2133627" y="1551680"/>
                      <a:pt x="2128893" y="1530374"/>
                    </a:cubicBezTo>
                    <a:cubicBezTo>
                      <a:pt x="2232991" y="1608826"/>
                      <a:pt x="2340905" y="1676559"/>
                      <a:pt x="2452895" y="1737914"/>
                    </a:cubicBezTo>
                    <a:cubicBezTo>
                      <a:pt x="2477424" y="1749028"/>
                      <a:pt x="2499256" y="1765073"/>
                      <a:pt x="2523324" y="1776976"/>
                    </a:cubicBezTo>
                    <a:cubicBezTo>
                      <a:pt x="2590466" y="1806766"/>
                      <a:pt x="2658397" y="1834056"/>
                      <a:pt x="2733758" y="1838791"/>
                    </a:cubicBezTo>
                    <a:cubicBezTo>
                      <a:pt x="2740334" y="1836818"/>
                      <a:pt x="2746318" y="1835043"/>
                      <a:pt x="2752894" y="1833135"/>
                    </a:cubicBezTo>
                    <a:cubicBezTo>
                      <a:pt x="2782684" y="1810185"/>
                      <a:pt x="2774858" y="1783420"/>
                      <a:pt x="2760654" y="1753302"/>
                    </a:cubicBezTo>
                    <a:cubicBezTo>
                      <a:pt x="2731654" y="1692013"/>
                      <a:pt x="2689106" y="1634078"/>
                      <a:pt x="2704823" y="1559703"/>
                    </a:cubicBezTo>
                    <a:cubicBezTo>
                      <a:pt x="2707783" y="1517880"/>
                      <a:pt x="2699234" y="1475201"/>
                      <a:pt x="2711992" y="1428905"/>
                    </a:cubicBezTo>
                    <a:cubicBezTo>
                      <a:pt x="2721856" y="1447910"/>
                      <a:pt x="2716134" y="1464416"/>
                      <a:pt x="2723434" y="1477963"/>
                    </a:cubicBezTo>
                    <a:cubicBezTo>
                      <a:pt x="2749804" y="1513079"/>
                      <a:pt x="2770386" y="1492825"/>
                      <a:pt x="2785446" y="1468493"/>
                    </a:cubicBezTo>
                    <a:cubicBezTo>
                      <a:pt x="2822009" y="1409309"/>
                      <a:pt x="2837397" y="1342825"/>
                      <a:pt x="2839370" y="1274237"/>
                    </a:cubicBezTo>
                    <a:cubicBezTo>
                      <a:pt x="2842131" y="1177898"/>
                      <a:pt x="2843841" y="1081361"/>
                      <a:pt x="2821154" y="986337"/>
                    </a:cubicBezTo>
                    <a:cubicBezTo>
                      <a:pt x="2814972" y="960362"/>
                      <a:pt x="2816550" y="938200"/>
                      <a:pt x="2849628" y="926429"/>
                    </a:cubicBezTo>
                    <a:cubicBezTo>
                      <a:pt x="2875341" y="917289"/>
                      <a:pt x="2936629" y="849818"/>
                      <a:pt x="2930053" y="7511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C837F388-0693-4FAF-B64C-600C17EA823E}"/>
                  </a:ext>
                </a:extLst>
              </p:cNvPr>
              <p:cNvSpPr/>
              <p:nvPr/>
            </p:nvSpPr>
            <p:spPr>
              <a:xfrm>
                <a:off x="9923820" y="5404708"/>
                <a:ext cx="1263489" cy="775974"/>
              </a:xfrm>
              <a:custGeom>
                <a:avLst/>
                <a:gdLst>
                  <a:gd name="connsiteX0" fmla="*/ 1112240 w 1263489"/>
                  <a:gd name="connsiteY0" fmla="*/ 0 h 775974"/>
                  <a:gd name="connsiteX1" fmla="*/ 943105 w 1263489"/>
                  <a:gd name="connsiteY1" fmla="*/ 56751 h 775974"/>
                  <a:gd name="connsiteX2" fmla="*/ 658493 w 1263489"/>
                  <a:gd name="connsiteY2" fmla="*/ 131521 h 775974"/>
                  <a:gd name="connsiteX3" fmla="*/ 392360 w 1263489"/>
                  <a:gd name="connsiteY3" fmla="*/ 199978 h 775974"/>
                  <a:gd name="connsiteX4" fmla="*/ 888 w 1263489"/>
                  <a:gd name="connsiteY4" fmla="*/ 295922 h 775974"/>
                  <a:gd name="connsiteX5" fmla="*/ 296810 w 1263489"/>
                  <a:gd name="connsiteY5" fmla="*/ 775974 h 775974"/>
                  <a:gd name="connsiteX6" fmla="*/ 579580 w 1263489"/>
                  <a:gd name="connsiteY6" fmla="*/ 710214 h 775974"/>
                  <a:gd name="connsiteX7" fmla="*/ 836046 w 1263489"/>
                  <a:gd name="connsiteY7" fmla="*/ 631301 h 775974"/>
                  <a:gd name="connsiteX8" fmla="*/ 1168137 w 1263489"/>
                  <a:gd name="connsiteY8" fmla="*/ 555676 h 775974"/>
                  <a:gd name="connsiteX9" fmla="*/ 1263490 w 1263489"/>
                  <a:gd name="connsiteY9" fmla="*/ 519508 h 775974"/>
                  <a:gd name="connsiteX10" fmla="*/ 1112240 w 1263489"/>
                  <a:gd name="connsiteY10" fmla="*/ 0 h 77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3489" h="775974">
                    <a:moveTo>
                      <a:pt x="1112240" y="0"/>
                    </a:moveTo>
                    <a:lnTo>
                      <a:pt x="943105" y="56751"/>
                    </a:lnTo>
                    <a:lnTo>
                      <a:pt x="658493" y="131521"/>
                    </a:lnTo>
                    <a:lnTo>
                      <a:pt x="392360" y="199978"/>
                    </a:lnTo>
                    <a:cubicBezTo>
                      <a:pt x="392360" y="199978"/>
                      <a:pt x="125833" y="263042"/>
                      <a:pt x="888" y="295922"/>
                    </a:cubicBezTo>
                    <a:cubicBezTo>
                      <a:pt x="-18840" y="565541"/>
                      <a:pt x="296810" y="775974"/>
                      <a:pt x="296810" y="775974"/>
                    </a:cubicBezTo>
                    <a:lnTo>
                      <a:pt x="579580" y="710214"/>
                    </a:lnTo>
                    <a:lnTo>
                      <a:pt x="836046" y="631301"/>
                    </a:lnTo>
                    <a:lnTo>
                      <a:pt x="1168137" y="555676"/>
                    </a:lnTo>
                    <a:lnTo>
                      <a:pt x="1263490" y="519508"/>
                    </a:lnTo>
                    <a:lnTo>
                      <a:pt x="1112240" y="0"/>
                    </a:lnTo>
                    <a:close/>
                  </a:path>
                </a:pathLst>
              </a:custGeom>
              <a:solidFill>
                <a:srgbClr val="F9F7F7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C02CD69B-AAA9-468A-BE20-6EA980A3DE98}"/>
                  </a:ext>
                </a:extLst>
              </p:cNvPr>
              <p:cNvSpPr/>
              <p:nvPr/>
            </p:nvSpPr>
            <p:spPr>
              <a:xfrm>
                <a:off x="9226208" y="6000959"/>
                <a:ext cx="499376" cy="193081"/>
              </a:xfrm>
              <a:custGeom>
                <a:avLst/>
                <a:gdLst>
                  <a:gd name="connsiteX0" fmla="*/ 470771 w 499376"/>
                  <a:gd name="connsiteY0" fmla="*/ 0 h 193081"/>
                  <a:gd name="connsiteX1" fmla="*/ 100606 w 499376"/>
                  <a:gd name="connsiteY1" fmla="*/ 94103 h 193081"/>
                  <a:gd name="connsiteX2" fmla="*/ 1438 w 499376"/>
                  <a:gd name="connsiteY2" fmla="*/ 166572 h 193081"/>
                  <a:gd name="connsiteX3" fmla="*/ 113231 w 499376"/>
                  <a:gd name="connsiteY3" fmla="*/ 179724 h 193081"/>
                  <a:gd name="connsiteX4" fmla="*/ 499377 w 499376"/>
                  <a:gd name="connsiteY4" fmla="*/ 76414 h 193081"/>
                  <a:gd name="connsiteX5" fmla="*/ 470771 w 499376"/>
                  <a:gd name="connsiteY5" fmla="*/ 0 h 1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376" h="193081">
                    <a:moveTo>
                      <a:pt x="470771" y="0"/>
                    </a:moveTo>
                    <a:cubicBezTo>
                      <a:pt x="347404" y="31368"/>
                      <a:pt x="224038" y="62736"/>
                      <a:pt x="100606" y="94103"/>
                    </a:cubicBezTo>
                    <a:cubicBezTo>
                      <a:pt x="8015" y="113963"/>
                      <a:pt x="-5138" y="140267"/>
                      <a:pt x="1438" y="166572"/>
                    </a:cubicBezTo>
                    <a:cubicBezTo>
                      <a:pt x="9593" y="199123"/>
                      <a:pt x="54047" y="199452"/>
                      <a:pt x="113231" y="179724"/>
                    </a:cubicBezTo>
                    <a:cubicBezTo>
                      <a:pt x="121781" y="176896"/>
                      <a:pt x="378312" y="108242"/>
                      <a:pt x="499377" y="76414"/>
                    </a:cubicBezTo>
                    <a:cubicBezTo>
                      <a:pt x="488066" y="41627"/>
                      <a:pt x="488066" y="21898"/>
                      <a:pt x="470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57B42756-C3D1-4172-993E-345D7056B95D}"/>
                  </a:ext>
                </a:extLst>
              </p:cNvPr>
              <p:cNvSpPr/>
              <p:nvPr/>
            </p:nvSpPr>
            <p:spPr>
              <a:xfrm>
                <a:off x="10305537" y="4756243"/>
                <a:ext cx="818419" cy="636444"/>
              </a:xfrm>
              <a:custGeom>
                <a:avLst/>
                <a:gdLst>
                  <a:gd name="connsiteX0" fmla="*/ 45168 w 818419"/>
                  <a:gd name="connsiteY0" fmla="*/ 171176 h 636444"/>
                  <a:gd name="connsiteX1" fmla="*/ 713558 w 818419"/>
                  <a:gd name="connsiteY1" fmla="*/ 102390 h 636444"/>
                  <a:gd name="connsiteX2" fmla="*/ 791945 w 818419"/>
                  <a:gd name="connsiteY2" fmla="*/ 201820 h 636444"/>
                  <a:gd name="connsiteX3" fmla="*/ 771164 w 818419"/>
                  <a:gd name="connsiteY3" fmla="*/ 469597 h 636444"/>
                  <a:gd name="connsiteX4" fmla="*/ 305251 w 818419"/>
                  <a:gd name="connsiteY4" fmla="*/ 623937 h 636444"/>
                  <a:gd name="connsiteX5" fmla="*/ 99946 w 818419"/>
                  <a:gd name="connsiteY5" fmla="*/ 524573 h 636444"/>
                  <a:gd name="connsiteX6" fmla="*/ 45168 w 818419"/>
                  <a:gd name="connsiteY6" fmla="*/ 171176 h 63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8419" h="636444">
                    <a:moveTo>
                      <a:pt x="45168" y="171176"/>
                    </a:moveTo>
                    <a:cubicBezTo>
                      <a:pt x="176426" y="-26829"/>
                      <a:pt x="520945" y="-57474"/>
                      <a:pt x="713558" y="102390"/>
                    </a:cubicBezTo>
                    <a:cubicBezTo>
                      <a:pt x="746898" y="130009"/>
                      <a:pt x="772019" y="163745"/>
                      <a:pt x="791945" y="201820"/>
                    </a:cubicBezTo>
                    <a:cubicBezTo>
                      <a:pt x="837187" y="276656"/>
                      <a:pt x="820616" y="396603"/>
                      <a:pt x="771164" y="469597"/>
                    </a:cubicBezTo>
                    <a:cubicBezTo>
                      <a:pt x="681730" y="601578"/>
                      <a:pt x="452883" y="665300"/>
                      <a:pt x="305251" y="623937"/>
                    </a:cubicBezTo>
                    <a:cubicBezTo>
                      <a:pt x="229166" y="602630"/>
                      <a:pt x="158802" y="576261"/>
                      <a:pt x="99946" y="524573"/>
                    </a:cubicBezTo>
                    <a:cubicBezTo>
                      <a:pt x="-11188" y="426984"/>
                      <a:pt x="-29931" y="279549"/>
                      <a:pt x="45168" y="171176"/>
                    </a:cubicBezTo>
                    <a:close/>
                  </a:path>
                </a:pathLst>
              </a:custGeom>
              <a:solidFill>
                <a:srgbClr val="FECE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D5411BD0-9A90-4EBE-86DB-E61B108A89F1}"/>
                  </a:ext>
                </a:extLst>
              </p:cNvPr>
              <p:cNvSpPr/>
              <p:nvPr/>
            </p:nvSpPr>
            <p:spPr>
              <a:xfrm>
                <a:off x="10184002" y="6016281"/>
                <a:ext cx="1001203" cy="475329"/>
              </a:xfrm>
              <a:custGeom>
                <a:avLst/>
                <a:gdLst>
                  <a:gd name="connsiteX0" fmla="*/ 849297 w 1001203"/>
                  <a:gd name="connsiteY0" fmla="*/ 387001 h 475329"/>
                  <a:gd name="connsiteX1" fmla="*/ 405019 w 1001203"/>
                  <a:gd name="connsiteY1" fmla="*/ 404756 h 475329"/>
                  <a:gd name="connsiteX2" fmla="*/ 81346 w 1001203"/>
                  <a:gd name="connsiteY2" fmla="*/ 470780 h 475329"/>
                  <a:gd name="connsiteX3" fmla="*/ 0 w 1001203"/>
                  <a:gd name="connsiteY3" fmla="*/ 459600 h 475329"/>
                  <a:gd name="connsiteX4" fmla="*/ 165322 w 1001203"/>
                  <a:gd name="connsiteY4" fmla="*/ 151183 h 475329"/>
                  <a:gd name="connsiteX5" fmla="*/ 185576 w 1001203"/>
                  <a:gd name="connsiteY5" fmla="*/ 212670 h 475329"/>
                  <a:gd name="connsiteX6" fmla="*/ 209447 w 1001203"/>
                  <a:gd name="connsiteY6" fmla="*/ 252323 h 475329"/>
                  <a:gd name="connsiteX7" fmla="*/ 262581 w 1001203"/>
                  <a:gd name="connsiteY7" fmla="*/ 228781 h 475329"/>
                  <a:gd name="connsiteX8" fmla="*/ 341100 w 1001203"/>
                  <a:gd name="connsiteY8" fmla="*/ 90881 h 475329"/>
                  <a:gd name="connsiteX9" fmla="*/ 661485 w 1001203"/>
                  <a:gd name="connsiteY9" fmla="*/ 0 h 475329"/>
                  <a:gd name="connsiteX10" fmla="*/ 693971 w 1001203"/>
                  <a:gd name="connsiteY10" fmla="*/ 80820 h 475329"/>
                  <a:gd name="connsiteX11" fmla="*/ 762559 w 1001203"/>
                  <a:gd name="connsiteY11" fmla="*/ 204318 h 475329"/>
                  <a:gd name="connsiteX12" fmla="*/ 823979 w 1001203"/>
                  <a:gd name="connsiteY12" fmla="*/ 240749 h 475329"/>
                  <a:gd name="connsiteX13" fmla="*/ 862186 w 1001203"/>
                  <a:gd name="connsiteY13" fmla="*/ 180907 h 475329"/>
                  <a:gd name="connsiteX14" fmla="*/ 869156 w 1001203"/>
                  <a:gd name="connsiteY14" fmla="*/ 151512 h 475329"/>
                  <a:gd name="connsiteX15" fmla="*/ 1001204 w 1001203"/>
                  <a:gd name="connsiteY15" fmla="*/ 401271 h 475329"/>
                  <a:gd name="connsiteX16" fmla="*/ 849297 w 1001203"/>
                  <a:gd name="connsiteY16" fmla="*/ 387001 h 47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1203" h="475329">
                    <a:moveTo>
                      <a:pt x="849297" y="387001"/>
                    </a:moveTo>
                    <a:cubicBezTo>
                      <a:pt x="700941" y="385686"/>
                      <a:pt x="551862" y="367799"/>
                      <a:pt x="405019" y="404756"/>
                    </a:cubicBezTo>
                    <a:cubicBezTo>
                      <a:pt x="382332" y="422511"/>
                      <a:pt x="163678" y="456049"/>
                      <a:pt x="81346" y="470780"/>
                    </a:cubicBezTo>
                    <a:cubicBezTo>
                      <a:pt x="54187" y="475646"/>
                      <a:pt x="24529" y="481498"/>
                      <a:pt x="0" y="459600"/>
                    </a:cubicBezTo>
                    <a:cubicBezTo>
                      <a:pt x="63985" y="362867"/>
                      <a:pt x="129614" y="267053"/>
                      <a:pt x="165322" y="151183"/>
                    </a:cubicBezTo>
                    <a:cubicBezTo>
                      <a:pt x="187943" y="169333"/>
                      <a:pt x="172753" y="195506"/>
                      <a:pt x="185576" y="212670"/>
                    </a:cubicBezTo>
                    <a:cubicBezTo>
                      <a:pt x="194717" y="224967"/>
                      <a:pt x="185116" y="247983"/>
                      <a:pt x="209447" y="252323"/>
                    </a:cubicBezTo>
                    <a:cubicBezTo>
                      <a:pt x="233121" y="256598"/>
                      <a:pt x="250284" y="245550"/>
                      <a:pt x="262581" y="228781"/>
                    </a:cubicBezTo>
                    <a:cubicBezTo>
                      <a:pt x="293949" y="185905"/>
                      <a:pt x="322358" y="141056"/>
                      <a:pt x="341100" y="90881"/>
                    </a:cubicBezTo>
                    <a:cubicBezTo>
                      <a:pt x="470779" y="52608"/>
                      <a:pt x="657671" y="1776"/>
                      <a:pt x="661485" y="0"/>
                    </a:cubicBezTo>
                    <a:cubicBezTo>
                      <a:pt x="674637" y="26304"/>
                      <a:pt x="674374" y="28145"/>
                      <a:pt x="693971" y="80820"/>
                    </a:cubicBezTo>
                    <a:cubicBezTo>
                      <a:pt x="710214" y="124550"/>
                      <a:pt x="736320" y="165256"/>
                      <a:pt x="762559" y="204318"/>
                    </a:cubicBezTo>
                    <a:cubicBezTo>
                      <a:pt x="775711" y="223915"/>
                      <a:pt x="794913" y="247786"/>
                      <a:pt x="823979" y="240749"/>
                    </a:cubicBezTo>
                    <a:cubicBezTo>
                      <a:pt x="852716" y="233844"/>
                      <a:pt x="855676" y="204778"/>
                      <a:pt x="862186" y="180907"/>
                    </a:cubicBezTo>
                    <a:cubicBezTo>
                      <a:pt x="864619" y="172095"/>
                      <a:pt x="864028" y="162494"/>
                      <a:pt x="869156" y="151512"/>
                    </a:cubicBezTo>
                    <a:cubicBezTo>
                      <a:pt x="905522" y="239303"/>
                      <a:pt x="951226" y="321437"/>
                      <a:pt x="1001204" y="401271"/>
                    </a:cubicBezTo>
                    <a:cubicBezTo>
                      <a:pt x="937547" y="401139"/>
                      <a:pt x="917819" y="394563"/>
                      <a:pt x="849297" y="3870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9085F507-C0F7-4899-BBFA-5A7F754E630D}"/>
                  </a:ext>
                </a:extLst>
              </p:cNvPr>
              <p:cNvSpPr/>
              <p:nvPr/>
            </p:nvSpPr>
            <p:spPr>
              <a:xfrm>
                <a:off x="11017374" y="5316105"/>
                <a:ext cx="772073" cy="522228"/>
              </a:xfrm>
              <a:custGeom>
                <a:avLst/>
                <a:gdLst>
                  <a:gd name="connsiteX0" fmla="*/ 56829 w 772073"/>
                  <a:gd name="connsiteY0" fmla="*/ 337046 h 522228"/>
                  <a:gd name="connsiteX1" fmla="*/ 6390 w 772073"/>
                  <a:gd name="connsiteY1" fmla="*/ 123654 h 522228"/>
                  <a:gd name="connsiteX2" fmla="*/ 118183 w 772073"/>
                  <a:gd name="connsiteY2" fmla="*/ 4364 h 522228"/>
                  <a:gd name="connsiteX3" fmla="*/ 693588 w 772073"/>
                  <a:gd name="connsiteY3" fmla="*/ 124377 h 522228"/>
                  <a:gd name="connsiteX4" fmla="*/ 769410 w 772073"/>
                  <a:gd name="connsiteY4" fmla="*/ 184745 h 522228"/>
                  <a:gd name="connsiteX5" fmla="*/ 731006 w 772073"/>
                  <a:gd name="connsiteY5" fmla="*/ 279111 h 522228"/>
                  <a:gd name="connsiteX6" fmla="*/ 474671 w 772073"/>
                  <a:gd name="connsiteY6" fmla="*/ 502434 h 522228"/>
                  <a:gd name="connsiteX7" fmla="*/ 458691 w 772073"/>
                  <a:gd name="connsiteY7" fmla="*/ 497371 h 522228"/>
                  <a:gd name="connsiteX8" fmla="*/ 404307 w 772073"/>
                  <a:gd name="connsiteY8" fmla="*/ 339348 h 522228"/>
                  <a:gd name="connsiteX9" fmla="*/ 337166 w 772073"/>
                  <a:gd name="connsiteY9" fmla="*/ 237157 h 522228"/>
                  <a:gd name="connsiteX10" fmla="*/ 237868 w 772073"/>
                  <a:gd name="connsiteY10" fmla="*/ 304626 h 522228"/>
                  <a:gd name="connsiteX11" fmla="*/ 200779 w 772073"/>
                  <a:gd name="connsiteY11" fmla="*/ 352106 h 522228"/>
                  <a:gd name="connsiteX12" fmla="*/ 197227 w 772073"/>
                  <a:gd name="connsiteY12" fmla="*/ 427402 h 522228"/>
                  <a:gd name="connsiteX13" fmla="*/ 176381 w 772073"/>
                  <a:gd name="connsiteY13" fmla="*/ 510852 h 522228"/>
                  <a:gd name="connsiteX14" fmla="*/ 111541 w 772073"/>
                  <a:gd name="connsiteY14" fmla="*/ 520387 h 522228"/>
                  <a:gd name="connsiteX15" fmla="*/ 81621 w 772073"/>
                  <a:gd name="connsiteY15" fmla="*/ 460216 h 522228"/>
                  <a:gd name="connsiteX16" fmla="*/ 56829 w 772073"/>
                  <a:gd name="connsiteY16" fmla="*/ 337046 h 52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2073" h="522228">
                    <a:moveTo>
                      <a:pt x="56829" y="337046"/>
                    </a:moveTo>
                    <a:cubicBezTo>
                      <a:pt x="48872" y="263855"/>
                      <a:pt x="24474" y="194478"/>
                      <a:pt x="6390" y="123654"/>
                    </a:cubicBezTo>
                    <a:cubicBezTo>
                      <a:pt x="-17086" y="31589"/>
                      <a:pt x="25001" y="-15101"/>
                      <a:pt x="118183" y="4364"/>
                    </a:cubicBezTo>
                    <a:cubicBezTo>
                      <a:pt x="309941" y="44412"/>
                      <a:pt x="501567" y="85249"/>
                      <a:pt x="693588" y="124377"/>
                    </a:cubicBezTo>
                    <a:cubicBezTo>
                      <a:pt x="730742" y="131940"/>
                      <a:pt x="760137" y="147196"/>
                      <a:pt x="769410" y="184745"/>
                    </a:cubicBezTo>
                    <a:cubicBezTo>
                      <a:pt x="779010" y="223675"/>
                      <a:pt x="761847" y="253070"/>
                      <a:pt x="731006" y="279111"/>
                    </a:cubicBezTo>
                    <a:cubicBezTo>
                      <a:pt x="644465" y="352237"/>
                      <a:pt x="559963" y="427862"/>
                      <a:pt x="474671" y="502434"/>
                    </a:cubicBezTo>
                    <a:cubicBezTo>
                      <a:pt x="467766" y="505525"/>
                      <a:pt x="460795" y="503289"/>
                      <a:pt x="458691" y="497371"/>
                    </a:cubicBezTo>
                    <a:cubicBezTo>
                      <a:pt x="440147" y="444960"/>
                      <a:pt x="398981" y="401426"/>
                      <a:pt x="404307" y="339348"/>
                    </a:cubicBezTo>
                    <a:cubicBezTo>
                      <a:pt x="408779" y="287595"/>
                      <a:pt x="378003" y="246626"/>
                      <a:pt x="337166" y="237157"/>
                    </a:cubicBezTo>
                    <a:cubicBezTo>
                      <a:pt x="295671" y="227555"/>
                      <a:pt x="259634" y="251229"/>
                      <a:pt x="237868" y="304626"/>
                    </a:cubicBezTo>
                    <a:cubicBezTo>
                      <a:pt x="229778" y="324486"/>
                      <a:pt x="217481" y="338822"/>
                      <a:pt x="200779" y="352106"/>
                    </a:cubicBezTo>
                    <a:cubicBezTo>
                      <a:pt x="169674" y="376766"/>
                      <a:pt x="169739" y="397546"/>
                      <a:pt x="197227" y="427402"/>
                    </a:cubicBezTo>
                    <a:cubicBezTo>
                      <a:pt x="236618" y="470211"/>
                      <a:pt x="231292" y="492702"/>
                      <a:pt x="176381" y="510852"/>
                    </a:cubicBezTo>
                    <a:cubicBezTo>
                      <a:pt x="155601" y="517691"/>
                      <a:pt x="134492" y="525977"/>
                      <a:pt x="111541" y="520387"/>
                    </a:cubicBezTo>
                    <a:cubicBezTo>
                      <a:pt x="86618" y="507695"/>
                      <a:pt x="87276" y="482640"/>
                      <a:pt x="81621" y="460216"/>
                    </a:cubicBezTo>
                    <a:cubicBezTo>
                      <a:pt x="71362" y="419576"/>
                      <a:pt x="57355" y="379725"/>
                      <a:pt x="56829" y="337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B258E2C0-B5E5-480F-8986-A911113371C9}"/>
                  </a:ext>
                </a:extLst>
              </p:cNvPr>
              <p:cNvSpPr/>
              <p:nvPr/>
            </p:nvSpPr>
            <p:spPr>
              <a:xfrm>
                <a:off x="11100339" y="5536052"/>
                <a:ext cx="393797" cy="647486"/>
              </a:xfrm>
              <a:custGeom>
                <a:avLst/>
                <a:gdLst>
                  <a:gd name="connsiteX0" fmla="*/ 32193 w 393797"/>
                  <a:gd name="connsiteY0" fmla="*/ 295442 h 647486"/>
                  <a:gd name="connsiteX1" fmla="*/ 104463 w 393797"/>
                  <a:gd name="connsiteY1" fmla="*/ 274925 h 647486"/>
                  <a:gd name="connsiteX2" fmla="*/ 114130 w 393797"/>
                  <a:gd name="connsiteY2" fmla="*/ 223566 h 647486"/>
                  <a:gd name="connsiteX3" fmla="*/ 120772 w 393797"/>
                  <a:gd name="connsiteY3" fmla="*/ 115719 h 647486"/>
                  <a:gd name="connsiteX4" fmla="*/ 143722 w 393797"/>
                  <a:gd name="connsiteY4" fmla="*/ 77183 h 647486"/>
                  <a:gd name="connsiteX5" fmla="*/ 248677 w 393797"/>
                  <a:gd name="connsiteY5" fmla="*/ 1032 h 647486"/>
                  <a:gd name="connsiteX6" fmla="*/ 334099 w 393797"/>
                  <a:gd name="connsiteY6" fmla="*/ 109998 h 647486"/>
                  <a:gd name="connsiteX7" fmla="*/ 391771 w 393797"/>
                  <a:gd name="connsiteY7" fmla="*/ 282422 h 647486"/>
                  <a:gd name="connsiteX8" fmla="*/ 346462 w 393797"/>
                  <a:gd name="connsiteY8" fmla="*/ 548883 h 647486"/>
                  <a:gd name="connsiteX9" fmla="*/ 126954 w 393797"/>
                  <a:gd name="connsiteY9" fmla="*/ 635424 h 647486"/>
                  <a:gd name="connsiteX10" fmla="*/ 76515 w 393797"/>
                  <a:gd name="connsiteY10" fmla="*/ 486213 h 647486"/>
                  <a:gd name="connsiteX11" fmla="*/ 34560 w 393797"/>
                  <a:gd name="connsiteY11" fmla="*/ 417165 h 647486"/>
                  <a:gd name="connsiteX12" fmla="*/ 32193 w 393797"/>
                  <a:gd name="connsiteY12" fmla="*/ 295442 h 64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797" h="647486">
                    <a:moveTo>
                      <a:pt x="32193" y="295442"/>
                    </a:moveTo>
                    <a:cubicBezTo>
                      <a:pt x="56327" y="288735"/>
                      <a:pt x="80921" y="283211"/>
                      <a:pt x="104463" y="274925"/>
                    </a:cubicBezTo>
                    <a:cubicBezTo>
                      <a:pt x="140697" y="262233"/>
                      <a:pt x="143065" y="247174"/>
                      <a:pt x="114130" y="223566"/>
                    </a:cubicBezTo>
                    <a:cubicBezTo>
                      <a:pt x="62508" y="181479"/>
                      <a:pt x="63166" y="151887"/>
                      <a:pt x="120772" y="115719"/>
                    </a:cubicBezTo>
                    <a:cubicBezTo>
                      <a:pt x="137475" y="105263"/>
                      <a:pt x="138724" y="91059"/>
                      <a:pt x="143722" y="77183"/>
                    </a:cubicBezTo>
                    <a:cubicBezTo>
                      <a:pt x="162990" y="23917"/>
                      <a:pt x="203564" y="-6070"/>
                      <a:pt x="248677" y="1032"/>
                    </a:cubicBezTo>
                    <a:cubicBezTo>
                      <a:pt x="297010" y="8661"/>
                      <a:pt x="341399" y="56666"/>
                      <a:pt x="334099" y="109998"/>
                    </a:cubicBezTo>
                    <a:cubicBezTo>
                      <a:pt x="324564" y="179770"/>
                      <a:pt x="373029" y="225079"/>
                      <a:pt x="391771" y="282422"/>
                    </a:cubicBezTo>
                    <a:cubicBezTo>
                      <a:pt x="397295" y="374750"/>
                      <a:pt x="394335" y="465367"/>
                      <a:pt x="346462" y="548883"/>
                    </a:cubicBezTo>
                    <a:cubicBezTo>
                      <a:pt x="296615" y="635884"/>
                      <a:pt x="219215" y="667055"/>
                      <a:pt x="126954" y="635424"/>
                    </a:cubicBezTo>
                    <a:cubicBezTo>
                      <a:pt x="53565" y="610238"/>
                      <a:pt x="32127" y="546976"/>
                      <a:pt x="76515" y="486213"/>
                    </a:cubicBezTo>
                    <a:cubicBezTo>
                      <a:pt x="93415" y="463066"/>
                      <a:pt x="71977" y="427687"/>
                      <a:pt x="34560" y="417165"/>
                    </a:cubicBezTo>
                    <a:cubicBezTo>
                      <a:pt x="-10683" y="372908"/>
                      <a:pt x="-11538" y="327928"/>
                      <a:pt x="32193" y="295442"/>
                    </a:cubicBezTo>
                    <a:close/>
                  </a:path>
                </a:pathLst>
              </a:custGeom>
              <a:solidFill>
                <a:srgbClr val="FD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842202D5-FE65-4AF5-86C3-23D007D1112D}"/>
                  </a:ext>
                </a:extLst>
              </p:cNvPr>
              <p:cNvSpPr/>
              <p:nvPr/>
            </p:nvSpPr>
            <p:spPr>
              <a:xfrm>
                <a:off x="9990563" y="5461445"/>
                <a:ext cx="1144270" cy="741891"/>
              </a:xfrm>
              <a:custGeom>
                <a:avLst/>
                <a:gdLst>
                  <a:gd name="connsiteX0" fmla="*/ 27853 w 1144270"/>
                  <a:gd name="connsiteY0" fmla="*/ 510119 h 741891"/>
                  <a:gd name="connsiteX1" fmla="*/ 231251 w 1144270"/>
                  <a:gd name="connsiteY1" fmla="*/ 718054 h 741891"/>
                  <a:gd name="connsiteX2" fmla="*/ 28642 w 1144270"/>
                  <a:gd name="connsiteY2" fmla="*/ 656831 h 741891"/>
                  <a:gd name="connsiteX3" fmla="*/ 17529 w 1144270"/>
                  <a:gd name="connsiteY3" fmla="*/ 565226 h 741891"/>
                  <a:gd name="connsiteX4" fmla="*/ 27853 w 1144270"/>
                  <a:gd name="connsiteY4" fmla="*/ 510119 h 741891"/>
                  <a:gd name="connsiteX5" fmla="*/ 311346 w 1144270"/>
                  <a:gd name="connsiteY5" fmla="*/ 145148 h 741891"/>
                  <a:gd name="connsiteX6" fmla="*/ 348369 w 1144270"/>
                  <a:gd name="connsiteY6" fmla="*/ 161260 h 741891"/>
                  <a:gd name="connsiteX7" fmla="*/ 770157 w 1144270"/>
                  <a:gd name="connsiteY7" fmla="*/ 578510 h 741891"/>
                  <a:gd name="connsiteX8" fmla="*/ 660863 w 1144270"/>
                  <a:gd name="connsiteY8" fmla="*/ 613823 h 741891"/>
                  <a:gd name="connsiteX9" fmla="*/ 534472 w 1144270"/>
                  <a:gd name="connsiteY9" fmla="*/ 645717 h 741891"/>
                  <a:gd name="connsiteX10" fmla="*/ 457795 w 1144270"/>
                  <a:gd name="connsiteY10" fmla="*/ 634998 h 741891"/>
                  <a:gd name="connsiteX11" fmla="*/ 124455 w 1144270"/>
                  <a:gd name="connsiteY11" fmla="*/ 225573 h 741891"/>
                  <a:gd name="connsiteX12" fmla="*/ 139120 w 1144270"/>
                  <a:gd name="connsiteY12" fmla="*/ 189602 h 741891"/>
                  <a:gd name="connsiteX13" fmla="*/ 311346 w 1144270"/>
                  <a:gd name="connsiteY13" fmla="*/ 145148 h 741891"/>
                  <a:gd name="connsiteX14" fmla="*/ 867352 w 1144270"/>
                  <a:gd name="connsiteY14" fmla="*/ 1001 h 741891"/>
                  <a:gd name="connsiteX15" fmla="*/ 914174 w 1144270"/>
                  <a:gd name="connsiteY15" fmla="*/ 34342 h 741891"/>
                  <a:gd name="connsiteX16" fmla="*/ 1083704 w 1144270"/>
                  <a:gd name="connsiteY16" fmla="*/ 191706 h 741891"/>
                  <a:gd name="connsiteX17" fmla="*/ 1122437 w 1144270"/>
                  <a:gd name="connsiteY17" fmla="*/ 324346 h 741891"/>
                  <a:gd name="connsiteX18" fmla="*/ 1141968 w 1144270"/>
                  <a:gd name="connsiteY18" fmla="*/ 370049 h 741891"/>
                  <a:gd name="connsiteX19" fmla="*/ 1144270 w 1144270"/>
                  <a:gd name="connsiteY19" fmla="*/ 491903 h 741891"/>
                  <a:gd name="connsiteX20" fmla="*/ 1018010 w 1144270"/>
                  <a:gd name="connsiteY20" fmla="*/ 464153 h 741891"/>
                  <a:gd name="connsiteX21" fmla="*/ 589908 w 1144270"/>
                  <a:gd name="connsiteY21" fmla="*/ 75311 h 741891"/>
                  <a:gd name="connsiteX22" fmla="*/ 867352 w 1144270"/>
                  <a:gd name="connsiteY22" fmla="*/ 1001 h 7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4270" h="741891">
                    <a:moveTo>
                      <a:pt x="27853" y="510119"/>
                    </a:moveTo>
                    <a:cubicBezTo>
                      <a:pt x="89077" y="585480"/>
                      <a:pt x="154442" y="656962"/>
                      <a:pt x="231251" y="718054"/>
                    </a:cubicBezTo>
                    <a:cubicBezTo>
                      <a:pt x="159308" y="765533"/>
                      <a:pt x="48897" y="740544"/>
                      <a:pt x="28642" y="656831"/>
                    </a:cubicBezTo>
                    <a:cubicBezTo>
                      <a:pt x="52316" y="622964"/>
                      <a:pt x="48042" y="593832"/>
                      <a:pt x="17529" y="565226"/>
                    </a:cubicBezTo>
                    <a:cubicBezTo>
                      <a:pt x="-4501" y="544512"/>
                      <a:pt x="-10551" y="521890"/>
                      <a:pt x="27853" y="510119"/>
                    </a:cubicBezTo>
                    <a:close/>
                    <a:moveTo>
                      <a:pt x="311346" y="145148"/>
                    </a:moveTo>
                    <a:cubicBezTo>
                      <a:pt x="331732" y="139164"/>
                      <a:pt x="337782" y="147187"/>
                      <a:pt x="348369" y="161260"/>
                    </a:cubicBezTo>
                    <a:cubicBezTo>
                      <a:pt x="468777" y="320597"/>
                      <a:pt x="609767" y="459418"/>
                      <a:pt x="770157" y="578510"/>
                    </a:cubicBezTo>
                    <a:cubicBezTo>
                      <a:pt x="739250" y="606393"/>
                      <a:pt x="696703" y="598698"/>
                      <a:pt x="660863" y="613823"/>
                    </a:cubicBezTo>
                    <a:cubicBezTo>
                      <a:pt x="621275" y="630527"/>
                      <a:pt x="576821" y="635590"/>
                      <a:pt x="534472" y="645717"/>
                    </a:cubicBezTo>
                    <a:cubicBezTo>
                      <a:pt x="506260" y="661040"/>
                      <a:pt x="483112" y="654792"/>
                      <a:pt x="457795" y="634998"/>
                    </a:cubicBezTo>
                    <a:cubicBezTo>
                      <a:pt x="315489" y="523600"/>
                      <a:pt x="204617" y="387476"/>
                      <a:pt x="124455" y="225573"/>
                    </a:cubicBezTo>
                    <a:cubicBezTo>
                      <a:pt x="113407" y="203346"/>
                      <a:pt x="116761" y="195126"/>
                      <a:pt x="139120" y="189602"/>
                    </a:cubicBezTo>
                    <a:cubicBezTo>
                      <a:pt x="196660" y="175332"/>
                      <a:pt x="254529" y="161917"/>
                      <a:pt x="311346" y="145148"/>
                    </a:cubicBezTo>
                    <a:close/>
                    <a:moveTo>
                      <a:pt x="867352" y="1001"/>
                    </a:moveTo>
                    <a:cubicBezTo>
                      <a:pt x="892341" y="-5378"/>
                      <a:pt x="902140" y="20269"/>
                      <a:pt x="914174" y="34342"/>
                    </a:cubicBezTo>
                    <a:cubicBezTo>
                      <a:pt x="964743" y="93461"/>
                      <a:pt x="1021363" y="145543"/>
                      <a:pt x="1083704" y="191706"/>
                    </a:cubicBezTo>
                    <a:cubicBezTo>
                      <a:pt x="1109285" y="232149"/>
                      <a:pt x="1109022" y="280220"/>
                      <a:pt x="1122437" y="324346"/>
                    </a:cubicBezTo>
                    <a:cubicBezTo>
                      <a:pt x="1127369" y="340523"/>
                      <a:pt x="1126514" y="358541"/>
                      <a:pt x="1141968" y="370049"/>
                    </a:cubicBezTo>
                    <a:cubicBezTo>
                      <a:pt x="1103235" y="411413"/>
                      <a:pt x="1125067" y="451658"/>
                      <a:pt x="1144270" y="491903"/>
                    </a:cubicBezTo>
                    <a:cubicBezTo>
                      <a:pt x="1095870" y="511369"/>
                      <a:pt x="1057598" y="486380"/>
                      <a:pt x="1018010" y="464153"/>
                    </a:cubicBezTo>
                    <a:cubicBezTo>
                      <a:pt x="846506" y="368011"/>
                      <a:pt x="702096" y="242342"/>
                      <a:pt x="589908" y="75311"/>
                    </a:cubicBezTo>
                    <a:cubicBezTo>
                      <a:pt x="684012" y="49927"/>
                      <a:pt x="775419" y="24412"/>
                      <a:pt x="867352" y="10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B7750364-19AB-4A42-9007-8B4006D0EB26}"/>
                  </a:ext>
                </a:extLst>
              </p:cNvPr>
              <p:cNvSpPr/>
              <p:nvPr/>
            </p:nvSpPr>
            <p:spPr>
              <a:xfrm>
                <a:off x="9668069" y="6166281"/>
                <a:ext cx="264108" cy="517304"/>
              </a:xfrm>
              <a:custGeom>
                <a:avLst/>
                <a:gdLst>
                  <a:gd name="connsiteX0" fmla="*/ 223759 w 264108"/>
                  <a:gd name="connsiteY0" fmla="*/ 343204 h 517304"/>
                  <a:gd name="connsiteX1" fmla="*/ 245855 w 264108"/>
                  <a:gd name="connsiteY1" fmla="*/ 410148 h 517304"/>
                  <a:gd name="connsiteX2" fmla="*/ 210607 w 264108"/>
                  <a:gd name="connsiteY2" fmla="*/ 454997 h 517304"/>
                  <a:gd name="connsiteX3" fmla="*/ 132615 w 264108"/>
                  <a:gd name="connsiteY3" fmla="*/ 497084 h 517304"/>
                  <a:gd name="connsiteX4" fmla="*/ 84084 w 264108"/>
                  <a:gd name="connsiteY4" fmla="*/ 505896 h 517304"/>
                  <a:gd name="connsiteX5" fmla="*/ 28451 w 264108"/>
                  <a:gd name="connsiteY5" fmla="*/ 479329 h 517304"/>
                  <a:gd name="connsiteX6" fmla="*/ 16877 w 264108"/>
                  <a:gd name="connsiteY6" fmla="*/ 396930 h 517304"/>
                  <a:gd name="connsiteX7" fmla="*/ 2344 w 264108"/>
                  <a:gd name="connsiteY7" fmla="*/ 355304 h 517304"/>
                  <a:gd name="connsiteX8" fmla="*/ 42984 w 264108"/>
                  <a:gd name="connsiteY8" fmla="*/ 338535 h 517304"/>
                  <a:gd name="connsiteX9" fmla="*/ 89805 w 264108"/>
                  <a:gd name="connsiteY9" fmla="*/ 278101 h 517304"/>
                  <a:gd name="connsiteX10" fmla="*/ 138534 w 264108"/>
                  <a:gd name="connsiteY10" fmla="*/ 0 h 517304"/>
                  <a:gd name="connsiteX11" fmla="*/ 171085 w 264108"/>
                  <a:gd name="connsiteY11" fmla="*/ 8680 h 517304"/>
                  <a:gd name="connsiteX12" fmla="*/ 120844 w 264108"/>
                  <a:gd name="connsiteY12" fmla="*/ 245418 h 517304"/>
                  <a:gd name="connsiteX13" fmla="*/ 223759 w 264108"/>
                  <a:gd name="connsiteY13" fmla="*/ 343204 h 51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108" h="517304">
                    <a:moveTo>
                      <a:pt x="223759" y="343204"/>
                    </a:moveTo>
                    <a:cubicBezTo>
                      <a:pt x="276368" y="349780"/>
                      <a:pt x="270515" y="388513"/>
                      <a:pt x="245855" y="410148"/>
                    </a:cubicBezTo>
                    <a:cubicBezTo>
                      <a:pt x="231388" y="422840"/>
                      <a:pt x="199428" y="427970"/>
                      <a:pt x="210607" y="454997"/>
                    </a:cubicBezTo>
                    <a:cubicBezTo>
                      <a:pt x="199165" y="509184"/>
                      <a:pt x="185947" y="540025"/>
                      <a:pt x="132615" y="497084"/>
                    </a:cubicBezTo>
                    <a:cubicBezTo>
                      <a:pt x="116898" y="484392"/>
                      <a:pt x="99472" y="498925"/>
                      <a:pt x="84084" y="505896"/>
                    </a:cubicBezTo>
                    <a:cubicBezTo>
                      <a:pt x="54558" y="519245"/>
                      <a:pt x="35290" y="512669"/>
                      <a:pt x="28451" y="479329"/>
                    </a:cubicBezTo>
                    <a:cubicBezTo>
                      <a:pt x="47718" y="448618"/>
                      <a:pt x="47258" y="420867"/>
                      <a:pt x="16877" y="396930"/>
                    </a:cubicBezTo>
                    <a:cubicBezTo>
                      <a:pt x="3396" y="386277"/>
                      <a:pt x="-4101" y="371547"/>
                      <a:pt x="2344" y="355304"/>
                    </a:cubicBezTo>
                    <a:cubicBezTo>
                      <a:pt x="9380" y="337680"/>
                      <a:pt x="27004" y="339324"/>
                      <a:pt x="42984" y="338535"/>
                    </a:cubicBezTo>
                    <a:cubicBezTo>
                      <a:pt x="92238" y="336102"/>
                      <a:pt x="97039" y="326370"/>
                      <a:pt x="89805" y="278101"/>
                    </a:cubicBezTo>
                    <a:cubicBezTo>
                      <a:pt x="75075" y="180447"/>
                      <a:pt x="94869" y="87856"/>
                      <a:pt x="138534" y="0"/>
                    </a:cubicBezTo>
                    <a:cubicBezTo>
                      <a:pt x="149319" y="2893"/>
                      <a:pt x="160235" y="5787"/>
                      <a:pt x="171085" y="8680"/>
                    </a:cubicBezTo>
                    <a:cubicBezTo>
                      <a:pt x="133734" y="83253"/>
                      <a:pt x="109402" y="161047"/>
                      <a:pt x="120844" y="245418"/>
                    </a:cubicBezTo>
                    <a:cubicBezTo>
                      <a:pt x="127486" y="293423"/>
                      <a:pt x="128275" y="332025"/>
                      <a:pt x="223759" y="343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B38B7E0E-0935-4BFD-8CA0-30EA17E9A5DC}"/>
                  </a:ext>
                </a:extLst>
              </p:cNvPr>
              <p:cNvSpPr/>
              <p:nvPr/>
            </p:nvSpPr>
            <p:spPr>
              <a:xfrm>
                <a:off x="10197215" y="5967600"/>
                <a:ext cx="118965" cy="181326"/>
              </a:xfrm>
              <a:custGeom>
                <a:avLst/>
                <a:gdLst>
                  <a:gd name="connsiteX0" fmla="*/ 118966 w 118965"/>
                  <a:gd name="connsiteY0" fmla="*/ 126804 h 181326"/>
                  <a:gd name="connsiteX1" fmla="*/ 113179 w 118965"/>
                  <a:gd name="connsiteY1" fmla="*/ 156134 h 181326"/>
                  <a:gd name="connsiteX2" fmla="*/ 96805 w 118965"/>
                  <a:gd name="connsiteY2" fmla="*/ 181320 h 181326"/>
                  <a:gd name="connsiteX3" fmla="*/ 79969 w 118965"/>
                  <a:gd name="connsiteY3" fmla="*/ 156659 h 181326"/>
                  <a:gd name="connsiteX4" fmla="*/ 46300 w 118965"/>
                  <a:gd name="connsiteY4" fmla="*/ 114244 h 181326"/>
                  <a:gd name="connsiteX5" fmla="*/ 399 w 118965"/>
                  <a:gd name="connsiteY5" fmla="*/ 12710 h 181326"/>
                  <a:gd name="connsiteX6" fmla="*/ 11513 w 118965"/>
                  <a:gd name="connsiteY6" fmla="*/ 18 h 181326"/>
                  <a:gd name="connsiteX7" fmla="*/ 27033 w 118965"/>
                  <a:gd name="connsiteY7" fmla="*/ 15208 h 181326"/>
                  <a:gd name="connsiteX8" fmla="*/ 99369 w 118965"/>
                  <a:gd name="connsiteY8" fmla="*/ 82087 h 181326"/>
                  <a:gd name="connsiteX9" fmla="*/ 118966 w 118965"/>
                  <a:gd name="connsiteY9" fmla="*/ 126804 h 18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965" h="181326">
                    <a:moveTo>
                      <a:pt x="118966" y="126804"/>
                    </a:moveTo>
                    <a:cubicBezTo>
                      <a:pt x="117519" y="134761"/>
                      <a:pt x="117190" y="146138"/>
                      <a:pt x="113179" y="156134"/>
                    </a:cubicBezTo>
                    <a:cubicBezTo>
                      <a:pt x="109431" y="165340"/>
                      <a:pt x="111798" y="181714"/>
                      <a:pt x="96805" y="181320"/>
                    </a:cubicBezTo>
                    <a:cubicBezTo>
                      <a:pt x="83455" y="180991"/>
                      <a:pt x="81154" y="168036"/>
                      <a:pt x="79969" y="156659"/>
                    </a:cubicBezTo>
                    <a:cubicBezTo>
                      <a:pt x="77668" y="135419"/>
                      <a:pt x="63398" y="118716"/>
                      <a:pt x="46300" y="114244"/>
                    </a:cubicBezTo>
                    <a:cubicBezTo>
                      <a:pt x="-12950" y="98724"/>
                      <a:pt x="12434" y="47694"/>
                      <a:pt x="399" y="12710"/>
                    </a:cubicBezTo>
                    <a:cubicBezTo>
                      <a:pt x="-1705" y="6726"/>
                      <a:pt x="4871" y="347"/>
                      <a:pt x="11513" y="18"/>
                    </a:cubicBezTo>
                    <a:cubicBezTo>
                      <a:pt x="20982" y="-443"/>
                      <a:pt x="26441" y="8107"/>
                      <a:pt x="27033" y="15208"/>
                    </a:cubicBezTo>
                    <a:cubicBezTo>
                      <a:pt x="30715" y="60123"/>
                      <a:pt x="60439" y="75642"/>
                      <a:pt x="99369" y="82087"/>
                    </a:cubicBezTo>
                    <a:cubicBezTo>
                      <a:pt x="125871" y="86493"/>
                      <a:pt x="115283" y="108194"/>
                      <a:pt x="118966" y="1268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CC3029DD-2C06-4E15-A412-DCA66CA83675}"/>
                  </a:ext>
                </a:extLst>
              </p:cNvPr>
              <p:cNvSpPr/>
              <p:nvPr/>
            </p:nvSpPr>
            <p:spPr>
              <a:xfrm>
                <a:off x="9687960" y="5524263"/>
                <a:ext cx="383874" cy="655860"/>
              </a:xfrm>
              <a:custGeom>
                <a:avLst/>
                <a:gdLst>
                  <a:gd name="connsiteX0" fmla="*/ 330457 w 383874"/>
                  <a:gd name="connsiteY0" fmla="*/ 447300 h 655860"/>
                  <a:gd name="connsiteX1" fmla="*/ 378857 w 383874"/>
                  <a:gd name="connsiteY1" fmla="*/ 326695 h 655860"/>
                  <a:gd name="connsiteX2" fmla="*/ 302969 w 383874"/>
                  <a:gd name="connsiteY2" fmla="*/ 289146 h 655860"/>
                  <a:gd name="connsiteX3" fmla="*/ 302969 w 383874"/>
                  <a:gd name="connsiteY3" fmla="*/ 289146 h 655860"/>
                  <a:gd name="connsiteX4" fmla="*/ 302969 w 383874"/>
                  <a:gd name="connsiteY4" fmla="*/ 289146 h 655860"/>
                  <a:gd name="connsiteX5" fmla="*/ 265946 w 383874"/>
                  <a:gd name="connsiteY5" fmla="*/ 267906 h 655860"/>
                  <a:gd name="connsiteX6" fmla="*/ 287778 w 383874"/>
                  <a:gd name="connsiteY6" fmla="*/ 230225 h 655860"/>
                  <a:gd name="connsiteX7" fmla="*/ 308427 w 383874"/>
                  <a:gd name="connsiteY7" fmla="*/ 164925 h 655860"/>
                  <a:gd name="connsiteX8" fmla="*/ 227673 w 383874"/>
                  <a:gd name="connsiteY8" fmla="*/ 41163 h 655860"/>
                  <a:gd name="connsiteX9" fmla="*/ 115025 w 383874"/>
                  <a:gd name="connsiteY9" fmla="*/ 22553 h 655860"/>
                  <a:gd name="connsiteX10" fmla="*/ 115025 w 383874"/>
                  <a:gd name="connsiteY10" fmla="*/ 22553 h 655860"/>
                  <a:gd name="connsiteX11" fmla="*/ 115025 w 383874"/>
                  <a:gd name="connsiteY11" fmla="*/ 22553 h 655860"/>
                  <a:gd name="connsiteX12" fmla="*/ 59852 w 383874"/>
                  <a:gd name="connsiteY12" fmla="*/ 113368 h 655860"/>
                  <a:gd name="connsiteX13" fmla="*/ 37757 w 383874"/>
                  <a:gd name="connsiteY13" fmla="*/ 220098 h 655860"/>
                  <a:gd name="connsiteX14" fmla="*/ 9019 w 383874"/>
                  <a:gd name="connsiteY14" fmla="*/ 476629 h 655860"/>
                  <a:gd name="connsiteX15" fmla="*/ 37625 w 383874"/>
                  <a:gd name="connsiteY15" fmla="*/ 553043 h 655860"/>
                  <a:gd name="connsiteX16" fmla="*/ 151259 w 383874"/>
                  <a:gd name="connsiteY16" fmla="*/ 650566 h 655860"/>
                  <a:gd name="connsiteX17" fmla="*/ 331246 w 383874"/>
                  <a:gd name="connsiteY17" fmla="*/ 593946 h 655860"/>
                  <a:gd name="connsiteX18" fmla="*/ 340189 w 383874"/>
                  <a:gd name="connsiteY18" fmla="*/ 510496 h 655860"/>
                  <a:gd name="connsiteX19" fmla="*/ 330457 w 383874"/>
                  <a:gd name="connsiteY19" fmla="*/ 447300 h 65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3874" h="655860">
                    <a:moveTo>
                      <a:pt x="330457" y="447300"/>
                    </a:moveTo>
                    <a:cubicBezTo>
                      <a:pt x="367020" y="415341"/>
                      <a:pt x="395889" y="380225"/>
                      <a:pt x="378857" y="326695"/>
                    </a:cubicBezTo>
                    <a:cubicBezTo>
                      <a:pt x="363271" y="294539"/>
                      <a:pt x="336112" y="285793"/>
                      <a:pt x="302969" y="289146"/>
                    </a:cubicBezTo>
                    <a:cubicBezTo>
                      <a:pt x="302969" y="289146"/>
                      <a:pt x="302969" y="289146"/>
                      <a:pt x="302969" y="289146"/>
                    </a:cubicBezTo>
                    <a:cubicBezTo>
                      <a:pt x="302969" y="289146"/>
                      <a:pt x="302969" y="289146"/>
                      <a:pt x="302969" y="289146"/>
                    </a:cubicBezTo>
                    <a:cubicBezTo>
                      <a:pt x="288831" y="285266"/>
                      <a:pt x="270681" y="290198"/>
                      <a:pt x="265946" y="267906"/>
                    </a:cubicBezTo>
                    <a:cubicBezTo>
                      <a:pt x="261540" y="247322"/>
                      <a:pt x="276994" y="241141"/>
                      <a:pt x="287778" y="230225"/>
                    </a:cubicBezTo>
                    <a:cubicBezTo>
                      <a:pt x="305797" y="212075"/>
                      <a:pt x="337099" y="191689"/>
                      <a:pt x="308427" y="164925"/>
                    </a:cubicBezTo>
                    <a:cubicBezTo>
                      <a:pt x="270417" y="129546"/>
                      <a:pt x="250164" y="85223"/>
                      <a:pt x="227673" y="41163"/>
                    </a:cubicBezTo>
                    <a:cubicBezTo>
                      <a:pt x="201961" y="-4737"/>
                      <a:pt x="145276" y="-14141"/>
                      <a:pt x="115025" y="22553"/>
                    </a:cubicBezTo>
                    <a:cubicBezTo>
                      <a:pt x="115025" y="22553"/>
                      <a:pt x="115025" y="22553"/>
                      <a:pt x="115025" y="22553"/>
                    </a:cubicBezTo>
                    <a:cubicBezTo>
                      <a:pt x="115025" y="22553"/>
                      <a:pt x="115025" y="22553"/>
                      <a:pt x="115025" y="22553"/>
                    </a:cubicBezTo>
                    <a:cubicBezTo>
                      <a:pt x="82145" y="44057"/>
                      <a:pt x="61496" y="75425"/>
                      <a:pt x="59852" y="113368"/>
                    </a:cubicBezTo>
                    <a:cubicBezTo>
                      <a:pt x="58274" y="150786"/>
                      <a:pt x="55973" y="185968"/>
                      <a:pt x="37757" y="220098"/>
                    </a:cubicBezTo>
                    <a:cubicBezTo>
                      <a:pt x="-5711" y="301378"/>
                      <a:pt x="-6105" y="388313"/>
                      <a:pt x="9019" y="476629"/>
                    </a:cubicBezTo>
                    <a:cubicBezTo>
                      <a:pt x="19738" y="511680"/>
                      <a:pt x="26314" y="531408"/>
                      <a:pt x="37625" y="553043"/>
                    </a:cubicBezTo>
                    <a:cubicBezTo>
                      <a:pt x="78923" y="616897"/>
                      <a:pt x="105227" y="643201"/>
                      <a:pt x="151259" y="650566"/>
                    </a:cubicBezTo>
                    <a:cubicBezTo>
                      <a:pt x="230172" y="662929"/>
                      <a:pt x="285279" y="657274"/>
                      <a:pt x="331246" y="593946"/>
                    </a:cubicBezTo>
                    <a:cubicBezTo>
                      <a:pt x="364126" y="570536"/>
                      <a:pt x="367678" y="549755"/>
                      <a:pt x="340189" y="510496"/>
                    </a:cubicBezTo>
                    <a:cubicBezTo>
                      <a:pt x="325591" y="489782"/>
                      <a:pt x="315792" y="471172"/>
                      <a:pt x="330457" y="447300"/>
                    </a:cubicBezTo>
                    <a:close/>
                  </a:path>
                </a:pathLst>
              </a:custGeom>
              <a:solidFill>
                <a:srgbClr val="FD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21AA7C97-4117-42B2-B4F6-057B8C6D3473}"/>
                  </a:ext>
                </a:extLst>
              </p:cNvPr>
              <p:cNvSpPr/>
              <p:nvPr/>
            </p:nvSpPr>
            <p:spPr>
              <a:xfrm>
                <a:off x="10939837" y="4103232"/>
                <a:ext cx="688813" cy="662658"/>
              </a:xfrm>
              <a:custGeom>
                <a:avLst/>
                <a:gdLst>
                  <a:gd name="connsiteX0" fmla="*/ 94580 w 688813"/>
                  <a:gd name="connsiteY0" fmla="*/ 52092 h 662658"/>
                  <a:gd name="connsiteX1" fmla="*/ 283970 w 688813"/>
                  <a:gd name="connsiteY1" fmla="*/ 154218 h 662658"/>
                  <a:gd name="connsiteX2" fmla="*/ 328293 w 688813"/>
                  <a:gd name="connsiteY2" fmla="*/ 145735 h 662658"/>
                  <a:gd name="connsiteX3" fmla="*/ 427788 w 688813"/>
                  <a:gd name="connsiteY3" fmla="*/ 14937 h 662658"/>
                  <a:gd name="connsiteX4" fmla="*/ 449818 w 688813"/>
                  <a:gd name="connsiteY4" fmla="*/ 75 h 662658"/>
                  <a:gd name="connsiteX5" fmla="*/ 459288 w 688813"/>
                  <a:gd name="connsiteY5" fmla="*/ 27366 h 662658"/>
                  <a:gd name="connsiteX6" fmla="*/ 458827 w 688813"/>
                  <a:gd name="connsiteY6" fmla="*/ 226423 h 662658"/>
                  <a:gd name="connsiteX7" fmla="*/ 491444 w 688813"/>
                  <a:gd name="connsiteY7" fmla="*/ 264761 h 662658"/>
                  <a:gd name="connsiteX8" fmla="*/ 673075 w 688813"/>
                  <a:gd name="connsiteY8" fmla="*/ 304612 h 662658"/>
                  <a:gd name="connsiteX9" fmla="*/ 688529 w 688813"/>
                  <a:gd name="connsiteY9" fmla="*/ 318027 h 662658"/>
                  <a:gd name="connsiteX10" fmla="*/ 672746 w 688813"/>
                  <a:gd name="connsiteY10" fmla="*/ 333941 h 662658"/>
                  <a:gd name="connsiteX11" fmla="*/ 491379 w 688813"/>
                  <a:gd name="connsiteY11" fmla="*/ 398189 h 662658"/>
                  <a:gd name="connsiteX12" fmla="*/ 439954 w 688813"/>
                  <a:gd name="connsiteY12" fmla="*/ 461977 h 662658"/>
                  <a:gd name="connsiteX13" fmla="*/ 436272 w 688813"/>
                  <a:gd name="connsiteY13" fmla="*/ 641175 h 662658"/>
                  <a:gd name="connsiteX14" fmla="*/ 428314 w 688813"/>
                  <a:gd name="connsiteY14" fmla="*/ 661494 h 662658"/>
                  <a:gd name="connsiteX15" fmla="*/ 406548 w 688813"/>
                  <a:gd name="connsiteY15" fmla="*/ 648605 h 662658"/>
                  <a:gd name="connsiteX16" fmla="*/ 303369 w 688813"/>
                  <a:gd name="connsiteY16" fmla="*/ 487821 h 662658"/>
                  <a:gd name="connsiteX17" fmla="*/ 231559 w 688813"/>
                  <a:gd name="connsiteY17" fmla="*/ 451324 h 662658"/>
                  <a:gd name="connsiteX18" fmla="*/ 31055 w 688813"/>
                  <a:gd name="connsiteY18" fmla="*/ 475064 h 662658"/>
                  <a:gd name="connsiteX19" fmla="*/ 1332 w 688813"/>
                  <a:gd name="connsiteY19" fmla="*/ 469342 h 662658"/>
                  <a:gd name="connsiteX20" fmla="*/ 16851 w 688813"/>
                  <a:gd name="connsiteY20" fmla="*/ 438172 h 662658"/>
                  <a:gd name="connsiteX21" fmla="*/ 161129 w 688813"/>
                  <a:gd name="connsiteY21" fmla="*/ 318356 h 662658"/>
                  <a:gd name="connsiteX22" fmla="*/ 176518 w 688813"/>
                  <a:gd name="connsiteY22" fmla="*/ 256870 h 662658"/>
                  <a:gd name="connsiteX23" fmla="*/ 94580 w 688813"/>
                  <a:gd name="connsiteY23" fmla="*/ 52092 h 662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8813" h="662658">
                    <a:moveTo>
                      <a:pt x="94580" y="52092"/>
                    </a:moveTo>
                    <a:cubicBezTo>
                      <a:pt x="115952" y="38874"/>
                      <a:pt x="254706" y="131662"/>
                      <a:pt x="283970" y="154218"/>
                    </a:cubicBezTo>
                    <a:cubicBezTo>
                      <a:pt x="306591" y="171644"/>
                      <a:pt x="315535" y="162964"/>
                      <a:pt x="328293" y="145735"/>
                    </a:cubicBezTo>
                    <a:cubicBezTo>
                      <a:pt x="360910" y="101741"/>
                      <a:pt x="394119" y="58142"/>
                      <a:pt x="427788" y="14937"/>
                    </a:cubicBezTo>
                    <a:cubicBezTo>
                      <a:pt x="433180" y="8032"/>
                      <a:pt x="443308" y="-911"/>
                      <a:pt x="449818" y="75"/>
                    </a:cubicBezTo>
                    <a:cubicBezTo>
                      <a:pt x="465009" y="2377"/>
                      <a:pt x="459288" y="17370"/>
                      <a:pt x="459288" y="27366"/>
                    </a:cubicBezTo>
                    <a:cubicBezTo>
                      <a:pt x="459550" y="93718"/>
                      <a:pt x="459945" y="160070"/>
                      <a:pt x="458827" y="226423"/>
                    </a:cubicBezTo>
                    <a:cubicBezTo>
                      <a:pt x="458433" y="250425"/>
                      <a:pt x="465009" y="258317"/>
                      <a:pt x="491444" y="264761"/>
                    </a:cubicBezTo>
                    <a:cubicBezTo>
                      <a:pt x="562992" y="282122"/>
                      <a:pt x="612246" y="292315"/>
                      <a:pt x="673075" y="304612"/>
                    </a:cubicBezTo>
                    <a:cubicBezTo>
                      <a:pt x="680637" y="306125"/>
                      <a:pt x="690633" y="308821"/>
                      <a:pt x="688529" y="318027"/>
                    </a:cubicBezTo>
                    <a:cubicBezTo>
                      <a:pt x="687082" y="324340"/>
                      <a:pt x="679125" y="331508"/>
                      <a:pt x="672746" y="333941"/>
                    </a:cubicBezTo>
                    <a:cubicBezTo>
                      <a:pt x="602382" y="361100"/>
                      <a:pt x="562926" y="374253"/>
                      <a:pt x="491379" y="398189"/>
                    </a:cubicBezTo>
                    <a:cubicBezTo>
                      <a:pt x="454421" y="410552"/>
                      <a:pt x="436008" y="423310"/>
                      <a:pt x="439954" y="461977"/>
                    </a:cubicBezTo>
                    <a:cubicBezTo>
                      <a:pt x="444557" y="525502"/>
                      <a:pt x="437981" y="564958"/>
                      <a:pt x="436272" y="641175"/>
                    </a:cubicBezTo>
                    <a:cubicBezTo>
                      <a:pt x="437587" y="648474"/>
                      <a:pt x="437455" y="658009"/>
                      <a:pt x="428314" y="661494"/>
                    </a:cubicBezTo>
                    <a:cubicBezTo>
                      <a:pt x="416478" y="666032"/>
                      <a:pt x="411742" y="656365"/>
                      <a:pt x="406548" y="648605"/>
                    </a:cubicBezTo>
                    <a:cubicBezTo>
                      <a:pt x="371169" y="595602"/>
                      <a:pt x="339275" y="545296"/>
                      <a:pt x="303369" y="487821"/>
                    </a:cubicBezTo>
                    <a:cubicBezTo>
                      <a:pt x="288968" y="457440"/>
                      <a:pt x="267793" y="448365"/>
                      <a:pt x="231559" y="451324"/>
                    </a:cubicBezTo>
                    <a:cubicBezTo>
                      <a:pt x="164286" y="456782"/>
                      <a:pt x="115754" y="466383"/>
                      <a:pt x="31055" y="475064"/>
                    </a:cubicBezTo>
                    <a:cubicBezTo>
                      <a:pt x="23689" y="472959"/>
                      <a:pt x="6132" y="481508"/>
                      <a:pt x="1332" y="469342"/>
                    </a:cubicBezTo>
                    <a:cubicBezTo>
                      <a:pt x="-3666" y="456782"/>
                      <a:pt x="6264" y="446852"/>
                      <a:pt x="16851" y="438172"/>
                    </a:cubicBezTo>
                    <a:cubicBezTo>
                      <a:pt x="65316" y="398715"/>
                      <a:pt x="113190" y="358470"/>
                      <a:pt x="161129" y="318356"/>
                    </a:cubicBezTo>
                    <a:cubicBezTo>
                      <a:pt x="181055" y="301718"/>
                      <a:pt x="193089" y="289158"/>
                      <a:pt x="176518" y="256870"/>
                    </a:cubicBezTo>
                    <a:cubicBezTo>
                      <a:pt x="148832" y="202354"/>
                      <a:pt x="76495" y="65178"/>
                      <a:pt x="94580" y="520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20A06209-90CB-4E1E-85F1-89482133A386}"/>
                  </a:ext>
                </a:extLst>
              </p:cNvPr>
              <p:cNvSpPr/>
              <p:nvPr/>
            </p:nvSpPr>
            <p:spPr>
              <a:xfrm>
                <a:off x="9608137" y="4031694"/>
                <a:ext cx="533580" cy="544694"/>
              </a:xfrm>
              <a:custGeom>
                <a:avLst/>
                <a:gdLst>
                  <a:gd name="connsiteX0" fmla="*/ 0 w 533580"/>
                  <a:gd name="connsiteY0" fmla="*/ 196952 h 544694"/>
                  <a:gd name="connsiteX1" fmla="*/ 176962 w 533580"/>
                  <a:gd name="connsiteY1" fmla="*/ 198005 h 544694"/>
                  <a:gd name="connsiteX2" fmla="*/ 204450 w 533580"/>
                  <a:gd name="connsiteY2" fmla="*/ 176041 h 544694"/>
                  <a:gd name="connsiteX3" fmla="*/ 235094 w 533580"/>
                  <a:gd name="connsiteY3" fmla="*/ 0 h 544694"/>
                  <a:gd name="connsiteX4" fmla="*/ 308614 w 533580"/>
                  <a:gd name="connsiteY4" fmla="*/ 146580 h 544694"/>
                  <a:gd name="connsiteX5" fmla="*/ 405216 w 533580"/>
                  <a:gd name="connsiteY5" fmla="*/ 186628 h 544694"/>
                  <a:gd name="connsiteX6" fmla="*/ 533581 w 533580"/>
                  <a:gd name="connsiteY6" fmla="*/ 156970 h 544694"/>
                  <a:gd name="connsiteX7" fmla="*/ 411398 w 533580"/>
                  <a:gd name="connsiteY7" fmla="*/ 296251 h 544694"/>
                  <a:gd name="connsiteX8" fmla="*/ 401666 w 533580"/>
                  <a:gd name="connsiteY8" fmla="*/ 354515 h 544694"/>
                  <a:gd name="connsiteX9" fmla="*/ 470780 w 533580"/>
                  <a:gd name="connsiteY9" fmla="*/ 506553 h 544694"/>
                  <a:gd name="connsiteX10" fmla="*/ 402783 w 533580"/>
                  <a:gd name="connsiteY10" fmla="*/ 478408 h 544694"/>
                  <a:gd name="connsiteX11" fmla="*/ 304274 w 533580"/>
                  <a:gd name="connsiteY11" fmla="*/ 420933 h 544694"/>
                  <a:gd name="connsiteX12" fmla="*/ 254560 w 533580"/>
                  <a:gd name="connsiteY12" fmla="*/ 422248 h 544694"/>
                  <a:gd name="connsiteX13" fmla="*/ 79373 w 533580"/>
                  <a:gd name="connsiteY13" fmla="*/ 544694 h 544694"/>
                  <a:gd name="connsiteX14" fmla="*/ 150987 w 533580"/>
                  <a:gd name="connsiteY14" fmla="*/ 359973 h 544694"/>
                  <a:gd name="connsiteX15" fmla="*/ 136848 w 533580"/>
                  <a:gd name="connsiteY15" fmla="*/ 305852 h 544694"/>
                  <a:gd name="connsiteX16" fmla="*/ 0 w 533580"/>
                  <a:gd name="connsiteY16" fmla="*/ 196952 h 544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580" h="544694">
                    <a:moveTo>
                      <a:pt x="0" y="196952"/>
                    </a:moveTo>
                    <a:cubicBezTo>
                      <a:pt x="63986" y="196952"/>
                      <a:pt x="120605" y="194914"/>
                      <a:pt x="176962" y="198005"/>
                    </a:cubicBezTo>
                    <a:cubicBezTo>
                      <a:pt x="197808" y="199123"/>
                      <a:pt x="201754" y="196952"/>
                      <a:pt x="204450" y="176041"/>
                    </a:cubicBezTo>
                    <a:cubicBezTo>
                      <a:pt x="211420" y="122117"/>
                      <a:pt x="222797" y="68719"/>
                      <a:pt x="235094" y="0"/>
                    </a:cubicBezTo>
                    <a:cubicBezTo>
                      <a:pt x="263569" y="56751"/>
                      <a:pt x="285927" y="101731"/>
                      <a:pt x="308614" y="146580"/>
                    </a:cubicBezTo>
                    <a:cubicBezTo>
                      <a:pt x="339653" y="207869"/>
                      <a:pt x="339982" y="208526"/>
                      <a:pt x="405216" y="186628"/>
                    </a:cubicBezTo>
                    <a:cubicBezTo>
                      <a:pt x="446514" y="172753"/>
                      <a:pt x="488469" y="163481"/>
                      <a:pt x="533581" y="156970"/>
                    </a:cubicBezTo>
                    <a:cubicBezTo>
                      <a:pt x="499254" y="210959"/>
                      <a:pt x="454077" y="252652"/>
                      <a:pt x="411398" y="296251"/>
                    </a:cubicBezTo>
                    <a:cubicBezTo>
                      <a:pt x="393051" y="314993"/>
                      <a:pt x="389697" y="330512"/>
                      <a:pt x="401666" y="354515"/>
                    </a:cubicBezTo>
                    <a:cubicBezTo>
                      <a:pt x="425931" y="403112"/>
                      <a:pt x="446843" y="453418"/>
                      <a:pt x="470780" y="506553"/>
                    </a:cubicBezTo>
                    <a:cubicBezTo>
                      <a:pt x="441122" y="509578"/>
                      <a:pt x="423695" y="487943"/>
                      <a:pt x="402783" y="478408"/>
                    </a:cubicBezTo>
                    <a:cubicBezTo>
                      <a:pt x="368325" y="462691"/>
                      <a:pt x="335905" y="442042"/>
                      <a:pt x="304274" y="420933"/>
                    </a:cubicBezTo>
                    <a:cubicBezTo>
                      <a:pt x="285730" y="408570"/>
                      <a:pt x="273301" y="407912"/>
                      <a:pt x="254560" y="422248"/>
                    </a:cubicBezTo>
                    <a:cubicBezTo>
                      <a:pt x="200504" y="463612"/>
                      <a:pt x="148488" y="508395"/>
                      <a:pt x="79373" y="544694"/>
                    </a:cubicBezTo>
                    <a:cubicBezTo>
                      <a:pt x="104954" y="477750"/>
                      <a:pt x="125866" y="417974"/>
                      <a:pt x="150987" y="359973"/>
                    </a:cubicBezTo>
                    <a:cubicBezTo>
                      <a:pt x="161837" y="334918"/>
                      <a:pt x="158943" y="321963"/>
                      <a:pt x="136848" y="305852"/>
                    </a:cubicBezTo>
                    <a:cubicBezTo>
                      <a:pt x="91407" y="272709"/>
                      <a:pt x="48597" y="236014"/>
                      <a:pt x="0" y="1969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9F52E75D-7D04-4B3A-91B1-98F37828F0BF}"/>
                  </a:ext>
                </a:extLst>
              </p:cNvPr>
              <p:cNvSpPr/>
              <p:nvPr/>
            </p:nvSpPr>
            <p:spPr>
              <a:xfrm>
                <a:off x="10497022" y="3666329"/>
                <a:ext cx="450722" cy="428758"/>
              </a:xfrm>
              <a:custGeom>
                <a:avLst/>
                <a:gdLst>
                  <a:gd name="connsiteX0" fmla="*/ 0 w 450722"/>
                  <a:gd name="connsiteY0" fmla="*/ 140596 h 428758"/>
                  <a:gd name="connsiteX1" fmla="*/ 140267 w 450722"/>
                  <a:gd name="connsiteY1" fmla="*/ 151249 h 428758"/>
                  <a:gd name="connsiteX2" fmla="*/ 178606 w 450722"/>
                  <a:gd name="connsiteY2" fmla="*/ 117317 h 428758"/>
                  <a:gd name="connsiteX3" fmla="*/ 203792 w 450722"/>
                  <a:gd name="connsiteY3" fmla="*/ 0 h 428758"/>
                  <a:gd name="connsiteX4" fmla="*/ 261924 w 450722"/>
                  <a:gd name="connsiteY4" fmla="*/ 113568 h 428758"/>
                  <a:gd name="connsiteX5" fmla="*/ 326369 w 450722"/>
                  <a:gd name="connsiteY5" fmla="*/ 143226 h 428758"/>
                  <a:gd name="connsiteX6" fmla="*/ 450723 w 450722"/>
                  <a:gd name="connsiteY6" fmla="*/ 110083 h 428758"/>
                  <a:gd name="connsiteX7" fmla="*/ 344914 w 450722"/>
                  <a:gd name="connsiteY7" fmla="*/ 225953 h 428758"/>
                  <a:gd name="connsiteX8" fmla="*/ 336299 w 450722"/>
                  <a:gd name="connsiteY8" fmla="*/ 282112 h 428758"/>
                  <a:gd name="connsiteX9" fmla="*/ 391801 w 450722"/>
                  <a:gd name="connsiteY9" fmla="*/ 402980 h 428758"/>
                  <a:gd name="connsiteX10" fmla="*/ 264554 w 450722"/>
                  <a:gd name="connsiteY10" fmla="*/ 334129 h 428758"/>
                  <a:gd name="connsiteX11" fmla="*/ 202214 w 450722"/>
                  <a:gd name="connsiteY11" fmla="*/ 340047 h 428758"/>
                  <a:gd name="connsiteX12" fmla="*/ 79373 w 450722"/>
                  <a:gd name="connsiteY12" fmla="*/ 428758 h 428758"/>
                  <a:gd name="connsiteX13" fmla="*/ 131258 w 450722"/>
                  <a:gd name="connsiteY13" fmla="*/ 280403 h 428758"/>
                  <a:gd name="connsiteX14" fmla="*/ 121065 w 450722"/>
                  <a:gd name="connsiteY14" fmla="*/ 238579 h 428758"/>
                  <a:gd name="connsiteX15" fmla="*/ 0 w 450722"/>
                  <a:gd name="connsiteY15" fmla="*/ 140596 h 42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0722" h="428758">
                    <a:moveTo>
                      <a:pt x="0" y="140596"/>
                    </a:moveTo>
                    <a:cubicBezTo>
                      <a:pt x="55962" y="144673"/>
                      <a:pt x="98312" y="146448"/>
                      <a:pt x="140267" y="151249"/>
                    </a:cubicBezTo>
                    <a:cubicBezTo>
                      <a:pt x="167953" y="154406"/>
                      <a:pt x="175975" y="141714"/>
                      <a:pt x="178606" y="117317"/>
                    </a:cubicBezTo>
                    <a:cubicBezTo>
                      <a:pt x="182749" y="78584"/>
                      <a:pt x="189127" y="40114"/>
                      <a:pt x="203792" y="0"/>
                    </a:cubicBezTo>
                    <a:cubicBezTo>
                      <a:pt x="223322" y="37746"/>
                      <a:pt x="244629" y="74770"/>
                      <a:pt x="261924" y="113568"/>
                    </a:cubicBezTo>
                    <a:cubicBezTo>
                      <a:pt x="275603" y="144213"/>
                      <a:pt x="290070" y="157891"/>
                      <a:pt x="326369" y="143226"/>
                    </a:cubicBezTo>
                    <a:cubicBezTo>
                      <a:pt x="362078" y="128759"/>
                      <a:pt x="401205" y="122775"/>
                      <a:pt x="450723" y="110083"/>
                    </a:cubicBezTo>
                    <a:cubicBezTo>
                      <a:pt x="410806" y="154274"/>
                      <a:pt x="379833" y="192152"/>
                      <a:pt x="344914" y="225953"/>
                    </a:cubicBezTo>
                    <a:cubicBezTo>
                      <a:pt x="325383" y="244826"/>
                      <a:pt x="326238" y="260938"/>
                      <a:pt x="336299" y="282112"/>
                    </a:cubicBezTo>
                    <a:cubicBezTo>
                      <a:pt x="354120" y="319662"/>
                      <a:pt x="371021" y="357605"/>
                      <a:pt x="391801" y="402980"/>
                    </a:cubicBezTo>
                    <a:cubicBezTo>
                      <a:pt x="341495" y="383713"/>
                      <a:pt x="303879" y="357277"/>
                      <a:pt x="264554" y="334129"/>
                    </a:cubicBezTo>
                    <a:cubicBezTo>
                      <a:pt x="242327" y="320977"/>
                      <a:pt x="224966" y="319596"/>
                      <a:pt x="202214" y="340047"/>
                    </a:cubicBezTo>
                    <a:cubicBezTo>
                      <a:pt x="167689" y="371021"/>
                      <a:pt x="126918" y="395089"/>
                      <a:pt x="79373" y="428758"/>
                    </a:cubicBezTo>
                    <a:cubicBezTo>
                      <a:pt x="89302" y="368588"/>
                      <a:pt x="113766" y="325580"/>
                      <a:pt x="131258" y="280403"/>
                    </a:cubicBezTo>
                    <a:cubicBezTo>
                      <a:pt x="137768" y="263502"/>
                      <a:pt x="140267" y="252126"/>
                      <a:pt x="121065" y="238579"/>
                    </a:cubicBezTo>
                    <a:cubicBezTo>
                      <a:pt x="82792" y="211683"/>
                      <a:pt x="47940" y="179921"/>
                      <a:pt x="0" y="140596"/>
                    </a:cubicBezTo>
                    <a:close/>
                  </a:path>
                </a:pathLst>
              </a:custGeom>
              <a:solidFill>
                <a:srgbClr val="FDFDFD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158F9571-17F1-4241-A5F2-C8B3F1C8B4B4}"/>
                  </a:ext>
                </a:extLst>
              </p:cNvPr>
              <p:cNvSpPr/>
              <p:nvPr/>
            </p:nvSpPr>
            <p:spPr>
              <a:xfrm>
                <a:off x="10495904" y="2214994"/>
                <a:ext cx="454602" cy="443817"/>
              </a:xfrm>
              <a:custGeom>
                <a:avLst/>
                <a:gdLst>
                  <a:gd name="connsiteX0" fmla="*/ 0 w 454602"/>
                  <a:gd name="connsiteY0" fmla="*/ 329000 h 443817"/>
                  <a:gd name="connsiteX1" fmla="*/ 102981 w 454602"/>
                  <a:gd name="connsiteY1" fmla="*/ 224506 h 443817"/>
                  <a:gd name="connsiteX2" fmla="*/ 111793 w 454602"/>
                  <a:gd name="connsiteY2" fmla="*/ 177751 h 443817"/>
                  <a:gd name="connsiteX3" fmla="*/ 47940 w 454602"/>
                  <a:gd name="connsiteY3" fmla="*/ 44914 h 443817"/>
                  <a:gd name="connsiteX4" fmla="*/ 168939 w 454602"/>
                  <a:gd name="connsiteY4" fmla="*/ 111398 h 443817"/>
                  <a:gd name="connsiteX5" fmla="*/ 216681 w 454602"/>
                  <a:gd name="connsiteY5" fmla="*/ 99627 h 443817"/>
                  <a:gd name="connsiteX6" fmla="*/ 294476 w 454602"/>
                  <a:gd name="connsiteY6" fmla="*/ 0 h 443817"/>
                  <a:gd name="connsiteX7" fmla="*/ 293358 w 454602"/>
                  <a:gd name="connsiteY7" fmla="*/ 136913 h 443817"/>
                  <a:gd name="connsiteX8" fmla="*/ 337220 w 454602"/>
                  <a:gd name="connsiteY8" fmla="*/ 186168 h 443817"/>
                  <a:gd name="connsiteX9" fmla="*/ 454603 w 454602"/>
                  <a:gd name="connsiteY9" fmla="*/ 209579 h 443817"/>
                  <a:gd name="connsiteX10" fmla="*/ 317492 w 454602"/>
                  <a:gd name="connsiteY10" fmla="*/ 271065 h 443817"/>
                  <a:gd name="connsiteX11" fmla="*/ 287900 w 454602"/>
                  <a:gd name="connsiteY11" fmla="*/ 310784 h 443817"/>
                  <a:gd name="connsiteX12" fmla="*/ 277707 w 454602"/>
                  <a:gd name="connsiteY12" fmla="*/ 443818 h 443817"/>
                  <a:gd name="connsiteX13" fmla="*/ 197282 w 454602"/>
                  <a:gd name="connsiteY13" fmla="*/ 325646 h 443817"/>
                  <a:gd name="connsiteX14" fmla="*/ 151578 w 454602"/>
                  <a:gd name="connsiteY14" fmla="*/ 308022 h 443817"/>
                  <a:gd name="connsiteX15" fmla="*/ 0 w 454602"/>
                  <a:gd name="connsiteY15" fmla="*/ 329000 h 44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4602" h="443817">
                    <a:moveTo>
                      <a:pt x="0" y="329000"/>
                    </a:moveTo>
                    <a:cubicBezTo>
                      <a:pt x="35117" y="292832"/>
                      <a:pt x="67010" y="256400"/>
                      <a:pt x="102981" y="224506"/>
                    </a:cubicBezTo>
                    <a:cubicBezTo>
                      <a:pt x="121065" y="208461"/>
                      <a:pt x="122249" y="197610"/>
                      <a:pt x="111793" y="177751"/>
                    </a:cubicBezTo>
                    <a:cubicBezTo>
                      <a:pt x="91144" y="138689"/>
                      <a:pt x="73257" y="98115"/>
                      <a:pt x="47940" y="44914"/>
                    </a:cubicBezTo>
                    <a:cubicBezTo>
                      <a:pt x="96931" y="71745"/>
                      <a:pt x="133428" y="90749"/>
                      <a:pt x="168939" y="111398"/>
                    </a:cubicBezTo>
                    <a:cubicBezTo>
                      <a:pt x="189851" y="123564"/>
                      <a:pt x="202740" y="125405"/>
                      <a:pt x="216681" y="99627"/>
                    </a:cubicBezTo>
                    <a:cubicBezTo>
                      <a:pt x="235817" y="64248"/>
                      <a:pt x="261267" y="32288"/>
                      <a:pt x="294476" y="0"/>
                    </a:cubicBezTo>
                    <a:cubicBezTo>
                      <a:pt x="294476" y="45703"/>
                      <a:pt x="298093" y="91736"/>
                      <a:pt x="293358" y="136913"/>
                    </a:cubicBezTo>
                    <a:cubicBezTo>
                      <a:pt x="289412" y="174397"/>
                      <a:pt x="308812" y="184261"/>
                      <a:pt x="337220" y="186168"/>
                    </a:cubicBezTo>
                    <a:cubicBezTo>
                      <a:pt x="376545" y="188798"/>
                      <a:pt x="413371" y="201687"/>
                      <a:pt x="454603" y="209579"/>
                    </a:cubicBezTo>
                    <a:cubicBezTo>
                      <a:pt x="411069" y="239237"/>
                      <a:pt x="363064" y="253375"/>
                      <a:pt x="317492" y="271065"/>
                    </a:cubicBezTo>
                    <a:cubicBezTo>
                      <a:pt x="294937" y="279811"/>
                      <a:pt x="287636" y="289346"/>
                      <a:pt x="287900" y="310784"/>
                    </a:cubicBezTo>
                    <a:cubicBezTo>
                      <a:pt x="288361" y="354055"/>
                      <a:pt x="288031" y="397391"/>
                      <a:pt x="277707" y="443818"/>
                    </a:cubicBezTo>
                    <a:cubicBezTo>
                      <a:pt x="250877" y="404427"/>
                      <a:pt x="223783" y="365234"/>
                      <a:pt x="197282" y="325646"/>
                    </a:cubicBezTo>
                    <a:cubicBezTo>
                      <a:pt x="185839" y="308548"/>
                      <a:pt x="176041" y="303090"/>
                      <a:pt x="151578" y="308022"/>
                    </a:cubicBezTo>
                    <a:cubicBezTo>
                      <a:pt x="102587" y="318084"/>
                      <a:pt x="53661" y="336891"/>
                      <a:pt x="0" y="329000"/>
                    </a:cubicBezTo>
                    <a:close/>
                  </a:path>
                </a:pathLst>
              </a:custGeom>
              <a:solidFill>
                <a:srgbClr val="FCFD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D59C0D1E-1F6F-4C67-BE56-E7446F3C265F}"/>
                  </a:ext>
                </a:extLst>
              </p:cNvPr>
              <p:cNvSpPr/>
              <p:nvPr/>
            </p:nvSpPr>
            <p:spPr>
              <a:xfrm>
                <a:off x="10100899" y="3171984"/>
                <a:ext cx="72910" cy="37111"/>
              </a:xfrm>
              <a:custGeom>
                <a:avLst/>
                <a:gdLst>
                  <a:gd name="connsiteX0" fmla="*/ 72911 w 72910"/>
                  <a:gd name="connsiteY0" fmla="*/ 16923 h 37111"/>
                  <a:gd name="connsiteX1" fmla="*/ 24906 w 72910"/>
                  <a:gd name="connsiteY1" fmla="*/ 37112 h 37111"/>
                  <a:gd name="connsiteX2" fmla="*/ 48 w 72910"/>
                  <a:gd name="connsiteY2" fmla="*/ 17318 h 37111"/>
                  <a:gd name="connsiteX3" fmla="*/ 23722 w 72910"/>
                  <a:gd name="connsiteY3" fmla="*/ 549 h 37111"/>
                  <a:gd name="connsiteX4" fmla="*/ 72911 w 72910"/>
                  <a:gd name="connsiteY4" fmla="*/ 16923 h 3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10" h="37111">
                    <a:moveTo>
                      <a:pt x="72911" y="16923"/>
                    </a:moveTo>
                    <a:cubicBezTo>
                      <a:pt x="60548" y="32311"/>
                      <a:pt x="24972" y="-7605"/>
                      <a:pt x="24906" y="37112"/>
                    </a:cubicBezTo>
                    <a:cubicBezTo>
                      <a:pt x="11556" y="36783"/>
                      <a:pt x="-873" y="33495"/>
                      <a:pt x="48" y="17318"/>
                    </a:cubicBezTo>
                    <a:cubicBezTo>
                      <a:pt x="837" y="4166"/>
                      <a:pt x="12543" y="1141"/>
                      <a:pt x="23722" y="549"/>
                    </a:cubicBezTo>
                    <a:cubicBezTo>
                      <a:pt x="42135" y="-438"/>
                      <a:pt x="61140" y="-2213"/>
                      <a:pt x="72911" y="16923"/>
                    </a:cubicBezTo>
                    <a:close/>
                  </a:path>
                </a:pathLst>
              </a:custGeom>
              <a:solidFill>
                <a:srgbClr val="5A0E1A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BA9E2AA3-E5BB-4D4A-AB44-1F60293EDC9E}"/>
                  </a:ext>
                </a:extLst>
              </p:cNvPr>
              <p:cNvSpPr/>
              <p:nvPr/>
            </p:nvSpPr>
            <p:spPr>
              <a:xfrm>
                <a:off x="11122733" y="3227997"/>
                <a:ext cx="487756" cy="484884"/>
              </a:xfrm>
              <a:custGeom>
                <a:avLst/>
                <a:gdLst>
                  <a:gd name="connsiteX0" fmla="*/ 263 w 487756"/>
                  <a:gd name="connsiteY0" fmla="*/ 180025 h 484884"/>
                  <a:gd name="connsiteX1" fmla="*/ 162626 w 487756"/>
                  <a:gd name="connsiteY1" fmla="*/ 167201 h 484884"/>
                  <a:gd name="connsiteX2" fmla="*/ 187352 w 487756"/>
                  <a:gd name="connsiteY2" fmla="*/ 143593 h 484884"/>
                  <a:gd name="connsiteX3" fmla="*/ 196953 w 487756"/>
                  <a:gd name="connsiteY3" fmla="*/ 19569 h 484884"/>
                  <a:gd name="connsiteX4" fmla="*/ 204844 w 487756"/>
                  <a:gd name="connsiteY4" fmla="*/ 1090 h 484884"/>
                  <a:gd name="connsiteX5" fmla="*/ 222074 w 487756"/>
                  <a:gd name="connsiteY5" fmla="*/ 14571 h 484884"/>
                  <a:gd name="connsiteX6" fmla="*/ 303485 w 487756"/>
                  <a:gd name="connsiteY6" fmla="*/ 141292 h 484884"/>
                  <a:gd name="connsiteX7" fmla="*/ 339982 w 487756"/>
                  <a:gd name="connsiteY7" fmla="*/ 152274 h 484884"/>
                  <a:gd name="connsiteX8" fmla="*/ 471832 w 487756"/>
                  <a:gd name="connsiteY8" fmla="*/ 103019 h 484884"/>
                  <a:gd name="connsiteX9" fmla="*/ 487154 w 487756"/>
                  <a:gd name="connsiteY9" fmla="*/ 105189 h 484884"/>
                  <a:gd name="connsiteX10" fmla="*/ 483668 w 487756"/>
                  <a:gd name="connsiteY10" fmla="*/ 121761 h 484884"/>
                  <a:gd name="connsiteX11" fmla="*/ 394695 w 487756"/>
                  <a:gd name="connsiteY11" fmla="*/ 237039 h 484884"/>
                  <a:gd name="connsiteX12" fmla="*/ 388185 w 487756"/>
                  <a:gd name="connsiteY12" fmla="*/ 298722 h 484884"/>
                  <a:gd name="connsiteX13" fmla="*/ 459403 w 487756"/>
                  <a:gd name="connsiteY13" fmla="*/ 414132 h 484884"/>
                  <a:gd name="connsiteX14" fmla="*/ 462691 w 487756"/>
                  <a:gd name="connsiteY14" fmla="*/ 430309 h 484884"/>
                  <a:gd name="connsiteX15" fmla="*/ 443555 w 487756"/>
                  <a:gd name="connsiteY15" fmla="*/ 431032 h 484884"/>
                  <a:gd name="connsiteX16" fmla="*/ 311902 w 487756"/>
                  <a:gd name="connsiteY16" fmla="*/ 371190 h 484884"/>
                  <a:gd name="connsiteX17" fmla="*/ 251271 w 487756"/>
                  <a:gd name="connsiteY17" fmla="*/ 377438 h 484884"/>
                  <a:gd name="connsiteX18" fmla="*/ 133559 w 487756"/>
                  <a:gd name="connsiteY18" fmla="*/ 474829 h 484884"/>
                  <a:gd name="connsiteX19" fmla="*/ 112319 w 487756"/>
                  <a:gd name="connsiteY19" fmla="*/ 483378 h 484884"/>
                  <a:gd name="connsiteX20" fmla="*/ 109426 w 487756"/>
                  <a:gd name="connsiteY20" fmla="*/ 457205 h 484884"/>
                  <a:gd name="connsiteX21" fmla="*/ 151973 w 487756"/>
                  <a:gd name="connsiteY21" fmla="*/ 321804 h 484884"/>
                  <a:gd name="connsiteX22" fmla="*/ 136519 w 487756"/>
                  <a:gd name="connsiteY22" fmla="*/ 276429 h 484884"/>
                  <a:gd name="connsiteX23" fmla="*/ 263 w 487756"/>
                  <a:gd name="connsiteY23" fmla="*/ 180025 h 48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7756" h="484884">
                    <a:moveTo>
                      <a:pt x="263" y="180025"/>
                    </a:moveTo>
                    <a:cubicBezTo>
                      <a:pt x="8418" y="162861"/>
                      <a:pt x="134744" y="164900"/>
                      <a:pt x="162626" y="167201"/>
                    </a:cubicBezTo>
                    <a:cubicBezTo>
                      <a:pt x="184130" y="168977"/>
                      <a:pt x="186300" y="159836"/>
                      <a:pt x="187352" y="143593"/>
                    </a:cubicBezTo>
                    <a:cubicBezTo>
                      <a:pt x="190048" y="102230"/>
                      <a:pt x="193205" y="60867"/>
                      <a:pt x="196953" y="19569"/>
                    </a:cubicBezTo>
                    <a:cubicBezTo>
                      <a:pt x="197544" y="12993"/>
                      <a:pt x="200307" y="3129"/>
                      <a:pt x="204844" y="1090"/>
                    </a:cubicBezTo>
                    <a:cubicBezTo>
                      <a:pt x="215432" y="-3645"/>
                      <a:pt x="217931" y="8192"/>
                      <a:pt x="222074" y="14571"/>
                    </a:cubicBezTo>
                    <a:cubicBezTo>
                      <a:pt x="249495" y="56658"/>
                      <a:pt x="276984" y="98679"/>
                      <a:pt x="303485" y="141292"/>
                    </a:cubicBezTo>
                    <a:cubicBezTo>
                      <a:pt x="313086" y="156680"/>
                      <a:pt x="320517" y="159047"/>
                      <a:pt x="339982" y="152274"/>
                    </a:cubicBezTo>
                    <a:cubicBezTo>
                      <a:pt x="392590" y="133992"/>
                      <a:pt x="428101" y="120182"/>
                      <a:pt x="471832" y="103019"/>
                    </a:cubicBezTo>
                    <a:cubicBezTo>
                      <a:pt x="477290" y="100849"/>
                      <a:pt x="484721" y="98482"/>
                      <a:pt x="487154" y="105189"/>
                    </a:cubicBezTo>
                    <a:cubicBezTo>
                      <a:pt x="488864" y="109792"/>
                      <a:pt x="486694" y="117618"/>
                      <a:pt x="483668" y="121761"/>
                    </a:cubicBezTo>
                    <a:cubicBezTo>
                      <a:pt x="450065" y="167925"/>
                      <a:pt x="430403" y="192453"/>
                      <a:pt x="394695" y="237039"/>
                    </a:cubicBezTo>
                    <a:cubicBezTo>
                      <a:pt x="376282" y="260055"/>
                      <a:pt x="369837" y="275706"/>
                      <a:pt x="388185" y="298722"/>
                    </a:cubicBezTo>
                    <a:cubicBezTo>
                      <a:pt x="417185" y="337258"/>
                      <a:pt x="429153" y="365009"/>
                      <a:pt x="459403" y="414132"/>
                    </a:cubicBezTo>
                    <a:cubicBezTo>
                      <a:pt x="463217" y="418209"/>
                      <a:pt x="467097" y="424325"/>
                      <a:pt x="462691" y="430309"/>
                    </a:cubicBezTo>
                    <a:cubicBezTo>
                      <a:pt x="457036" y="438003"/>
                      <a:pt x="450065" y="433860"/>
                      <a:pt x="443555" y="431032"/>
                    </a:cubicBezTo>
                    <a:cubicBezTo>
                      <a:pt x="399298" y="411896"/>
                      <a:pt x="358395" y="392957"/>
                      <a:pt x="311902" y="371190"/>
                    </a:cubicBezTo>
                    <a:cubicBezTo>
                      <a:pt x="290267" y="357775"/>
                      <a:pt x="273104" y="360734"/>
                      <a:pt x="251271" y="377438"/>
                    </a:cubicBezTo>
                    <a:cubicBezTo>
                      <a:pt x="210762" y="408542"/>
                      <a:pt x="183801" y="434584"/>
                      <a:pt x="133559" y="474829"/>
                    </a:cubicBezTo>
                    <a:cubicBezTo>
                      <a:pt x="128036" y="476539"/>
                      <a:pt x="120407" y="489165"/>
                      <a:pt x="112319" y="483378"/>
                    </a:cubicBezTo>
                    <a:cubicBezTo>
                      <a:pt x="103967" y="477394"/>
                      <a:pt x="106204" y="467069"/>
                      <a:pt x="109426" y="457205"/>
                    </a:cubicBezTo>
                    <a:cubicBezTo>
                      <a:pt x="124090" y="412225"/>
                      <a:pt x="137966" y="366982"/>
                      <a:pt x="151973" y="321804"/>
                    </a:cubicBezTo>
                    <a:cubicBezTo>
                      <a:pt x="157826" y="303063"/>
                      <a:pt x="160324" y="290108"/>
                      <a:pt x="136519" y="276429"/>
                    </a:cubicBezTo>
                    <a:cubicBezTo>
                      <a:pt x="96405" y="253282"/>
                      <a:pt x="-5853" y="195741"/>
                      <a:pt x="263" y="1800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0C31FE3F-300C-462F-961D-405B044985CD}"/>
                  </a:ext>
                </a:extLst>
              </p:cNvPr>
              <p:cNvSpPr/>
              <p:nvPr/>
            </p:nvSpPr>
            <p:spPr>
              <a:xfrm>
                <a:off x="10082866" y="2946344"/>
                <a:ext cx="701163" cy="670372"/>
              </a:xfrm>
              <a:custGeom>
                <a:avLst/>
                <a:gdLst>
                  <a:gd name="connsiteX0" fmla="*/ 654 w 701163"/>
                  <a:gd name="connsiteY0" fmla="*/ 220599 h 670372"/>
                  <a:gd name="connsiteX1" fmla="*/ 232130 w 701163"/>
                  <a:gd name="connsiteY1" fmla="*/ 228754 h 670372"/>
                  <a:gd name="connsiteX2" fmla="*/ 270863 w 701163"/>
                  <a:gd name="connsiteY2" fmla="*/ 199425 h 670372"/>
                  <a:gd name="connsiteX3" fmla="*/ 304467 w 701163"/>
                  <a:gd name="connsiteY3" fmla="*/ 25751 h 670372"/>
                  <a:gd name="connsiteX4" fmla="*/ 318671 w 701163"/>
                  <a:gd name="connsiteY4" fmla="*/ 894 h 670372"/>
                  <a:gd name="connsiteX5" fmla="*/ 340898 w 701163"/>
                  <a:gd name="connsiteY5" fmla="*/ 22726 h 670372"/>
                  <a:gd name="connsiteX6" fmla="*/ 435462 w 701163"/>
                  <a:gd name="connsiteY6" fmla="*/ 214944 h 670372"/>
                  <a:gd name="connsiteX7" fmla="*/ 485243 w 701163"/>
                  <a:gd name="connsiteY7" fmla="*/ 236382 h 670372"/>
                  <a:gd name="connsiteX8" fmla="*/ 679499 w 701163"/>
                  <a:gd name="connsiteY8" fmla="*/ 188180 h 670372"/>
                  <a:gd name="connsiteX9" fmla="*/ 700806 w 701163"/>
                  <a:gd name="connsiteY9" fmla="*/ 193703 h 670372"/>
                  <a:gd name="connsiteX10" fmla="*/ 693178 w 701163"/>
                  <a:gd name="connsiteY10" fmla="*/ 216588 h 670372"/>
                  <a:gd name="connsiteX11" fmla="*/ 548833 w 701163"/>
                  <a:gd name="connsiteY11" fmla="*/ 365075 h 670372"/>
                  <a:gd name="connsiteX12" fmla="*/ 529632 w 701163"/>
                  <a:gd name="connsiteY12" fmla="*/ 451156 h 670372"/>
                  <a:gd name="connsiteX13" fmla="*/ 611569 w 701163"/>
                  <a:gd name="connsiteY13" fmla="*/ 625750 h 670372"/>
                  <a:gd name="connsiteX14" fmla="*/ 613607 w 701163"/>
                  <a:gd name="connsiteY14" fmla="*/ 649095 h 670372"/>
                  <a:gd name="connsiteX15" fmla="*/ 586448 w 701163"/>
                  <a:gd name="connsiteY15" fmla="*/ 647056 h 670372"/>
                  <a:gd name="connsiteX16" fmla="*/ 410145 w 701163"/>
                  <a:gd name="connsiteY16" fmla="*/ 541182 h 670372"/>
                  <a:gd name="connsiteX17" fmla="*/ 323406 w 701163"/>
                  <a:gd name="connsiteY17" fmla="*/ 540261 h 670372"/>
                  <a:gd name="connsiteX18" fmla="*/ 141250 w 701163"/>
                  <a:gd name="connsiteY18" fmla="*/ 658827 h 670372"/>
                  <a:gd name="connsiteX19" fmla="*/ 109816 w 701163"/>
                  <a:gd name="connsiteY19" fmla="*/ 667508 h 670372"/>
                  <a:gd name="connsiteX20" fmla="*/ 109948 w 701163"/>
                  <a:gd name="connsiteY20" fmla="*/ 630024 h 670372"/>
                  <a:gd name="connsiteX21" fmla="*/ 192017 w 701163"/>
                  <a:gd name="connsiteY21" fmla="*/ 445566 h 670372"/>
                  <a:gd name="connsiteX22" fmla="*/ 177550 w 701163"/>
                  <a:gd name="connsiteY22" fmla="*/ 378885 h 670372"/>
                  <a:gd name="connsiteX23" fmla="*/ 654 w 701163"/>
                  <a:gd name="connsiteY23" fmla="*/ 220599 h 67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01163" h="670372">
                    <a:moveTo>
                      <a:pt x="654" y="220599"/>
                    </a:moveTo>
                    <a:cubicBezTo>
                      <a:pt x="14990" y="197649"/>
                      <a:pt x="193135" y="220928"/>
                      <a:pt x="232130" y="228754"/>
                    </a:cubicBezTo>
                    <a:cubicBezTo>
                      <a:pt x="262249" y="234804"/>
                      <a:pt x="266786" y="222178"/>
                      <a:pt x="270863" y="199425"/>
                    </a:cubicBezTo>
                    <a:cubicBezTo>
                      <a:pt x="281320" y="141424"/>
                      <a:pt x="292565" y="83489"/>
                      <a:pt x="304467" y="25751"/>
                    </a:cubicBezTo>
                    <a:cubicBezTo>
                      <a:pt x="306374" y="16545"/>
                      <a:pt x="311832" y="3064"/>
                      <a:pt x="318671" y="894"/>
                    </a:cubicBezTo>
                    <a:cubicBezTo>
                      <a:pt x="334454" y="-4104"/>
                      <a:pt x="336032" y="13059"/>
                      <a:pt x="340898" y="22726"/>
                    </a:cubicBezTo>
                    <a:cubicBezTo>
                      <a:pt x="372858" y="86579"/>
                      <a:pt x="404818" y="150433"/>
                      <a:pt x="435462" y="214944"/>
                    </a:cubicBezTo>
                    <a:cubicBezTo>
                      <a:pt x="446510" y="238289"/>
                      <a:pt x="456637" y="242761"/>
                      <a:pt x="485243" y="236382"/>
                    </a:cubicBezTo>
                    <a:cubicBezTo>
                      <a:pt x="562577" y="219021"/>
                      <a:pt x="614989" y="205343"/>
                      <a:pt x="679499" y="188180"/>
                    </a:cubicBezTo>
                    <a:cubicBezTo>
                      <a:pt x="687522" y="186010"/>
                      <a:pt x="698438" y="183839"/>
                      <a:pt x="700806" y="193703"/>
                    </a:cubicBezTo>
                    <a:cubicBezTo>
                      <a:pt x="702450" y="200477"/>
                      <a:pt x="698175" y="211196"/>
                      <a:pt x="693178" y="216588"/>
                    </a:cubicBezTo>
                    <a:cubicBezTo>
                      <a:pt x="638202" y="276364"/>
                      <a:pt x="606440" y="307864"/>
                      <a:pt x="548833" y="365075"/>
                    </a:cubicBezTo>
                    <a:cubicBezTo>
                      <a:pt x="519109" y="394668"/>
                      <a:pt x="507405" y="415711"/>
                      <a:pt x="529632" y="451156"/>
                    </a:cubicBezTo>
                    <a:cubicBezTo>
                      <a:pt x="564353" y="510275"/>
                      <a:pt x="576847" y="551441"/>
                      <a:pt x="611569" y="625750"/>
                    </a:cubicBezTo>
                    <a:cubicBezTo>
                      <a:pt x="616304" y="632129"/>
                      <a:pt x="620776" y="641401"/>
                      <a:pt x="613607" y="649095"/>
                    </a:cubicBezTo>
                    <a:cubicBezTo>
                      <a:pt x="604336" y="659091"/>
                      <a:pt x="595195" y="652054"/>
                      <a:pt x="586448" y="647056"/>
                    </a:cubicBezTo>
                    <a:cubicBezTo>
                      <a:pt x="527067" y="612795"/>
                      <a:pt x="472222" y="579454"/>
                      <a:pt x="410145" y="541182"/>
                    </a:cubicBezTo>
                    <a:cubicBezTo>
                      <a:pt x="381736" y="518758"/>
                      <a:pt x="357010" y="520073"/>
                      <a:pt x="323406" y="540261"/>
                    </a:cubicBezTo>
                    <a:cubicBezTo>
                      <a:pt x="261131" y="577613"/>
                      <a:pt x="218847" y="610033"/>
                      <a:pt x="141250" y="658827"/>
                    </a:cubicBezTo>
                    <a:cubicBezTo>
                      <a:pt x="133161" y="660274"/>
                      <a:pt x="120337" y="676912"/>
                      <a:pt x="109816" y="667508"/>
                    </a:cubicBezTo>
                    <a:cubicBezTo>
                      <a:pt x="99031" y="657775"/>
                      <a:pt x="103832" y="643440"/>
                      <a:pt x="109948" y="630024"/>
                    </a:cubicBezTo>
                    <a:cubicBezTo>
                      <a:pt x="137896" y="568801"/>
                      <a:pt x="164857" y="507118"/>
                      <a:pt x="192017" y="445566"/>
                    </a:cubicBezTo>
                    <a:cubicBezTo>
                      <a:pt x="203262" y="420051"/>
                      <a:pt x="208917" y="402164"/>
                      <a:pt x="177550" y="378885"/>
                    </a:cubicBezTo>
                    <a:cubicBezTo>
                      <a:pt x="124678" y="339626"/>
                      <a:pt x="-10525" y="241840"/>
                      <a:pt x="654" y="2205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36DAC55E-0E81-4192-90C1-BA805D8AC967}"/>
                </a:ext>
              </a:extLst>
            </p:cNvPr>
            <p:cNvGrpSpPr/>
            <p:nvPr/>
          </p:nvGrpSpPr>
          <p:grpSpPr>
            <a:xfrm>
              <a:off x="5734953" y="1889944"/>
              <a:ext cx="2998886" cy="4976727"/>
              <a:chOff x="5900416" y="1604045"/>
              <a:chExt cx="2998886" cy="4976727"/>
            </a:xfrm>
          </p:grpSpPr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FB78E3C8-5B4F-45A0-99AE-D960CB16C86C}"/>
                  </a:ext>
                </a:extLst>
              </p:cNvPr>
              <p:cNvSpPr/>
              <p:nvPr/>
            </p:nvSpPr>
            <p:spPr>
              <a:xfrm>
                <a:off x="5900416" y="1604045"/>
                <a:ext cx="2998886" cy="4968056"/>
              </a:xfrm>
              <a:custGeom>
                <a:avLst/>
                <a:gdLst>
                  <a:gd name="connsiteX0" fmla="*/ 1453779 w 2998886"/>
                  <a:gd name="connsiteY0" fmla="*/ 4682183 h 4968056"/>
                  <a:gd name="connsiteX1" fmla="*/ 1493105 w 2998886"/>
                  <a:gd name="connsiteY1" fmla="*/ 4681657 h 4968056"/>
                  <a:gd name="connsiteX2" fmla="*/ 1599176 w 2998886"/>
                  <a:gd name="connsiteY2" fmla="*/ 4679487 h 4968056"/>
                  <a:gd name="connsiteX3" fmla="*/ 1622389 w 2998886"/>
                  <a:gd name="connsiteY3" fmla="*/ 4680276 h 4968056"/>
                  <a:gd name="connsiteX4" fmla="*/ 1761670 w 2998886"/>
                  <a:gd name="connsiteY4" fmla="*/ 4680803 h 4968056"/>
                  <a:gd name="connsiteX5" fmla="*/ 1793038 w 2998886"/>
                  <a:gd name="connsiteY5" fmla="*/ 4682578 h 4968056"/>
                  <a:gd name="connsiteX6" fmla="*/ 1858995 w 2998886"/>
                  <a:gd name="connsiteY6" fmla="*/ 4700070 h 4968056"/>
                  <a:gd name="connsiteX7" fmla="*/ 2034708 w 2998886"/>
                  <a:gd name="connsiteY7" fmla="*/ 4726375 h 4968056"/>
                  <a:gd name="connsiteX8" fmla="*/ 2282954 w 2998886"/>
                  <a:gd name="connsiteY8" fmla="*/ 4761622 h 4968056"/>
                  <a:gd name="connsiteX9" fmla="*/ 2295251 w 2998886"/>
                  <a:gd name="connsiteY9" fmla="*/ 4787203 h 4968056"/>
                  <a:gd name="connsiteX10" fmla="*/ 2675610 w 2998886"/>
                  <a:gd name="connsiteY10" fmla="*/ 4929838 h 4968056"/>
                  <a:gd name="connsiteX11" fmla="*/ 2957328 w 2998886"/>
                  <a:gd name="connsiteY11" fmla="*/ 4384288 h 4968056"/>
                  <a:gd name="connsiteX12" fmla="*/ 2832055 w 2998886"/>
                  <a:gd name="connsiteY12" fmla="*/ 4173854 h 4968056"/>
                  <a:gd name="connsiteX13" fmla="*/ 2838170 w 2998886"/>
                  <a:gd name="connsiteY13" fmla="*/ 4084420 h 4968056"/>
                  <a:gd name="connsiteX14" fmla="*/ 2884136 w 2998886"/>
                  <a:gd name="connsiteY14" fmla="*/ 4059826 h 4968056"/>
                  <a:gd name="connsiteX15" fmla="*/ 2945294 w 2998886"/>
                  <a:gd name="connsiteY15" fmla="*/ 4093824 h 4968056"/>
                  <a:gd name="connsiteX16" fmla="*/ 2981594 w 2998886"/>
                  <a:gd name="connsiteY16" fmla="*/ 4053381 h 4968056"/>
                  <a:gd name="connsiteX17" fmla="*/ 2937140 w 2998886"/>
                  <a:gd name="connsiteY17" fmla="*/ 3965328 h 4968056"/>
                  <a:gd name="connsiteX18" fmla="*/ 2895908 w 2998886"/>
                  <a:gd name="connsiteY18" fmla="*/ 3873066 h 4968056"/>
                  <a:gd name="connsiteX19" fmla="*/ 2927999 w 2998886"/>
                  <a:gd name="connsiteY19" fmla="*/ 3828875 h 4968056"/>
                  <a:gd name="connsiteX20" fmla="*/ 2989485 w 2998886"/>
                  <a:gd name="connsiteY20" fmla="*/ 3808686 h 4968056"/>
                  <a:gd name="connsiteX21" fmla="*/ 2987315 w 2998886"/>
                  <a:gd name="connsiteY21" fmla="*/ 3753513 h 4968056"/>
                  <a:gd name="connsiteX22" fmla="*/ 2931089 w 2998886"/>
                  <a:gd name="connsiteY22" fmla="*/ 3712676 h 4968056"/>
                  <a:gd name="connsiteX23" fmla="*/ 2725456 w 2998886"/>
                  <a:gd name="connsiteY23" fmla="*/ 3411361 h 4968056"/>
                  <a:gd name="connsiteX24" fmla="*/ 2772541 w 2998886"/>
                  <a:gd name="connsiteY24" fmla="*/ 3409257 h 4968056"/>
                  <a:gd name="connsiteX25" fmla="*/ 2852308 w 2998886"/>
                  <a:gd name="connsiteY25" fmla="*/ 3301607 h 4968056"/>
                  <a:gd name="connsiteX26" fmla="*/ 2707372 w 2998886"/>
                  <a:gd name="connsiteY26" fmla="*/ 2965439 h 4968056"/>
                  <a:gd name="connsiteX27" fmla="*/ 2834093 w 2998886"/>
                  <a:gd name="connsiteY27" fmla="*/ 2630126 h 4968056"/>
                  <a:gd name="connsiteX28" fmla="*/ 2831923 w 2998886"/>
                  <a:gd name="connsiteY28" fmla="*/ 2627233 h 4968056"/>
                  <a:gd name="connsiteX29" fmla="*/ 2898012 w 2998886"/>
                  <a:gd name="connsiteY29" fmla="*/ 2381880 h 4968056"/>
                  <a:gd name="connsiteX30" fmla="*/ 2946806 w 2998886"/>
                  <a:gd name="connsiteY30" fmla="*/ 2067216 h 4968056"/>
                  <a:gd name="connsiteX31" fmla="*/ 2897157 w 2998886"/>
                  <a:gd name="connsiteY31" fmla="*/ 1326818 h 4968056"/>
                  <a:gd name="connsiteX32" fmla="*/ 2747947 w 2998886"/>
                  <a:gd name="connsiteY32" fmla="*/ 975591 h 4968056"/>
                  <a:gd name="connsiteX33" fmla="*/ 2001236 w 2998886"/>
                  <a:gd name="connsiteY33" fmla="*/ 240257 h 4968056"/>
                  <a:gd name="connsiteX34" fmla="*/ 1669540 w 2998886"/>
                  <a:gd name="connsiteY34" fmla="*/ 81511 h 4968056"/>
                  <a:gd name="connsiteX35" fmla="*/ 613820 w 2998886"/>
                  <a:gd name="connsiteY35" fmla="*/ 159306 h 4968056"/>
                  <a:gd name="connsiteX36" fmla="*/ 470134 w 2998886"/>
                  <a:gd name="connsiteY36" fmla="*/ 265838 h 4968056"/>
                  <a:gd name="connsiteX37" fmla="*/ 249770 w 2998886"/>
                  <a:gd name="connsiteY37" fmla="*/ 578398 h 4968056"/>
                  <a:gd name="connsiteX38" fmla="*/ 276074 w 2998886"/>
                  <a:gd name="connsiteY38" fmla="*/ 670463 h 4968056"/>
                  <a:gd name="connsiteX39" fmla="*/ 372939 w 2998886"/>
                  <a:gd name="connsiteY39" fmla="*/ 686442 h 4968056"/>
                  <a:gd name="connsiteX40" fmla="*/ 555820 w 2998886"/>
                  <a:gd name="connsiteY40" fmla="*/ 540651 h 4968056"/>
                  <a:gd name="connsiteX41" fmla="*/ 892119 w 2998886"/>
                  <a:gd name="connsiteY41" fmla="*/ 283528 h 4968056"/>
                  <a:gd name="connsiteX42" fmla="*/ 1235784 w 2998886"/>
                  <a:gd name="connsiteY42" fmla="*/ 398740 h 4968056"/>
                  <a:gd name="connsiteX43" fmla="*/ 1075854 w 2998886"/>
                  <a:gd name="connsiteY43" fmla="*/ 709524 h 4968056"/>
                  <a:gd name="connsiteX44" fmla="*/ 243720 w 2998886"/>
                  <a:gd name="connsiteY44" fmla="*/ 1411058 h 4968056"/>
                  <a:gd name="connsiteX45" fmla="*/ 127916 w 2998886"/>
                  <a:gd name="connsiteY45" fmla="*/ 1623859 h 4968056"/>
                  <a:gd name="connsiteX46" fmla="*/ 23488 w 2998886"/>
                  <a:gd name="connsiteY46" fmla="*/ 2022828 h 4968056"/>
                  <a:gd name="connsiteX47" fmla="*/ 7311 w 2998886"/>
                  <a:gd name="connsiteY47" fmla="*/ 2119233 h 4968056"/>
                  <a:gd name="connsiteX48" fmla="*/ 46833 w 2998886"/>
                  <a:gd name="connsiteY48" fmla="*/ 2615396 h 4968056"/>
                  <a:gd name="connsiteX49" fmla="*/ 85500 w 2998886"/>
                  <a:gd name="connsiteY49" fmla="*/ 2760924 h 4968056"/>
                  <a:gd name="connsiteX50" fmla="*/ 141068 w 2998886"/>
                  <a:gd name="connsiteY50" fmla="*/ 3049547 h 4968056"/>
                  <a:gd name="connsiteX51" fmla="*/ 86881 w 2998886"/>
                  <a:gd name="connsiteY51" fmla="*/ 3157986 h 4968056"/>
                  <a:gd name="connsiteX52" fmla="*/ 62813 w 2998886"/>
                  <a:gd name="connsiteY52" fmla="*/ 3292926 h 4968056"/>
                  <a:gd name="connsiteX53" fmla="*/ 100823 w 2998886"/>
                  <a:gd name="connsiteY53" fmla="*/ 3425236 h 4968056"/>
                  <a:gd name="connsiteX54" fmla="*/ 130349 w 2998886"/>
                  <a:gd name="connsiteY54" fmla="*/ 3450160 h 4968056"/>
                  <a:gd name="connsiteX55" fmla="*/ 163624 w 2998886"/>
                  <a:gd name="connsiteY55" fmla="*/ 3452396 h 4968056"/>
                  <a:gd name="connsiteX56" fmla="*/ 246745 w 2998886"/>
                  <a:gd name="connsiteY56" fmla="*/ 3431089 h 4968056"/>
                  <a:gd name="connsiteX57" fmla="*/ 234514 w 2998886"/>
                  <a:gd name="connsiteY57" fmla="*/ 3502045 h 4968056"/>
                  <a:gd name="connsiteX58" fmla="*/ 123247 w 2998886"/>
                  <a:gd name="connsiteY58" fmla="*/ 3721488 h 4968056"/>
                  <a:gd name="connsiteX59" fmla="*/ 143041 w 2998886"/>
                  <a:gd name="connsiteY59" fmla="*/ 3792904 h 4968056"/>
                  <a:gd name="connsiteX60" fmla="*/ 167898 w 2998886"/>
                  <a:gd name="connsiteY60" fmla="*/ 3842224 h 4968056"/>
                  <a:gd name="connsiteX61" fmla="*/ 16846 w 2998886"/>
                  <a:gd name="connsiteY61" fmla="*/ 4049699 h 4968056"/>
                  <a:gd name="connsiteX62" fmla="*/ 2379 w 2998886"/>
                  <a:gd name="connsiteY62" fmla="*/ 4095402 h 4968056"/>
                  <a:gd name="connsiteX63" fmla="*/ 40980 w 2998886"/>
                  <a:gd name="connsiteY63" fmla="*/ 4114999 h 4968056"/>
                  <a:gd name="connsiteX64" fmla="*/ 111410 w 2998886"/>
                  <a:gd name="connsiteY64" fmla="*/ 4107962 h 4968056"/>
                  <a:gd name="connsiteX65" fmla="*/ 150538 w 2998886"/>
                  <a:gd name="connsiteY65" fmla="*/ 4138409 h 4968056"/>
                  <a:gd name="connsiteX66" fmla="*/ 155206 w 2998886"/>
                  <a:gd name="connsiteY66" fmla="*/ 4223438 h 4968056"/>
                  <a:gd name="connsiteX67" fmla="*/ 174277 w 2998886"/>
                  <a:gd name="connsiteY67" fmla="*/ 4262828 h 4968056"/>
                  <a:gd name="connsiteX68" fmla="*/ 213207 w 2998886"/>
                  <a:gd name="connsiteY68" fmla="*/ 4241259 h 4968056"/>
                  <a:gd name="connsiteX69" fmla="*/ 291791 w 2998886"/>
                  <a:gd name="connsiteY69" fmla="*/ 4262763 h 4968056"/>
                  <a:gd name="connsiteX70" fmla="*/ 255623 w 2998886"/>
                  <a:gd name="connsiteY70" fmla="*/ 4291172 h 4968056"/>
                  <a:gd name="connsiteX71" fmla="*/ 226622 w 2998886"/>
                  <a:gd name="connsiteY71" fmla="*/ 4582096 h 4968056"/>
                  <a:gd name="connsiteX72" fmla="*/ 500778 w 2998886"/>
                  <a:gd name="connsiteY72" fmla="*/ 4869469 h 4968056"/>
                  <a:gd name="connsiteX73" fmla="*/ 984644 w 2998886"/>
                  <a:gd name="connsiteY73" fmla="*/ 4779246 h 4968056"/>
                  <a:gd name="connsiteX74" fmla="*/ 1071777 w 2998886"/>
                  <a:gd name="connsiteY74" fmla="*/ 4760701 h 4968056"/>
                  <a:gd name="connsiteX75" fmla="*/ 1394003 w 2998886"/>
                  <a:gd name="connsiteY75" fmla="*/ 4701517 h 4968056"/>
                  <a:gd name="connsiteX76" fmla="*/ 1453779 w 2998886"/>
                  <a:gd name="connsiteY76" fmla="*/ 4682183 h 4968056"/>
                  <a:gd name="connsiteX77" fmla="*/ 314807 w 2998886"/>
                  <a:gd name="connsiteY77" fmla="*/ 4312675 h 4968056"/>
                  <a:gd name="connsiteX78" fmla="*/ 317240 w 2998886"/>
                  <a:gd name="connsiteY78" fmla="*/ 4317147 h 4968056"/>
                  <a:gd name="connsiteX79" fmla="*/ 314807 w 2998886"/>
                  <a:gd name="connsiteY79" fmla="*/ 4312675 h 4968056"/>
                  <a:gd name="connsiteX80" fmla="*/ 317898 w 2998886"/>
                  <a:gd name="connsiteY80" fmla="*/ 4318396 h 4968056"/>
                  <a:gd name="connsiteX81" fmla="*/ 320002 w 2998886"/>
                  <a:gd name="connsiteY81" fmla="*/ 4322276 h 4968056"/>
                  <a:gd name="connsiteX82" fmla="*/ 317898 w 2998886"/>
                  <a:gd name="connsiteY82" fmla="*/ 4318396 h 4968056"/>
                  <a:gd name="connsiteX83" fmla="*/ 320726 w 2998886"/>
                  <a:gd name="connsiteY83" fmla="*/ 4323460 h 4968056"/>
                  <a:gd name="connsiteX84" fmla="*/ 322962 w 2998886"/>
                  <a:gd name="connsiteY84" fmla="*/ 4327340 h 4968056"/>
                  <a:gd name="connsiteX85" fmla="*/ 320726 w 2998886"/>
                  <a:gd name="connsiteY85" fmla="*/ 4323460 h 4968056"/>
                  <a:gd name="connsiteX86" fmla="*/ 323422 w 2998886"/>
                  <a:gd name="connsiteY86" fmla="*/ 4328129 h 4968056"/>
                  <a:gd name="connsiteX87" fmla="*/ 329209 w 2998886"/>
                  <a:gd name="connsiteY87" fmla="*/ 4336743 h 4968056"/>
                  <a:gd name="connsiteX88" fmla="*/ 323422 w 2998886"/>
                  <a:gd name="connsiteY88" fmla="*/ 4328129 h 4968056"/>
                  <a:gd name="connsiteX89" fmla="*/ 329669 w 2998886"/>
                  <a:gd name="connsiteY89" fmla="*/ 4337335 h 4968056"/>
                  <a:gd name="connsiteX90" fmla="*/ 332234 w 2998886"/>
                  <a:gd name="connsiteY90" fmla="*/ 4340426 h 4968056"/>
                  <a:gd name="connsiteX91" fmla="*/ 329669 w 2998886"/>
                  <a:gd name="connsiteY91" fmla="*/ 4337335 h 496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998886" h="4968056">
                    <a:moveTo>
                      <a:pt x="1453779" y="4682183"/>
                    </a:moveTo>
                    <a:cubicBezTo>
                      <a:pt x="1466865" y="4681986"/>
                      <a:pt x="1480018" y="4681789"/>
                      <a:pt x="1493105" y="4681657"/>
                    </a:cubicBezTo>
                    <a:cubicBezTo>
                      <a:pt x="1528483" y="4680934"/>
                      <a:pt x="1563797" y="4680211"/>
                      <a:pt x="1599176" y="4679487"/>
                    </a:cubicBezTo>
                    <a:cubicBezTo>
                      <a:pt x="1606936" y="4679750"/>
                      <a:pt x="1614696" y="4680013"/>
                      <a:pt x="1622389" y="4680276"/>
                    </a:cubicBezTo>
                    <a:cubicBezTo>
                      <a:pt x="1668817" y="4680473"/>
                      <a:pt x="1757791" y="4678501"/>
                      <a:pt x="1761670" y="4680803"/>
                    </a:cubicBezTo>
                    <a:cubicBezTo>
                      <a:pt x="1772126" y="4681394"/>
                      <a:pt x="1784095" y="4685143"/>
                      <a:pt x="1793038" y="4682578"/>
                    </a:cubicBezTo>
                    <a:cubicBezTo>
                      <a:pt x="1811057" y="4702964"/>
                      <a:pt x="1836243" y="4700070"/>
                      <a:pt x="1858995" y="4700070"/>
                    </a:cubicBezTo>
                    <a:cubicBezTo>
                      <a:pt x="1918904" y="4700070"/>
                      <a:pt x="1976379" y="4717431"/>
                      <a:pt x="2034708" y="4726375"/>
                    </a:cubicBezTo>
                    <a:cubicBezTo>
                      <a:pt x="2117303" y="4739066"/>
                      <a:pt x="2198386" y="4761951"/>
                      <a:pt x="2282954" y="4761622"/>
                    </a:cubicBezTo>
                    <a:cubicBezTo>
                      <a:pt x="2287097" y="4770171"/>
                      <a:pt x="2291634" y="4778523"/>
                      <a:pt x="2295251" y="4787203"/>
                    </a:cubicBezTo>
                    <a:cubicBezTo>
                      <a:pt x="2366733" y="4959627"/>
                      <a:pt x="2507395" y="5012367"/>
                      <a:pt x="2675610" y="4929838"/>
                    </a:cubicBezTo>
                    <a:cubicBezTo>
                      <a:pt x="2854347" y="4842113"/>
                      <a:pt x="2990208" y="4580715"/>
                      <a:pt x="2957328" y="4384288"/>
                    </a:cubicBezTo>
                    <a:cubicBezTo>
                      <a:pt x="2942993" y="4298734"/>
                      <a:pt x="2918595" y="4217388"/>
                      <a:pt x="2832055" y="4173854"/>
                    </a:cubicBezTo>
                    <a:cubicBezTo>
                      <a:pt x="2840932" y="4144525"/>
                      <a:pt x="2837644" y="4114275"/>
                      <a:pt x="2838170" y="4084420"/>
                    </a:cubicBezTo>
                    <a:cubicBezTo>
                      <a:pt x="2838827" y="4047397"/>
                      <a:pt x="2857109" y="4044306"/>
                      <a:pt x="2884136" y="4059826"/>
                    </a:cubicBezTo>
                    <a:cubicBezTo>
                      <a:pt x="2904391" y="4071465"/>
                      <a:pt x="2920831" y="4089615"/>
                      <a:pt x="2945294" y="4093824"/>
                    </a:cubicBezTo>
                    <a:cubicBezTo>
                      <a:pt x="2982186" y="4100203"/>
                      <a:pt x="2993102" y="4088694"/>
                      <a:pt x="2981594" y="4053381"/>
                    </a:cubicBezTo>
                    <a:cubicBezTo>
                      <a:pt x="2971269" y="4021882"/>
                      <a:pt x="2958512" y="3990777"/>
                      <a:pt x="2937140" y="3965328"/>
                    </a:cubicBezTo>
                    <a:cubicBezTo>
                      <a:pt x="2914255" y="3938169"/>
                      <a:pt x="2907942" y="3904236"/>
                      <a:pt x="2895908" y="3873066"/>
                    </a:cubicBezTo>
                    <a:cubicBezTo>
                      <a:pt x="2887096" y="3850116"/>
                      <a:pt x="2897223" y="3827494"/>
                      <a:pt x="2927999" y="3828875"/>
                    </a:cubicBezTo>
                    <a:cubicBezTo>
                      <a:pt x="2951738" y="3829927"/>
                      <a:pt x="2969888" y="3818024"/>
                      <a:pt x="2989485" y="3808686"/>
                    </a:cubicBezTo>
                    <a:cubicBezTo>
                      <a:pt x="3001979" y="3789747"/>
                      <a:pt x="3002769" y="3771334"/>
                      <a:pt x="2987315" y="3753513"/>
                    </a:cubicBezTo>
                    <a:cubicBezTo>
                      <a:pt x="2968508" y="3739967"/>
                      <a:pt x="2948779" y="3727538"/>
                      <a:pt x="2931089" y="3712676"/>
                    </a:cubicBezTo>
                    <a:cubicBezTo>
                      <a:pt x="2834356" y="3631593"/>
                      <a:pt x="2761428" y="3534005"/>
                      <a:pt x="2725456" y="3411361"/>
                    </a:cubicBezTo>
                    <a:cubicBezTo>
                      <a:pt x="2741173" y="3410572"/>
                      <a:pt x="2756956" y="3408468"/>
                      <a:pt x="2772541" y="3409257"/>
                    </a:cubicBezTo>
                    <a:cubicBezTo>
                      <a:pt x="2832120" y="3412216"/>
                      <a:pt x="2861647" y="3345929"/>
                      <a:pt x="2852308" y="3301607"/>
                    </a:cubicBezTo>
                    <a:cubicBezTo>
                      <a:pt x="2826530" y="3179819"/>
                      <a:pt x="2767215" y="3072497"/>
                      <a:pt x="2707372" y="2965439"/>
                    </a:cubicBezTo>
                    <a:cubicBezTo>
                      <a:pt x="2745777" y="2874492"/>
                      <a:pt x="2803843" y="2724098"/>
                      <a:pt x="2834093" y="2630126"/>
                    </a:cubicBezTo>
                    <a:cubicBezTo>
                      <a:pt x="2833369" y="2629140"/>
                      <a:pt x="2832646" y="2628153"/>
                      <a:pt x="2831923" y="2627233"/>
                    </a:cubicBezTo>
                    <a:cubicBezTo>
                      <a:pt x="2862304" y="2547663"/>
                      <a:pt x="2877494" y="2464213"/>
                      <a:pt x="2898012" y="2381880"/>
                    </a:cubicBezTo>
                    <a:cubicBezTo>
                      <a:pt x="2923922" y="2277847"/>
                      <a:pt x="2940888" y="2172367"/>
                      <a:pt x="2946806" y="2067216"/>
                    </a:cubicBezTo>
                    <a:cubicBezTo>
                      <a:pt x="2960748" y="1819101"/>
                      <a:pt x="2957657" y="1570921"/>
                      <a:pt x="2897157" y="1326818"/>
                    </a:cubicBezTo>
                    <a:cubicBezTo>
                      <a:pt x="2866052" y="1201347"/>
                      <a:pt x="2816666" y="1084885"/>
                      <a:pt x="2747947" y="975591"/>
                    </a:cubicBezTo>
                    <a:cubicBezTo>
                      <a:pt x="2563357" y="682102"/>
                      <a:pt x="2298736" y="418929"/>
                      <a:pt x="2001236" y="240257"/>
                    </a:cubicBezTo>
                    <a:cubicBezTo>
                      <a:pt x="1896742" y="177522"/>
                      <a:pt x="1785212" y="120573"/>
                      <a:pt x="1669540" y="81511"/>
                    </a:cubicBezTo>
                    <a:cubicBezTo>
                      <a:pt x="1320023" y="-36595"/>
                      <a:pt x="934271" y="-39159"/>
                      <a:pt x="613820" y="159306"/>
                    </a:cubicBezTo>
                    <a:cubicBezTo>
                      <a:pt x="563053" y="190739"/>
                      <a:pt x="514719" y="226184"/>
                      <a:pt x="470134" y="265838"/>
                    </a:cubicBezTo>
                    <a:cubicBezTo>
                      <a:pt x="374452" y="350932"/>
                      <a:pt x="289621" y="456872"/>
                      <a:pt x="249770" y="578398"/>
                    </a:cubicBezTo>
                    <a:cubicBezTo>
                      <a:pt x="235763" y="610160"/>
                      <a:pt x="259832" y="652247"/>
                      <a:pt x="276074" y="670463"/>
                    </a:cubicBezTo>
                    <a:cubicBezTo>
                      <a:pt x="276074" y="670463"/>
                      <a:pt x="329275" y="703014"/>
                      <a:pt x="372939" y="686442"/>
                    </a:cubicBezTo>
                    <a:cubicBezTo>
                      <a:pt x="450077" y="657245"/>
                      <a:pt x="504526" y="601019"/>
                      <a:pt x="555820" y="540651"/>
                    </a:cubicBezTo>
                    <a:cubicBezTo>
                      <a:pt x="649331" y="430634"/>
                      <a:pt x="742777" y="325022"/>
                      <a:pt x="892119" y="283528"/>
                    </a:cubicBezTo>
                    <a:cubicBezTo>
                      <a:pt x="1008515" y="251173"/>
                      <a:pt x="1172982" y="297995"/>
                      <a:pt x="1235784" y="398740"/>
                    </a:cubicBezTo>
                    <a:cubicBezTo>
                      <a:pt x="1317064" y="529012"/>
                      <a:pt x="1166077" y="638306"/>
                      <a:pt x="1075854" y="709524"/>
                    </a:cubicBezTo>
                    <a:cubicBezTo>
                      <a:pt x="789006" y="935872"/>
                      <a:pt x="457968" y="1105271"/>
                      <a:pt x="243720" y="1411058"/>
                    </a:cubicBezTo>
                    <a:cubicBezTo>
                      <a:pt x="196965" y="1477739"/>
                      <a:pt x="159086" y="1548563"/>
                      <a:pt x="127916" y="1623859"/>
                    </a:cubicBezTo>
                    <a:cubicBezTo>
                      <a:pt x="74716" y="1752289"/>
                      <a:pt x="36048" y="1884007"/>
                      <a:pt x="23488" y="2022828"/>
                    </a:cubicBezTo>
                    <a:cubicBezTo>
                      <a:pt x="10862" y="2053735"/>
                      <a:pt x="20332" y="2088391"/>
                      <a:pt x="7311" y="2119233"/>
                    </a:cubicBezTo>
                    <a:cubicBezTo>
                      <a:pt x="1064" y="2286133"/>
                      <a:pt x="5996" y="2452178"/>
                      <a:pt x="46833" y="2615396"/>
                    </a:cubicBezTo>
                    <a:cubicBezTo>
                      <a:pt x="56105" y="2665242"/>
                      <a:pt x="80240" y="2714234"/>
                      <a:pt x="85500" y="2760924"/>
                    </a:cubicBezTo>
                    <a:cubicBezTo>
                      <a:pt x="96614" y="2859236"/>
                      <a:pt x="126206" y="2952813"/>
                      <a:pt x="141068" y="3049547"/>
                    </a:cubicBezTo>
                    <a:cubicBezTo>
                      <a:pt x="135544" y="3048626"/>
                      <a:pt x="90498" y="3147333"/>
                      <a:pt x="86881" y="3157986"/>
                    </a:cubicBezTo>
                    <a:cubicBezTo>
                      <a:pt x="72480" y="3200599"/>
                      <a:pt x="63339" y="3247946"/>
                      <a:pt x="62813" y="3292926"/>
                    </a:cubicBezTo>
                    <a:cubicBezTo>
                      <a:pt x="62287" y="3339617"/>
                      <a:pt x="73203" y="3387556"/>
                      <a:pt x="100823" y="3425236"/>
                    </a:cubicBezTo>
                    <a:cubicBezTo>
                      <a:pt x="108582" y="3435758"/>
                      <a:pt x="118052" y="3445754"/>
                      <a:pt x="130349" y="3450160"/>
                    </a:cubicBezTo>
                    <a:cubicBezTo>
                      <a:pt x="140936" y="3453908"/>
                      <a:pt x="152445" y="3453185"/>
                      <a:pt x="163624" y="3452396"/>
                    </a:cubicBezTo>
                    <a:cubicBezTo>
                      <a:pt x="196373" y="3450094"/>
                      <a:pt x="223071" y="3442729"/>
                      <a:pt x="246745" y="3431089"/>
                    </a:cubicBezTo>
                    <a:cubicBezTo>
                      <a:pt x="238394" y="3453974"/>
                      <a:pt x="243654" y="3479358"/>
                      <a:pt x="234514" y="3502045"/>
                    </a:cubicBezTo>
                    <a:cubicBezTo>
                      <a:pt x="212681" y="3582865"/>
                      <a:pt x="186311" y="3660199"/>
                      <a:pt x="123247" y="3721488"/>
                    </a:cubicBezTo>
                    <a:cubicBezTo>
                      <a:pt x="84777" y="3758840"/>
                      <a:pt x="93983" y="3784026"/>
                      <a:pt x="143041" y="3792904"/>
                    </a:cubicBezTo>
                    <a:cubicBezTo>
                      <a:pt x="175592" y="3798757"/>
                      <a:pt x="182497" y="3813816"/>
                      <a:pt x="167898" y="3842224"/>
                    </a:cubicBezTo>
                    <a:cubicBezTo>
                      <a:pt x="128311" y="3919229"/>
                      <a:pt x="88723" y="3996169"/>
                      <a:pt x="16846" y="4049699"/>
                    </a:cubicBezTo>
                    <a:cubicBezTo>
                      <a:pt x="998" y="4061535"/>
                      <a:pt x="-3276" y="4076792"/>
                      <a:pt x="2379" y="4095402"/>
                    </a:cubicBezTo>
                    <a:cubicBezTo>
                      <a:pt x="8429" y="4115262"/>
                      <a:pt x="25658" y="4115459"/>
                      <a:pt x="40980" y="4114999"/>
                    </a:cubicBezTo>
                    <a:cubicBezTo>
                      <a:pt x="64523" y="4114275"/>
                      <a:pt x="88460" y="4112894"/>
                      <a:pt x="111410" y="4107962"/>
                    </a:cubicBezTo>
                    <a:cubicBezTo>
                      <a:pt x="138898" y="4102044"/>
                      <a:pt x="149814" y="4111645"/>
                      <a:pt x="150538" y="4138409"/>
                    </a:cubicBezTo>
                    <a:cubicBezTo>
                      <a:pt x="151261" y="4166818"/>
                      <a:pt x="152182" y="4195227"/>
                      <a:pt x="155206" y="4223438"/>
                    </a:cubicBezTo>
                    <a:cubicBezTo>
                      <a:pt x="156785" y="4238037"/>
                      <a:pt x="154483" y="4257173"/>
                      <a:pt x="174277" y="4262828"/>
                    </a:cubicBezTo>
                    <a:cubicBezTo>
                      <a:pt x="193282" y="4268221"/>
                      <a:pt x="202488" y="4251781"/>
                      <a:pt x="213207" y="4241259"/>
                    </a:cubicBezTo>
                    <a:cubicBezTo>
                      <a:pt x="259568" y="4195819"/>
                      <a:pt x="274167" y="4199567"/>
                      <a:pt x="291791" y="4262763"/>
                    </a:cubicBezTo>
                    <a:cubicBezTo>
                      <a:pt x="273839" y="4264670"/>
                      <a:pt x="265224" y="4279006"/>
                      <a:pt x="255623" y="4291172"/>
                    </a:cubicBezTo>
                    <a:cubicBezTo>
                      <a:pt x="184010" y="4381855"/>
                      <a:pt x="185456" y="4481417"/>
                      <a:pt x="226622" y="4582096"/>
                    </a:cubicBezTo>
                    <a:cubicBezTo>
                      <a:pt x="280086" y="4712959"/>
                      <a:pt x="375044" y="4802262"/>
                      <a:pt x="500778" y="4869469"/>
                    </a:cubicBezTo>
                    <a:cubicBezTo>
                      <a:pt x="644991" y="4946607"/>
                      <a:pt x="884557" y="4968242"/>
                      <a:pt x="984644" y="4779246"/>
                    </a:cubicBezTo>
                    <a:cubicBezTo>
                      <a:pt x="1011409" y="4777339"/>
                      <a:pt x="1046130" y="4767212"/>
                      <a:pt x="1071777" y="4760701"/>
                    </a:cubicBezTo>
                    <a:cubicBezTo>
                      <a:pt x="1186528" y="4731767"/>
                      <a:pt x="1276160" y="4715195"/>
                      <a:pt x="1394003" y="4701517"/>
                    </a:cubicBezTo>
                    <a:cubicBezTo>
                      <a:pt x="1410114" y="4699676"/>
                      <a:pt x="1443060" y="4695796"/>
                      <a:pt x="1453779" y="4682183"/>
                    </a:cubicBezTo>
                    <a:moveTo>
                      <a:pt x="314807" y="4312675"/>
                    </a:moveTo>
                    <a:cubicBezTo>
                      <a:pt x="315596" y="4314188"/>
                      <a:pt x="316451" y="4315700"/>
                      <a:pt x="317240" y="4317147"/>
                    </a:cubicBezTo>
                    <a:cubicBezTo>
                      <a:pt x="316451" y="4315634"/>
                      <a:pt x="315596" y="4314188"/>
                      <a:pt x="314807" y="4312675"/>
                    </a:cubicBezTo>
                    <a:close/>
                    <a:moveTo>
                      <a:pt x="317898" y="4318396"/>
                    </a:moveTo>
                    <a:cubicBezTo>
                      <a:pt x="318622" y="4319711"/>
                      <a:pt x="319279" y="4320961"/>
                      <a:pt x="320002" y="4322276"/>
                    </a:cubicBezTo>
                    <a:cubicBezTo>
                      <a:pt x="319279" y="4320961"/>
                      <a:pt x="318622" y="4319646"/>
                      <a:pt x="317898" y="4318396"/>
                    </a:cubicBezTo>
                    <a:close/>
                    <a:moveTo>
                      <a:pt x="320726" y="4323460"/>
                    </a:moveTo>
                    <a:cubicBezTo>
                      <a:pt x="321449" y="4324775"/>
                      <a:pt x="322238" y="4326025"/>
                      <a:pt x="322962" y="4327340"/>
                    </a:cubicBezTo>
                    <a:cubicBezTo>
                      <a:pt x="322172" y="4326025"/>
                      <a:pt x="321449" y="4324775"/>
                      <a:pt x="320726" y="4323460"/>
                    </a:cubicBezTo>
                    <a:close/>
                    <a:moveTo>
                      <a:pt x="323422" y="4328129"/>
                    </a:moveTo>
                    <a:cubicBezTo>
                      <a:pt x="325263" y="4331219"/>
                      <a:pt x="327170" y="4334113"/>
                      <a:pt x="329209" y="4336743"/>
                    </a:cubicBezTo>
                    <a:cubicBezTo>
                      <a:pt x="327170" y="4334113"/>
                      <a:pt x="325263" y="4331219"/>
                      <a:pt x="323422" y="4328129"/>
                    </a:cubicBezTo>
                    <a:close/>
                    <a:moveTo>
                      <a:pt x="329669" y="4337335"/>
                    </a:moveTo>
                    <a:cubicBezTo>
                      <a:pt x="330524" y="4338388"/>
                      <a:pt x="331379" y="4339440"/>
                      <a:pt x="332234" y="4340426"/>
                    </a:cubicBezTo>
                    <a:cubicBezTo>
                      <a:pt x="331379" y="4339440"/>
                      <a:pt x="330458" y="4338388"/>
                      <a:pt x="329669" y="4337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3F51EE48-2F54-4D39-B298-83948AF12D37}"/>
                  </a:ext>
                </a:extLst>
              </p:cNvPr>
              <p:cNvSpPr/>
              <p:nvPr/>
            </p:nvSpPr>
            <p:spPr>
              <a:xfrm>
                <a:off x="8168788" y="5778077"/>
                <a:ext cx="693900" cy="802695"/>
              </a:xfrm>
              <a:custGeom>
                <a:avLst/>
                <a:gdLst>
                  <a:gd name="connsiteX0" fmla="*/ 33258 w 693900"/>
                  <a:gd name="connsiteY0" fmla="*/ 343055 h 802695"/>
                  <a:gd name="connsiteX1" fmla="*/ 563683 w 693900"/>
                  <a:gd name="connsiteY1" fmla="*/ 8531 h 802695"/>
                  <a:gd name="connsiteX2" fmla="*/ 688956 w 693900"/>
                  <a:gd name="connsiteY2" fmla="*/ 218899 h 802695"/>
                  <a:gd name="connsiteX3" fmla="*/ 407238 w 693900"/>
                  <a:gd name="connsiteY3" fmla="*/ 764448 h 802695"/>
                  <a:gd name="connsiteX4" fmla="*/ 26880 w 693900"/>
                  <a:gd name="connsiteY4" fmla="*/ 621813 h 802695"/>
                  <a:gd name="connsiteX5" fmla="*/ 33258 w 693900"/>
                  <a:gd name="connsiteY5" fmla="*/ 343055 h 8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900" h="802695">
                    <a:moveTo>
                      <a:pt x="33258" y="343055"/>
                    </a:moveTo>
                    <a:cubicBezTo>
                      <a:pt x="98821" y="260065"/>
                      <a:pt x="342135" y="-55586"/>
                      <a:pt x="563683" y="8531"/>
                    </a:cubicBezTo>
                    <a:cubicBezTo>
                      <a:pt x="650223" y="51998"/>
                      <a:pt x="674621" y="133344"/>
                      <a:pt x="688956" y="218899"/>
                    </a:cubicBezTo>
                    <a:cubicBezTo>
                      <a:pt x="721902" y="415325"/>
                      <a:pt x="585976" y="676723"/>
                      <a:pt x="407238" y="764448"/>
                    </a:cubicBezTo>
                    <a:cubicBezTo>
                      <a:pt x="239023" y="847043"/>
                      <a:pt x="98296" y="794237"/>
                      <a:pt x="26880" y="621813"/>
                    </a:cubicBezTo>
                    <a:cubicBezTo>
                      <a:pt x="115" y="575715"/>
                      <a:pt x="-19613" y="444194"/>
                      <a:pt x="33258" y="343055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07B3CE01-0B56-4835-9D01-A2719CF362B0}"/>
                  </a:ext>
                </a:extLst>
              </p:cNvPr>
              <p:cNvSpPr/>
              <p:nvPr/>
            </p:nvSpPr>
            <p:spPr>
              <a:xfrm>
                <a:off x="6098476" y="5866807"/>
                <a:ext cx="812439" cy="663047"/>
              </a:xfrm>
              <a:custGeom>
                <a:avLst/>
                <a:gdLst>
                  <a:gd name="connsiteX0" fmla="*/ 93600 w 812439"/>
                  <a:gd name="connsiteY0" fmla="*/ 0 h 663047"/>
                  <a:gd name="connsiteX1" fmla="*/ 116747 w 812439"/>
                  <a:gd name="connsiteY1" fmla="*/ 49912 h 663047"/>
                  <a:gd name="connsiteX2" fmla="*/ 183297 w 812439"/>
                  <a:gd name="connsiteY2" fmla="*/ 73454 h 663047"/>
                  <a:gd name="connsiteX3" fmla="*/ 227357 w 812439"/>
                  <a:gd name="connsiteY3" fmla="*/ 90947 h 663047"/>
                  <a:gd name="connsiteX4" fmla="*/ 288053 w 812439"/>
                  <a:gd name="connsiteY4" fmla="*/ 183209 h 663047"/>
                  <a:gd name="connsiteX5" fmla="*/ 367887 w 812439"/>
                  <a:gd name="connsiteY5" fmla="*/ 167097 h 663047"/>
                  <a:gd name="connsiteX6" fmla="*/ 419048 w 812439"/>
                  <a:gd name="connsiteY6" fmla="*/ 162165 h 663047"/>
                  <a:gd name="connsiteX7" fmla="*/ 480337 w 812439"/>
                  <a:gd name="connsiteY7" fmla="*/ 266527 h 663047"/>
                  <a:gd name="connsiteX8" fmla="*/ 515980 w 812439"/>
                  <a:gd name="connsiteY8" fmla="*/ 299342 h 663047"/>
                  <a:gd name="connsiteX9" fmla="*/ 547150 w 812439"/>
                  <a:gd name="connsiteY9" fmla="*/ 267250 h 663047"/>
                  <a:gd name="connsiteX10" fmla="*/ 618106 w 812439"/>
                  <a:gd name="connsiteY10" fmla="*/ 256531 h 663047"/>
                  <a:gd name="connsiteX11" fmla="*/ 688141 w 812439"/>
                  <a:gd name="connsiteY11" fmla="*/ 325909 h 663047"/>
                  <a:gd name="connsiteX12" fmla="*/ 748114 w 812439"/>
                  <a:gd name="connsiteY12" fmla="*/ 314861 h 663047"/>
                  <a:gd name="connsiteX13" fmla="*/ 791911 w 812439"/>
                  <a:gd name="connsiteY13" fmla="*/ 305786 h 663047"/>
                  <a:gd name="connsiteX14" fmla="*/ 786452 w 812439"/>
                  <a:gd name="connsiteY14" fmla="*/ 516483 h 663047"/>
                  <a:gd name="connsiteX15" fmla="*/ 302587 w 812439"/>
                  <a:gd name="connsiteY15" fmla="*/ 606706 h 663047"/>
                  <a:gd name="connsiteX16" fmla="*/ 28431 w 812439"/>
                  <a:gd name="connsiteY16" fmla="*/ 319333 h 663047"/>
                  <a:gd name="connsiteX17" fmla="*/ 57431 w 812439"/>
                  <a:gd name="connsiteY17" fmla="*/ 28409 h 663047"/>
                  <a:gd name="connsiteX18" fmla="*/ 93600 w 812439"/>
                  <a:gd name="connsiteY18" fmla="*/ 0 h 66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2439" h="663047">
                    <a:moveTo>
                      <a:pt x="93600" y="0"/>
                    </a:moveTo>
                    <a:cubicBezTo>
                      <a:pt x="101228" y="16703"/>
                      <a:pt x="108001" y="33801"/>
                      <a:pt x="116747" y="49912"/>
                    </a:cubicBezTo>
                    <a:cubicBezTo>
                      <a:pt x="131478" y="77071"/>
                      <a:pt x="144696" y="105217"/>
                      <a:pt x="183297" y="73454"/>
                    </a:cubicBezTo>
                    <a:cubicBezTo>
                      <a:pt x="200460" y="59316"/>
                      <a:pt x="215980" y="69772"/>
                      <a:pt x="227357" y="90947"/>
                    </a:cubicBezTo>
                    <a:cubicBezTo>
                      <a:pt x="244652" y="123235"/>
                      <a:pt x="255699" y="159732"/>
                      <a:pt x="288053" y="183209"/>
                    </a:cubicBezTo>
                    <a:cubicBezTo>
                      <a:pt x="327510" y="211814"/>
                      <a:pt x="347961" y="209710"/>
                      <a:pt x="367887" y="167097"/>
                    </a:cubicBezTo>
                    <a:cubicBezTo>
                      <a:pt x="383538" y="133625"/>
                      <a:pt x="398991" y="138557"/>
                      <a:pt x="419048" y="162165"/>
                    </a:cubicBezTo>
                    <a:cubicBezTo>
                      <a:pt x="445616" y="193467"/>
                      <a:pt x="464095" y="229438"/>
                      <a:pt x="480337" y="266527"/>
                    </a:cubicBezTo>
                    <a:cubicBezTo>
                      <a:pt x="487768" y="283494"/>
                      <a:pt x="497238" y="299276"/>
                      <a:pt x="515980" y="299342"/>
                    </a:cubicBezTo>
                    <a:cubicBezTo>
                      <a:pt x="533669" y="299407"/>
                      <a:pt x="539916" y="281126"/>
                      <a:pt x="547150" y="267250"/>
                    </a:cubicBezTo>
                    <a:cubicBezTo>
                      <a:pt x="574112" y="215694"/>
                      <a:pt x="577400" y="215234"/>
                      <a:pt x="618106" y="256531"/>
                    </a:cubicBezTo>
                    <a:cubicBezTo>
                      <a:pt x="641188" y="279943"/>
                      <a:pt x="664072" y="303550"/>
                      <a:pt x="688141" y="325909"/>
                    </a:cubicBezTo>
                    <a:cubicBezTo>
                      <a:pt x="712209" y="348333"/>
                      <a:pt x="733910" y="353134"/>
                      <a:pt x="748114" y="314861"/>
                    </a:cubicBezTo>
                    <a:cubicBezTo>
                      <a:pt x="757255" y="290267"/>
                      <a:pt x="773629" y="291187"/>
                      <a:pt x="791911" y="305786"/>
                    </a:cubicBezTo>
                    <a:cubicBezTo>
                      <a:pt x="816702" y="376742"/>
                      <a:pt x="823673" y="447172"/>
                      <a:pt x="786452" y="516483"/>
                    </a:cubicBezTo>
                    <a:cubicBezTo>
                      <a:pt x="686365" y="705413"/>
                      <a:pt x="446799" y="683778"/>
                      <a:pt x="302587" y="606706"/>
                    </a:cubicBezTo>
                    <a:cubicBezTo>
                      <a:pt x="176787" y="539433"/>
                      <a:pt x="81894" y="450130"/>
                      <a:pt x="28431" y="319333"/>
                    </a:cubicBezTo>
                    <a:cubicBezTo>
                      <a:pt x="-12735" y="218588"/>
                      <a:pt x="-14182" y="119092"/>
                      <a:pt x="57431" y="28409"/>
                    </a:cubicBezTo>
                    <a:cubicBezTo>
                      <a:pt x="67098" y="16177"/>
                      <a:pt x="75647" y="1907"/>
                      <a:pt x="93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062EAE1A-353A-444F-9889-1A4510180663}"/>
                  </a:ext>
                </a:extLst>
              </p:cNvPr>
              <p:cNvSpPr/>
              <p:nvPr/>
            </p:nvSpPr>
            <p:spPr>
              <a:xfrm>
                <a:off x="6205754" y="1741057"/>
                <a:ext cx="2427022" cy="2350530"/>
              </a:xfrm>
              <a:custGeom>
                <a:avLst/>
                <a:gdLst>
                  <a:gd name="connsiteX0" fmla="*/ 106663 w 2427022"/>
                  <a:gd name="connsiteY0" fmla="*/ 1065518 h 2350530"/>
                  <a:gd name="connsiteX1" fmla="*/ 337088 w 2427022"/>
                  <a:gd name="connsiteY1" fmla="*/ 1421480 h 2350530"/>
                  <a:gd name="connsiteX2" fmla="*/ 530490 w 2427022"/>
                  <a:gd name="connsiteY2" fmla="*/ 1794671 h 2350530"/>
                  <a:gd name="connsiteX3" fmla="*/ 549758 w 2427022"/>
                  <a:gd name="connsiteY3" fmla="*/ 2032790 h 2350530"/>
                  <a:gd name="connsiteX4" fmla="*/ 551139 w 2427022"/>
                  <a:gd name="connsiteY4" fmla="*/ 2145437 h 2350530"/>
                  <a:gd name="connsiteX5" fmla="*/ 403901 w 2427022"/>
                  <a:gd name="connsiteY5" fmla="*/ 2192653 h 2350530"/>
                  <a:gd name="connsiteX6" fmla="*/ 398443 w 2427022"/>
                  <a:gd name="connsiteY6" fmla="*/ 1995174 h 2350530"/>
                  <a:gd name="connsiteX7" fmla="*/ 256926 w 2427022"/>
                  <a:gd name="connsiteY7" fmla="*/ 1575228 h 2350530"/>
                  <a:gd name="connsiteX8" fmla="*/ 0 w 2427022"/>
                  <a:gd name="connsiteY8" fmla="*/ 1195987 h 2350530"/>
                  <a:gd name="connsiteX9" fmla="*/ 106663 w 2427022"/>
                  <a:gd name="connsiteY9" fmla="*/ 1065518 h 2350530"/>
                  <a:gd name="connsiteX10" fmla="*/ 625514 w 2427022"/>
                  <a:gd name="connsiteY10" fmla="*/ 685093 h 2350530"/>
                  <a:gd name="connsiteX11" fmla="*/ 724483 w 2427022"/>
                  <a:gd name="connsiteY11" fmla="*/ 1034413 h 2350530"/>
                  <a:gd name="connsiteX12" fmla="*/ 1060387 w 2427022"/>
                  <a:gd name="connsiteY12" fmla="*/ 1449822 h 2350530"/>
                  <a:gd name="connsiteX13" fmla="*/ 1227025 w 2427022"/>
                  <a:gd name="connsiteY13" fmla="*/ 1765736 h 2350530"/>
                  <a:gd name="connsiteX14" fmla="*/ 1220975 w 2427022"/>
                  <a:gd name="connsiteY14" fmla="*/ 2049032 h 2350530"/>
                  <a:gd name="connsiteX15" fmla="*/ 1066899 w 2427022"/>
                  <a:gd name="connsiteY15" fmla="*/ 2052123 h 2350530"/>
                  <a:gd name="connsiteX16" fmla="*/ 1079985 w 2427022"/>
                  <a:gd name="connsiteY16" fmla="*/ 1887590 h 2350530"/>
                  <a:gd name="connsiteX17" fmla="*/ 840419 w 2427022"/>
                  <a:gd name="connsiteY17" fmla="*/ 1440090 h 2350530"/>
                  <a:gd name="connsiteX18" fmla="*/ 465321 w 2427022"/>
                  <a:gd name="connsiteY18" fmla="*/ 796689 h 2350530"/>
                  <a:gd name="connsiteX19" fmla="*/ 625514 w 2427022"/>
                  <a:gd name="connsiteY19" fmla="*/ 685093 h 2350530"/>
                  <a:gd name="connsiteX20" fmla="*/ 873036 w 2427022"/>
                  <a:gd name="connsiteY20" fmla="*/ 481564 h 2350530"/>
                  <a:gd name="connsiteX21" fmla="*/ 1252606 w 2427022"/>
                  <a:gd name="connsiteY21" fmla="*/ 1190923 h 2350530"/>
                  <a:gd name="connsiteX22" fmla="*/ 1555696 w 2427022"/>
                  <a:gd name="connsiteY22" fmla="*/ 1548003 h 2350530"/>
                  <a:gd name="connsiteX23" fmla="*/ 1840966 w 2427022"/>
                  <a:gd name="connsiteY23" fmla="*/ 1882263 h 2350530"/>
                  <a:gd name="connsiteX24" fmla="*/ 1891075 w 2427022"/>
                  <a:gd name="connsiteY24" fmla="*/ 2136954 h 2350530"/>
                  <a:gd name="connsiteX25" fmla="*/ 1745876 w 2427022"/>
                  <a:gd name="connsiteY25" fmla="*/ 2105454 h 2350530"/>
                  <a:gd name="connsiteX26" fmla="*/ 1684587 w 2427022"/>
                  <a:gd name="connsiteY26" fmla="*/ 1932176 h 2350530"/>
                  <a:gd name="connsiteX27" fmla="*/ 1022970 w 2427022"/>
                  <a:gd name="connsiteY27" fmla="*/ 1139630 h 2350530"/>
                  <a:gd name="connsiteX28" fmla="*/ 761967 w 2427022"/>
                  <a:gd name="connsiteY28" fmla="*/ 661025 h 2350530"/>
                  <a:gd name="connsiteX29" fmla="*/ 742370 w 2427022"/>
                  <a:gd name="connsiteY29" fmla="*/ 603418 h 2350530"/>
                  <a:gd name="connsiteX30" fmla="*/ 837657 w 2427022"/>
                  <a:gd name="connsiteY30" fmla="*/ 511485 h 2350530"/>
                  <a:gd name="connsiteX31" fmla="*/ 873036 w 2427022"/>
                  <a:gd name="connsiteY31" fmla="*/ 481564 h 2350530"/>
                  <a:gd name="connsiteX32" fmla="*/ 1497235 w 2427022"/>
                  <a:gd name="connsiteY32" fmla="*/ 0 h 2350530"/>
                  <a:gd name="connsiteX33" fmla="*/ 1668278 w 2427022"/>
                  <a:gd name="connsiteY33" fmla="*/ 91802 h 2350530"/>
                  <a:gd name="connsiteX34" fmla="*/ 1746993 w 2427022"/>
                  <a:gd name="connsiteY34" fmla="*/ 455129 h 2350530"/>
                  <a:gd name="connsiteX35" fmla="*/ 2201268 w 2427022"/>
                  <a:gd name="connsiteY35" fmla="*/ 1441273 h 2350530"/>
                  <a:gd name="connsiteX36" fmla="*/ 2412753 w 2427022"/>
                  <a:gd name="connsiteY36" fmla="*/ 1907384 h 2350530"/>
                  <a:gd name="connsiteX37" fmla="*/ 2387106 w 2427022"/>
                  <a:gd name="connsiteY37" fmla="*/ 2274328 h 2350530"/>
                  <a:gd name="connsiteX38" fmla="*/ 2351201 w 2427022"/>
                  <a:gd name="connsiteY38" fmla="*/ 2348440 h 2350530"/>
                  <a:gd name="connsiteX39" fmla="*/ 2255125 w 2427022"/>
                  <a:gd name="connsiteY39" fmla="*/ 2294187 h 2350530"/>
                  <a:gd name="connsiteX40" fmla="*/ 2215405 w 2427022"/>
                  <a:gd name="connsiteY40" fmla="*/ 2271960 h 2350530"/>
                  <a:gd name="connsiteX41" fmla="*/ 2233359 w 2427022"/>
                  <a:gd name="connsiteY41" fmla="*/ 1834916 h 2350530"/>
                  <a:gd name="connsiteX42" fmla="*/ 2017269 w 2427022"/>
                  <a:gd name="connsiteY42" fmla="*/ 1437196 h 2350530"/>
                  <a:gd name="connsiteX43" fmla="*/ 1515187 w 2427022"/>
                  <a:gd name="connsiteY43" fmla="*/ 116133 h 2350530"/>
                  <a:gd name="connsiteX44" fmla="*/ 1497235 w 2427022"/>
                  <a:gd name="connsiteY44" fmla="*/ 0 h 235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27022" h="2350530">
                    <a:moveTo>
                      <a:pt x="106663" y="1065518"/>
                    </a:moveTo>
                    <a:cubicBezTo>
                      <a:pt x="169399" y="1193291"/>
                      <a:pt x="255479" y="1305938"/>
                      <a:pt x="337088" y="1421480"/>
                    </a:cubicBezTo>
                    <a:cubicBezTo>
                      <a:pt x="418697" y="1536955"/>
                      <a:pt x="494190" y="1655916"/>
                      <a:pt x="530490" y="1794671"/>
                    </a:cubicBezTo>
                    <a:cubicBezTo>
                      <a:pt x="550876" y="1872597"/>
                      <a:pt x="562581" y="1951575"/>
                      <a:pt x="549758" y="2032790"/>
                    </a:cubicBezTo>
                    <a:cubicBezTo>
                      <a:pt x="543905" y="2069944"/>
                      <a:pt x="540880" y="2108020"/>
                      <a:pt x="551139" y="2145437"/>
                    </a:cubicBezTo>
                    <a:cubicBezTo>
                      <a:pt x="505041" y="2170098"/>
                      <a:pt x="453287" y="2177726"/>
                      <a:pt x="403901" y="2192653"/>
                    </a:cubicBezTo>
                    <a:cubicBezTo>
                      <a:pt x="388053" y="2127222"/>
                      <a:pt x="394958" y="2061264"/>
                      <a:pt x="398443" y="1995174"/>
                    </a:cubicBezTo>
                    <a:cubicBezTo>
                      <a:pt x="406860" y="1836692"/>
                      <a:pt x="340639" y="1703132"/>
                      <a:pt x="256926" y="1575228"/>
                    </a:cubicBezTo>
                    <a:cubicBezTo>
                      <a:pt x="173279" y="1447455"/>
                      <a:pt x="74178" y="1330138"/>
                      <a:pt x="0" y="1195987"/>
                    </a:cubicBezTo>
                    <a:cubicBezTo>
                      <a:pt x="26699" y="1145286"/>
                      <a:pt x="70955" y="1108854"/>
                      <a:pt x="106663" y="1065518"/>
                    </a:cubicBezTo>
                    <a:close/>
                    <a:moveTo>
                      <a:pt x="625514" y="685093"/>
                    </a:moveTo>
                    <a:cubicBezTo>
                      <a:pt x="600788" y="817864"/>
                      <a:pt x="656289" y="928341"/>
                      <a:pt x="724483" y="1034413"/>
                    </a:cubicBezTo>
                    <a:cubicBezTo>
                      <a:pt x="821348" y="1184939"/>
                      <a:pt x="941033" y="1317249"/>
                      <a:pt x="1060387" y="1449822"/>
                    </a:cubicBezTo>
                    <a:cubicBezTo>
                      <a:pt x="1142391" y="1540901"/>
                      <a:pt x="1212097" y="1640133"/>
                      <a:pt x="1227025" y="1765736"/>
                    </a:cubicBezTo>
                    <a:cubicBezTo>
                      <a:pt x="1238204" y="1859970"/>
                      <a:pt x="1233338" y="1954863"/>
                      <a:pt x="1220975" y="2049032"/>
                    </a:cubicBezTo>
                    <a:cubicBezTo>
                      <a:pt x="1169616" y="2050084"/>
                      <a:pt x="1118257" y="2051136"/>
                      <a:pt x="1066899" y="2052123"/>
                    </a:cubicBezTo>
                    <a:cubicBezTo>
                      <a:pt x="1071699" y="1997344"/>
                      <a:pt x="1076565" y="1942566"/>
                      <a:pt x="1079985" y="1887590"/>
                    </a:cubicBezTo>
                    <a:cubicBezTo>
                      <a:pt x="1092479" y="1688599"/>
                      <a:pt x="959906" y="1576740"/>
                      <a:pt x="840419" y="1440090"/>
                    </a:cubicBezTo>
                    <a:cubicBezTo>
                      <a:pt x="677925" y="1254250"/>
                      <a:pt x="511353" y="1042962"/>
                      <a:pt x="465321" y="796689"/>
                    </a:cubicBezTo>
                    <a:cubicBezTo>
                      <a:pt x="513589" y="752103"/>
                      <a:pt x="563436" y="709819"/>
                      <a:pt x="625514" y="685093"/>
                    </a:cubicBezTo>
                    <a:close/>
                    <a:moveTo>
                      <a:pt x="873036" y="481564"/>
                    </a:moveTo>
                    <a:cubicBezTo>
                      <a:pt x="930314" y="754931"/>
                      <a:pt x="1086232" y="976544"/>
                      <a:pt x="1252606" y="1190923"/>
                    </a:cubicBezTo>
                    <a:cubicBezTo>
                      <a:pt x="1348222" y="1314092"/>
                      <a:pt x="1458700" y="1425754"/>
                      <a:pt x="1555696" y="1548003"/>
                    </a:cubicBezTo>
                    <a:cubicBezTo>
                      <a:pt x="1646972" y="1662952"/>
                      <a:pt x="1751334" y="1766393"/>
                      <a:pt x="1840966" y="1882263"/>
                    </a:cubicBezTo>
                    <a:cubicBezTo>
                      <a:pt x="1898966" y="1957230"/>
                      <a:pt x="1933228" y="2040483"/>
                      <a:pt x="1891075" y="2136954"/>
                    </a:cubicBezTo>
                    <a:cubicBezTo>
                      <a:pt x="1842741" y="2126432"/>
                      <a:pt x="1794276" y="2115976"/>
                      <a:pt x="1745876" y="2105454"/>
                    </a:cubicBezTo>
                    <a:cubicBezTo>
                      <a:pt x="1764946" y="2033710"/>
                      <a:pt x="1728384" y="1982548"/>
                      <a:pt x="1684587" y="1932176"/>
                    </a:cubicBezTo>
                    <a:cubicBezTo>
                      <a:pt x="1458963" y="1672224"/>
                      <a:pt x="1227223" y="1417205"/>
                      <a:pt x="1022970" y="1139630"/>
                    </a:cubicBezTo>
                    <a:cubicBezTo>
                      <a:pt x="914663" y="992392"/>
                      <a:pt x="821348" y="835619"/>
                      <a:pt x="761967" y="661025"/>
                    </a:cubicBezTo>
                    <a:cubicBezTo>
                      <a:pt x="755456" y="641823"/>
                      <a:pt x="748880" y="622620"/>
                      <a:pt x="742370" y="603418"/>
                    </a:cubicBezTo>
                    <a:cubicBezTo>
                      <a:pt x="759731" y="557912"/>
                      <a:pt x="806881" y="543182"/>
                      <a:pt x="837657" y="511485"/>
                    </a:cubicBezTo>
                    <a:cubicBezTo>
                      <a:pt x="848376" y="500503"/>
                      <a:pt x="861200" y="491494"/>
                      <a:pt x="873036" y="481564"/>
                    </a:cubicBezTo>
                    <a:close/>
                    <a:moveTo>
                      <a:pt x="1497235" y="0"/>
                    </a:moveTo>
                    <a:cubicBezTo>
                      <a:pt x="1556814" y="25778"/>
                      <a:pt x="1616788" y="50964"/>
                      <a:pt x="1668278" y="91802"/>
                    </a:cubicBezTo>
                    <a:cubicBezTo>
                      <a:pt x="1680773" y="215892"/>
                      <a:pt x="1713981" y="335576"/>
                      <a:pt x="1746993" y="455129"/>
                    </a:cubicBezTo>
                    <a:cubicBezTo>
                      <a:pt x="1844517" y="808526"/>
                      <a:pt x="2002999" y="1133843"/>
                      <a:pt x="2201268" y="1441273"/>
                    </a:cubicBezTo>
                    <a:cubicBezTo>
                      <a:pt x="2294450" y="1585749"/>
                      <a:pt x="2380727" y="1734302"/>
                      <a:pt x="2412753" y="1907384"/>
                    </a:cubicBezTo>
                    <a:cubicBezTo>
                      <a:pt x="2435901" y="2032329"/>
                      <a:pt x="2433270" y="2154775"/>
                      <a:pt x="2387106" y="2274328"/>
                    </a:cubicBezTo>
                    <a:cubicBezTo>
                      <a:pt x="2379083" y="2295108"/>
                      <a:pt x="2372507" y="2332066"/>
                      <a:pt x="2351201" y="2348440"/>
                    </a:cubicBezTo>
                    <a:cubicBezTo>
                      <a:pt x="2334301" y="2361329"/>
                      <a:pt x="2298001" y="2311088"/>
                      <a:pt x="2255125" y="2294187"/>
                    </a:cubicBezTo>
                    <a:cubicBezTo>
                      <a:pt x="2242630" y="2289255"/>
                      <a:pt x="2227966" y="2280707"/>
                      <a:pt x="2215405" y="2271960"/>
                    </a:cubicBezTo>
                    <a:cubicBezTo>
                      <a:pt x="2299250" y="2129457"/>
                      <a:pt x="2283928" y="1982351"/>
                      <a:pt x="2233359" y="1834916"/>
                    </a:cubicBezTo>
                    <a:cubicBezTo>
                      <a:pt x="2183841" y="1690440"/>
                      <a:pt x="2097629" y="1565100"/>
                      <a:pt x="2017269" y="1437196"/>
                    </a:cubicBezTo>
                    <a:cubicBezTo>
                      <a:pt x="1761658" y="1030204"/>
                      <a:pt x="1594758" y="589806"/>
                      <a:pt x="1515187" y="116133"/>
                    </a:cubicBezTo>
                    <a:cubicBezTo>
                      <a:pt x="1508677" y="77466"/>
                      <a:pt x="1503219" y="38667"/>
                      <a:pt x="149723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B66D409A-00F4-4A06-9A84-0856FB28F5EB}"/>
                  </a:ext>
                </a:extLst>
              </p:cNvPr>
              <p:cNvSpPr/>
              <p:nvPr/>
            </p:nvSpPr>
            <p:spPr>
              <a:xfrm>
                <a:off x="5900482" y="4696985"/>
                <a:ext cx="2998820" cy="1611639"/>
              </a:xfrm>
              <a:custGeom>
                <a:avLst/>
                <a:gdLst>
                  <a:gd name="connsiteX0" fmla="*/ 2927933 w 2998820"/>
                  <a:gd name="connsiteY0" fmla="*/ 735934 h 1611639"/>
                  <a:gd name="connsiteX1" fmla="*/ 2989419 w 2998820"/>
                  <a:gd name="connsiteY1" fmla="*/ 715746 h 1611639"/>
                  <a:gd name="connsiteX2" fmla="*/ 2987249 w 2998820"/>
                  <a:gd name="connsiteY2" fmla="*/ 660573 h 1611639"/>
                  <a:gd name="connsiteX3" fmla="*/ 2931024 w 2998820"/>
                  <a:gd name="connsiteY3" fmla="*/ 619735 h 1611639"/>
                  <a:gd name="connsiteX4" fmla="*/ 2725390 w 2998820"/>
                  <a:gd name="connsiteY4" fmla="*/ 318421 h 1611639"/>
                  <a:gd name="connsiteX5" fmla="*/ 2679161 w 2998820"/>
                  <a:gd name="connsiteY5" fmla="*/ 290604 h 1611639"/>
                  <a:gd name="connsiteX6" fmla="*/ 2505619 w 2998820"/>
                  <a:gd name="connsiteY6" fmla="*/ 216558 h 1611639"/>
                  <a:gd name="connsiteX7" fmla="*/ 2242314 w 2998820"/>
                  <a:gd name="connsiteY7" fmla="*/ 89048 h 1611639"/>
                  <a:gd name="connsiteX8" fmla="*/ 2046413 w 2998820"/>
                  <a:gd name="connsiteY8" fmla="*/ 43739 h 1611639"/>
                  <a:gd name="connsiteX9" fmla="*/ 2012020 w 2998820"/>
                  <a:gd name="connsiteY9" fmla="*/ 75238 h 1611639"/>
                  <a:gd name="connsiteX10" fmla="*/ 1788961 w 2998820"/>
                  <a:gd name="connsiteY10" fmla="*/ 248781 h 1611639"/>
                  <a:gd name="connsiteX11" fmla="*/ 1445297 w 2998820"/>
                  <a:gd name="connsiteY11" fmla="*/ 271139 h 1611639"/>
                  <a:gd name="connsiteX12" fmla="*/ 1129383 w 2998820"/>
                  <a:gd name="connsiteY12" fmla="*/ 37952 h 1611639"/>
                  <a:gd name="connsiteX13" fmla="*/ 1078748 w 2998820"/>
                  <a:gd name="connsiteY13" fmla="*/ 863 h 1611639"/>
                  <a:gd name="connsiteX14" fmla="*/ 1036200 w 2998820"/>
                  <a:gd name="connsiteY14" fmla="*/ 1652 h 1611639"/>
                  <a:gd name="connsiteX15" fmla="*/ 704373 w 2998820"/>
                  <a:gd name="connsiteY15" fmla="*/ 54655 h 1611639"/>
                  <a:gd name="connsiteX16" fmla="*/ 385302 w 2998820"/>
                  <a:gd name="connsiteY16" fmla="*/ 200578 h 1611639"/>
                  <a:gd name="connsiteX17" fmla="*/ 249244 w 2998820"/>
                  <a:gd name="connsiteY17" fmla="*/ 332099 h 1611639"/>
                  <a:gd name="connsiteX18" fmla="*/ 234514 w 2998820"/>
                  <a:gd name="connsiteY18" fmla="*/ 409039 h 1611639"/>
                  <a:gd name="connsiteX19" fmla="*/ 123247 w 2998820"/>
                  <a:gd name="connsiteY19" fmla="*/ 628482 h 1611639"/>
                  <a:gd name="connsiteX20" fmla="*/ 143041 w 2998820"/>
                  <a:gd name="connsiteY20" fmla="*/ 699898 h 1611639"/>
                  <a:gd name="connsiteX21" fmla="*/ 167898 w 2998820"/>
                  <a:gd name="connsiteY21" fmla="*/ 749218 h 1611639"/>
                  <a:gd name="connsiteX22" fmla="*/ 16846 w 2998820"/>
                  <a:gd name="connsiteY22" fmla="*/ 956692 h 1611639"/>
                  <a:gd name="connsiteX23" fmla="*/ 2379 w 2998820"/>
                  <a:gd name="connsiteY23" fmla="*/ 1002396 h 1611639"/>
                  <a:gd name="connsiteX24" fmla="*/ 40980 w 2998820"/>
                  <a:gd name="connsiteY24" fmla="*/ 1021992 h 1611639"/>
                  <a:gd name="connsiteX25" fmla="*/ 111410 w 2998820"/>
                  <a:gd name="connsiteY25" fmla="*/ 1014956 h 1611639"/>
                  <a:gd name="connsiteX26" fmla="*/ 150537 w 2998820"/>
                  <a:gd name="connsiteY26" fmla="*/ 1045403 h 1611639"/>
                  <a:gd name="connsiteX27" fmla="*/ 155206 w 2998820"/>
                  <a:gd name="connsiteY27" fmla="*/ 1130432 h 1611639"/>
                  <a:gd name="connsiteX28" fmla="*/ 174277 w 2998820"/>
                  <a:gd name="connsiteY28" fmla="*/ 1169822 h 1611639"/>
                  <a:gd name="connsiteX29" fmla="*/ 213207 w 2998820"/>
                  <a:gd name="connsiteY29" fmla="*/ 1148253 h 1611639"/>
                  <a:gd name="connsiteX30" fmla="*/ 291791 w 2998820"/>
                  <a:gd name="connsiteY30" fmla="*/ 1169757 h 1611639"/>
                  <a:gd name="connsiteX31" fmla="*/ 291791 w 2998820"/>
                  <a:gd name="connsiteY31" fmla="*/ 1169757 h 1611639"/>
                  <a:gd name="connsiteX32" fmla="*/ 314939 w 2998820"/>
                  <a:gd name="connsiteY32" fmla="*/ 1219669 h 1611639"/>
                  <a:gd name="connsiteX33" fmla="*/ 339928 w 2998820"/>
                  <a:gd name="connsiteY33" fmla="*/ 1253864 h 1611639"/>
                  <a:gd name="connsiteX34" fmla="*/ 357880 w 2998820"/>
                  <a:gd name="connsiteY34" fmla="*/ 1256429 h 1611639"/>
                  <a:gd name="connsiteX35" fmla="*/ 381554 w 2998820"/>
                  <a:gd name="connsiteY35" fmla="*/ 1243145 h 1611639"/>
                  <a:gd name="connsiteX36" fmla="*/ 425614 w 2998820"/>
                  <a:gd name="connsiteY36" fmla="*/ 1260638 h 1611639"/>
                  <a:gd name="connsiteX37" fmla="*/ 486310 w 2998820"/>
                  <a:gd name="connsiteY37" fmla="*/ 1352900 h 1611639"/>
                  <a:gd name="connsiteX38" fmla="*/ 566144 w 2998820"/>
                  <a:gd name="connsiteY38" fmla="*/ 1336788 h 1611639"/>
                  <a:gd name="connsiteX39" fmla="*/ 617306 w 2998820"/>
                  <a:gd name="connsiteY39" fmla="*/ 1331856 h 1611639"/>
                  <a:gd name="connsiteX40" fmla="*/ 678595 w 2998820"/>
                  <a:gd name="connsiteY40" fmla="*/ 1436218 h 1611639"/>
                  <a:gd name="connsiteX41" fmla="*/ 714237 w 2998820"/>
                  <a:gd name="connsiteY41" fmla="*/ 1469033 h 1611639"/>
                  <a:gd name="connsiteX42" fmla="*/ 745407 w 2998820"/>
                  <a:gd name="connsiteY42" fmla="*/ 1436942 h 1611639"/>
                  <a:gd name="connsiteX43" fmla="*/ 816363 w 2998820"/>
                  <a:gd name="connsiteY43" fmla="*/ 1426223 h 1611639"/>
                  <a:gd name="connsiteX44" fmla="*/ 886398 w 2998820"/>
                  <a:gd name="connsiteY44" fmla="*/ 1495600 h 1611639"/>
                  <a:gd name="connsiteX45" fmla="*/ 946372 w 2998820"/>
                  <a:gd name="connsiteY45" fmla="*/ 1484552 h 1611639"/>
                  <a:gd name="connsiteX46" fmla="*/ 990102 w 2998820"/>
                  <a:gd name="connsiteY46" fmla="*/ 1475411 h 1611639"/>
                  <a:gd name="connsiteX47" fmla="*/ 990102 w 2998820"/>
                  <a:gd name="connsiteY47" fmla="*/ 1475411 h 1611639"/>
                  <a:gd name="connsiteX48" fmla="*/ 1082232 w 2998820"/>
                  <a:gd name="connsiteY48" fmla="*/ 1528283 h 1611639"/>
                  <a:gd name="connsiteX49" fmla="*/ 1171206 w 2998820"/>
                  <a:gd name="connsiteY49" fmla="*/ 1532886 h 1611639"/>
                  <a:gd name="connsiteX50" fmla="*/ 1215595 w 2998820"/>
                  <a:gd name="connsiteY50" fmla="*/ 1553995 h 1611639"/>
                  <a:gd name="connsiteX51" fmla="*/ 1322390 w 2998820"/>
                  <a:gd name="connsiteY51" fmla="*/ 1570698 h 1611639"/>
                  <a:gd name="connsiteX52" fmla="*/ 1344485 w 2998820"/>
                  <a:gd name="connsiteY52" fmla="*/ 1540909 h 1611639"/>
                  <a:gd name="connsiteX53" fmla="*/ 1394069 w 2998820"/>
                  <a:gd name="connsiteY53" fmla="*/ 1536306 h 1611639"/>
                  <a:gd name="connsiteX54" fmla="*/ 1453911 w 2998820"/>
                  <a:gd name="connsiteY54" fmla="*/ 1588980 h 1611639"/>
                  <a:gd name="connsiteX55" fmla="*/ 1453911 w 2998820"/>
                  <a:gd name="connsiteY55" fmla="*/ 1588980 h 1611639"/>
                  <a:gd name="connsiteX56" fmla="*/ 1453911 w 2998820"/>
                  <a:gd name="connsiteY56" fmla="*/ 1588980 h 1611639"/>
                  <a:gd name="connsiteX57" fmla="*/ 1493236 w 2998820"/>
                  <a:gd name="connsiteY57" fmla="*/ 1588454 h 1611639"/>
                  <a:gd name="connsiteX58" fmla="*/ 1569978 w 2998820"/>
                  <a:gd name="connsiteY58" fmla="*/ 1571882 h 1611639"/>
                  <a:gd name="connsiteX59" fmla="*/ 1599307 w 2998820"/>
                  <a:gd name="connsiteY59" fmla="*/ 1586349 h 1611639"/>
                  <a:gd name="connsiteX60" fmla="*/ 1599307 w 2998820"/>
                  <a:gd name="connsiteY60" fmla="*/ 1586349 h 1611639"/>
                  <a:gd name="connsiteX61" fmla="*/ 1622587 w 2998820"/>
                  <a:gd name="connsiteY61" fmla="*/ 1587138 h 1611639"/>
                  <a:gd name="connsiteX62" fmla="*/ 1622587 w 2998820"/>
                  <a:gd name="connsiteY62" fmla="*/ 1587138 h 1611639"/>
                  <a:gd name="connsiteX63" fmla="*/ 1664870 w 2998820"/>
                  <a:gd name="connsiteY63" fmla="*/ 1551233 h 1611639"/>
                  <a:gd name="connsiteX64" fmla="*/ 1731617 w 2998820"/>
                  <a:gd name="connsiteY64" fmla="*/ 1558664 h 1611639"/>
                  <a:gd name="connsiteX65" fmla="*/ 1761933 w 2998820"/>
                  <a:gd name="connsiteY65" fmla="*/ 1587599 h 1611639"/>
                  <a:gd name="connsiteX66" fmla="*/ 1793301 w 2998820"/>
                  <a:gd name="connsiteY66" fmla="*/ 1589374 h 1611639"/>
                  <a:gd name="connsiteX67" fmla="*/ 1865177 w 2998820"/>
                  <a:gd name="connsiteY67" fmla="*/ 1520918 h 1611639"/>
                  <a:gd name="connsiteX68" fmla="*/ 1916208 w 2998820"/>
                  <a:gd name="connsiteY68" fmla="*/ 1528941 h 1611639"/>
                  <a:gd name="connsiteX69" fmla="*/ 1930017 w 2998820"/>
                  <a:gd name="connsiteY69" fmla="*/ 1553535 h 1611639"/>
                  <a:gd name="connsiteX70" fmla="*/ 1972236 w 2998820"/>
                  <a:gd name="connsiteY70" fmla="*/ 1578327 h 1611639"/>
                  <a:gd name="connsiteX71" fmla="*/ 2001367 w 2998820"/>
                  <a:gd name="connsiteY71" fmla="*/ 1544065 h 1611639"/>
                  <a:gd name="connsiteX72" fmla="*/ 2074033 w 2998820"/>
                  <a:gd name="connsiteY72" fmla="*/ 1515657 h 1611639"/>
                  <a:gd name="connsiteX73" fmla="*/ 2267961 w 2998820"/>
                  <a:gd name="connsiteY73" fmla="*/ 1563267 h 1611639"/>
                  <a:gd name="connsiteX74" fmla="*/ 2274339 w 2998820"/>
                  <a:gd name="connsiteY74" fmla="*/ 1482316 h 1611639"/>
                  <a:gd name="connsiteX75" fmla="*/ 2258491 w 2998820"/>
                  <a:gd name="connsiteY75" fmla="*/ 1413728 h 1611639"/>
                  <a:gd name="connsiteX76" fmla="*/ 2301827 w 2998820"/>
                  <a:gd name="connsiteY76" fmla="*/ 1415175 h 1611639"/>
                  <a:gd name="connsiteX77" fmla="*/ 2380543 w 2998820"/>
                  <a:gd name="connsiteY77" fmla="*/ 1495929 h 1611639"/>
                  <a:gd name="connsiteX78" fmla="*/ 2480170 w 2998820"/>
                  <a:gd name="connsiteY78" fmla="*/ 1283062 h 1611639"/>
                  <a:gd name="connsiteX79" fmla="*/ 2494505 w 2998820"/>
                  <a:gd name="connsiteY79" fmla="*/ 1347376 h 1611639"/>
                  <a:gd name="connsiteX80" fmla="*/ 2544878 w 2998820"/>
                  <a:gd name="connsiteY80" fmla="*/ 1371444 h 1611639"/>
                  <a:gd name="connsiteX81" fmla="*/ 2606232 w 2998820"/>
                  <a:gd name="connsiteY81" fmla="*/ 1284180 h 1611639"/>
                  <a:gd name="connsiteX82" fmla="*/ 2670349 w 2998820"/>
                  <a:gd name="connsiteY82" fmla="*/ 1247420 h 1611639"/>
                  <a:gd name="connsiteX83" fmla="*/ 2715526 w 2998820"/>
                  <a:gd name="connsiteY83" fmla="*/ 1225982 h 1611639"/>
                  <a:gd name="connsiteX84" fmla="*/ 2736175 w 2998820"/>
                  <a:gd name="connsiteY84" fmla="*/ 1159695 h 1611639"/>
                  <a:gd name="connsiteX85" fmla="*/ 2793322 w 2998820"/>
                  <a:gd name="connsiteY85" fmla="*/ 1134706 h 1611639"/>
                  <a:gd name="connsiteX86" fmla="*/ 2801081 w 2998820"/>
                  <a:gd name="connsiteY86" fmla="*/ 1140493 h 1611639"/>
                  <a:gd name="connsiteX87" fmla="*/ 2809696 w 2998820"/>
                  <a:gd name="connsiteY87" fmla="*/ 1140033 h 1611639"/>
                  <a:gd name="connsiteX88" fmla="*/ 2820743 w 2998820"/>
                  <a:gd name="connsiteY88" fmla="*/ 1125894 h 1611639"/>
                  <a:gd name="connsiteX89" fmla="*/ 2832251 w 2998820"/>
                  <a:gd name="connsiteY89" fmla="*/ 1080651 h 1611639"/>
                  <a:gd name="connsiteX90" fmla="*/ 2832251 w 2998820"/>
                  <a:gd name="connsiteY90" fmla="*/ 1080651 h 1611639"/>
                  <a:gd name="connsiteX91" fmla="*/ 2832251 w 2998820"/>
                  <a:gd name="connsiteY91" fmla="*/ 1080585 h 1611639"/>
                  <a:gd name="connsiteX92" fmla="*/ 2838367 w 2998820"/>
                  <a:gd name="connsiteY92" fmla="*/ 991151 h 1611639"/>
                  <a:gd name="connsiteX93" fmla="*/ 2884334 w 2998820"/>
                  <a:gd name="connsiteY93" fmla="*/ 966556 h 1611639"/>
                  <a:gd name="connsiteX94" fmla="*/ 2945491 w 2998820"/>
                  <a:gd name="connsiteY94" fmla="*/ 1000554 h 1611639"/>
                  <a:gd name="connsiteX95" fmla="*/ 2981791 w 2998820"/>
                  <a:gd name="connsiteY95" fmla="*/ 960112 h 1611639"/>
                  <a:gd name="connsiteX96" fmla="*/ 2937336 w 2998820"/>
                  <a:gd name="connsiteY96" fmla="*/ 872059 h 1611639"/>
                  <a:gd name="connsiteX97" fmla="*/ 2896105 w 2998820"/>
                  <a:gd name="connsiteY97" fmla="*/ 779797 h 1611639"/>
                  <a:gd name="connsiteX98" fmla="*/ 2927933 w 2998820"/>
                  <a:gd name="connsiteY98" fmla="*/ 735934 h 16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998820" h="1611639">
                    <a:moveTo>
                      <a:pt x="2927933" y="735934"/>
                    </a:moveTo>
                    <a:cubicBezTo>
                      <a:pt x="2951673" y="736987"/>
                      <a:pt x="2969823" y="725084"/>
                      <a:pt x="2989419" y="715746"/>
                    </a:cubicBezTo>
                    <a:cubicBezTo>
                      <a:pt x="3001914" y="696807"/>
                      <a:pt x="3002703" y="678394"/>
                      <a:pt x="2987249" y="660573"/>
                    </a:cubicBezTo>
                    <a:cubicBezTo>
                      <a:pt x="2968442" y="647026"/>
                      <a:pt x="2948714" y="634597"/>
                      <a:pt x="2931024" y="619735"/>
                    </a:cubicBezTo>
                    <a:cubicBezTo>
                      <a:pt x="2834224" y="538653"/>
                      <a:pt x="2761362" y="441064"/>
                      <a:pt x="2725390" y="318421"/>
                    </a:cubicBezTo>
                    <a:cubicBezTo>
                      <a:pt x="2717499" y="296654"/>
                      <a:pt x="2696456" y="296391"/>
                      <a:pt x="2679161" y="290604"/>
                    </a:cubicBezTo>
                    <a:cubicBezTo>
                      <a:pt x="2619253" y="270678"/>
                      <a:pt x="2560595" y="247662"/>
                      <a:pt x="2505619" y="216558"/>
                    </a:cubicBezTo>
                    <a:cubicBezTo>
                      <a:pt x="2420525" y="168421"/>
                      <a:pt x="2334444" y="121139"/>
                      <a:pt x="2242314" y="89048"/>
                    </a:cubicBezTo>
                    <a:cubicBezTo>
                      <a:pt x="2179446" y="67150"/>
                      <a:pt x="2115922" y="39991"/>
                      <a:pt x="2046413" y="43739"/>
                    </a:cubicBezTo>
                    <a:cubicBezTo>
                      <a:pt x="2031091" y="50052"/>
                      <a:pt x="2020635" y="61758"/>
                      <a:pt x="2012020" y="75238"/>
                    </a:cubicBezTo>
                    <a:cubicBezTo>
                      <a:pt x="1958229" y="159478"/>
                      <a:pt x="1878132" y="211297"/>
                      <a:pt x="1788961" y="248781"/>
                    </a:cubicBezTo>
                    <a:cubicBezTo>
                      <a:pt x="1677760" y="295536"/>
                      <a:pt x="1562613" y="296654"/>
                      <a:pt x="1445297" y="271139"/>
                    </a:cubicBezTo>
                    <a:cubicBezTo>
                      <a:pt x="1304240" y="240495"/>
                      <a:pt x="1197708" y="165659"/>
                      <a:pt x="1129383" y="37952"/>
                    </a:cubicBezTo>
                    <a:cubicBezTo>
                      <a:pt x="1118269" y="17238"/>
                      <a:pt x="1104065" y="1652"/>
                      <a:pt x="1078748" y="863"/>
                    </a:cubicBezTo>
                    <a:cubicBezTo>
                      <a:pt x="1064543" y="8"/>
                      <a:pt x="1050141" y="-847"/>
                      <a:pt x="1036200" y="1652"/>
                    </a:cubicBezTo>
                    <a:cubicBezTo>
                      <a:pt x="925854" y="21249"/>
                      <a:pt x="814061" y="32560"/>
                      <a:pt x="704373" y="54655"/>
                    </a:cubicBezTo>
                    <a:cubicBezTo>
                      <a:pt x="587648" y="78198"/>
                      <a:pt x="475263" y="116996"/>
                      <a:pt x="385302" y="200578"/>
                    </a:cubicBezTo>
                    <a:cubicBezTo>
                      <a:pt x="339073" y="243519"/>
                      <a:pt x="296263" y="289946"/>
                      <a:pt x="249244" y="332099"/>
                    </a:cubicBezTo>
                    <a:cubicBezTo>
                      <a:pt x="237341" y="356430"/>
                      <a:pt x="244509" y="384379"/>
                      <a:pt x="234514" y="409039"/>
                    </a:cubicBezTo>
                    <a:cubicBezTo>
                      <a:pt x="212681" y="489858"/>
                      <a:pt x="186311" y="567193"/>
                      <a:pt x="123247" y="628482"/>
                    </a:cubicBezTo>
                    <a:cubicBezTo>
                      <a:pt x="84777" y="665834"/>
                      <a:pt x="93983" y="691020"/>
                      <a:pt x="143041" y="699898"/>
                    </a:cubicBezTo>
                    <a:cubicBezTo>
                      <a:pt x="175592" y="705750"/>
                      <a:pt x="182497" y="720809"/>
                      <a:pt x="167898" y="749218"/>
                    </a:cubicBezTo>
                    <a:cubicBezTo>
                      <a:pt x="128311" y="826224"/>
                      <a:pt x="88723" y="903163"/>
                      <a:pt x="16846" y="956692"/>
                    </a:cubicBezTo>
                    <a:cubicBezTo>
                      <a:pt x="998" y="968529"/>
                      <a:pt x="-3276" y="983786"/>
                      <a:pt x="2379" y="1002396"/>
                    </a:cubicBezTo>
                    <a:cubicBezTo>
                      <a:pt x="8429" y="1022256"/>
                      <a:pt x="25658" y="1022453"/>
                      <a:pt x="40980" y="1021992"/>
                    </a:cubicBezTo>
                    <a:cubicBezTo>
                      <a:pt x="64523" y="1021269"/>
                      <a:pt x="88459" y="1019888"/>
                      <a:pt x="111410" y="1014956"/>
                    </a:cubicBezTo>
                    <a:cubicBezTo>
                      <a:pt x="138898" y="1009038"/>
                      <a:pt x="149814" y="1018639"/>
                      <a:pt x="150537" y="1045403"/>
                    </a:cubicBezTo>
                    <a:cubicBezTo>
                      <a:pt x="151261" y="1073812"/>
                      <a:pt x="152181" y="1102220"/>
                      <a:pt x="155206" y="1130432"/>
                    </a:cubicBezTo>
                    <a:cubicBezTo>
                      <a:pt x="156785" y="1145031"/>
                      <a:pt x="154483" y="1164167"/>
                      <a:pt x="174277" y="1169822"/>
                    </a:cubicBezTo>
                    <a:cubicBezTo>
                      <a:pt x="193282" y="1175215"/>
                      <a:pt x="202488" y="1158775"/>
                      <a:pt x="213207" y="1148253"/>
                    </a:cubicBezTo>
                    <a:cubicBezTo>
                      <a:pt x="259568" y="1102812"/>
                      <a:pt x="274167" y="1106561"/>
                      <a:pt x="291791" y="1169757"/>
                    </a:cubicBezTo>
                    <a:cubicBezTo>
                      <a:pt x="291791" y="1169757"/>
                      <a:pt x="291791" y="1169757"/>
                      <a:pt x="291791" y="1169757"/>
                    </a:cubicBezTo>
                    <a:cubicBezTo>
                      <a:pt x="299419" y="1186460"/>
                      <a:pt x="306193" y="1203558"/>
                      <a:pt x="314939" y="1219669"/>
                    </a:cubicBezTo>
                    <a:cubicBezTo>
                      <a:pt x="322435" y="1233544"/>
                      <a:pt x="329603" y="1247617"/>
                      <a:pt x="339928" y="1253864"/>
                    </a:cubicBezTo>
                    <a:cubicBezTo>
                      <a:pt x="345320" y="1255179"/>
                      <a:pt x="351304" y="1256034"/>
                      <a:pt x="357880" y="1256429"/>
                    </a:cubicBezTo>
                    <a:cubicBezTo>
                      <a:pt x="364588" y="1254851"/>
                      <a:pt x="372282" y="1250774"/>
                      <a:pt x="381554" y="1243145"/>
                    </a:cubicBezTo>
                    <a:cubicBezTo>
                      <a:pt x="398718" y="1229007"/>
                      <a:pt x="414237" y="1239463"/>
                      <a:pt x="425614" y="1260638"/>
                    </a:cubicBezTo>
                    <a:cubicBezTo>
                      <a:pt x="442909" y="1292926"/>
                      <a:pt x="453956" y="1329423"/>
                      <a:pt x="486310" y="1352900"/>
                    </a:cubicBezTo>
                    <a:cubicBezTo>
                      <a:pt x="525767" y="1381506"/>
                      <a:pt x="546219" y="1379401"/>
                      <a:pt x="566144" y="1336788"/>
                    </a:cubicBezTo>
                    <a:cubicBezTo>
                      <a:pt x="581795" y="1303316"/>
                      <a:pt x="597249" y="1308248"/>
                      <a:pt x="617306" y="1331856"/>
                    </a:cubicBezTo>
                    <a:cubicBezTo>
                      <a:pt x="643873" y="1363158"/>
                      <a:pt x="662352" y="1399129"/>
                      <a:pt x="678595" y="1436218"/>
                    </a:cubicBezTo>
                    <a:cubicBezTo>
                      <a:pt x="686026" y="1453184"/>
                      <a:pt x="695495" y="1468967"/>
                      <a:pt x="714237" y="1469033"/>
                    </a:cubicBezTo>
                    <a:cubicBezTo>
                      <a:pt x="731926" y="1469098"/>
                      <a:pt x="738174" y="1450817"/>
                      <a:pt x="745407" y="1436942"/>
                    </a:cubicBezTo>
                    <a:cubicBezTo>
                      <a:pt x="772369" y="1385385"/>
                      <a:pt x="775657" y="1384925"/>
                      <a:pt x="816363" y="1426223"/>
                    </a:cubicBezTo>
                    <a:cubicBezTo>
                      <a:pt x="839445" y="1449633"/>
                      <a:pt x="862329" y="1473241"/>
                      <a:pt x="886398" y="1495600"/>
                    </a:cubicBezTo>
                    <a:cubicBezTo>
                      <a:pt x="910466" y="1518024"/>
                      <a:pt x="932167" y="1522825"/>
                      <a:pt x="946372" y="1484552"/>
                    </a:cubicBezTo>
                    <a:cubicBezTo>
                      <a:pt x="955512" y="1459958"/>
                      <a:pt x="971887" y="1460878"/>
                      <a:pt x="990102" y="1475411"/>
                    </a:cubicBezTo>
                    <a:cubicBezTo>
                      <a:pt x="990102" y="1475411"/>
                      <a:pt x="990102" y="1475411"/>
                      <a:pt x="990102" y="1475411"/>
                    </a:cubicBezTo>
                    <a:cubicBezTo>
                      <a:pt x="1027848" y="1480935"/>
                      <a:pt x="1049615" y="1514144"/>
                      <a:pt x="1082232" y="1528283"/>
                    </a:cubicBezTo>
                    <a:cubicBezTo>
                      <a:pt x="1110773" y="1540646"/>
                      <a:pt x="1136945" y="1565175"/>
                      <a:pt x="1171206" y="1532886"/>
                    </a:cubicBezTo>
                    <a:cubicBezTo>
                      <a:pt x="1191724" y="1513552"/>
                      <a:pt x="1206717" y="1531702"/>
                      <a:pt x="1215595" y="1553995"/>
                    </a:cubicBezTo>
                    <a:cubicBezTo>
                      <a:pt x="1244266" y="1625937"/>
                      <a:pt x="1267282" y="1629422"/>
                      <a:pt x="1322390" y="1570698"/>
                    </a:cubicBezTo>
                    <a:cubicBezTo>
                      <a:pt x="1330807" y="1561755"/>
                      <a:pt x="1337383" y="1551036"/>
                      <a:pt x="1344485" y="1540909"/>
                    </a:cubicBezTo>
                    <a:cubicBezTo>
                      <a:pt x="1359281" y="1519997"/>
                      <a:pt x="1374275" y="1516183"/>
                      <a:pt x="1394069" y="1536306"/>
                    </a:cubicBezTo>
                    <a:cubicBezTo>
                      <a:pt x="1412679" y="1555179"/>
                      <a:pt x="1433854" y="1571553"/>
                      <a:pt x="1453911" y="1588980"/>
                    </a:cubicBezTo>
                    <a:cubicBezTo>
                      <a:pt x="1453911" y="1588980"/>
                      <a:pt x="1453911" y="1588980"/>
                      <a:pt x="1453911" y="1588980"/>
                    </a:cubicBezTo>
                    <a:cubicBezTo>
                      <a:pt x="1453911" y="1588980"/>
                      <a:pt x="1453911" y="1588980"/>
                      <a:pt x="1453911" y="1588980"/>
                    </a:cubicBezTo>
                    <a:cubicBezTo>
                      <a:pt x="1466997" y="1588782"/>
                      <a:pt x="1480149" y="1588585"/>
                      <a:pt x="1493236" y="1588454"/>
                    </a:cubicBezTo>
                    <a:cubicBezTo>
                      <a:pt x="1511649" y="1549787"/>
                      <a:pt x="1536637" y="1543934"/>
                      <a:pt x="1569978" y="1571882"/>
                    </a:cubicBezTo>
                    <a:cubicBezTo>
                      <a:pt x="1578133" y="1578655"/>
                      <a:pt x="1589443" y="1581615"/>
                      <a:pt x="1599307" y="1586349"/>
                    </a:cubicBezTo>
                    <a:cubicBezTo>
                      <a:pt x="1599307" y="1586349"/>
                      <a:pt x="1599307" y="1586349"/>
                      <a:pt x="1599307" y="1586349"/>
                    </a:cubicBezTo>
                    <a:cubicBezTo>
                      <a:pt x="1607067" y="1586613"/>
                      <a:pt x="1614827" y="1586876"/>
                      <a:pt x="1622587" y="1587138"/>
                    </a:cubicBezTo>
                    <a:cubicBezTo>
                      <a:pt x="1622587" y="1587138"/>
                      <a:pt x="1622587" y="1587138"/>
                      <a:pt x="1622587" y="1587138"/>
                    </a:cubicBezTo>
                    <a:cubicBezTo>
                      <a:pt x="1630675" y="1568265"/>
                      <a:pt x="1652179" y="1565372"/>
                      <a:pt x="1664870" y="1551233"/>
                    </a:cubicBezTo>
                    <a:cubicBezTo>
                      <a:pt x="1689268" y="1524074"/>
                      <a:pt x="1711823" y="1524140"/>
                      <a:pt x="1731617" y="1558664"/>
                    </a:cubicBezTo>
                    <a:cubicBezTo>
                      <a:pt x="1738259" y="1570304"/>
                      <a:pt x="1751609" y="1578063"/>
                      <a:pt x="1761933" y="1587599"/>
                    </a:cubicBezTo>
                    <a:cubicBezTo>
                      <a:pt x="1772389" y="1588191"/>
                      <a:pt x="1782845" y="1588782"/>
                      <a:pt x="1793301" y="1589374"/>
                    </a:cubicBezTo>
                    <a:cubicBezTo>
                      <a:pt x="1817304" y="1566621"/>
                      <a:pt x="1841898" y="1544394"/>
                      <a:pt x="1865177" y="1520918"/>
                    </a:cubicBezTo>
                    <a:cubicBezTo>
                      <a:pt x="1886747" y="1499151"/>
                      <a:pt x="1902792" y="1502636"/>
                      <a:pt x="1916208" y="1528941"/>
                    </a:cubicBezTo>
                    <a:cubicBezTo>
                      <a:pt x="1920482" y="1537358"/>
                      <a:pt x="1924164" y="1546301"/>
                      <a:pt x="1930017" y="1553535"/>
                    </a:cubicBezTo>
                    <a:cubicBezTo>
                      <a:pt x="1940736" y="1566885"/>
                      <a:pt x="1951192" y="1582667"/>
                      <a:pt x="1972236" y="1578327"/>
                    </a:cubicBezTo>
                    <a:cubicBezTo>
                      <a:pt x="1990385" y="1574578"/>
                      <a:pt x="1995712" y="1558730"/>
                      <a:pt x="2001367" y="1544065"/>
                    </a:cubicBezTo>
                    <a:cubicBezTo>
                      <a:pt x="2023726" y="1485933"/>
                      <a:pt x="2024975" y="1483763"/>
                      <a:pt x="2074033" y="1515657"/>
                    </a:cubicBezTo>
                    <a:cubicBezTo>
                      <a:pt x="2133809" y="1554521"/>
                      <a:pt x="2199701" y="1562215"/>
                      <a:pt x="2267961" y="1563267"/>
                    </a:cubicBezTo>
                    <a:cubicBezTo>
                      <a:pt x="2316097" y="1534135"/>
                      <a:pt x="2316097" y="1534135"/>
                      <a:pt x="2274339" y="1482316"/>
                    </a:cubicBezTo>
                    <a:cubicBezTo>
                      <a:pt x="2253033" y="1463048"/>
                      <a:pt x="2239749" y="1440493"/>
                      <a:pt x="2258491" y="1413728"/>
                    </a:cubicBezTo>
                    <a:cubicBezTo>
                      <a:pt x="2270985" y="1395907"/>
                      <a:pt x="2287755" y="1401497"/>
                      <a:pt x="2301827" y="1415175"/>
                    </a:cubicBezTo>
                    <a:cubicBezTo>
                      <a:pt x="2325369" y="1444109"/>
                      <a:pt x="2347597" y="1474359"/>
                      <a:pt x="2380543" y="1495929"/>
                    </a:cubicBezTo>
                    <a:cubicBezTo>
                      <a:pt x="2438411" y="1438191"/>
                      <a:pt x="2433677" y="1350927"/>
                      <a:pt x="2480170" y="1283062"/>
                    </a:cubicBezTo>
                    <a:cubicBezTo>
                      <a:pt x="2493059" y="1305486"/>
                      <a:pt x="2492138" y="1326924"/>
                      <a:pt x="2494505" y="1347376"/>
                    </a:cubicBezTo>
                    <a:cubicBezTo>
                      <a:pt x="2498714" y="1384333"/>
                      <a:pt x="2513510" y="1391895"/>
                      <a:pt x="2544878" y="1371444"/>
                    </a:cubicBezTo>
                    <a:cubicBezTo>
                      <a:pt x="2576772" y="1350664"/>
                      <a:pt x="2593014" y="1317849"/>
                      <a:pt x="2606232" y="1284180"/>
                    </a:cubicBezTo>
                    <a:cubicBezTo>
                      <a:pt x="2618333" y="1253338"/>
                      <a:pt x="2630498" y="1229993"/>
                      <a:pt x="2670349" y="1247420"/>
                    </a:cubicBezTo>
                    <a:cubicBezTo>
                      <a:pt x="2690800" y="1256363"/>
                      <a:pt x="2705728" y="1246565"/>
                      <a:pt x="2715526" y="1225982"/>
                    </a:cubicBezTo>
                    <a:cubicBezTo>
                      <a:pt x="2725654" y="1204610"/>
                      <a:pt x="2730322" y="1182251"/>
                      <a:pt x="2736175" y="1159695"/>
                    </a:cubicBezTo>
                    <a:cubicBezTo>
                      <a:pt x="2743804" y="1130366"/>
                      <a:pt x="2753734" y="1095710"/>
                      <a:pt x="2793322" y="1134706"/>
                    </a:cubicBezTo>
                    <a:cubicBezTo>
                      <a:pt x="2796280" y="1137665"/>
                      <a:pt x="2798845" y="1139441"/>
                      <a:pt x="2801081" y="1140493"/>
                    </a:cubicBezTo>
                    <a:cubicBezTo>
                      <a:pt x="2804171" y="1140493"/>
                      <a:pt x="2807065" y="1140296"/>
                      <a:pt x="2809696" y="1140033"/>
                    </a:cubicBezTo>
                    <a:cubicBezTo>
                      <a:pt x="2813641" y="1137337"/>
                      <a:pt x="2816732" y="1131484"/>
                      <a:pt x="2820743" y="1125894"/>
                    </a:cubicBezTo>
                    <a:cubicBezTo>
                      <a:pt x="2830936" y="1111690"/>
                      <a:pt x="2824558" y="1094658"/>
                      <a:pt x="2832251" y="1080651"/>
                    </a:cubicBezTo>
                    <a:cubicBezTo>
                      <a:pt x="2832251" y="1080651"/>
                      <a:pt x="2832251" y="1080651"/>
                      <a:pt x="2832251" y="1080651"/>
                    </a:cubicBezTo>
                    <a:cubicBezTo>
                      <a:pt x="2832251" y="1080651"/>
                      <a:pt x="2832251" y="1080651"/>
                      <a:pt x="2832251" y="1080585"/>
                    </a:cubicBezTo>
                    <a:cubicBezTo>
                      <a:pt x="2841130" y="1051256"/>
                      <a:pt x="2837842" y="1021006"/>
                      <a:pt x="2838367" y="991151"/>
                    </a:cubicBezTo>
                    <a:cubicBezTo>
                      <a:pt x="2839025" y="954128"/>
                      <a:pt x="2857306" y="951037"/>
                      <a:pt x="2884334" y="966556"/>
                    </a:cubicBezTo>
                    <a:cubicBezTo>
                      <a:pt x="2904588" y="978196"/>
                      <a:pt x="2921028" y="996346"/>
                      <a:pt x="2945491" y="1000554"/>
                    </a:cubicBezTo>
                    <a:cubicBezTo>
                      <a:pt x="2982383" y="1006933"/>
                      <a:pt x="2993299" y="995425"/>
                      <a:pt x="2981791" y="960112"/>
                    </a:cubicBezTo>
                    <a:cubicBezTo>
                      <a:pt x="2971467" y="928613"/>
                      <a:pt x="2958709" y="897508"/>
                      <a:pt x="2937336" y="872059"/>
                    </a:cubicBezTo>
                    <a:cubicBezTo>
                      <a:pt x="2914452" y="844899"/>
                      <a:pt x="2908139" y="810967"/>
                      <a:pt x="2896105" y="779797"/>
                    </a:cubicBezTo>
                    <a:cubicBezTo>
                      <a:pt x="2887030" y="757175"/>
                      <a:pt x="2897223" y="734553"/>
                      <a:pt x="2927933" y="7359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933F1DA1-F6F0-4C4F-B5DA-C51261C097C9}"/>
                  </a:ext>
                </a:extLst>
              </p:cNvPr>
              <p:cNvSpPr/>
              <p:nvPr/>
            </p:nvSpPr>
            <p:spPr>
              <a:xfrm>
                <a:off x="6785419" y="4975305"/>
                <a:ext cx="1373634" cy="1246511"/>
              </a:xfrm>
              <a:custGeom>
                <a:avLst/>
                <a:gdLst>
                  <a:gd name="connsiteX0" fmla="*/ 12640 w 1373634"/>
                  <a:gd name="connsiteY0" fmla="*/ 228768 h 1246511"/>
                  <a:gd name="connsiteX1" fmla="*/ 516497 w 1373634"/>
                  <a:gd name="connsiteY1" fmla="*/ 59566 h 1246511"/>
                  <a:gd name="connsiteX2" fmla="*/ 669588 w 1373634"/>
                  <a:gd name="connsiteY2" fmla="*/ 190824 h 1246511"/>
                  <a:gd name="connsiteX3" fmla="*/ 714962 w 1373634"/>
                  <a:gd name="connsiteY3" fmla="*/ 189049 h 1246511"/>
                  <a:gd name="connsiteX4" fmla="*/ 904878 w 1373634"/>
                  <a:gd name="connsiteY4" fmla="*/ 40956 h 1246511"/>
                  <a:gd name="connsiteX5" fmla="*/ 1233352 w 1373634"/>
                  <a:gd name="connsiteY5" fmla="*/ 43061 h 1246511"/>
                  <a:gd name="connsiteX6" fmla="*/ 1365137 w 1373634"/>
                  <a:gd name="connsiteY6" fmla="*/ 217392 h 1246511"/>
                  <a:gd name="connsiteX7" fmla="*/ 1239073 w 1373634"/>
                  <a:gd name="connsiteY7" fmla="*/ 835475 h 1246511"/>
                  <a:gd name="connsiteX8" fmla="*/ 712660 w 1373634"/>
                  <a:gd name="connsiteY8" fmla="*/ 1241283 h 1246511"/>
                  <a:gd name="connsiteX9" fmla="*/ 660118 w 1373634"/>
                  <a:gd name="connsiteY9" fmla="*/ 1236746 h 1246511"/>
                  <a:gd name="connsiteX10" fmla="*/ 145147 w 1373634"/>
                  <a:gd name="connsiteY10" fmla="*/ 837711 h 1246511"/>
                  <a:gd name="connsiteX11" fmla="*/ 12640 w 1373634"/>
                  <a:gd name="connsiteY11" fmla="*/ 228768 h 124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3634" h="1246511">
                    <a:moveTo>
                      <a:pt x="12640" y="228768"/>
                    </a:moveTo>
                    <a:cubicBezTo>
                      <a:pt x="88528" y="12876"/>
                      <a:pt x="322174" y="-65116"/>
                      <a:pt x="516497" y="59566"/>
                    </a:cubicBezTo>
                    <a:cubicBezTo>
                      <a:pt x="573906" y="96392"/>
                      <a:pt x="629079" y="135651"/>
                      <a:pt x="669588" y="190824"/>
                    </a:cubicBezTo>
                    <a:cubicBezTo>
                      <a:pt x="689447" y="217786"/>
                      <a:pt x="701152" y="206015"/>
                      <a:pt x="714962" y="189049"/>
                    </a:cubicBezTo>
                    <a:cubicBezTo>
                      <a:pt x="766847" y="124998"/>
                      <a:pt x="830306" y="73968"/>
                      <a:pt x="904878" y="40956"/>
                    </a:cubicBezTo>
                    <a:cubicBezTo>
                      <a:pt x="1013318" y="-7115"/>
                      <a:pt x="1124387" y="-9942"/>
                      <a:pt x="1233352" y="43061"/>
                    </a:cubicBezTo>
                    <a:cubicBezTo>
                      <a:pt x="1306675" y="78703"/>
                      <a:pt x="1342646" y="143082"/>
                      <a:pt x="1365137" y="217392"/>
                    </a:cubicBezTo>
                    <a:cubicBezTo>
                      <a:pt x="1396635" y="403099"/>
                      <a:pt x="1337451" y="685870"/>
                      <a:pt x="1239073" y="835475"/>
                    </a:cubicBezTo>
                    <a:cubicBezTo>
                      <a:pt x="1099135" y="1016777"/>
                      <a:pt x="916715" y="1142905"/>
                      <a:pt x="712660" y="1241283"/>
                    </a:cubicBezTo>
                    <a:cubicBezTo>
                      <a:pt x="691946" y="1251279"/>
                      <a:pt x="677610" y="1245360"/>
                      <a:pt x="660118" y="1236746"/>
                    </a:cubicBezTo>
                    <a:cubicBezTo>
                      <a:pt x="461324" y="1138631"/>
                      <a:pt x="282521" y="1014935"/>
                      <a:pt x="145147" y="837711"/>
                    </a:cubicBezTo>
                    <a:cubicBezTo>
                      <a:pt x="41969" y="685870"/>
                      <a:pt x="-30368" y="462284"/>
                      <a:pt x="12640" y="22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F28FF72F-3F65-4F09-85E3-309F8982BF56}"/>
                  </a:ext>
                </a:extLst>
              </p:cNvPr>
              <p:cNvSpPr/>
              <p:nvPr/>
            </p:nvSpPr>
            <p:spPr>
              <a:xfrm>
                <a:off x="6574989" y="5194851"/>
                <a:ext cx="407175" cy="681111"/>
              </a:xfrm>
              <a:custGeom>
                <a:avLst/>
                <a:gdLst>
                  <a:gd name="connsiteX0" fmla="*/ 219518 w 407175"/>
                  <a:gd name="connsiteY0" fmla="*/ 14812 h 681111"/>
                  <a:gd name="connsiteX1" fmla="*/ 270154 w 407175"/>
                  <a:gd name="connsiteY1" fmla="*/ 95303 h 681111"/>
                  <a:gd name="connsiteX2" fmla="*/ 293499 w 407175"/>
                  <a:gd name="connsiteY2" fmla="*/ 122330 h 681111"/>
                  <a:gd name="connsiteX3" fmla="*/ 304481 w 407175"/>
                  <a:gd name="connsiteY3" fmla="*/ 229652 h 681111"/>
                  <a:gd name="connsiteX4" fmla="*/ 276731 w 407175"/>
                  <a:gd name="connsiteY4" fmla="*/ 267924 h 681111"/>
                  <a:gd name="connsiteX5" fmla="*/ 323552 w 407175"/>
                  <a:gd name="connsiteY5" fmla="*/ 294426 h 681111"/>
                  <a:gd name="connsiteX6" fmla="*/ 404503 w 407175"/>
                  <a:gd name="connsiteY6" fmla="*/ 348152 h 681111"/>
                  <a:gd name="connsiteX7" fmla="*/ 355446 w 407175"/>
                  <a:gd name="connsiteY7" fmla="*/ 445346 h 681111"/>
                  <a:gd name="connsiteX8" fmla="*/ 344463 w 407175"/>
                  <a:gd name="connsiteY8" fmla="*/ 522483 h 681111"/>
                  <a:gd name="connsiteX9" fmla="*/ 355512 w 407175"/>
                  <a:gd name="connsiteY9" fmla="*/ 618165 h 681111"/>
                  <a:gd name="connsiteX10" fmla="*/ 261408 w 407175"/>
                  <a:gd name="connsiteY10" fmla="*/ 675902 h 681111"/>
                  <a:gd name="connsiteX11" fmla="*/ 52619 w 407175"/>
                  <a:gd name="connsiteY11" fmla="*/ 581207 h 681111"/>
                  <a:gd name="connsiteX12" fmla="*/ 51698 w 407175"/>
                  <a:gd name="connsiteY12" fmla="*/ 196113 h 681111"/>
                  <a:gd name="connsiteX13" fmla="*/ 64061 w 407175"/>
                  <a:gd name="connsiteY13" fmla="*/ 125815 h 681111"/>
                  <a:gd name="connsiteX14" fmla="*/ 121601 w 407175"/>
                  <a:gd name="connsiteY14" fmla="*/ 11392 h 681111"/>
                  <a:gd name="connsiteX15" fmla="*/ 219518 w 407175"/>
                  <a:gd name="connsiteY15" fmla="*/ 14812 h 68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7175" h="681111">
                    <a:moveTo>
                      <a:pt x="219518" y="14812"/>
                    </a:moveTo>
                    <a:cubicBezTo>
                      <a:pt x="245954" y="31252"/>
                      <a:pt x="265288" y="60187"/>
                      <a:pt x="270154" y="95303"/>
                    </a:cubicBezTo>
                    <a:cubicBezTo>
                      <a:pt x="272193" y="109902"/>
                      <a:pt x="282254" y="115426"/>
                      <a:pt x="293499" y="122330"/>
                    </a:cubicBezTo>
                    <a:cubicBezTo>
                      <a:pt x="346831" y="155211"/>
                      <a:pt x="349395" y="188880"/>
                      <a:pt x="304481" y="229652"/>
                    </a:cubicBezTo>
                    <a:cubicBezTo>
                      <a:pt x="292842" y="240239"/>
                      <a:pt x="268050" y="245566"/>
                      <a:pt x="276731" y="267924"/>
                    </a:cubicBezTo>
                    <a:cubicBezTo>
                      <a:pt x="284030" y="286797"/>
                      <a:pt x="303824" y="291203"/>
                      <a:pt x="323552" y="294426"/>
                    </a:cubicBezTo>
                    <a:cubicBezTo>
                      <a:pt x="358076" y="300147"/>
                      <a:pt x="394902" y="306986"/>
                      <a:pt x="404503" y="348152"/>
                    </a:cubicBezTo>
                    <a:cubicBezTo>
                      <a:pt x="414893" y="392540"/>
                      <a:pt x="394245" y="423448"/>
                      <a:pt x="355446" y="445346"/>
                    </a:cubicBezTo>
                    <a:cubicBezTo>
                      <a:pt x="319935" y="465403"/>
                      <a:pt x="307309" y="490458"/>
                      <a:pt x="344463" y="522483"/>
                    </a:cubicBezTo>
                    <a:cubicBezTo>
                      <a:pt x="377081" y="550563"/>
                      <a:pt x="368598" y="584298"/>
                      <a:pt x="355512" y="618165"/>
                    </a:cubicBezTo>
                    <a:cubicBezTo>
                      <a:pt x="323091" y="635525"/>
                      <a:pt x="301193" y="667617"/>
                      <a:pt x="261408" y="675902"/>
                    </a:cubicBezTo>
                    <a:cubicBezTo>
                      <a:pt x="170987" y="694644"/>
                      <a:pt x="96941" y="662750"/>
                      <a:pt x="52619" y="581207"/>
                    </a:cubicBezTo>
                    <a:cubicBezTo>
                      <a:pt x="-17022" y="452974"/>
                      <a:pt x="-17745" y="324478"/>
                      <a:pt x="51698" y="196113"/>
                    </a:cubicBezTo>
                    <a:cubicBezTo>
                      <a:pt x="63995" y="173426"/>
                      <a:pt x="67612" y="153172"/>
                      <a:pt x="64061" y="125815"/>
                    </a:cubicBezTo>
                    <a:cubicBezTo>
                      <a:pt x="58274" y="81164"/>
                      <a:pt x="80567" y="31975"/>
                      <a:pt x="121601" y="11392"/>
                    </a:cubicBezTo>
                    <a:cubicBezTo>
                      <a:pt x="156388" y="-5968"/>
                      <a:pt x="191833" y="-2418"/>
                      <a:pt x="219518" y="14812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D97F12FC-FB1B-43D6-8937-0A0FA6A61F99}"/>
                  </a:ext>
                </a:extLst>
              </p:cNvPr>
              <p:cNvSpPr/>
              <p:nvPr/>
            </p:nvSpPr>
            <p:spPr>
              <a:xfrm>
                <a:off x="7970858" y="5181749"/>
                <a:ext cx="406847" cy="687348"/>
              </a:xfrm>
              <a:custGeom>
                <a:avLst/>
                <a:gdLst>
                  <a:gd name="connsiteX0" fmla="*/ 397233 w 406847"/>
                  <a:gd name="connsiteY0" fmla="*/ 299307 h 687348"/>
                  <a:gd name="connsiteX1" fmla="*/ 341534 w 406847"/>
                  <a:gd name="connsiteY1" fmla="*/ 117150 h 687348"/>
                  <a:gd name="connsiteX2" fmla="*/ 282744 w 406847"/>
                  <a:gd name="connsiteY2" fmla="*/ 8514 h 687348"/>
                  <a:gd name="connsiteX3" fmla="*/ 188180 w 406847"/>
                  <a:gd name="connsiteY3" fmla="*/ 12657 h 687348"/>
                  <a:gd name="connsiteX4" fmla="*/ 129325 w 406847"/>
                  <a:gd name="connsiteY4" fmla="*/ 109193 h 687348"/>
                  <a:gd name="connsiteX5" fmla="*/ 72574 w 406847"/>
                  <a:gd name="connsiteY5" fmla="*/ 181464 h 687348"/>
                  <a:gd name="connsiteX6" fmla="*/ 130443 w 406847"/>
                  <a:gd name="connsiteY6" fmla="*/ 254655 h 687348"/>
                  <a:gd name="connsiteX7" fmla="*/ 131956 w 406847"/>
                  <a:gd name="connsiteY7" fmla="*/ 259061 h 687348"/>
                  <a:gd name="connsiteX8" fmla="*/ 130969 w 406847"/>
                  <a:gd name="connsiteY8" fmla="*/ 269386 h 687348"/>
                  <a:gd name="connsiteX9" fmla="*/ 63104 w 406847"/>
                  <a:gd name="connsiteY9" fmla="*/ 297926 h 687348"/>
                  <a:gd name="connsiteX10" fmla="*/ 1224 w 406847"/>
                  <a:gd name="connsiteY10" fmla="*/ 354940 h 687348"/>
                  <a:gd name="connsiteX11" fmla="*/ 33972 w 406847"/>
                  <a:gd name="connsiteY11" fmla="*/ 432866 h 687348"/>
                  <a:gd name="connsiteX12" fmla="*/ 65734 w 406847"/>
                  <a:gd name="connsiteY12" fmla="*/ 453515 h 687348"/>
                  <a:gd name="connsiteX13" fmla="*/ 74020 w 406847"/>
                  <a:gd name="connsiteY13" fmla="*/ 508491 h 687348"/>
                  <a:gd name="connsiteX14" fmla="*/ 53635 w 406847"/>
                  <a:gd name="connsiteY14" fmla="*/ 629096 h 687348"/>
                  <a:gd name="connsiteX15" fmla="*/ 85397 w 406847"/>
                  <a:gd name="connsiteY15" fmla="*/ 646391 h 687348"/>
                  <a:gd name="connsiteX16" fmla="*/ 312074 w 406847"/>
                  <a:gd name="connsiteY16" fmla="*/ 635409 h 687348"/>
                  <a:gd name="connsiteX17" fmla="*/ 397233 w 406847"/>
                  <a:gd name="connsiteY17" fmla="*/ 299307 h 68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847" h="687348">
                    <a:moveTo>
                      <a:pt x="397233" y="299307"/>
                    </a:moveTo>
                    <a:cubicBezTo>
                      <a:pt x="385068" y="236703"/>
                      <a:pt x="346137" y="184554"/>
                      <a:pt x="341534" y="117150"/>
                    </a:cubicBezTo>
                    <a:cubicBezTo>
                      <a:pt x="338575" y="74208"/>
                      <a:pt x="327067" y="25677"/>
                      <a:pt x="282744" y="8514"/>
                    </a:cubicBezTo>
                    <a:cubicBezTo>
                      <a:pt x="253218" y="-2928"/>
                      <a:pt x="216129" y="-4047"/>
                      <a:pt x="188180" y="12657"/>
                    </a:cubicBezTo>
                    <a:cubicBezTo>
                      <a:pt x="154906" y="32582"/>
                      <a:pt x="147409" y="77365"/>
                      <a:pt x="129325" y="109193"/>
                    </a:cubicBezTo>
                    <a:cubicBezTo>
                      <a:pt x="114989" y="134445"/>
                      <a:pt x="72113" y="140232"/>
                      <a:pt x="72574" y="181464"/>
                    </a:cubicBezTo>
                    <a:cubicBezTo>
                      <a:pt x="72968" y="221643"/>
                      <a:pt x="113082" y="228812"/>
                      <a:pt x="130443" y="254655"/>
                    </a:cubicBezTo>
                    <a:cubicBezTo>
                      <a:pt x="131297" y="255905"/>
                      <a:pt x="131429" y="257615"/>
                      <a:pt x="131956" y="259061"/>
                    </a:cubicBezTo>
                    <a:cubicBezTo>
                      <a:pt x="131627" y="262481"/>
                      <a:pt x="131297" y="265900"/>
                      <a:pt x="130969" y="269386"/>
                    </a:cubicBezTo>
                    <a:cubicBezTo>
                      <a:pt x="112622" y="289245"/>
                      <a:pt x="88751" y="293651"/>
                      <a:pt x="63104" y="297926"/>
                    </a:cubicBezTo>
                    <a:cubicBezTo>
                      <a:pt x="31999" y="303121"/>
                      <a:pt x="6550" y="320876"/>
                      <a:pt x="1224" y="354940"/>
                    </a:cubicBezTo>
                    <a:cubicBezTo>
                      <a:pt x="-3774" y="386571"/>
                      <a:pt x="6418" y="413993"/>
                      <a:pt x="33972" y="432866"/>
                    </a:cubicBezTo>
                    <a:cubicBezTo>
                      <a:pt x="44362" y="439968"/>
                      <a:pt x="55608" y="446018"/>
                      <a:pt x="65734" y="453515"/>
                    </a:cubicBezTo>
                    <a:cubicBezTo>
                      <a:pt x="86844" y="469100"/>
                      <a:pt x="85331" y="499482"/>
                      <a:pt x="74020" y="508491"/>
                    </a:cubicBezTo>
                    <a:cubicBezTo>
                      <a:pt x="28645" y="544593"/>
                      <a:pt x="43771" y="586351"/>
                      <a:pt x="53635" y="629096"/>
                    </a:cubicBezTo>
                    <a:cubicBezTo>
                      <a:pt x="68168" y="627846"/>
                      <a:pt x="75270" y="639223"/>
                      <a:pt x="85397" y="646391"/>
                    </a:cubicBezTo>
                    <a:cubicBezTo>
                      <a:pt x="165953" y="703273"/>
                      <a:pt x="249338" y="702090"/>
                      <a:pt x="312074" y="635409"/>
                    </a:cubicBezTo>
                    <a:cubicBezTo>
                      <a:pt x="401442" y="540385"/>
                      <a:pt x="421762" y="425238"/>
                      <a:pt x="397233" y="299307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9A166416-EB5E-483A-86BF-06DDA9EC87DD}"/>
                  </a:ext>
                </a:extLst>
              </p:cNvPr>
              <p:cNvSpPr/>
              <p:nvPr/>
            </p:nvSpPr>
            <p:spPr>
              <a:xfrm>
                <a:off x="5947058" y="3783629"/>
                <a:ext cx="2787450" cy="877647"/>
              </a:xfrm>
              <a:custGeom>
                <a:avLst/>
                <a:gdLst>
                  <a:gd name="connsiteX0" fmla="*/ 2711958 w 2787450"/>
                  <a:gd name="connsiteY0" fmla="*/ 375378 h 877647"/>
                  <a:gd name="connsiteX1" fmla="*/ 2586618 w 2787450"/>
                  <a:gd name="connsiteY1" fmla="*/ 294689 h 877647"/>
                  <a:gd name="connsiteX2" fmla="*/ 2016211 w 2787450"/>
                  <a:gd name="connsiteY2" fmla="*/ 61174 h 877647"/>
                  <a:gd name="connsiteX3" fmla="*/ 1010470 w 2787450"/>
                  <a:gd name="connsiteY3" fmla="*/ 52954 h 877647"/>
                  <a:gd name="connsiteX4" fmla="*/ 446442 w 2787450"/>
                  <a:gd name="connsiteY4" fmla="*/ 207228 h 877647"/>
                  <a:gd name="connsiteX5" fmla="*/ 191 w 2787450"/>
                  <a:gd name="connsiteY5" fmla="*/ 435877 h 877647"/>
                  <a:gd name="connsiteX6" fmla="*/ 38859 w 2787450"/>
                  <a:gd name="connsiteY6" fmla="*/ 581406 h 877647"/>
                  <a:gd name="connsiteX7" fmla="*/ 94426 w 2787450"/>
                  <a:gd name="connsiteY7" fmla="*/ 870028 h 877647"/>
                  <a:gd name="connsiteX8" fmla="*/ 133159 w 2787450"/>
                  <a:gd name="connsiteY8" fmla="*/ 870423 h 877647"/>
                  <a:gd name="connsiteX9" fmla="*/ 1323688 w 2787450"/>
                  <a:gd name="connsiteY9" fmla="*/ 513277 h 877647"/>
                  <a:gd name="connsiteX10" fmla="*/ 2096965 w 2787450"/>
                  <a:gd name="connsiteY10" fmla="*/ 608367 h 877647"/>
                  <a:gd name="connsiteX11" fmla="*/ 2524409 w 2787450"/>
                  <a:gd name="connsiteY11" fmla="*/ 733312 h 877647"/>
                  <a:gd name="connsiteX12" fmla="*/ 2660730 w 2787450"/>
                  <a:gd name="connsiteY12" fmla="*/ 785855 h 877647"/>
                  <a:gd name="connsiteX13" fmla="*/ 2787451 w 2787450"/>
                  <a:gd name="connsiteY13" fmla="*/ 450542 h 877647"/>
                  <a:gd name="connsiteX14" fmla="*/ 2711958 w 2787450"/>
                  <a:gd name="connsiteY14" fmla="*/ 375378 h 87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7450" h="877647">
                    <a:moveTo>
                      <a:pt x="2711958" y="375378"/>
                    </a:moveTo>
                    <a:cubicBezTo>
                      <a:pt x="2673027" y="343089"/>
                      <a:pt x="2622655" y="317311"/>
                      <a:pt x="2586618" y="294689"/>
                    </a:cubicBezTo>
                    <a:cubicBezTo>
                      <a:pt x="2413800" y="186053"/>
                      <a:pt x="2213296" y="112007"/>
                      <a:pt x="2016211" y="61174"/>
                    </a:cubicBezTo>
                    <a:cubicBezTo>
                      <a:pt x="1688790" y="-23328"/>
                      <a:pt x="1341772" y="-14714"/>
                      <a:pt x="1010470" y="52954"/>
                    </a:cubicBezTo>
                    <a:cubicBezTo>
                      <a:pt x="824565" y="90898"/>
                      <a:pt x="623535" y="139495"/>
                      <a:pt x="446442" y="207228"/>
                    </a:cubicBezTo>
                    <a:cubicBezTo>
                      <a:pt x="395412" y="226759"/>
                      <a:pt x="-10067" y="380836"/>
                      <a:pt x="191" y="435877"/>
                    </a:cubicBezTo>
                    <a:cubicBezTo>
                      <a:pt x="9463" y="485724"/>
                      <a:pt x="33598" y="534715"/>
                      <a:pt x="38859" y="581406"/>
                    </a:cubicBezTo>
                    <a:cubicBezTo>
                      <a:pt x="49972" y="679717"/>
                      <a:pt x="79564" y="773295"/>
                      <a:pt x="94426" y="870028"/>
                    </a:cubicBezTo>
                    <a:cubicBezTo>
                      <a:pt x="107249" y="881405"/>
                      <a:pt x="120796" y="878774"/>
                      <a:pt x="133159" y="870423"/>
                    </a:cubicBezTo>
                    <a:cubicBezTo>
                      <a:pt x="558169" y="582063"/>
                      <a:pt x="923667" y="527942"/>
                      <a:pt x="1323688" y="513277"/>
                    </a:cubicBezTo>
                    <a:cubicBezTo>
                      <a:pt x="1593042" y="503347"/>
                      <a:pt x="1837606" y="544974"/>
                      <a:pt x="2096965" y="608367"/>
                    </a:cubicBezTo>
                    <a:cubicBezTo>
                      <a:pt x="2201196" y="633816"/>
                      <a:pt x="2474497" y="709507"/>
                      <a:pt x="2524409" y="733312"/>
                    </a:cubicBezTo>
                    <a:cubicBezTo>
                      <a:pt x="2577017" y="759616"/>
                      <a:pt x="2616473" y="772768"/>
                      <a:pt x="2660730" y="785855"/>
                    </a:cubicBezTo>
                    <a:cubicBezTo>
                      <a:pt x="2699135" y="694908"/>
                      <a:pt x="2757201" y="544514"/>
                      <a:pt x="2787451" y="450542"/>
                    </a:cubicBezTo>
                    <a:cubicBezTo>
                      <a:pt x="2767657" y="424238"/>
                      <a:pt x="2754373" y="410559"/>
                      <a:pt x="2711958" y="375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99104978-2AB3-4523-9EA4-EAD4BEB08864}"/>
                  </a:ext>
                </a:extLst>
              </p:cNvPr>
              <p:cNvSpPr/>
              <p:nvPr/>
            </p:nvSpPr>
            <p:spPr>
              <a:xfrm>
                <a:off x="6981859" y="4269575"/>
                <a:ext cx="980382" cy="728229"/>
              </a:xfrm>
              <a:custGeom>
                <a:avLst/>
                <a:gdLst>
                  <a:gd name="connsiteX0" fmla="*/ 767820 w 980382"/>
                  <a:gd name="connsiteY0" fmla="*/ 61461 h 728229"/>
                  <a:gd name="connsiteX1" fmla="*/ 900985 w 980382"/>
                  <a:gd name="connsiteY1" fmla="*/ 165232 h 728229"/>
                  <a:gd name="connsiteX2" fmla="*/ 970560 w 980382"/>
                  <a:gd name="connsiteY2" fmla="*/ 450303 h 728229"/>
                  <a:gd name="connsiteX3" fmla="*/ 968192 w 980382"/>
                  <a:gd name="connsiteY3" fmla="*/ 476871 h 728229"/>
                  <a:gd name="connsiteX4" fmla="*/ 910783 w 980382"/>
                  <a:gd name="connsiteY4" fmla="*/ 555586 h 728229"/>
                  <a:gd name="connsiteX5" fmla="*/ 551731 w 980382"/>
                  <a:gd name="connsiteY5" fmla="*/ 726169 h 728229"/>
                  <a:gd name="connsiteX6" fmla="*/ 265409 w 980382"/>
                  <a:gd name="connsiteY6" fmla="*/ 683819 h 728229"/>
                  <a:gd name="connsiteX7" fmla="*/ 42153 w 980382"/>
                  <a:gd name="connsiteY7" fmla="*/ 480553 h 728229"/>
                  <a:gd name="connsiteX8" fmla="*/ 0 w 980382"/>
                  <a:gd name="connsiteY8" fmla="*/ 437546 h 728229"/>
                  <a:gd name="connsiteX9" fmla="*/ 24069 w 980382"/>
                  <a:gd name="connsiteY9" fmla="*/ 410255 h 728229"/>
                  <a:gd name="connsiteX10" fmla="*/ 266659 w 980382"/>
                  <a:gd name="connsiteY10" fmla="*/ 50151 h 728229"/>
                  <a:gd name="connsiteX11" fmla="*/ 330907 w 980382"/>
                  <a:gd name="connsiteY11" fmla="*/ 22992 h 728229"/>
                  <a:gd name="connsiteX12" fmla="*/ 549693 w 980382"/>
                  <a:gd name="connsiteY12" fmla="*/ 3790 h 728229"/>
                  <a:gd name="connsiteX13" fmla="*/ 563107 w 980382"/>
                  <a:gd name="connsiteY13" fmla="*/ 3855 h 728229"/>
                  <a:gd name="connsiteX14" fmla="*/ 767820 w 980382"/>
                  <a:gd name="connsiteY14" fmla="*/ 61461 h 72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0382" h="728229">
                    <a:moveTo>
                      <a:pt x="767820" y="61461"/>
                    </a:moveTo>
                    <a:cubicBezTo>
                      <a:pt x="814510" y="93026"/>
                      <a:pt x="862647" y="122487"/>
                      <a:pt x="900985" y="165232"/>
                    </a:cubicBezTo>
                    <a:cubicBezTo>
                      <a:pt x="975229" y="248156"/>
                      <a:pt x="994760" y="343771"/>
                      <a:pt x="970560" y="450303"/>
                    </a:cubicBezTo>
                    <a:cubicBezTo>
                      <a:pt x="968521" y="459181"/>
                      <a:pt x="962011" y="467401"/>
                      <a:pt x="968192" y="476871"/>
                    </a:cubicBezTo>
                    <a:cubicBezTo>
                      <a:pt x="941428" y="497585"/>
                      <a:pt x="934194" y="532438"/>
                      <a:pt x="910783" y="555586"/>
                    </a:cubicBezTo>
                    <a:cubicBezTo>
                      <a:pt x="810893" y="654030"/>
                      <a:pt x="694366" y="716633"/>
                      <a:pt x="551731" y="726169"/>
                    </a:cubicBezTo>
                    <a:cubicBezTo>
                      <a:pt x="452827" y="732745"/>
                      <a:pt x="354055" y="724854"/>
                      <a:pt x="265409" y="683819"/>
                    </a:cubicBezTo>
                    <a:cubicBezTo>
                      <a:pt x="172293" y="640746"/>
                      <a:pt x="86607" y="581496"/>
                      <a:pt x="42153" y="480553"/>
                    </a:cubicBezTo>
                    <a:cubicBezTo>
                      <a:pt x="33998" y="462075"/>
                      <a:pt x="30513" y="435573"/>
                      <a:pt x="0" y="437546"/>
                    </a:cubicBezTo>
                    <a:cubicBezTo>
                      <a:pt x="7168" y="427813"/>
                      <a:pt x="28409" y="433272"/>
                      <a:pt x="24069" y="410255"/>
                    </a:cubicBezTo>
                    <a:cubicBezTo>
                      <a:pt x="-7693" y="241053"/>
                      <a:pt x="125668" y="104206"/>
                      <a:pt x="266659" y="50151"/>
                    </a:cubicBezTo>
                    <a:cubicBezTo>
                      <a:pt x="288361" y="41799"/>
                      <a:pt x="309535" y="32067"/>
                      <a:pt x="330907" y="22992"/>
                    </a:cubicBezTo>
                    <a:cubicBezTo>
                      <a:pt x="403572" y="13785"/>
                      <a:pt x="475843" y="-287"/>
                      <a:pt x="549693" y="3790"/>
                    </a:cubicBezTo>
                    <a:cubicBezTo>
                      <a:pt x="554164" y="-1274"/>
                      <a:pt x="558636" y="-1274"/>
                      <a:pt x="563107" y="3855"/>
                    </a:cubicBezTo>
                    <a:cubicBezTo>
                      <a:pt x="632485" y="19112"/>
                      <a:pt x="701534" y="35355"/>
                      <a:pt x="767820" y="61461"/>
                    </a:cubicBezTo>
                    <a:close/>
                  </a:path>
                </a:pathLst>
              </a:custGeom>
              <a:solidFill>
                <a:srgbClr val="FCD1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C1A51210-64FC-40CF-A4AB-04A80C31957C}"/>
                  </a:ext>
                </a:extLst>
              </p:cNvPr>
              <p:cNvSpPr/>
              <p:nvPr/>
            </p:nvSpPr>
            <p:spPr>
              <a:xfrm>
                <a:off x="6361013" y="3836156"/>
                <a:ext cx="2182920" cy="597992"/>
              </a:xfrm>
              <a:custGeom>
                <a:avLst/>
                <a:gdLst>
                  <a:gd name="connsiteX0" fmla="*/ 2029304 w 2182920"/>
                  <a:gd name="connsiteY0" fmla="*/ 197116 h 597992"/>
                  <a:gd name="connsiteX1" fmla="*/ 2036998 w 2182920"/>
                  <a:gd name="connsiteY1" fmla="*/ 314630 h 597992"/>
                  <a:gd name="connsiteX2" fmla="*/ 2089738 w 2182920"/>
                  <a:gd name="connsiteY2" fmla="*/ 368093 h 597992"/>
                  <a:gd name="connsiteX3" fmla="*/ 2182920 w 2182920"/>
                  <a:gd name="connsiteY3" fmla="*/ 384336 h 597992"/>
                  <a:gd name="connsiteX4" fmla="*/ 2063171 w 2182920"/>
                  <a:gd name="connsiteY4" fmla="*/ 442337 h 597992"/>
                  <a:gd name="connsiteX5" fmla="*/ 2040483 w 2182920"/>
                  <a:gd name="connsiteY5" fmla="*/ 478111 h 597992"/>
                  <a:gd name="connsiteX6" fmla="*/ 2043705 w 2182920"/>
                  <a:gd name="connsiteY6" fmla="*/ 597992 h 597992"/>
                  <a:gd name="connsiteX7" fmla="*/ 2006616 w 2182920"/>
                  <a:gd name="connsiteY7" fmla="*/ 560377 h 597992"/>
                  <a:gd name="connsiteX8" fmla="*/ 1957493 w 2182920"/>
                  <a:gd name="connsiteY8" fmla="*/ 494814 h 597992"/>
                  <a:gd name="connsiteX9" fmla="*/ 1924219 w 2182920"/>
                  <a:gd name="connsiteY9" fmla="*/ 481793 h 597992"/>
                  <a:gd name="connsiteX10" fmla="*/ 1774087 w 2182920"/>
                  <a:gd name="connsiteY10" fmla="*/ 513819 h 597992"/>
                  <a:gd name="connsiteX11" fmla="*/ 1873057 w 2182920"/>
                  <a:gd name="connsiteY11" fmla="*/ 411627 h 597992"/>
                  <a:gd name="connsiteX12" fmla="*/ 1878844 w 2182920"/>
                  <a:gd name="connsiteY12" fmla="*/ 371907 h 597992"/>
                  <a:gd name="connsiteX13" fmla="*/ 1818739 w 2182920"/>
                  <a:gd name="connsiteY13" fmla="*/ 261758 h 597992"/>
                  <a:gd name="connsiteX14" fmla="*/ 1935529 w 2182920"/>
                  <a:gd name="connsiteY14" fmla="*/ 311868 h 597992"/>
                  <a:gd name="connsiteX15" fmla="*/ 1959860 w 2182920"/>
                  <a:gd name="connsiteY15" fmla="*/ 305029 h 597992"/>
                  <a:gd name="connsiteX16" fmla="*/ 2029304 w 2182920"/>
                  <a:gd name="connsiteY16" fmla="*/ 197116 h 597992"/>
                  <a:gd name="connsiteX17" fmla="*/ 255217 w 2182920"/>
                  <a:gd name="connsiteY17" fmla="*/ 118597 h 597992"/>
                  <a:gd name="connsiteX18" fmla="*/ 262911 w 2182920"/>
                  <a:gd name="connsiteY18" fmla="*/ 236111 h 597992"/>
                  <a:gd name="connsiteX19" fmla="*/ 315651 w 2182920"/>
                  <a:gd name="connsiteY19" fmla="*/ 289574 h 597992"/>
                  <a:gd name="connsiteX20" fmla="*/ 408833 w 2182920"/>
                  <a:gd name="connsiteY20" fmla="*/ 305817 h 597992"/>
                  <a:gd name="connsiteX21" fmla="*/ 289083 w 2182920"/>
                  <a:gd name="connsiteY21" fmla="*/ 363818 h 597992"/>
                  <a:gd name="connsiteX22" fmla="*/ 266396 w 2182920"/>
                  <a:gd name="connsiteY22" fmla="*/ 399592 h 597992"/>
                  <a:gd name="connsiteX23" fmla="*/ 269618 w 2182920"/>
                  <a:gd name="connsiteY23" fmla="*/ 519473 h 597992"/>
                  <a:gd name="connsiteX24" fmla="*/ 232529 w 2182920"/>
                  <a:gd name="connsiteY24" fmla="*/ 481858 h 597992"/>
                  <a:gd name="connsiteX25" fmla="*/ 183406 w 2182920"/>
                  <a:gd name="connsiteY25" fmla="*/ 416295 h 597992"/>
                  <a:gd name="connsiteX26" fmla="*/ 150131 w 2182920"/>
                  <a:gd name="connsiteY26" fmla="*/ 403274 h 597992"/>
                  <a:gd name="connsiteX27" fmla="*/ 0 w 2182920"/>
                  <a:gd name="connsiteY27" fmla="*/ 435300 h 597992"/>
                  <a:gd name="connsiteX28" fmla="*/ 98970 w 2182920"/>
                  <a:gd name="connsiteY28" fmla="*/ 333108 h 597992"/>
                  <a:gd name="connsiteX29" fmla="*/ 104756 w 2182920"/>
                  <a:gd name="connsiteY29" fmla="*/ 293389 h 597992"/>
                  <a:gd name="connsiteX30" fmla="*/ 44652 w 2182920"/>
                  <a:gd name="connsiteY30" fmla="*/ 183240 h 597992"/>
                  <a:gd name="connsiteX31" fmla="*/ 161442 w 2182920"/>
                  <a:gd name="connsiteY31" fmla="*/ 233349 h 597992"/>
                  <a:gd name="connsiteX32" fmla="*/ 185773 w 2182920"/>
                  <a:gd name="connsiteY32" fmla="*/ 226510 h 597992"/>
                  <a:gd name="connsiteX33" fmla="*/ 255217 w 2182920"/>
                  <a:gd name="connsiteY33" fmla="*/ 118597 h 597992"/>
                  <a:gd name="connsiteX34" fmla="*/ 1142260 w 2182920"/>
                  <a:gd name="connsiteY34" fmla="*/ 0 h 597992"/>
                  <a:gd name="connsiteX35" fmla="*/ 1149954 w 2182920"/>
                  <a:gd name="connsiteY35" fmla="*/ 117514 h 597992"/>
                  <a:gd name="connsiteX36" fmla="*/ 1202694 w 2182920"/>
                  <a:gd name="connsiteY36" fmla="*/ 170977 h 597992"/>
                  <a:gd name="connsiteX37" fmla="*/ 1295876 w 2182920"/>
                  <a:gd name="connsiteY37" fmla="*/ 187220 h 597992"/>
                  <a:gd name="connsiteX38" fmla="*/ 1176127 w 2182920"/>
                  <a:gd name="connsiteY38" fmla="*/ 245221 h 597992"/>
                  <a:gd name="connsiteX39" fmla="*/ 1153439 w 2182920"/>
                  <a:gd name="connsiteY39" fmla="*/ 280995 h 597992"/>
                  <a:gd name="connsiteX40" fmla="*/ 1156661 w 2182920"/>
                  <a:gd name="connsiteY40" fmla="*/ 400876 h 597992"/>
                  <a:gd name="connsiteX41" fmla="*/ 1119572 w 2182920"/>
                  <a:gd name="connsiteY41" fmla="*/ 363261 h 597992"/>
                  <a:gd name="connsiteX42" fmla="*/ 1070449 w 2182920"/>
                  <a:gd name="connsiteY42" fmla="*/ 297698 h 597992"/>
                  <a:gd name="connsiteX43" fmla="*/ 1037175 w 2182920"/>
                  <a:gd name="connsiteY43" fmla="*/ 284677 h 597992"/>
                  <a:gd name="connsiteX44" fmla="*/ 887043 w 2182920"/>
                  <a:gd name="connsiteY44" fmla="*/ 316703 h 597992"/>
                  <a:gd name="connsiteX45" fmla="*/ 986013 w 2182920"/>
                  <a:gd name="connsiteY45" fmla="*/ 214511 h 597992"/>
                  <a:gd name="connsiteX46" fmla="*/ 991800 w 2182920"/>
                  <a:gd name="connsiteY46" fmla="*/ 174791 h 597992"/>
                  <a:gd name="connsiteX47" fmla="*/ 931695 w 2182920"/>
                  <a:gd name="connsiteY47" fmla="*/ 64642 h 597992"/>
                  <a:gd name="connsiteX48" fmla="*/ 1048485 w 2182920"/>
                  <a:gd name="connsiteY48" fmla="*/ 114752 h 597992"/>
                  <a:gd name="connsiteX49" fmla="*/ 1072816 w 2182920"/>
                  <a:gd name="connsiteY49" fmla="*/ 107913 h 597992"/>
                  <a:gd name="connsiteX50" fmla="*/ 1142260 w 2182920"/>
                  <a:gd name="connsiteY50" fmla="*/ 0 h 59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82920" h="597992">
                    <a:moveTo>
                      <a:pt x="2029304" y="197116"/>
                    </a:moveTo>
                    <a:cubicBezTo>
                      <a:pt x="2032263" y="242622"/>
                      <a:pt x="2034499" y="278593"/>
                      <a:pt x="2036998" y="314630"/>
                    </a:cubicBezTo>
                    <a:cubicBezTo>
                      <a:pt x="2040417" y="363819"/>
                      <a:pt x="2040417" y="364411"/>
                      <a:pt x="2089738" y="368093"/>
                    </a:cubicBezTo>
                    <a:cubicBezTo>
                      <a:pt x="2120908" y="370461"/>
                      <a:pt x="2151289" y="376050"/>
                      <a:pt x="2182920" y="384336"/>
                    </a:cubicBezTo>
                    <a:cubicBezTo>
                      <a:pt x="2145108" y="410443"/>
                      <a:pt x="2103613" y="425436"/>
                      <a:pt x="2063171" y="442337"/>
                    </a:cubicBezTo>
                    <a:cubicBezTo>
                      <a:pt x="2045810" y="449571"/>
                      <a:pt x="2039234" y="458974"/>
                      <a:pt x="2040483" y="478111"/>
                    </a:cubicBezTo>
                    <a:cubicBezTo>
                      <a:pt x="2042982" y="517041"/>
                      <a:pt x="2042784" y="556168"/>
                      <a:pt x="2043705" y="597992"/>
                    </a:cubicBezTo>
                    <a:cubicBezTo>
                      <a:pt x="2023254" y="591745"/>
                      <a:pt x="2017796" y="572543"/>
                      <a:pt x="2006616" y="560377"/>
                    </a:cubicBezTo>
                    <a:cubicBezTo>
                      <a:pt x="1988204" y="540386"/>
                      <a:pt x="1972553" y="517633"/>
                      <a:pt x="1957493" y="494814"/>
                    </a:cubicBezTo>
                    <a:cubicBezTo>
                      <a:pt x="1948682" y="481464"/>
                      <a:pt x="1940659" y="477519"/>
                      <a:pt x="1924219" y="481793"/>
                    </a:cubicBezTo>
                    <a:cubicBezTo>
                      <a:pt x="1876871" y="494090"/>
                      <a:pt x="1829983" y="509150"/>
                      <a:pt x="1774087" y="513819"/>
                    </a:cubicBezTo>
                    <a:cubicBezTo>
                      <a:pt x="1809729" y="476729"/>
                      <a:pt x="1840242" y="442929"/>
                      <a:pt x="1873057" y="411627"/>
                    </a:cubicBezTo>
                    <a:cubicBezTo>
                      <a:pt x="1887261" y="398080"/>
                      <a:pt x="1888905" y="388742"/>
                      <a:pt x="1878844" y="371907"/>
                    </a:cubicBezTo>
                    <a:cubicBezTo>
                      <a:pt x="1858063" y="337383"/>
                      <a:pt x="1839979" y="301149"/>
                      <a:pt x="1818739" y="261758"/>
                    </a:cubicBezTo>
                    <a:cubicBezTo>
                      <a:pt x="1861089" y="279645"/>
                      <a:pt x="1899098" y="294113"/>
                      <a:pt x="1935529" y="311868"/>
                    </a:cubicBezTo>
                    <a:cubicBezTo>
                      <a:pt x="1949011" y="318444"/>
                      <a:pt x="1952233" y="318115"/>
                      <a:pt x="1959860" y="305029"/>
                    </a:cubicBezTo>
                    <a:cubicBezTo>
                      <a:pt x="1979523" y="271294"/>
                      <a:pt x="2001947" y="239137"/>
                      <a:pt x="2029304" y="197116"/>
                    </a:cubicBezTo>
                    <a:close/>
                    <a:moveTo>
                      <a:pt x="255217" y="118597"/>
                    </a:moveTo>
                    <a:cubicBezTo>
                      <a:pt x="258176" y="164103"/>
                      <a:pt x="260412" y="200074"/>
                      <a:pt x="262911" y="236111"/>
                    </a:cubicBezTo>
                    <a:cubicBezTo>
                      <a:pt x="266330" y="285300"/>
                      <a:pt x="266330" y="285892"/>
                      <a:pt x="315651" y="289574"/>
                    </a:cubicBezTo>
                    <a:cubicBezTo>
                      <a:pt x="346821" y="291942"/>
                      <a:pt x="377203" y="297531"/>
                      <a:pt x="408833" y="305817"/>
                    </a:cubicBezTo>
                    <a:cubicBezTo>
                      <a:pt x="371021" y="331924"/>
                      <a:pt x="329526" y="346917"/>
                      <a:pt x="289083" y="363818"/>
                    </a:cubicBezTo>
                    <a:cubicBezTo>
                      <a:pt x="271723" y="371052"/>
                      <a:pt x="265146" y="380455"/>
                      <a:pt x="266396" y="399592"/>
                    </a:cubicBezTo>
                    <a:cubicBezTo>
                      <a:pt x="268895" y="438522"/>
                      <a:pt x="268697" y="477649"/>
                      <a:pt x="269618" y="519473"/>
                    </a:cubicBezTo>
                    <a:cubicBezTo>
                      <a:pt x="249167" y="513226"/>
                      <a:pt x="243708" y="494024"/>
                      <a:pt x="232529" y="481858"/>
                    </a:cubicBezTo>
                    <a:cubicBezTo>
                      <a:pt x="214116" y="461867"/>
                      <a:pt x="198465" y="439114"/>
                      <a:pt x="183406" y="416295"/>
                    </a:cubicBezTo>
                    <a:cubicBezTo>
                      <a:pt x="174594" y="402945"/>
                      <a:pt x="166572" y="399000"/>
                      <a:pt x="150131" y="403274"/>
                    </a:cubicBezTo>
                    <a:cubicBezTo>
                      <a:pt x="102784" y="415571"/>
                      <a:pt x="55896" y="430631"/>
                      <a:pt x="0" y="435300"/>
                    </a:cubicBezTo>
                    <a:cubicBezTo>
                      <a:pt x="35642" y="398210"/>
                      <a:pt x="66155" y="364410"/>
                      <a:pt x="98970" y="333108"/>
                    </a:cubicBezTo>
                    <a:cubicBezTo>
                      <a:pt x="113174" y="319561"/>
                      <a:pt x="114818" y="310223"/>
                      <a:pt x="104756" y="293389"/>
                    </a:cubicBezTo>
                    <a:cubicBezTo>
                      <a:pt x="83976" y="258930"/>
                      <a:pt x="65892" y="222630"/>
                      <a:pt x="44652" y="183240"/>
                    </a:cubicBezTo>
                    <a:cubicBezTo>
                      <a:pt x="87001" y="201126"/>
                      <a:pt x="125011" y="215594"/>
                      <a:pt x="161442" y="233349"/>
                    </a:cubicBezTo>
                    <a:cubicBezTo>
                      <a:pt x="174923" y="239925"/>
                      <a:pt x="178145" y="239596"/>
                      <a:pt x="185773" y="226510"/>
                    </a:cubicBezTo>
                    <a:cubicBezTo>
                      <a:pt x="205436" y="192775"/>
                      <a:pt x="227860" y="160618"/>
                      <a:pt x="255217" y="118597"/>
                    </a:cubicBezTo>
                    <a:close/>
                    <a:moveTo>
                      <a:pt x="1142260" y="0"/>
                    </a:moveTo>
                    <a:cubicBezTo>
                      <a:pt x="1145219" y="45506"/>
                      <a:pt x="1147455" y="81477"/>
                      <a:pt x="1149954" y="117514"/>
                    </a:cubicBezTo>
                    <a:cubicBezTo>
                      <a:pt x="1153373" y="166703"/>
                      <a:pt x="1153373" y="167295"/>
                      <a:pt x="1202694" y="170977"/>
                    </a:cubicBezTo>
                    <a:cubicBezTo>
                      <a:pt x="1233864" y="173345"/>
                      <a:pt x="1264245" y="178934"/>
                      <a:pt x="1295876" y="187220"/>
                    </a:cubicBezTo>
                    <a:cubicBezTo>
                      <a:pt x="1258064" y="213327"/>
                      <a:pt x="1216569" y="228320"/>
                      <a:pt x="1176127" y="245221"/>
                    </a:cubicBezTo>
                    <a:cubicBezTo>
                      <a:pt x="1158766" y="252455"/>
                      <a:pt x="1152190" y="261858"/>
                      <a:pt x="1153439" y="280995"/>
                    </a:cubicBezTo>
                    <a:cubicBezTo>
                      <a:pt x="1155938" y="319925"/>
                      <a:pt x="1155740" y="359052"/>
                      <a:pt x="1156661" y="400876"/>
                    </a:cubicBezTo>
                    <a:cubicBezTo>
                      <a:pt x="1136210" y="394629"/>
                      <a:pt x="1130752" y="375427"/>
                      <a:pt x="1119572" y="363261"/>
                    </a:cubicBezTo>
                    <a:cubicBezTo>
                      <a:pt x="1101160" y="343270"/>
                      <a:pt x="1085509" y="320517"/>
                      <a:pt x="1070449" y="297698"/>
                    </a:cubicBezTo>
                    <a:cubicBezTo>
                      <a:pt x="1061638" y="284348"/>
                      <a:pt x="1053615" y="280403"/>
                      <a:pt x="1037175" y="284677"/>
                    </a:cubicBezTo>
                    <a:cubicBezTo>
                      <a:pt x="989827" y="296974"/>
                      <a:pt x="942939" y="312034"/>
                      <a:pt x="887043" y="316703"/>
                    </a:cubicBezTo>
                    <a:cubicBezTo>
                      <a:pt x="922685" y="279613"/>
                      <a:pt x="953198" y="245813"/>
                      <a:pt x="986013" y="214511"/>
                    </a:cubicBezTo>
                    <a:cubicBezTo>
                      <a:pt x="1000217" y="200964"/>
                      <a:pt x="1001861" y="191626"/>
                      <a:pt x="991800" y="174791"/>
                    </a:cubicBezTo>
                    <a:cubicBezTo>
                      <a:pt x="971019" y="140267"/>
                      <a:pt x="952935" y="104033"/>
                      <a:pt x="931695" y="64642"/>
                    </a:cubicBezTo>
                    <a:cubicBezTo>
                      <a:pt x="974045" y="82529"/>
                      <a:pt x="1012054" y="96997"/>
                      <a:pt x="1048485" y="114752"/>
                    </a:cubicBezTo>
                    <a:cubicBezTo>
                      <a:pt x="1061967" y="121328"/>
                      <a:pt x="1065189" y="120999"/>
                      <a:pt x="1072816" y="107913"/>
                    </a:cubicBezTo>
                    <a:cubicBezTo>
                      <a:pt x="1092479" y="74178"/>
                      <a:pt x="1114903" y="42021"/>
                      <a:pt x="1142260" y="0"/>
                    </a:cubicBezTo>
                    <a:close/>
                  </a:path>
                </a:pathLst>
              </a:custGeom>
              <a:solidFill>
                <a:srgbClr val="FDFD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58" name="Graphic 19">
            <a:extLst>
              <a:ext uri="{FF2B5EF4-FFF2-40B4-BE49-F238E27FC236}">
                <a16:creationId xmlns:a16="http://schemas.microsoft.com/office/drawing/2014/main" id="{B3FF0C54-388B-4647-8C2F-7CF53C6EA117}"/>
              </a:ext>
            </a:extLst>
          </p:cNvPr>
          <p:cNvSpPr/>
          <p:nvPr/>
        </p:nvSpPr>
        <p:spPr>
          <a:xfrm>
            <a:off x="7835684" y="1270462"/>
            <a:ext cx="2137775" cy="5405268"/>
          </a:xfrm>
          <a:custGeom>
            <a:avLst/>
            <a:gdLst>
              <a:gd name="connsiteX0" fmla="*/ 2712328 w 2712328"/>
              <a:gd name="connsiteY0" fmla="*/ 2684029 h 6858000"/>
              <a:gd name="connsiteX1" fmla="*/ 2688806 w 2712328"/>
              <a:gd name="connsiteY1" fmla="*/ 2525993 h 6858000"/>
              <a:gd name="connsiteX2" fmla="*/ 2630738 w 2712328"/>
              <a:gd name="connsiteY2" fmla="*/ 1917373 h 6858000"/>
              <a:gd name="connsiteX3" fmla="*/ 2619712 w 2712328"/>
              <a:gd name="connsiteY3" fmla="*/ 1812997 h 6858000"/>
              <a:gd name="connsiteX4" fmla="*/ 2593985 w 2712328"/>
              <a:gd name="connsiteY4" fmla="*/ 1663782 h 6858000"/>
              <a:gd name="connsiteX5" fmla="*/ 2489609 w 2712328"/>
              <a:gd name="connsiteY5" fmla="*/ 1321249 h 6858000"/>
              <a:gd name="connsiteX6" fmla="*/ 2330838 w 2712328"/>
              <a:gd name="connsiteY6" fmla="*/ 1158804 h 6858000"/>
              <a:gd name="connsiteX7" fmla="*/ 1993451 w 2712328"/>
              <a:gd name="connsiteY7" fmla="*/ 946375 h 6858000"/>
              <a:gd name="connsiteX8" fmla="*/ 1929502 w 2712328"/>
              <a:gd name="connsiteY8" fmla="*/ 878750 h 6858000"/>
              <a:gd name="connsiteX9" fmla="*/ 1899365 w 2712328"/>
              <a:gd name="connsiteY9" fmla="*/ 799365 h 6858000"/>
              <a:gd name="connsiteX10" fmla="*/ 1936852 w 2712328"/>
              <a:gd name="connsiteY10" fmla="*/ 711159 h 6858000"/>
              <a:gd name="connsiteX11" fmla="*/ 1970664 w 2712328"/>
              <a:gd name="connsiteY11" fmla="*/ 657501 h 6858000"/>
              <a:gd name="connsiteX12" fmla="*/ 2064015 w 2712328"/>
              <a:gd name="connsiteY12" fmla="*/ 492115 h 6858000"/>
              <a:gd name="connsiteX13" fmla="*/ 2053725 w 2712328"/>
              <a:gd name="connsiteY13" fmla="*/ 414200 h 6858000"/>
              <a:gd name="connsiteX14" fmla="*/ 2013297 w 2712328"/>
              <a:gd name="connsiteY14" fmla="*/ 318643 h 6858000"/>
              <a:gd name="connsiteX15" fmla="*/ 1939792 w 2712328"/>
              <a:gd name="connsiteY15" fmla="*/ 103274 h 6858000"/>
              <a:gd name="connsiteX16" fmla="*/ 1771466 w 2712328"/>
              <a:gd name="connsiteY16" fmla="*/ 6248 h 6858000"/>
              <a:gd name="connsiteX17" fmla="*/ 1675910 w 2712328"/>
              <a:gd name="connsiteY17" fmla="*/ 3308 h 6858000"/>
              <a:gd name="connsiteX18" fmla="*/ 1575208 w 2712328"/>
              <a:gd name="connsiteY18" fmla="*/ 3308 h 6858000"/>
              <a:gd name="connsiteX19" fmla="*/ 1511259 w 2712328"/>
              <a:gd name="connsiteY19" fmla="*/ 6248 h 6858000"/>
              <a:gd name="connsiteX20" fmla="*/ 1448780 w 2712328"/>
              <a:gd name="connsiteY20" fmla="*/ 34915 h 6858000"/>
              <a:gd name="connsiteX21" fmla="*/ 1373070 w 2712328"/>
              <a:gd name="connsiteY21" fmla="*/ 93719 h 6858000"/>
              <a:gd name="connsiteX22" fmla="*/ 1329702 w 2712328"/>
              <a:gd name="connsiteY22" fmla="*/ 120180 h 6858000"/>
              <a:gd name="connsiteX23" fmla="*/ 1300300 w 2712328"/>
              <a:gd name="connsiteY23" fmla="*/ 206916 h 6858000"/>
              <a:gd name="connsiteX24" fmla="*/ 1262813 w 2712328"/>
              <a:gd name="connsiteY24" fmla="*/ 323054 h 6858000"/>
              <a:gd name="connsiteX25" fmla="*/ 1235616 w 2712328"/>
              <a:gd name="connsiteY25" fmla="*/ 385533 h 6858000"/>
              <a:gd name="connsiteX26" fmla="*/ 1231206 w 2712328"/>
              <a:gd name="connsiteY26" fmla="*/ 396559 h 6858000"/>
              <a:gd name="connsiteX27" fmla="*/ 1108453 w 2712328"/>
              <a:gd name="connsiteY27" fmla="*/ 531072 h 6858000"/>
              <a:gd name="connsiteX28" fmla="*/ 928366 w 2712328"/>
              <a:gd name="connsiteY28" fmla="*/ 671467 h 6858000"/>
              <a:gd name="connsiteX29" fmla="*/ 818844 w 2712328"/>
              <a:gd name="connsiteY29" fmla="*/ 701604 h 6858000"/>
              <a:gd name="connsiteX30" fmla="*/ 708587 w 2712328"/>
              <a:gd name="connsiteY30" fmla="*/ 755997 h 6858000"/>
              <a:gd name="connsiteX31" fmla="*/ 664484 w 2712328"/>
              <a:gd name="connsiteY31" fmla="*/ 792750 h 6858000"/>
              <a:gd name="connsiteX32" fmla="*/ 638022 w 2712328"/>
              <a:gd name="connsiteY32" fmla="*/ 809656 h 6858000"/>
              <a:gd name="connsiteX33" fmla="*/ 577013 w 2712328"/>
              <a:gd name="connsiteY33" fmla="*/ 811861 h 6858000"/>
              <a:gd name="connsiteX34" fmla="*/ 487337 w 2712328"/>
              <a:gd name="connsiteY34" fmla="*/ 840528 h 6858000"/>
              <a:gd name="connsiteX35" fmla="*/ 305780 w 2712328"/>
              <a:gd name="connsiteY35" fmla="*/ 953725 h 6858000"/>
              <a:gd name="connsiteX36" fmla="*/ 180087 w 2712328"/>
              <a:gd name="connsiteY36" fmla="*/ 1013264 h 6858000"/>
              <a:gd name="connsiteX37" fmla="*/ 102172 w 2712328"/>
              <a:gd name="connsiteY37" fmla="*/ 1086034 h 6858000"/>
              <a:gd name="connsiteX38" fmla="*/ 20581 w 2712328"/>
              <a:gd name="connsiteY38" fmla="*/ 1174240 h 6858000"/>
              <a:gd name="connsiteX39" fmla="*/ 6615 w 2712328"/>
              <a:gd name="connsiteY39" fmla="*/ 1274206 h 6858000"/>
              <a:gd name="connsiteX40" fmla="*/ 0 w 2712328"/>
              <a:gd name="connsiteY40" fmla="*/ 1390344 h 6858000"/>
              <a:gd name="connsiteX41" fmla="*/ 72770 w 2712328"/>
              <a:gd name="connsiteY41" fmla="*/ 1481490 h 6858000"/>
              <a:gd name="connsiteX42" fmla="*/ 103642 w 2712328"/>
              <a:gd name="connsiteY42" fmla="*/ 1501336 h 6858000"/>
              <a:gd name="connsiteX43" fmla="*/ 128633 w 2712328"/>
              <a:gd name="connsiteY43" fmla="*/ 1535148 h 6858000"/>
              <a:gd name="connsiteX44" fmla="*/ 232275 w 2712328"/>
              <a:gd name="connsiteY44" fmla="*/ 1605713 h 6858000"/>
              <a:gd name="connsiteX45" fmla="*/ 476311 w 2712328"/>
              <a:gd name="connsiteY45" fmla="*/ 1690243 h 6858000"/>
              <a:gd name="connsiteX46" fmla="*/ 686535 w 2712328"/>
              <a:gd name="connsiteY46" fmla="*/ 1681423 h 6858000"/>
              <a:gd name="connsiteX47" fmla="*/ 796057 w 2712328"/>
              <a:gd name="connsiteY47" fmla="*/ 1675542 h 6858000"/>
              <a:gd name="connsiteX48" fmla="*/ 799733 w 2712328"/>
              <a:gd name="connsiteY48" fmla="*/ 1724056 h 6858000"/>
              <a:gd name="connsiteX49" fmla="*/ 801938 w 2712328"/>
              <a:gd name="connsiteY49" fmla="*/ 1732141 h 6858000"/>
              <a:gd name="connsiteX50" fmla="*/ 812963 w 2712328"/>
              <a:gd name="connsiteY50" fmla="*/ 1916638 h 6858000"/>
              <a:gd name="connsiteX51" fmla="*/ 810023 w 2712328"/>
              <a:gd name="connsiteY51" fmla="*/ 2017340 h 6858000"/>
              <a:gd name="connsiteX52" fmla="*/ 829870 w 2712328"/>
              <a:gd name="connsiteY52" fmla="*/ 2101135 h 6858000"/>
              <a:gd name="connsiteX53" fmla="*/ 829870 w 2712328"/>
              <a:gd name="connsiteY53" fmla="*/ 2512028 h 6858000"/>
              <a:gd name="connsiteX54" fmla="*/ 835015 w 2712328"/>
              <a:gd name="connsiteY54" fmla="*/ 2595088 h 6858000"/>
              <a:gd name="connsiteX55" fmla="*/ 813698 w 2712328"/>
              <a:gd name="connsiteY55" fmla="*/ 2637721 h 6858000"/>
              <a:gd name="connsiteX56" fmla="*/ 783561 w 2712328"/>
              <a:gd name="connsiteY56" fmla="*/ 2637721 h 6858000"/>
              <a:gd name="connsiteX57" fmla="*/ 738724 w 2712328"/>
              <a:gd name="connsiteY57" fmla="*/ 2617139 h 6858000"/>
              <a:gd name="connsiteX58" fmla="*/ 647578 w 2712328"/>
              <a:gd name="connsiteY58" fmla="*/ 2636986 h 6858000"/>
              <a:gd name="connsiteX59" fmla="*/ 647578 w 2712328"/>
              <a:gd name="connsiteY59" fmla="*/ 2636986 h 6858000"/>
              <a:gd name="connsiteX60" fmla="*/ 641697 w 2712328"/>
              <a:gd name="connsiteY60" fmla="*/ 2632575 h 6858000"/>
              <a:gd name="connsiteX61" fmla="*/ 613765 w 2712328"/>
              <a:gd name="connsiteY61" fmla="*/ 2648746 h 6858000"/>
              <a:gd name="connsiteX62" fmla="*/ 607150 w 2712328"/>
              <a:gd name="connsiteY62" fmla="*/ 2848680 h 6858000"/>
              <a:gd name="connsiteX63" fmla="*/ 625526 w 2712328"/>
              <a:gd name="connsiteY63" fmla="*/ 2944971 h 6858000"/>
              <a:gd name="connsiteX64" fmla="*/ 688740 w 2712328"/>
              <a:gd name="connsiteY64" fmla="*/ 3131673 h 6858000"/>
              <a:gd name="connsiteX65" fmla="*/ 705646 w 2712328"/>
              <a:gd name="connsiteY65" fmla="*/ 3248546 h 6858000"/>
              <a:gd name="connsiteX66" fmla="*/ 745339 w 2712328"/>
              <a:gd name="connsiteY66" fmla="*/ 3366153 h 6858000"/>
              <a:gd name="connsiteX67" fmla="*/ 785032 w 2712328"/>
              <a:gd name="connsiteY67" fmla="*/ 3441864 h 6858000"/>
              <a:gd name="connsiteX68" fmla="*/ 797527 w 2712328"/>
              <a:gd name="connsiteY68" fmla="*/ 3560206 h 6858000"/>
              <a:gd name="connsiteX69" fmla="*/ 821049 w 2712328"/>
              <a:gd name="connsiteY69" fmla="*/ 4004175 h 6858000"/>
              <a:gd name="connsiteX70" fmla="*/ 832810 w 2712328"/>
              <a:gd name="connsiteY70" fmla="*/ 4178382 h 6858000"/>
              <a:gd name="connsiteX71" fmla="*/ 863682 w 2712328"/>
              <a:gd name="connsiteY71" fmla="*/ 4298195 h 6858000"/>
              <a:gd name="connsiteX72" fmla="*/ 900434 w 2712328"/>
              <a:gd name="connsiteY72" fmla="*/ 4456230 h 6858000"/>
              <a:gd name="connsiteX73" fmla="*/ 920280 w 2712328"/>
              <a:gd name="connsiteY73" fmla="*/ 4756130 h 6858000"/>
              <a:gd name="connsiteX74" fmla="*/ 920280 w 2712328"/>
              <a:gd name="connsiteY74" fmla="*/ 4864917 h 6858000"/>
              <a:gd name="connsiteX75" fmla="*/ 918810 w 2712328"/>
              <a:gd name="connsiteY75" fmla="*/ 5050149 h 6858000"/>
              <a:gd name="connsiteX76" fmla="*/ 929836 w 2712328"/>
              <a:gd name="connsiteY76" fmla="*/ 5178783 h 6858000"/>
              <a:gd name="connsiteX77" fmla="*/ 951152 w 2712328"/>
              <a:gd name="connsiteY77" fmla="*/ 5321382 h 6858000"/>
              <a:gd name="connsiteX78" fmla="*/ 934246 w 2712328"/>
              <a:gd name="connsiteY78" fmla="*/ 5419143 h 6858000"/>
              <a:gd name="connsiteX79" fmla="*/ 940862 w 2712328"/>
              <a:gd name="connsiteY79" fmla="*/ 5521315 h 6858000"/>
              <a:gd name="connsiteX80" fmla="*/ 920280 w 2712328"/>
              <a:gd name="connsiteY80" fmla="*/ 5656564 h 6858000"/>
              <a:gd name="connsiteX81" fmla="*/ 967324 w 2712328"/>
              <a:gd name="connsiteY81" fmla="*/ 5839591 h 6858000"/>
              <a:gd name="connsiteX82" fmla="*/ 990110 w 2712328"/>
              <a:gd name="connsiteY82" fmla="*/ 5921916 h 6858000"/>
              <a:gd name="connsiteX83" fmla="*/ 991580 w 2712328"/>
              <a:gd name="connsiteY83" fmla="*/ 6021883 h 6858000"/>
              <a:gd name="connsiteX84" fmla="*/ 1023187 w 2712328"/>
              <a:gd name="connsiteY84" fmla="*/ 6093918 h 6858000"/>
              <a:gd name="connsiteX85" fmla="*/ 1037888 w 2712328"/>
              <a:gd name="connsiteY85" fmla="*/ 6368826 h 6858000"/>
              <a:gd name="connsiteX86" fmla="*/ 1012897 w 2712328"/>
              <a:gd name="connsiteY86" fmla="*/ 6462912 h 6858000"/>
              <a:gd name="connsiteX87" fmla="*/ 949682 w 2712328"/>
              <a:gd name="connsiteY87" fmla="*/ 6525391 h 6858000"/>
              <a:gd name="connsiteX88" fmla="*/ 911460 w 2712328"/>
              <a:gd name="connsiteY88" fmla="*/ 6560673 h 6858000"/>
              <a:gd name="connsiteX89" fmla="*/ 893819 w 2712328"/>
              <a:gd name="connsiteY89" fmla="*/ 6582725 h 6858000"/>
              <a:gd name="connsiteX90" fmla="*/ 781356 w 2712328"/>
              <a:gd name="connsiteY90" fmla="*/ 6717238 h 6858000"/>
              <a:gd name="connsiteX91" fmla="*/ 768125 w 2712328"/>
              <a:gd name="connsiteY91" fmla="*/ 6788538 h 6858000"/>
              <a:gd name="connsiteX92" fmla="*/ 908520 w 2712328"/>
              <a:gd name="connsiteY92" fmla="*/ 6862043 h 6858000"/>
              <a:gd name="connsiteX93" fmla="*/ 1048914 w 2712328"/>
              <a:gd name="connsiteY93" fmla="*/ 6856898 h 6858000"/>
              <a:gd name="connsiteX94" fmla="*/ 1170932 w 2712328"/>
              <a:gd name="connsiteY94" fmla="*/ 6796624 h 6858000"/>
              <a:gd name="connsiteX95" fmla="*/ 1302506 w 2712328"/>
              <a:gd name="connsiteY95" fmla="*/ 6677546 h 6858000"/>
              <a:gd name="connsiteX96" fmla="*/ 1380421 w 2712328"/>
              <a:gd name="connsiteY96" fmla="*/ 6642263 h 6858000"/>
              <a:gd name="connsiteX97" fmla="*/ 1445105 w 2712328"/>
              <a:gd name="connsiteY97" fmla="*/ 6578315 h 6858000"/>
              <a:gd name="connsiteX98" fmla="*/ 1458336 w 2712328"/>
              <a:gd name="connsiteY98" fmla="*/ 6535681 h 6858000"/>
              <a:gd name="connsiteX99" fmla="*/ 1435549 w 2712328"/>
              <a:gd name="connsiteY99" fmla="*/ 6490109 h 6858000"/>
              <a:gd name="connsiteX100" fmla="*/ 1417173 w 2712328"/>
              <a:gd name="connsiteY100" fmla="*/ 6464382 h 6858000"/>
              <a:gd name="connsiteX101" fmla="*/ 1407617 w 2712328"/>
              <a:gd name="connsiteY101" fmla="*/ 6434980 h 6858000"/>
              <a:gd name="connsiteX102" fmla="*/ 1406147 w 2712328"/>
              <a:gd name="connsiteY102" fmla="*/ 6336484 h 6858000"/>
              <a:gd name="connsiteX103" fmla="*/ 1416438 w 2712328"/>
              <a:gd name="connsiteY103" fmla="*/ 6288705 h 6858000"/>
              <a:gd name="connsiteX104" fmla="*/ 1444370 w 2712328"/>
              <a:gd name="connsiteY104" fmla="*/ 5985131 h 6858000"/>
              <a:gd name="connsiteX105" fmla="*/ 1466421 w 2712328"/>
              <a:gd name="connsiteY105" fmla="*/ 5661709 h 6858000"/>
              <a:gd name="connsiteX106" fmla="*/ 1470097 w 2712328"/>
              <a:gd name="connsiteY106" fmla="*/ 5605845 h 6858000"/>
              <a:gd name="connsiteX107" fmla="*/ 1467891 w 2712328"/>
              <a:gd name="connsiteY107" fmla="*/ 5544102 h 6858000"/>
              <a:gd name="connsiteX108" fmla="*/ 1448780 w 2712328"/>
              <a:gd name="connsiteY108" fmla="*/ 5513964 h 6858000"/>
              <a:gd name="connsiteX109" fmla="*/ 1445840 w 2712328"/>
              <a:gd name="connsiteY109" fmla="*/ 5391212 h 6858000"/>
              <a:gd name="connsiteX110" fmla="*/ 1471567 w 2712328"/>
              <a:gd name="connsiteY110" fmla="*/ 5251553 h 6858000"/>
              <a:gd name="connsiteX111" fmla="*/ 1486268 w 2712328"/>
              <a:gd name="connsiteY111" fmla="*/ 5094252 h 6858000"/>
              <a:gd name="connsiteX112" fmla="*/ 1478182 w 2712328"/>
              <a:gd name="connsiteY112" fmla="*/ 4860507 h 6858000"/>
              <a:gd name="connsiteX113" fmla="*/ 1468626 w 2712328"/>
              <a:gd name="connsiteY113" fmla="*/ 4775241 h 6858000"/>
              <a:gd name="connsiteX114" fmla="*/ 1528165 w 2712328"/>
              <a:gd name="connsiteY114" fmla="*/ 4526795 h 6858000"/>
              <a:gd name="connsiteX115" fmla="*/ 1554627 w 2712328"/>
              <a:gd name="connsiteY115" fmla="*/ 4750250 h 6858000"/>
              <a:gd name="connsiteX116" fmla="*/ 1557567 w 2712328"/>
              <a:gd name="connsiteY116" fmla="*/ 4781857 h 6858000"/>
              <a:gd name="connsiteX117" fmla="*/ 1560507 w 2712328"/>
              <a:gd name="connsiteY117" fmla="*/ 4825959 h 6858000"/>
              <a:gd name="connsiteX118" fmla="*/ 1575943 w 2712328"/>
              <a:gd name="connsiteY118" fmla="*/ 5023688 h 6858000"/>
              <a:gd name="connsiteX119" fmla="*/ 1558302 w 2712328"/>
              <a:gd name="connsiteY119" fmla="*/ 5117774 h 6858000"/>
              <a:gd name="connsiteX120" fmla="*/ 1557567 w 2712328"/>
              <a:gd name="connsiteY120" fmla="*/ 5164082 h 6858000"/>
              <a:gd name="connsiteX121" fmla="*/ 1584029 w 2712328"/>
              <a:gd name="connsiteY121" fmla="*/ 5230236 h 6858000"/>
              <a:gd name="connsiteX122" fmla="*/ 1558302 w 2712328"/>
              <a:gd name="connsiteY122" fmla="*/ 5464717 h 6858000"/>
              <a:gd name="connsiteX123" fmla="*/ 1574473 w 2712328"/>
              <a:gd name="connsiteY123" fmla="*/ 5610991 h 6858000"/>
              <a:gd name="connsiteX124" fmla="*/ 1532576 w 2712328"/>
              <a:gd name="connsiteY124" fmla="*/ 5938823 h 6858000"/>
              <a:gd name="connsiteX125" fmla="*/ 1532576 w 2712328"/>
              <a:gd name="connsiteY125" fmla="*/ 5991746 h 6858000"/>
              <a:gd name="connsiteX126" fmla="*/ 1517875 w 2712328"/>
              <a:gd name="connsiteY126" fmla="*/ 6329868 h 6858000"/>
              <a:gd name="connsiteX127" fmla="*/ 1525960 w 2712328"/>
              <a:gd name="connsiteY127" fmla="*/ 6364415 h 6858000"/>
              <a:gd name="connsiteX128" fmla="*/ 1511259 w 2712328"/>
              <a:gd name="connsiteY128" fmla="*/ 6427630 h 6858000"/>
              <a:gd name="connsiteX129" fmla="*/ 1526695 w 2712328"/>
              <a:gd name="connsiteY129" fmla="*/ 6467322 h 6858000"/>
              <a:gd name="connsiteX130" fmla="*/ 1515670 w 2712328"/>
              <a:gd name="connsiteY130" fmla="*/ 6512160 h 6858000"/>
              <a:gd name="connsiteX131" fmla="*/ 1513464 w 2712328"/>
              <a:gd name="connsiteY131" fmla="*/ 6580520 h 6858000"/>
              <a:gd name="connsiteX132" fmla="*/ 1537721 w 2712328"/>
              <a:gd name="connsiteY132" fmla="*/ 6616537 h 6858000"/>
              <a:gd name="connsiteX133" fmla="*/ 1701637 w 2712328"/>
              <a:gd name="connsiteY133" fmla="*/ 6691512 h 6858000"/>
              <a:gd name="connsiteX134" fmla="*/ 1818509 w 2712328"/>
              <a:gd name="connsiteY134" fmla="*/ 6809119 h 6858000"/>
              <a:gd name="connsiteX135" fmla="*/ 2121349 w 2712328"/>
              <a:gd name="connsiteY135" fmla="*/ 6834111 h 6858000"/>
              <a:gd name="connsiteX136" fmla="*/ 2129435 w 2712328"/>
              <a:gd name="connsiteY136" fmla="*/ 6715033 h 6858000"/>
              <a:gd name="connsiteX137" fmla="*/ 2099298 w 2712328"/>
              <a:gd name="connsiteY137" fmla="*/ 6667255 h 6858000"/>
              <a:gd name="connsiteX138" fmla="*/ 2078716 w 2712328"/>
              <a:gd name="connsiteY138" fmla="*/ 6645939 h 6858000"/>
              <a:gd name="connsiteX139" fmla="*/ 1958169 w 2712328"/>
              <a:gd name="connsiteY139" fmla="*/ 6532741 h 6858000"/>
              <a:gd name="connsiteX140" fmla="*/ 1924356 w 2712328"/>
              <a:gd name="connsiteY140" fmla="*/ 6503340 h 6858000"/>
              <a:gd name="connsiteX141" fmla="*/ 1905980 w 2712328"/>
              <a:gd name="connsiteY141" fmla="*/ 6451151 h 6858000"/>
              <a:gd name="connsiteX142" fmla="*/ 1870698 w 2712328"/>
              <a:gd name="connsiteY142" fmla="*/ 6403373 h 6858000"/>
              <a:gd name="connsiteX143" fmla="*/ 1943468 w 2712328"/>
              <a:gd name="connsiteY143" fmla="*/ 6047610 h 6858000"/>
              <a:gd name="connsiteX144" fmla="*/ 2024323 w 2712328"/>
              <a:gd name="connsiteY144" fmla="*/ 5910156 h 6858000"/>
              <a:gd name="connsiteX145" fmla="*/ 2095623 w 2712328"/>
              <a:gd name="connsiteY145" fmla="*/ 5665385 h 6858000"/>
              <a:gd name="connsiteX146" fmla="*/ 2144136 w 2712328"/>
              <a:gd name="connsiteY146" fmla="*/ 5546307 h 6858000"/>
              <a:gd name="connsiteX147" fmla="*/ 2109589 w 2712328"/>
              <a:gd name="connsiteY147" fmla="*/ 5189073 h 6858000"/>
              <a:gd name="connsiteX148" fmla="*/ 2124290 w 2712328"/>
              <a:gd name="connsiteY148" fmla="*/ 5046474 h 6858000"/>
              <a:gd name="connsiteX149" fmla="*/ 2167657 w 2712328"/>
              <a:gd name="connsiteY149" fmla="*/ 4707617 h 6858000"/>
              <a:gd name="connsiteX150" fmla="*/ 2191179 w 2712328"/>
              <a:gd name="connsiteY150" fmla="*/ 4398161 h 6858000"/>
              <a:gd name="connsiteX151" fmla="*/ 2211760 w 2712328"/>
              <a:gd name="connsiteY151" fmla="*/ 4382725 h 6858000"/>
              <a:gd name="connsiteX152" fmla="*/ 2234547 w 2712328"/>
              <a:gd name="connsiteY152" fmla="*/ 4174707 h 6858000"/>
              <a:gd name="connsiteX153" fmla="*/ 2258803 w 2712328"/>
              <a:gd name="connsiteY153" fmla="*/ 3974774 h 6858000"/>
              <a:gd name="connsiteX154" fmla="*/ 2330103 w 2712328"/>
              <a:gd name="connsiteY154" fmla="*/ 3732942 h 6858000"/>
              <a:gd name="connsiteX155" fmla="*/ 2349949 w 2712328"/>
              <a:gd name="connsiteY155" fmla="*/ 3486701 h 6858000"/>
              <a:gd name="connsiteX156" fmla="*/ 2554293 w 2712328"/>
              <a:gd name="connsiteY156" fmla="*/ 3277948 h 6858000"/>
              <a:gd name="connsiteX157" fmla="*/ 2602806 w 2712328"/>
              <a:gd name="connsiteY157" fmla="*/ 3188272 h 6858000"/>
              <a:gd name="connsiteX158" fmla="*/ 2691747 w 2712328"/>
              <a:gd name="connsiteY158" fmla="*/ 2936150 h 6858000"/>
              <a:gd name="connsiteX159" fmla="*/ 2712328 w 2712328"/>
              <a:gd name="connsiteY159" fmla="*/ 2684029 h 6858000"/>
              <a:gd name="connsiteX160" fmla="*/ 1377480 w 2712328"/>
              <a:gd name="connsiteY160" fmla="*/ 817741 h 6858000"/>
              <a:gd name="connsiteX161" fmla="*/ 1356164 w 2712328"/>
              <a:gd name="connsiteY161" fmla="*/ 824357 h 6858000"/>
              <a:gd name="connsiteX162" fmla="*/ 1313531 w 2712328"/>
              <a:gd name="connsiteY162" fmla="*/ 908152 h 6858000"/>
              <a:gd name="connsiteX163" fmla="*/ 1248112 w 2712328"/>
              <a:gd name="connsiteY163" fmla="*/ 922853 h 6858000"/>
              <a:gd name="connsiteX164" fmla="*/ 1199599 w 2712328"/>
              <a:gd name="connsiteY164" fmla="*/ 925058 h 6858000"/>
              <a:gd name="connsiteX165" fmla="*/ 1098162 w 2712328"/>
              <a:gd name="connsiteY165" fmla="*/ 927998 h 6858000"/>
              <a:gd name="connsiteX166" fmla="*/ 1007751 w 2712328"/>
              <a:gd name="connsiteY166" fmla="*/ 965486 h 6858000"/>
              <a:gd name="connsiteX167" fmla="*/ 768125 w 2712328"/>
              <a:gd name="connsiteY167" fmla="*/ 1058837 h 6858000"/>
              <a:gd name="connsiteX168" fmla="*/ 1034948 w 2712328"/>
              <a:gd name="connsiteY168" fmla="*/ 864784 h 6858000"/>
              <a:gd name="connsiteX169" fmla="*/ 1068760 w 2712328"/>
              <a:gd name="connsiteY169" fmla="*/ 830237 h 6858000"/>
              <a:gd name="connsiteX170" fmla="*/ 1080521 w 2712328"/>
              <a:gd name="connsiteY170" fmla="*/ 805245 h 6858000"/>
              <a:gd name="connsiteX171" fmla="*/ 1117273 w 2712328"/>
              <a:gd name="connsiteY171" fmla="*/ 777314 h 6858000"/>
              <a:gd name="connsiteX172" fmla="*/ 1194453 w 2712328"/>
              <a:gd name="connsiteY172" fmla="*/ 697928 h 6858000"/>
              <a:gd name="connsiteX173" fmla="*/ 1330437 w 2712328"/>
              <a:gd name="connsiteY173" fmla="*/ 660441 h 6858000"/>
              <a:gd name="connsiteX174" fmla="*/ 1377480 w 2712328"/>
              <a:gd name="connsiteY174" fmla="*/ 817741 h 6858000"/>
              <a:gd name="connsiteX175" fmla="*/ 2309522 w 2712328"/>
              <a:gd name="connsiteY175" fmla="*/ 2691379 h 6858000"/>
              <a:gd name="connsiteX176" fmla="*/ 2308787 w 2712328"/>
              <a:gd name="connsiteY176" fmla="*/ 2760474 h 6858000"/>
              <a:gd name="connsiteX177" fmla="*/ 2245572 w 2712328"/>
              <a:gd name="connsiteY177" fmla="*/ 2985399 h 6858000"/>
              <a:gd name="connsiteX178" fmla="*/ 2241162 w 2712328"/>
              <a:gd name="connsiteY178" fmla="*/ 3071399 h 6858000"/>
              <a:gd name="connsiteX179" fmla="*/ 2204410 w 2712328"/>
              <a:gd name="connsiteY179" fmla="*/ 3119177 h 6858000"/>
              <a:gd name="connsiteX180" fmla="*/ 2176478 w 2712328"/>
              <a:gd name="connsiteY180" fmla="*/ 3021416 h 6858000"/>
              <a:gd name="connsiteX181" fmla="*/ 2199265 w 2712328"/>
              <a:gd name="connsiteY181" fmla="*/ 2938356 h 6858000"/>
              <a:gd name="connsiteX182" fmla="*/ 2191179 w 2712328"/>
              <a:gd name="connsiteY182" fmla="*/ 2781790 h 6858000"/>
              <a:gd name="connsiteX183" fmla="*/ 2208820 w 2712328"/>
              <a:gd name="connsiteY183" fmla="*/ 2411326 h 6858000"/>
              <a:gd name="connsiteX184" fmla="*/ 2212495 w 2712328"/>
              <a:gd name="connsiteY184" fmla="*/ 2058503 h 6858000"/>
              <a:gd name="connsiteX185" fmla="*/ 2261744 w 2712328"/>
              <a:gd name="connsiteY185" fmla="*/ 1959271 h 6858000"/>
              <a:gd name="connsiteX186" fmla="*/ 2313197 w 2712328"/>
              <a:gd name="connsiteY186" fmla="*/ 2415736 h 6858000"/>
              <a:gd name="connsiteX187" fmla="*/ 2332308 w 2712328"/>
              <a:gd name="connsiteY187" fmla="*/ 2536284 h 6858000"/>
              <a:gd name="connsiteX188" fmla="*/ 2309522 w 2712328"/>
              <a:gd name="connsiteY188" fmla="*/ 2691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2712328" h="6858000">
                <a:moveTo>
                  <a:pt x="2712328" y="2684029"/>
                </a:moveTo>
                <a:cubicBezTo>
                  <a:pt x="2704243" y="2631105"/>
                  <a:pt x="2696892" y="2578182"/>
                  <a:pt x="2688806" y="2525993"/>
                </a:cubicBezTo>
                <a:cubicBezTo>
                  <a:pt x="2662345" y="2317975"/>
                  <a:pt x="2699832" y="2119512"/>
                  <a:pt x="2630738" y="1917373"/>
                </a:cubicBezTo>
                <a:cubicBezTo>
                  <a:pt x="2608686" y="1884296"/>
                  <a:pt x="2619712" y="1812997"/>
                  <a:pt x="2619712" y="1812997"/>
                </a:cubicBezTo>
                <a:cubicBezTo>
                  <a:pt x="2617507" y="1778449"/>
                  <a:pt x="2596191" y="1698329"/>
                  <a:pt x="2593985" y="1663782"/>
                </a:cubicBezTo>
                <a:cubicBezTo>
                  <a:pt x="2585165" y="1530003"/>
                  <a:pt x="2524156" y="1449148"/>
                  <a:pt x="2489609" y="1321249"/>
                </a:cubicBezTo>
                <a:cubicBezTo>
                  <a:pt x="2463882" y="1240394"/>
                  <a:pt x="2394052" y="1203642"/>
                  <a:pt x="2330838" y="1158804"/>
                </a:cubicBezTo>
                <a:cubicBezTo>
                  <a:pt x="2233077" y="1061042"/>
                  <a:pt x="2085332" y="1052222"/>
                  <a:pt x="1993451" y="946375"/>
                </a:cubicBezTo>
                <a:cubicBezTo>
                  <a:pt x="1983895" y="904477"/>
                  <a:pt x="1958169" y="911092"/>
                  <a:pt x="1929502" y="878750"/>
                </a:cubicBezTo>
                <a:cubicBezTo>
                  <a:pt x="1911861" y="859639"/>
                  <a:pt x="1926562" y="808186"/>
                  <a:pt x="1899365" y="799365"/>
                </a:cubicBezTo>
                <a:cubicBezTo>
                  <a:pt x="1900100" y="762613"/>
                  <a:pt x="1901570" y="745706"/>
                  <a:pt x="1936852" y="711159"/>
                </a:cubicBezTo>
                <a:cubicBezTo>
                  <a:pt x="1951553" y="692048"/>
                  <a:pt x="1959639" y="651620"/>
                  <a:pt x="1970664" y="657501"/>
                </a:cubicBezTo>
                <a:cubicBezTo>
                  <a:pt x="2077982" y="718510"/>
                  <a:pt x="2069896" y="567090"/>
                  <a:pt x="2064015" y="492115"/>
                </a:cubicBezTo>
                <a:cubicBezTo>
                  <a:pt x="2061810" y="466388"/>
                  <a:pt x="2057400" y="440661"/>
                  <a:pt x="2053725" y="414200"/>
                </a:cubicBezTo>
                <a:cubicBezTo>
                  <a:pt x="2053725" y="376712"/>
                  <a:pt x="2044904" y="342900"/>
                  <a:pt x="2013297" y="318643"/>
                </a:cubicBezTo>
                <a:cubicBezTo>
                  <a:pt x="2013297" y="238523"/>
                  <a:pt x="1972134" y="172369"/>
                  <a:pt x="1939792" y="103274"/>
                </a:cubicBezTo>
                <a:cubicBezTo>
                  <a:pt x="1900835" y="39325"/>
                  <a:pt x="1839826" y="16539"/>
                  <a:pt x="1771466" y="6248"/>
                </a:cubicBezTo>
                <a:cubicBezTo>
                  <a:pt x="1739859" y="4778"/>
                  <a:pt x="1708252" y="4043"/>
                  <a:pt x="1675910" y="3308"/>
                </a:cubicBezTo>
                <a:cubicBezTo>
                  <a:pt x="1642098" y="-1103"/>
                  <a:pt x="1609021" y="-1103"/>
                  <a:pt x="1575208" y="3308"/>
                </a:cubicBezTo>
                <a:cubicBezTo>
                  <a:pt x="1553892" y="4043"/>
                  <a:pt x="1532576" y="4778"/>
                  <a:pt x="1511259" y="6248"/>
                </a:cubicBezTo>
                <a:cubicBezTo>
                  <a:pt x="1487003" y="8453"/>
                  <a:pt x="1468626" y="22419"/>
                  <a:pt x="1448780" y="34915"/>
                </a:cubicBezTo>
                <a:cubicBezTo>
                  <a:pt x="1448780" y="42265"/>
                  <a:pt x="1387771" y="66522"/>
                  <a:pt x="1373070" y="93719"/>
                </a:cubicBezTo>
                <a:cubicBezTo>
                  <a:pt x="1358369" y="102539"/>
                  <a:pt x="1344403" y="111360"/>
                  <a:pt x="1329702" y="120180"/>
                </a:cubicBezTo>
                <a:cubicBezTo>
                  <a:pt x="1320147" y="148847"/>
                  <a:pt x="1310591" y="177514"/>
                  <a:pt x="1300300" y="206916"/>
                </a:cubicBezTo>
                <a:cubicBezTo>
                  <a:pt x="1270898" y="239993"/>
                  <a:pt x="1271634" y="283361"/>
                  <a:pt x="1262813" y="323054"/>
                </a:cubicBezTo>
                <a:cubicBezTo>
                  <a:pt x="1253992" y="343635"/>
                  <a:pt x="1244437" y="364951"/>
                  <a:pt x="1235616" y="385533"/>
                </a:cubicBezTo>
                <a:cubicBezTo>
                  <a:pt x="1233411" y="389208"/>
                  <a:pt x="1232676" y="392883"/>
                  <a:pt x="1231206" y="396559"/>
                </a:cubicBezTo>
                <a:cubicBezTo>
                  <a:pt x="1201804" y="465653"/>
                  <a:pt x="1162111" y="489175"/>
                  <a:pt x="1108453" y="531072"/>
                </a:cubicBezTo>
                <a:cubicBezTo>
                  <a:pt x="1030538" y="556064"/>
                  <a:pt x="965853" y="611193"/>
                  <a:pt x="928366" y="671467"/>
                </a:cubicBezTo>
                <a:cubicBezTo>
                  <a:pt x="928366" y="671467"/>
                  <a:pt x="829134" y="701604"/>
                  <a:pt x="818844" y="701604"/>
                </a:cubicBezTo>
                <a:cubicBezTo>
                  <a:pt x="778416" y="706014"/>
                  <a:pt x="750484" y="716305"/>
                  <a:pt x="708587" y="755997"/>
                </a:cubicBezTo>
                <a:cubicBezTo>
                  <a:pt x="707852" y="756732"/>
                  <a:pt x="664484" y="792750"/>
                  <a:pt x="664484" y="792750"/>
                </a:cubicBezTo>
                <a:cubicBezTo>
                  <a:pt x="662278" y="797160"/>
                  <a:pt x="643167" y="808186"/>
                  <a:pt x="638022" y="809656"/>
                </a:cubicBezTo>
                <a:cubicBezTo>
                  <a:pt x="621851" y="812596"/>
                  <a:pt x="594654" y="811861"/>
                  <a:pt x="577013" y="811861"/>
                </a:cubicBezTo>
                <a:cubicBezTo>
                  <a:pt x="528500" y="813331"/>
                  <a:pt x="510859" y="825092"/>
                  <a:pt x="487337" y="840528"/>
                </a:cubicBezTo>
                <a:cubicBezTo>
                  <a:pt x="427063" y="878015"/>
                  <a:pt x="366054" y="916238"/>
                  <a:pt x="305780" y="953725"/>
                </a:cubicBezTo>
                <a:cubicBezTo>
                  <a:pt x="284464" y="968426"/>
                  <a:pt x="186702" y="1003708"/>
                  <a:pt x="180087" y="1013264"/>
                </a:cubicBezTo>
                <a:cubicBezTo>
                  <a:pt x="168326" y="1019144"/>
                  <a:pt x="116873" y="1075008"/>
                  <a:pt x="102172" y="1086034"/>
                </a:cubicBezTo>
                <a:cubicBezTo>
                  <a:pt x="102172" y="1086034"/>
                  <a:pt x="23522" y="1151453"/>
                  <a:pt x="20581" y="1174240"/>
                </a:cubicBezTo>
                <a:cubicBezTo>
                  <a:pt x="19846" y="1187470"/>
                  <a:pt x="9556" y="1252155"/>
                  <a:pt x="6615" y="1274206"/>
                </a:cubicBezTo>
                <a:cubicBezTo>
                  <a:pt x="3675" y="1293317"/>
                  <a:pt x="0" y="1390344"/>
                  <a:pt x="0" y="1390344"/>
                </a:cubicBezTo>
                <a:cubicBezTo>
                  <a:pt x="2940" y="1403575"/>
                  <a:pt x="56599" y="1468994"/>
                  <a:pt x="72770" y="1481490"/>
                </a:cubicBezTo>
                <a:cubicBezTo>
                  <a:pt x="83060" y="1491780"/>
                  <a:pt x="93351" y="1491045"/>
                  <a:pt x="103642" y="1501336"/>
                </a:cubicBezTo>
                <a:lnTo>
                  <a:pt x="128633" y="1535148"/>
                </a:lnTo>
                <a:cubicBezTo>
                  <a:pt x="168326" y="1569696"/>
                  <a:pt x="219779" y="1591747"/>
                  <a:pt x="232275" y="1605713"/>
                </a:cubicBezTo>
                <a:cubicBezTo>
                  <a:pt x="238891" y="1615269"/>
                  <a:pt x="386635" y="1699799"/>
                  <a:pt x="476311" y="1690243"/>
                </a:cubicBezTo>
                <a:cubicBezTo>
                  <a:pt x="546141" y="1682893"/>
                  <a:pt x="615970" y="1683628"/>
                  <a:pt x="686535" y="1681423"/>
                </a:cubicBezTo>
                <a:cubicBezTo>
                  <a:pt x="781356" y="1676278"/>
                  <a:pt x="793117" y="1665987"/>
                  <a:pt x="796057" y="1675542"/>
                </a:cubicBezTo>
                <a:lnTo>
                  <a:pt x="799733" y="1724056"/>
                </a:lnTo>
                <a:cubicBezTo>
                  <a:pt x="799733" y="1726996"/>
                  <a:pt x="800468" y="1729201"/>
                  <a:pt x="801938" y="1732141"/>
                </a:cubicBezTo>
                <a:cubicBezTo>
                  <a:pt x="832810" y="1794620"/>
                  <a:pt x="814434" y="1847544"/>
                  <a:pt x="812963" y="1916638"/>
                </a:cubicBezTo>
                <a:cubicBezTo>
                  <a:pt x="806348" y="1949716"/>
                  <a:pt x="799733" y="1985733"/>
                  <a:pt x="810023" y="2017340"/>
                </a:cubicBezTo>
                <a:cubicBezTo>
                  <a:pt x="818844" y="2045272"/>
                  <a:pt x="825459" y="2073204"/>
                  <a:pt x="829870" y="2101135"/>
                </a:cubicBezTo>
                <a:cubicBezTo>
                  <a:pt x="829870" y="2237854"/>
                  <a:pt x="829134" y="2374573"/>
                  <a:pt x="829870" y="2512028"/>
                </a:cubicBezTo>
                <a:cubicBezTo>
                  <a:pt x="829870" y="2539224"/>
                  <a:pt x="822519" y="2569361"/>
                  <a:pt x="835015" y="2595088"/>
                </a:cubicBezTo>
                <a:cubicBezTo>
                  <a:pt x="846041" y="2614934"/>
                  <a:pt x="834280" y="2629635"/>
                  <a:pt x="813698" y="2637721"/>
                </a:cubicBezTo>
                <a:cubicBezTo>
                  <a:pt x="810023" y="2640661"/>
                  <a:pt x="796792" y="2648011"/>
                  <a:pt x="783561" y="2637721"/>
                </a:cubicBezTo>
                <a:cubicBezTo>
                  <a:pt x="768860" y="2631105"/>
                  <a:pt x="753424" y="2624490"/>
                  <a:pt x="738724" y="2617139"/>
                </a:cubicBezTo>
                <a:cubicBezTo>
                  <a:pt x="729903" y="2618610"/>
                  <a:pt x="663749" y="2608319"/>
                  <a:pt x="647578" y="2636986"/>
                </a:cubicBezTo>
                <a:cubicBezTo>
                  <a:pt x="647578" y="2636986"/>
                  <a:pt x="647578" y="2636986"/>
                  <a:pt x="647578" y="2636986"/>
                </a:cubicBezTo>
                <a:cubicBezTo>
                  <a:pt x="646107" y="2635516"/>
                  <a:pt x="643902" y="2634045"/>
                  <a:pt x="641697" y="2632575"/>
                </a:cubicBezTo>
                <a:cubicBezTo>
                  <a:pt x="628466" y="2631840"/>
                  <a:pt x="619646" y="2636986"/>
                  <a:pt x="613765" y="2648746"/>
                </a:cubicBezTo>
                <a:cubicBezTo>
                  <a:pt x="594654" y="2714901"/>
                  <a:pt x="602740" y="2781790"/>
                  <a:pt x="607150" y="2848680"/>
                </a:cubicBezTo>
                <a:cubicBezTo>
                  <a:pt x="611560" y="2881022"/>
                  <a:pt x="625526" y="2916304"/>
                  <a:pt x="625526" y="2944971"/>
                </a:cubicBezTo>
                <a:cubicBezTo>
                  <a:pt x="621851" y="3011860"/>
                  <a:pt x="618176" y="3078750"/>
                  <a:pt x="688740" y="3131673"/>
                </a:cubicBezTo>
                <a:cubicBezTo>
                  <a:pt x="710792" y="3148579"/>
                  <a:pt x="697561" y="3208853"/>
                  <a:pt x="705646" y="3248546"/>
                </a:cubicBezTo>
                <a:cubicBezTo>
                  <a:pt x="714467" y="3288973"/>
                  <a:pt x="694621" y="3341897"/>
                  <a:pt x="745339" y="3366153"/>
                </a:cubicBezTo>
                <a:cubicBezTo>
                  <a:pt x="745339" y="3368359"/>
                  <a:pt x="776946" y="3433778"/>
                  <a:pt x="785032" y="3441864"/>
                </a:cubicBezTo>
                <a:cubicBezTo>
                  <a:pt x="801203" y="3465385"/>
                  <a:pt x="799733" y="3519778"/>
                  <a:pt x="797527" y="3560206"/>
                </a:cubicBezTo>
                <a:cubicBezTo>
                  <a:pt x="789442" y="3707216"/>
                  <a:pt x="794587" y="3857901"/>
                  <a:pt x="821049" y="4004175"/>
                </a:cubicBezTo>
                <a:cubicBezTo>
                  <a:pt x="829134" y="4029902"/>
                  <a:pt x="821049" y="4119578"/>
                  <a:pt x="832810" y="4178382"/>
                </a:cubicBezTo>
                <a:cubicBezTo>
                  <a:pt x="835750" y="4206314"/>
                  <a:pt x="861477" y="4265853"/>
                  <a:pt x="863682" y="4298195"/>
                </a:cubicBezTo>
                <a:cubicBezTo>
                  <a:pt x="876913" y="4348178"/>
                  <a:pt x="889408" y="4429768"/>
                  <a:pt x="900434" y="4456230"/>
                </a:cubicBezTo>
                <a:cubicBezTo>
                  <a:pt x="942332" y="4552521"/>
                  <a:pt x="879118" y="4670129"/>
                  <a:pt x="920280" y="4756130"/>
                </a:cubicBezTo>
                <a:cubicBezTo>
                  <a:pt x="932041" y="4789207"/>
                  <a:pt x="921015" y="4827430"/>
                  <a:pt x="920280" y="4864917"/>
                </a:cubicBezTo>
                <a:cubicBezTo>
                  <a:pt x="923221" y="4931071"/>
                  <a:pt x="898229" y="4988405"/>
                  <a:pt x="918810" y="5050149"/>
                </a:cubicBezTo>
                <a:cubicBezTo>
                  <a:pt x="925426" y="5066320"/>
                  <a:pt x="920280" y="5150116"/>
                  <a:pt x="929836" y="5178783"/>
                </a:cubicBezTo>
                <a:cubicBezTo>
                  <a:pt x="946742" y="5225826"/>
                  <a:pt x="953358" y="5290510"/>
                  <a:pt x="951152" y="5321382"/>
                </a:cubicBezTo>
                <a:cubicBezTo>
                  <a:pt x="949682" y="5352254"/>
                  <a:pt x="937187" y="5395622"/>
                  <a:pt x="934246" y="5419143"/>
                </a:cubicBezTo>
                <a:cubicBezTo>
                  <a:pt x="929101" y="5455896"/>
                  <a:pt x="941597" y="5499999"/>
                  <a:pt x="940862" y="5521315"/>
                </a:cubicBezTo>
                <a:cubicBezTo>
                  <a:pt x="940127" y="5537486"/>
                  <a:pt x="937922" y="5610991"/>
                  <a:pt x="920280" y="5656564"/>
                </a:cubicBezTo>
                <a:cubicBezTo>
                  <a:pt x="909255" y="5685231"/>
                  <a:pt x="945272" y="5807984"/>
                  <a:pt x="967324" y="5839591"/>
                </a:cubicBezTo>
                <a:cubicBezTo>
                  <a:pt x="984965" y="5866788"/>
                  <a:pt x="996725" y="5890309"/>
                  <a:pt x="990110" y="5921916"/>
                </a:cubicBezTo>
                <a:cubicBezTo>
                  <a:pt x="981289" y="5954258"/>
                  <a:pt x="984965" y="5994686"/>
                  <a:pt x="991580" y="6021883"/>
                </a:cubicBezTo>
                <a:cubicBezTo>
                  <a:pt x="998931" y="6046874"/>
                  <a:pt x="1028332" y="6064516"/>
                  <a:pt x="1023187" y="6093918"/>
                </a:cubicBezTo>
                <a:cubicBezTo>
                  <a:pt x="1004076" y="6186534"/>
                  <a:pt x="1073170" y="6275475"/>
                  <a:pt x="1037888" y="6368826"/>
                </a:cubicBezTo>
                <a:cubicBezTo>
                  <a:pt x="1029803" y="6400433"/>
                  <a:pt x="1029803" y="6448946"/>
                  <a:pt x="1012897" y="6462912"/>
                </a:cubicBezTo>
                <a:cubicBezTo>
                  <a:pt x="1012897" y="6462912"/>
                  <a:pt x="966588" y="6516570"/>
                  <a:pt x="949682" y="6525391"/>
                </a:cubicBezTo>
                <a:cubicBezTo>
                  <a:pt x="932041" y="6536417"/>
                  <a:pt x="924691" y="6545237"/>
                  <a:pt x="911460" y="6560673"/>
                </a:cubicBezTo>
                <a:cubicBezTo>
                  <a:pt x="907050" y="6564348"/>
                  <a:pt x="893819" y="6582725"/>
                  <a:pt x="893819" y="6582725"/>
                </a:cubicBezTo>
                <a:cubicBezTo>
                  <a:pt x="890143" y="6587135"/>
                  <a:pt x="775476" y="6677546"/>
                  <a:pt x="781356" y="6717238"/>
                </a:cubicBezTo>
                <a:cubicBezTo>
                  <a:pt x="783561" y="6729734"/>
                  <a:pt x="757100" y="6758401"/>
                  <a:pt x="768125" y="6788538"/>
                </a:cubicBezTo>
                <a:cubicBezTo>
                  <a:pt x="768125" y="6810590"/>
                  <a:pt x="871032" y="6863513"/>
                  <a:pt x="908520" y="6862043"/>
                </a:cubicBezTo>
                <a:cubicBezTo>
                  <a:pt x="932776" y="6863513"/>
                  <a:pt x="1029068" y="6862778"/>
                  <a:pt x="1048914" y="6856898"/>
                </a:cubicBezTo>
                <a:cubicBezTo>
                  <a:pt x="1087871" y="6837787"/>
                  <a:pt x="1138590" y="6830436"/>
                  <a:pt x="1170932" y="6796624"/>
                </a:cubicBezTo>
                <a:cubicBezTo>
                  <a:pt x="1179752" y="6790743"/>
                  <a:pt x="1283394" y="6688572"/>
                  <a:pt x="1302506" y="6677546"/>
                </a:cubicBezTo>
                <a:cubicBezTo>
                  <a:pt x="1323087" y="6665785"/>
                  <a:pt x="1354694" y="6641529"/>
                  <a:pt x="1380421" y="6642263"/>
                </a:cubicBezTo>
                <a:cubicBezTo>
                  <a:pt x="1417173" y="6630503"/>
                  <a:pt x="1445105" y="6578315"/>
                  <a:pt x="1445105" y="6578315"/>
                </a:cubicBezTo>
                <a:cubicBezTo>
                  <a:pt x="1450985" y="6570229"/>
                  <a:pt x="1456866" y="6546707"/>
                  <a:pt x="1458336" y="6535681"/>
                </a:cubicBezTo>
                <a:cubicBezTo>
                  <a:pt x="1460541" y="6515835"/>
                  <a:pt x="1448045" y="6506279"/>
                  <a:pt x="1435549" y="6490109"/>
                </a:cubicBezTo>
                <a:cubicBezTo>
                  <a:pt x="1434814" y="6489373"/>
                  <a:pt x="1417173" y="6464382"/>
                  <a:pt x="1417173" y="6464382"/>
                </a:cubicBezTo>
                <a:cubicBezTo>
                  <a:pt x="1412763" y="6454826"/>
                  <a:pt x="1409823" y="6445271"/>
                  <a:pt x="1407617" y="6434980"/>
                </a:cubicBezTo>
                <a:cubicBezTo>
                  <a:pt x="1402472" y="6406313"/>
                  <a:pt x="1434079" y="6381321"/>
                  <a:pt x="1406147" y="6336484"/>
                </a:cubicBezTo>
                <a:cubicBezTo>
                  <a:pt x="1400267" y="6321048"/>
                  <a:pt x="1409823" y="6300466"/>
                  <a:pt x="1416438" y="6288705"/>
                </a:cubicBezTo>
                <a:cubicBezTo>
                  <a:pt x="1468626" y="6183594"/>
                  <a:pt x="1449515" y="6021148"/>
                  <a:pt x="1444370" y="5985131"/>
                </a:cubicBezTo>
                <a:cubicBezTo>
                  <a:pt x="1439960" y="5942498"/>
                  <a:pt x="1479652" y="5728599"/>
                  <a:pt x="1466421" y="5661709"/>
                </a:cubicBezTo>
                <a:cubicBezTo>
                  <a:pt x="1462011" y="5641128"/>
                  <a:pt x="1452455" y="5625692"/>
                  <a:pt x="1470097" y="5605845"/>
                </a:cubicBezTo>
                <a:cubicBezTo>
                  <a:pt x="1475977" y="5594820"/>
                  <a:pt x="1481857" y="5564683"/>
                  <a:pt x="1467891" y="5544102"/>
                </a:cubicBezTo>
                <a:lnTo>
                  <a:pt x="1448780" y="5513964"/>
                </a:lnTo>
                <a:cubicBezTo>
                  <a:pt x="1409088" y="5465451"/>
                  <a:pt x="1441430" y="5400032"/>
                  <a:pt x="1445840" y="5391212"/>
                </a:cubicBezTo>
                <a:cubicBezTo>
                  <a:pt x="1479652" y="5349314"/>
                  <a:pt x="1459806" y="5297860"/>
                  <a:pt x="1471567" y="5251553"/>
                </a:cubicBezTo>
                <a:cubicBezTo>
                  <a:pt x="1479652" y="5214065"/>
                  <a:pt x="1488473" y="5108953"/>
                  <a:pt x="1486268" y="5094252"/>
                </a:cubicBezTo>
                <a:cubicBezTo>
                  <a:pt x="1488473" y="5020012"/>
                  <a:pt x="1487738" y="4911225"/>
                  <a:pt x="1478182" y="4860507"/>
                </a:cubicBezTo>
                <a:cubicBezTo>
                  <a:pt x="1469361" y="4832575"/>
                  <a:pt x="1454660" y="4805378"/>
                  <a:pt x="1468626" y="4775241"/>
                </a:cubicBezTo>
                <a:cubicBezTo>
                  <a:pt x="1509789" y="4704676"/>
                  <a:pt x="1474507" y="4620146"/>
                  <a:pt x="1528165" y="4526795"/>
                </a:cubicBezTo>
                <a:cubicBezTo>
                  <a:pt x="1553157" y="4633377"/>
                  <a:pt x="1549482" y="4678215"/>
                  <a:pt x="1554627" y="4750250"/>
                </a:cubicBezTo>
                <a:cubicBezTo>
                  <a:pt x="1552422" y="4766421"/>
                  <a:pt x="1557567" y="4781122"/>
                  <a:pt x="1557567" y="4781857"/>
                </a:cubicBezTo>
                <a:cubicBezTo>
                  <a:pt x="1556832" y="4803173"/>
                  <a:pt x="1552422" y="4803908"/>
                  <a:pt x="1560507" y="4825959"/>
                </a:cubicBezTo>
                <a:cubicBezTo>
                  <a:pt x="1606080" y="4897994"/>
                  <a:pt x="1531841" y="4981054"/>
                  <a:pt x="1575943" y="5023688"/>
                </a:cubicBezTo>
                <a:cubicBezTo>
                  <a:pt x="1629602" y="5058234"/>
                  <a:pt x="1548012" y="5085431"/>
                  <a:pt x="1558302" y="5117774"/>
                </a:cubicBezTo>
                <a:cubicBezTo>
                  <a:pt x="1568593" y="5149381"/>
                  <a:pt x="1564183" y="5153791"/>
                  <a:pt x="1557567" y="5164082"/>
                </a:cubicBezTo>
                <a:cubicBezTo>
                  <a:pt x="1547277" y="5188338"/>
                  <a:pt x="1584029" y="5210390"/>
                  <a:pt x="1584029" y="5230236"/>
                </a:cubicBezTo>
                <a:cubicBezTo>
                  <a:pt x="1575208" y="5264048"/>
                  <a:pt x="1558302" y="5464717"/>
                  <a:pt x="1558302" y="5464717"/>
                </a:cubicBezTo>
                <a:cubicBezTo>
                  <a:pt x="1556832" y="5481623"/>
                  <a:pt x="1575943" y="5584529"/>
                  <a:pt x="1574473" y="5610991"/>
                </a:cubicBezTo>
                <a:cubicBezTo>
                  <a:pt x="1573738" y="5633778"/>
                  <a:pt x="1552422" y="5914566"/>
                  <a:pt x="1532576" y="5938823"/>
                </a:cubicBezTo>
                <a:cubicBezTo>
                  <a:pt x="1521550" y="5951318"/>
                  <a:pt x="1526695" y="5977045"/>
                  <a:pt x="1532576" y="5991746"/>
                </a:cubicBezTo>
                <a:cubicBezTo>
                  <a:pt x="1539191" y="6010122"/>
                  <a:pt x="1536251" y="6215935"/>
                  <a:pt x="1517875" y="6329868"/>
                </a:cubicBezTo>
                <a:cubicBezTo>
                  <a:pt x="1513464" y="6343834"/>
                  <a:pt x="1531841" y="6357800"/>
                  <a:pt x="1525960" y="6364415"/>
                </a:cubicBezTo>
                <a:cubicBezTo>
                  <a:pt x="1521550" y="6370296"/>
                  <a:pt x="1518610" y="6421749"/>
                  <a:pt x="1511259" y="6427630"/>
                </a:cubicBezTo>
                <a:cubicBezTo>
                  <a:pt x="1502439" y="6440860"/>
                  <a:pt x="1516405" y="6455561"/>
                  <a:pt x="1526695" y="6467322"/>
                </a:cubicBezTo>
                <a:cubicBezTo>
                  <a:pt x="1541396" y="6487903"/>
                  <a:pt x="1515670" y="6512160"/>
                  <a:pt x="1515670" y="6512160"/>
                </a:cubicBezTo>
                <a:cubicBezTo>
                  <a:pt x="1503174" y="6524656"/>
                  <a:pt x="1513464" y="6580520"/>
                  <a:pt x="1513464" y="6580520"/>
                </a:cubicBezTo>
                <a:cubicBezTo>
                  <a:pt x="1515670" y="6598161"/>
                  <a:pt x="1525225" y="6606246"/>
                  <a:pt x="1537721" y="6616537"/>
                </a:cubicBezTo>
                <a:cubicBezTo>
                  <a:pt x="1588439" y="6656964"/>
                  <a:pt x="1658269" y="6628298"/>
                  <a:pt x="1701637" y="6691512"/>
                </a:cubicBezTo>
                <a:cubicBezTo>
                  <a:pt x="1728833" y="6740025"/>
                  <a:pt x="1800868" y="6801034"/>
                  <a:pt x="1818509" y="6809119"/>
                </a:cubicBezTo>
                <a:cubicBezTo>
                  <a:pt x="1892749" y="6844402"/>
                  <a:pt x="2011827" y="6900266"/>
                  <a:pt x="2121349" y="6834111"/>
                </a:cubicBezTo>
                <a:cubicBezTo>
                  <a:pt x="2163982" y="6793684"/>
                  <a:pt x="2148546" y="6756931"/>
                  <a:pt x="2129435" y="6715033"/>
                </a:cubicBezTo>
                <a:cubicBezTo>
                  <a:pt x="2124290" y="6700332"/>
                  <a:pt x="2110324" y="6678281"/>
                  <a:pt x="2099298" y="6667255"/>
                </a:cubicBezTo>
                <a:cubicBezTo>
                  <a:pt x="2091212" y="6659170"/>
                  <a:pt x="2086802" y="6654024"/>
                  <a:pt x="2078716" y="6645939"/>
                </a:cubicBezTo>
                <a:cubicBezTo>
                  <a:pt x="2046374" y="6617272"/>
                  <a:pt x="1985365" y="6558468"/>
                  <a:pt x="1958169" y="6532741"/>
                </a:cubicBezTo>
                <a:cubicBezTo>
                  <a:pt x="1947143" y="6522451"/>
                  <a:pt x="1935382" y="6512895"/>
                  <a:pt x="1924356" y="6503340"/>
                </a:cubicBezTo>
                <a:cubicBezTo>
                  <a:pt x="1911861" y="6492314"/>
                  <a:pt x="1905980" y="6451151"/>
                  <a:pt x="1905980" y="6451151"/>
                </a:cubicBezTo>
                <a:cubicBezTo>
                  <a:pt x="1905245" y="6428365"/>
                  <a:pt x="1870698" y="6421014"/>
                  <a:pt x="1870698" y="6403373"/>
                </a:cubicBezTo>
                <a:cubicBezTo>
                  <a:pt x="1861142" y="6280620"/>
                  <a:pt x="1908920" y="6173303"/>
                  <a:pt x="1943468" y="6047610"/>
                </a:cubicBezTo>
                <a:cubicBezTo>
                  <a:pt x="1947143" y="6023353"/>
                  <a:pt x="1969929" y="5939557"/>
                  <a:pt x="2024323" y="5910156"/>
                </a:cubicBezTo>
                <a:cubicBezTo>
                  <a:pt x="2083127" y="5880019"/>
                  <a:pt x="2089742" y="5703607"/>
                  <a:pt x="2095623" y="5665385"/>
                </a:cubicBezTo>
                <a:cubicBezTo>
                  <a:pt x="2097828" y="5634512"/>
                  <a:pt x="2145606" y="5589675"/>
                  <a:pt x="2144136" y="5546307"/>
                </a:cubicBezTo>
                <a:cubicBezTo>
                  <a:pt x="2125025" y="5409588"/>
                  <a:pt x="2150751" y="5301536"/>
                  <a:pt x="2109589" y="5189073"/>
                </a:cubicBezTo>
                <a:cubicBezTo>
                  <a:pt x="2083862" y="5130270"/>
                  <a:pt x="2102238" y="5088372"/>
                  <a:pt x="2124290" y="5046474"/>
                </a:cubicBezTo>
                <a:cubicBezTo>
                  <a:pt x="2177948" y="4938422"/>
                  <a:pt x="2172068" y="4823019"/>
                  <a:pt x="2167657" y="4707617"/>
                </a:cubicBezTo>
                <a:cubicBezTo>
                  <a:pt x="2158102" y="4617206"/>
                  <a:pt x="2176478" y="4501068"/>
                  <a:pt x="2191179" y="4398161"/>
                </a:cubicBezTo>
                <a:cubicBezTo>
                  <a:pt x="2197059" y="4393016"/>
                  <a:pt x="2204410" y="4387871"/>
                  <a:pt x="2211760" y="4382725"/>
                </a:cubicBezTo>
                <a:cubicBezTo>
                  <a:pt x="2233812" y="4323186"/>
                  <a:pt x="2236017" y="4182792"/>
                  <a:pt x="2234547" y="4174707"/>
                </a:cubicBezTo>
                <a:cubicBezTo>
                  <a:pt x="2277915" y="4114433"/>
                  <a:pt x="2225726" y="4036517"/>
                  <a:pt x="2258803" y="3974774"/>
                </a:cubicBezTo>
                <a:cubicBezTo>
                  <a:pt x="2282325" y="3893918"/>
                  <a:pt x="2306581" y="3813798"/>
                  <a:pt x="2330103" y="3732942"/>
                </a:cubicBezTo>
                <a:cubicBezTo>
                  <a:pt x="2260273" y="3645472"/>
                  <a:pt x="2349949" y="3486701"/>
                  <a:pt x="2349949" y="3486701"/>
                </a:cubicBezTo>
                <a:cubicBezTo>
                  <a:pt x="2380086" y="3427163"/>
                  <a:pt x="2524156" y="3337487"/>
                  <a:pt x="2554293" y="3277948"/>
                </a:cubicBezTo>
                <a:cubicBezTo>
                  <a:pt x="2623387" y="3198563"/>
                  <a:pt x="2554293" y="3277948"/>
                  <a:pt x="2602806" y="3188272"/>
                </a:cubicBezTo>
                <a:cubicBezTo>
                  <a:pt x="2746140" y="3144169"/>
                  <a:pt x="2675576" y="3025091"/>
                  <a:pt x="2691747" y="2936150"/>
                </a:cubicBezTo>
                <a:cubicBezTo>
                  <a:pt x="2698362" y="2895723"/>
                  <a:pt x="2724824" y="2728867"/>
                  <a:pt x="2712328" y="2684029"/>
                </a:cubicBezTo>
                <a:close/>
                <a:moveTo>
                  <a:pt x="1377480" y="817741"/>
                </a:moveTo>
                <a:cubicBezTo>
                  <a:pt x="1370130" y="819211"/>
                  <a:pt x="1362779" y="821416"/>
                  <a:pt x="1356164" y="824357"/>
                </a:cubicBezTo>
                <a:cubicBezTo>
                  <a:pt x="1345873" y="828767"/>
                  <a:pt x="1331907" y="888306"/>
                  <a:pt x="1313531" y="908152"/>
                </a:cubicBezTo>
                <a:cubicBezTo>
                  <a:pt x="1307651" y="916238"/>
                  <a:pt x="1280454" y="921383"/>
                  <a:pt x="1248112" y="922853"/>
                </a:cubicBezTo>
                <a:cubicBezTo>
                  <a:pt x="1236351" y="923588"/>
                  <a:pt x="1224590" y="925793"/>
                  <a:pt x="1199599" y="925058"/>
                </a:cubicBezTo>
                <a:cubicBezTo>
                  <a:pt x="1181958" y="924323"/>
                  <a:pt x="1118743" y="915503"/>
                  <a:pt x="1098162" y="927998"/>
                </a:cubicBezTo>
                <a:cubicBezTo>
                  <a:pt x="1065085" y="940494"/>
                  <a:pt x="1018042" y="959605"/>
                  <a:pt x="1007751" y="965486"/>
                </a:cubicBezTo>
                <a:cubicBezTo>
                  <a:pt x="861477" y="1025760"/>
                  <a:pt x="860006" y="1014734"/>
                  <a:pt x="768125" y="1058837"/>
                </a:cubicBezTo>
                <a:cubicBezTo>
                  <a:pt x="734313" y="1075008"/>
                  <a:pt x="998931" y="872870"/>
                  <a:pt x="1034948" y="864784"/>
                </a:cubicBezTo>
                <a:cubicBezTo>
                  <a:pt x="1042298" y="863314"/>
                  <a:pt x="1061410" y="838323"/>
                  <a:pt x="1068760" y="830237"/>
                </a:cubicBezTo>
                <a:cubicBezTo>
                  <a:pt x="1072435" y="824357"/>
                  <a:pt x="1073906" y="809656"/>
                  <a:pt x="1080521" y="805245"/>
                </a:cubicBezTo>
                <a:cubicBezTo>
                  <a:pt x="1098897" y="792750"/>
                  <a:pt x="1115068" y="783194"/>
                  <a:pt x="1117273" y="777314"/>
                </a:cubicBezTo>
                <a:cubicBezTo>
                  <a:pt x="1134180" y="734681"/>
                  <a:pt x="1146675" y="718510"/>
                  <a:pt x="1194453" y="697928"/>
                </a:cubicBezTo>
                <a:cubicBezTo>
                  <a:pt x="1198864" y="694988"/>
                  <a:pt x="1280454" y="627364"/>
                  <a:pt x="1330437" y="660441"/>
                </a:cubicBezTo>
                <a:cubicBezTo>
                  <a:pt x="1370865" y="705279"/>
                  <a:pt x="1398062" y="754527"/>
                  <a:pt x="1377480" y="817741"/>
                </a:cubicBezTo>
                <a:close/>
                <a:moveTo>
                  <a:pt x="2309522" y="2691379"/>
                </a:moveTo>
                <a:cubicBezTo>
                  <a:pt x="2302171" y="2710491"/>
                  <a:pt x="2318342" y="2730337"/>
                  <a:pt x="2308787" y="2760474"/>
                </a:cubicBezTo>
                <a:cubicBezTo>
                  <a:pt x="2285265" y="2843534"/>
                  <a:pt x="2269094" y="2902338"/>
                  <a:pt x="2245572" y="2985399"/>
                </a:cubicBezTo>
                <a:cubicBezTo>
                  <a:pt x="2245572" y="3025091"/>
                  <a:pt x="2244102" y="3031707"/>
                  <a:pt x="2241162" y="3071399"/>
                </a:cubicBezTo>
                <a:cubicBezTo>
                  <a:pt x="2237487" y="3112562"/>
                  <a:pt x="2229401" y="3138289"/>
                  <a:pt x="2204410" y="3119177"/>
                </a:cubicBezTo>
                <a:cubicBezTo>
                  <a:pt x="2177948" y="3080955"/>
                  <a:pt x="2163982" y="3059638"/>
                  <a:pt x="2176478" y="3021416"/>
                </a:cubicBezTo>
                <a:cubicBezTo>
                  <a:pt x="2175743" y="3006715"/>
                  <a:pt x="2197059" y="2945706"/>
                  <a:pt x="2199265" y="2938356"/>
                </a:cubicBezTo>
                <a:cubicBezTo>
                  <a:pt x="2196324" y="2886167"/>
                  <a:pt x="2194119" y="2833979"/>
                  <a:pt x="2191179" y="2781790"/>
                </a:cubicBezTo>
                <a:cubicBezTo>
                  <a:pt x="2161777" y="2677413"/>
                  <a:pt x="2202205" y="2517173"/>
                  <a:pt x="2208820" y="2411326"/>
                </a:cubicBezTo>
                <a:cubicBezTo>
                  <a:pt x="2222786" y="2375309"/>
                  <a:pt x="2190444" y="2090845"/>
                  <a:pt x="2212495" y="2058503"/>
                </a:cubicBezTo>
                <a:cubicBezTo>
                  <a:pt x="2230136" y="2024690"/>
                  <a:pt x="2245572" y="1874741"/>
                  <a:pt x="2261744" y="1959271"/>
                </a:cubicBezTo>
                <a:cubicBezTo>
                  <a:pt x="2265419" y="1978382"/>
                  <a:pt x="2317607" y="2378249"/>
                  <a:pt x="2313197" y="2415736"/>
                </a:cubicBezTo>
                <a:cubicBezTo>
                  <a:pt x="2302171" y="2458369"/>
                  <a:pt x="2316872" y="2500267"/>
                  <a:pt x="2332308" y="2536284"/>
                </a:cubicBezTo>
                <a:cubicBezTo>
                  <a:pt x="2360240" y="2601703"/>
                  <a:pt x="2353625" y="2636251"/>
                  <a:pt x="2309522" y="2691379"/>
                </a:cubicBezTo>
                <a:close/>
              </a:path>
            </a:pathLst>
          </a:custGeom>
          <a:solidFill>
            <a:schemeClr val="accent1"/>
          </a:solidFill>
          <a:ln w="7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2344EF7D-D1C1-4E38-8818-C3C4BF4EBDBF}"/>
              </a:ext>
            </a:extLst>
          </p:cNvPr>
          <p:cNvGrpSpPr/>
          <p:nvPr/>
        </p:nvGrpSpPr>
        <p:grpSpPr>
          <a:xfrm>
            <a:off x="375234" y="2071591"/>
            <a:ext cx="1469347" cy="1201016"/>
            <a:chOff x="5927559" y="2291005"/>
            <a:chExt cx="1229103" cy="1004645"/>
          </a:xfrm>
        </p:grpSpPr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6D997F8C-C67D-4838-8851-D4C87BF92997}"/>
                </a:ext>
              </a:extLst>
            </p:cNvPr>
            <p:cNvSpPr/>
            <p:nvPr/>
          </p:nvSpPr>
          <p:spPr>
            <a:xfrm>
              <a:off x="5927559" y="2349540"/>
              <a:ext cx="677445" cy="946110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57187" y="255389"/>
                  </a:moveTo>
                  <a:lnTo>
                    <a:pt x="156567" y="553641"/>
                  </a:lnTo>
                  <a:lnTo>
                    <a:pt x="357187" y="553641"/>
                  </a:lnTo>
                  <a:close/>
                  <a:moveTo>
                    <a:pt x="378619" y="0"/>
                  </a:moveTo>
                  <a:lnTo>
                    <a:pt x="519112" y="0"/>
                  </a:lnTo>
                  <a:lnTo>
                    <a:pt x="519112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2" y="700683"/>
                  </a:lnTo>
                  <a:lnTo>
                    <a:pt x="519112" y="876300"/>
                  </a:lnTo>
                  <a:lnTo>
                    <a:pt x="357187" y="876300"/>
                  </a:lnTo>
                  <a:lnTo>
                    <a:pt x="357187" y="700683"/>
                  </a:lnTo>
                  <a:lnTo>
                    <a:pt x="0" y="700683"/>
                  </a:lnTo>
                  <a:lnTo>
                    <a:pt x="0" y="554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DC60F973-8487-44AE-B7FB-B7F40B157884}"/>
                </a:ext>
              </a:extLst>
            </p:cNvPr>
            <p:cNvSpPr/>
            <p:nvPr/>
          </p:nvSpPr>
          <p:spPr>
            <a:xfrm>
              <a:off x="6613466" y="2291005"/>
              <a:ext cx="543196" cy="522032"/>
            </a:xfrm>
            <a:custGeom>
              <a:avLst/>
              <a:gdLst/>
              <a:ahLst/>
              <a:cxnLst/>
              <a:rect l="l" t="t" r="r" b="b"/>
              <a:pathLst>
                <a:path w="458390" h="440531">
                  <a:moveTo>
                    <a:pt x="92571" y="9823"/>
                  </a:moveTo>
                  <a:lnTo>
                    <a:pt x="92571" y="120253"/>
                  </a:lnTo>
                  <a:lnTo>
                    <a:pt x="146447" y="120253"/>
                  </a:lnTo>
                  <a:lnTo>
                    <a:pt x="146447" y="161925"/>
                  </a:lnTo>
                  <a:lnTo>
                    <a:pt x="92571" y="161925"/>
                  </a:lnTo>
                  <a:lnTo>
                    <a:pt x="92571" y="346770"/>
                  </a:lnTo>
                  <a:cubicBezTo>
                    <a:pt x="92571" y="362049"/>
                    <a:pt x="93513" y="371872"/>
                    <a:pt x="95399" y="376238"/>
                  </a:cubicBezTo>
                  <a:cubicBezTo>
                    <a:pt x="97284" y="380603"/>
                    <a:pt x="100359" y="384076"/>
                    <a:pt x="104626" y="386656"/>
                  </a:cubicBezTo>
                  <a:cubicBezTo>
                    <a:pt x="108892" y="389235"/>
                    <a:pt x="114994" y="390525"/>
                    <a:pt x="122932" y="390525"/>
                  </a:cubicBezTo>
                  <a:cubicBezTo>
                    <a:pt x="128885" y="390525"/>
                    <a:pt x="136723" y="389831"/>
                    <a:pt x="146447" y="388441"/>
                  </a:cubicBezTo>
                  <a:lnTo>
                    <a:pt x="154186" y="435769"/>
                  </a:lnTo>
                  <a:cubicBezTo>
                    <a:pt x="139104" y="438944"/>
                    <a:pt x="125611" y="440531"/>
                    <a:pt x="113704" y="440531"/>
                  </a:cubicBezTo>
                  <a:cubicBezTo>
                    <a:pt x="94258" y="440531"/>
                    <a:pt x="79176" y="437456"/>
                    <a:pt x="68461" y="431304"/>
                  </a:cubicBezTo>
                  <a:cubicBezTo>
                    <a:pt x="57745" y="425152"/>
                    <a:pt x="50204" y="417066"/>
                    <a:pt x="45839" y="407045"/>
                  </a:cubicBezTo>
                  <a:cubicBezTo>
                    <a:pt x="41473" y="397024"/>
                    <a:pt x="39290" y="375940"/>
                    <a:pt x="39290" y="343793"/>
                  </a:cubicBezTo>
                  <a:lnTo>
                    <a:pt x="39290" y="161925"/>
                  </a:lnTo>
                  <a:lnTo>
                    <a:pt x="0" y="161925"/>
                  </a:lnTo>
                  <a:lnTo>
                    <a:pt x="0" y="120253"/>
                  </a:lnTo>
                  <a:lnTo>
                    <a:pt x="39290" y="120253"/>
                  </a:lnTo>
                  <a:lnTo>
                    <a:pt x="39290" y="41970"/>
                  </a:lnTo>
                  <a:close/>
                  <a:moveTo>
                    <a:pt x="200918" y="0"/>
                  </a:moveTo>
                  <a:lnTo>
                    <a:pt x="254496" y="0"/>
                  </a:lnTo>
                  <a:lnTo>
                    <a:pt x="254496" y="156567"/>
                  </a:lnTo>
                  <a:cubicBezTo>
                    <a:pt x="279499" y="127595"/>
                    <a:pt x="311050" y="113109"/>
                    <a:pt x="349150" y="113109"/>
                  </a:cubicBezTo>
                  <a:cubicBezTo>
                    <a:pt x="372566" y="113109"/>
                    <a:pt x="392906" y="117723"/>
                    <a:pt x="410170" y="126950"/>
                  </a:cubicBezTo>
                  <a:cubicBezTo>
                    <a:pt x="427434" y="136178"/>
                    <a:pt x="439787" y="148927"/>
                    <a:pt x="447228" y="165199"/>
                  </a:cubicBezTo>
                  <a:cubicBezTo>
                    <a:pt x="454670" y="181471"/>
                    <a:pt x="458390" y="205085"/>
                    <a:pt x="458390" y="236041"/>
                  </a:cubicBezTo>
                  <a:lnTo>
                    <a:pt x="458390" y="436364"/>
                  </a:lnTo>
                  <a:lnTo>
                    <a:pt x="404812" y="436364"/>
                  </a:lnTo>
                  <a:lnTo>
                    <a:pt x="404812" y="236041"/>
                  </a:lnTo>
                  <a:cubicBezTo>
                    <a:pt x="404812" y="209252"/>
                    <a:pt x="399008" y="189756"/>
                    <a:pt x="387399" y="177552"/>
                  </a:cubicBezTo>
                  <a:cubicBezTo>
                    <a:pt x="375791" y="165348"/>
                    <a:pt x="359370" y="159246"/>
                    <a:pt x="338137" y="159246"/>
                  </a:cubicBezTo>
                  <a:cubicBezTo>
                    <a:pt x="322262" y="159246"/>
                    <a:pt x="307330" y="163364"/>
                    <a:pt x="293340" y="171599"/>
                  </a:cubicBezTo>
                  <a:cubicBezTo>
                    <a:pt x="279350" y="179834"/>
                    <a:pt x="269379" y="190996"/>
                    <a:pt x="263425" y="205085"/>
                  </a:cubicBezTo>
                  <a:cubicBezTo>
                    <a:pt x="257472" y="219174"/>
                    <a:pt x="254496" y="238621"/>
                    <a:pt x="254496" y="263426"/>
                  </a:cubicBezTo>
                  <a:lnTo>
                    <a:pt x="254496" y="436364"/>
                  </a:lnTo>
                  <a:lnTo>
                    <a:pt x="200918" y="43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4800" dirty="0"/>
            </a:p>
          </p:txBody>
        </p:sp>
      </p:grpSp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8D0A2B4E-B72B-450A-B18A-C250BACC4468}"/>
              </a:ext>
            </a:extLst>
          </p:cNvPr>
          <p:cNvGrpSpPr/>
          <p:nvPr/>
        </p:nvGrpSpPr>
        <p:grpSpPr>
          <a:xfrm>
            <a:off x="1887766" y="2596914"/>
            <a:ext cx="2246500" cy="958482"/>
            <a:chOff x="1786667" y="2541014"/>
            <a:chExt cx="2474427" cy="1055728"/>
          </a:xfrm>
        </p:grpSpPr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436A15D-F47E-4BCC-A8A6-485656210669}"/>
                </a:ext>
              </a:extLst>
            </p:cNvPr>
            <p:cNvSpPr/>
            <p:nvPr/>
          </p:nvSpPr>
          <p:spPr>
            <a:xfrm>
              <a:off x="1786667" y="2541014"/>
              <a:ext cx="2474427" cy="735961"/>
            </a:xfrm>
            <a:custGeom>
              <a:avLst/>
              <a:gdLst/>
              <a:ahLst/>
              <a:cxnLst/>
              <a:rect l="l" t="t" r="r" b="b"/>
              <a:pathLst>
                <a:path w="1492151" h="443806">
                  <a:moveTo>
                    <a:pt x="817364" y="3572"/>
                  </a:moveTo>
                  <a:lnTo>
                    <a:pt x="905470" y="3572"/>
                  </a:lnTo>
                  <a:lnTo>
                    <a:pt x="905470" y="362843"/>
                  </a:lnTo>
                  <a:lnTo>
                    <a:pt x="1124546" y="362843"/>
                  </a:lnTo>
                  <a:lnTo>
                    <a:pt x="1124546" y="436364"/>
                  </a:lnTo>
                  <a:lnTo>
                    <a:pt x="817364" y="436364"/>
                  </a:lnTo>
                  <a:close/>
                  <a:moveTo>
                    <a:pt x="1084064" y="0"/>
                  </a:moveTo>
                  <a:lnTo>
                    <a:pt x="1187351" y="0"/>
                  </a:lnTo>
                  <a:lnTo>
                    <a:pt x="1290042" y="172641"/>
                  </a:lnTo>
                  <a:lnTo>
                    <a:pt x="1390650" y="0"/>
                  </a:lnTo>
                  <a:lnTo>
                    <a:pt x="1492151" y="0"/>
                  </a:lnTo>
                  <a:lnTo>
                    <a:pt x="1331714" y="253306"/>
                  </a:lnTo>
                  <a:lnTo>
                    <a:pt x="1331714" y="436364"/>
                  </a:lnTo>
                  <a:lnTo>
                    <a:pt x="1243906" y="436364"/>
                  </a:lnTo>
                  <a:lnTo>
                    <a:pt x="1243906" y="252710"/>
                  </a:lnTo>
                  <a:close/>
                  <a:moveTo>
                    <a:pt x="376238" y="0"/>
                  </a:moveTo>
                  <a:lnTo>
                    <a:pt x="464344" y="0"/>
                  </a:lnTo>
                  <a:lnTo>
                    <a:pt x="464344" y="236339"/>
                  </a:lnTo>
                  <a:cubicBezTo>
                    <a:pt x="464344" y="273844"/>
                    <a:pt x="465435" y="298152"/>
                    <a:pt x="467618" y="309265"/>
                  </a:cubicBezTo>
                  <a:cubicBezTo>
                    <a:pt x="471388" y="327124"/>
                    <a:pt x="480368" y="341461"/>
                    <a:pt x="494556" y="352276"/>
                  </a:cubicBezTo>
                  <a:cubicBezTo>
                    <a:pt x="508744" y="363091"/>
                    <a:pt x="528142" y="368499"/>
                    <a:pt x="552748" y="368499"/>
                  </a:cubicBezTo>
                  <a:cubicBezTo>
                    <a:pt x="577751" y="368499"/>
                    <a:pt x="596602" y="363389"/>
                    <a:pt x="609302" y="353169"/>
                  </a:cubicBezTo>
                  <a:cubicBezTo>
                    <a:pt x="622002" y="342950"/>
                    <a:pt x="629642" y="330399"/>
                    <a:pt x="632222" y="315516"/>
                  </a:cubicBezTo>
                  <a:cubicBezTo>
                    <a:pt x="634802" y="300633"/>
                    <a:pt x="636091" y="275927"/>
                    <a:pt x="636091" y="241399"/>
                  </a:cubicBezTo>
                  <a:lnTo>
                    <a:pt x="636091" y="0"/>
                  </a:lnTo>
                  <a:lnTo>
                    <a:pt x="724198" y="0"/>
                  </a:lnTo>
                  <a:lnTo>
                    <a:pt x="724198" y="229195"/>
                  </a:lnTo>
                  <a:cubicBezTo>
                    <a:pt x="724198" y="281583"/>
                    <a:pt x="721816" y="318591"/>
                    <a:pt x="717054" y="340221"/>
                  </a:cubicBezTo>
                  <a:cubicBezTo>
                    <a:pt x="712291" y="361851"/>
                    <a:pt x="703511" y="380107"/>
                    <a:pt x="690711" y="394990"/>
                  </a:cubicBezTo>
                  <a:cubicBezTo>
                    <a:pt x="677912" y="409873"/>
                    <a:pt x="660797" y="421729"/>
                    <a:pt x="639366" y="430560"/>
                  </a:cubicBezTo>
                  <a:cubicBezTo>
                    <a:pt x="617934" y="439390"/>
                    <a:pt x="589955" y="443806"/>
                    <a:pt x="555427" y="443806"/>
                  </a:cubicBezTo>
                  <a:cubicBezTo>
                    <a:pt x="513755" y="443806"/>
                    <a:pt x="482154" y="438993"/>
                    <a:pt x="460623" y="429369"/>
                  </a:cubicBezTo>
                  <a:cubicBezTo>
                    <a:pt x="439093" y="419745"/>
                    <a:pt x="422077" y="407243"/>
                    <a:pt x="409575" y="391865"/>
                  </a:cubicBezTo>
                  <a:cubicBezTo>
                    <a:pt x="397073" y="376486"/>
                    <a:pt x="388838" y="360363"/>
                    <a:pt x="384870" y="343495"/>
                  </a:cubicBezTo>
                  <a:cubicBezTo>
                    <a:pt x="379115" y="318492"/>
                    <a:pt x="376238" y="281583"/>
                    <a:pt x="376238" y="232767"/>
                  </a:cubicBezTo>
                  <a:close/>
                  <a:moveTo>
                    <a:pt x="191393" y="0"/>
                  </a:moveTo>
                  <a:lnTo>
                    <a:pt x="279202" y="0"/>
                  </a:lnTo>
                  <a:lnTo>
                    <a:pt x="279202" y="276225"/>
                  </a:lnTo>
                  <a:cubicBezTo>
                    <a:pt x="279202" y="312341"/>
                    <a:pt x="276027" y="340122"/>
                    <a:pt x="269677" y="359569"/>
                  </a:cubicBezTo>
                  <a:cubicBezTo>
                    <a:pt x="261144" y="384969"/>
                    <a:pt x="245666" y="405358"/>
                    <a:pt x="223242" y="420737"/>
                  </a:cubicBezTo>
                  <a:cubicBezTo>
                    <a:pt x="200819" y="436116"/>
                    <a:pt x="171252" y="443806"/>
                    <a:pt x="134541" y="443806"/>
                  </a:cubicBezTo>
                  <a:cubicBezTo>
                    <a:pt x="91480" y="443806"/>
                    <a:pt x="58341" y="431751"/>
                    <a:pt x="35123" y="407640"/>
                  </a:cubicBezTo>
                  <a:cubicBezTo>
                    <a:pt x="11906" y="383530"/>
                    <a:pt x="198" y="348159"/>
                    <a:pt x="0" y="301526"/>
                  </a:cubicBezTo>
                  <a:lnTo>
                    <a:pt x="83046" y="292001"/>
                  </a:lnTo>
                  <a:cubicBezTo>
                    <a:pt x="84038" y="317004"/>
                    <a:pt x="87709" y="334665"/>
                    <a:pt x="94059" y="344984"/>
                  </a:cubicBezTo>
                  <a:cubicBezTo>
                    <a:pt x="103584" y="360660"/>
                    <a:pt x="118070" y="368499"/>
                    <a:pt x="137517" y="368499"/>
                  </a:cubicBezTo>
                  <a:cubicBezTo>
                    <a:pt x="157163" y="368499"/>
                    <a:pt x="171053" y="362893"/>
                    <a:pt x="179189" y="351681"/>
                  </a:cubicBezTo>
                  <a:cubicBezTo>
                    <a:pt x="187325" y="340469"/>
                    <a:pt x="191393" y="317202"/>
                    <a:pt x="191393" y="281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05" name="그룹 204">
              <a:extLst>
                <a:ext uri="{FF2B5EF4-FFF2-40B4-BE49-F238E27FC236}">
                  <a16:creationId xmlns:a16="http://schemas.microsoft.com/office/drawing/2014/main" id="{915BAB45-1468-423C-A8BA-3B3682F22587}"/>
                </a:ext>
              </a:extLst>
            </p:cNvPr>
            <p:cNvGrpSpPr/>
            <p:nvPr/>
          </p:nvGrpSpPr>
          <p:grpSpPr>
            <a:xfrm>
              <a:off x="1786668" y="3409632"/>
              <a:ext cx="2375357" cy="187110"/>
              <a:chOff x="1452620" y="5752535"/>
              <a:chExt cx="5751257" cy="453033"/>
            </a:xfrm>
            <a:solidFill>
              <a:schemeClr val="accent1"/>
            </a:solidFill>
          </p:grpSpPr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8497A057-C9EE-4350-AF5B-246E9E2D3C30}"/>
                  </a:ext>
                </a:extLst>
              </p:cNvPr>
              <p:cNvSpPr/>
              <p:nvPr/>
            </p:nvSpPr>
            <p:spPr>
              <a:xfrm>
                <a:off x="1452620" y="5752535"/>
                <a:ext cx="4340126" cy="453033"/>
              </a:xfrm>
              <a:custGeom>
                <a:avLst/>
                <a:gdLst/>
                <a:ahLst/>
                <a:cxnLst/>
                <a:rect l="l" t="t" r="r" b="b"/>
                <a:pathLst>
                  <a:path w="4340126" h="453033">
                    <a:moveTo>
                      <a:pt x="2590204" y="77689"/>
                    </a:moveTo>
                    <a:lnTo>
                      <a:pt x="2590204" y="375047"/>
                    </a:lnTo>
                    <a:lnTo>
                      <a:pt x="2643783" y="375047"/>
                    </a:lnTo>
                    <a:cubicBezTo>
                      <a:pt x="2690812" y="375047"/>
                      <a:pt x="2727622" y="361405"/>
                      <a:pt x="2754213" y="334120"/>
                    </a:cubicBezTo>
                    <a:cubicBezTo>
                      <a:pt x="2780804" y="306834"/>
                      <a:pt x="2794099" y="269479"/>
                      <a:pt x="2794099" y="222052"/>
                    </a:cubicBezTo>
                    <a:cubicBezTo>
                      <a:pt x="2794099" y="175419"/>
                      <a:pt x="2780804" y="139700"/>
                      <a:pt x="2754213" y="114896"/>
                    </a:cubicBezTo>
                    <a:cubicBezTo>
                      <a:pt x="2727622" y="90091"/>
                      <a:pt x="2691011" y="77689"/>
                      <a:pt x="2644378" y="77689"/>
                    </a:cubicBezTo>
                    <a:close/>
                    <a:moveTo>
                      <a:pt x="723305" y="77689"/>
                    </a:moveTo>
                    <a:lnTo>
                      <a:pt x="723305" y="375047"/>
                    </a:lnTo>
                    <a:lnTo>
                      <a:pt x="776883" y="375047"/>
                    </a:lnTo>
                    <a:cubicBezTo>
                      <a:pt x="823912" y="375047"/>
                      <a:pt x="860723" y="361405"/>
                      <a:pt x="887313" y="334120"/>
                    </a:cubicBezTo>
                    <a:cubicBezTo>
                      <a:pt x="913904" y="306834"/>
                      <a:pt x="927199" y="269479"/>
                      <a:pt x="927199" y="222052"/>
                    </a:cubicBezTo>
                    <a:cubicBezTo>
                      <a:pt x="927199" y="175419"/>
                      <a:pt x="913904" y="139700"/>
                      <a:pt x="887313" y="114896"/>
                    </a:cubicBezTo>
                    <a:cubicBezTo>
                      <a:pt x="860723" y="90091"/>
                      <a:pt x="824111" y="77689"/>
                      <a:pt x="777478" y="77689"/>
                    </a:cubicBezTo>
                    <a:close/>
                    <a:moveTo>
                      <a:pt x="1466255" y="74712"/>
                    </a:moveTo>
                    <a:lnTo>
                      <a:pt x="1466255" y="223540"/>
                    </a:lnTo>
                    <a:lnTo>
                      <a:pt x="1509415" y="223540"/>
                    </a:lnTo>
                    <a:cubicBezTo>
                      <a:pt x="1567954" y="223540"/>
                      <a:pt x="1597223" y="198239"/>
                      <a:pt x="1597223" y="147638"/>
                    </a:cubicBezTo>
                    <a:cubicBezTo>
                      <a:pt x="1597223" y="99021"/>
                      <a:pt x="1568549" y="74712"/>
                      <a:pt x="1511201" y="74712"/>
                    </a:cubicBezTo>
                    <a:close/>
                    <a:moveTo>
                      <a:pt x="4086522" y="7144"/>
                    </a:moveTo>
                    <a:lnTo>
                      <a:pt x="4330303" y="7144"/>
                    </a:lnTo>
                    <a:lnTo>
                      <a:pt x="4330303" y="77689"/>
                    </a:lnTo>
                    <a:lnTo>
                      <a:pt x="4171355" y="77689"/>
                    </a:lnTo>
                    <a:lnTo>
                      <a:pt x="4171355" y="189310"/>
                    </a:lnTo>
                    <a:lnTo>
                      <a:pt x="4318992" y="189310"/>
                    </a:lnTo>
                    <a:lnTo>
                      <a:pt x="4318992" y="259557"/>
                    </a:lnTo>
                    <a:lnTo>
                      <a:pt x="4171355" y="259557"/>
                    </a:lnTo>
                    <a:lnTo>
                      <a:pt x="4171355" y="375047"/>
                    </a:lnTo>
                    <a:lnTo>
                      <a:pt x="4340126" y="375047"/>
                    </a:lnTo>
                    <a:lnTo>
                      <a:pt x="4340126" y="445294"/>
                    </a:lnTo>
                    <a:lnTo>
                      <a:pt x="4086522" y="445294"/>
                    </a:lnTo>
                    <a:close/>
                    <a:moveTo>
                      <a:pt x="3248322" y="7144"/>
                    </a:moveTo>
                    <a:lnTo>
                      <a:pt x="3342977" y="7144"/>
                    </a:lnTo>
                    <a:lnTo>
                      <a:pt x="3529905" y="296168"/>
                    </a:lnTo>
                    <a:cubicBezTo>
                      <a:pt x="3539430" y="310853"/>
                      <a:pt x="3546375" y="322164"/>
                      <a:pt x="3550741" y="330101"/>
                    </a:cubicBezTo>
                    <a:lnTo>
                      <a:pt x="3551932" y="330101"/>
                    </a:lnTo>
                    <a:cubicBezTo>
                      <a:pt x="3550344" y="322362"/>
                      <a:pt x="3549550" y="301923"/>
                      <a:pt x="3549550" y="268784"/>
                    </a:cubicBezTo>
                    <a:lnTo>
                      <a:pt x="3549550" y="7144"/>
                    </a:lnTo>
                    <a:lnTo>
                      <a:pt x="3630215" y="7144"/>
                    </a:lnTo>
                    <a:lnTo>
                      <a:pt x="3630215" y="445294"/>
                    </a:lnTo>
                    <a:lnTo>
                      <a:pt x="3541514" y="445294"/>
                    </a:lnTo>
                    <a:lnTo>
                      <a:pt x="3347740" y="148531"/>
                    </a:lnTo>
                    <a:cubicBezTo>
                      <a:pt x="3339802" y="136426"/>
                      <a:pt x="3333254" y="125115"/>
                      <a:pt x="3328094" y="114598"/>
                    </a:cubicBezTo>
                    <a:lnTo>
                      <a:pt x="3326904" y="114598"/>
                    </a:lnTo>
                    <a:cubicBezTo>
                      <a:pt x="3328491" y="128489"/>
                      <a:pt x="3329285" y="151111"/>
                      <a:pt x="3329285" y="182464"/>
                    </a:cubicBezTo>
                    <a:lnTo>
                      <a:pt x="3329285" y="445294"/>
                    </a:lnTo>
                    <a:lnTo>
                      <a:pt x="3248322" y="445294"/>
                    </a:lnTo>
                    <a:close/>
                    <a:moveTo>
                      <a:pt x="2943522" y="7144"/>
                    </a:moveTo>
                    <a:lnTo>
                      <a:pt x="3187303" y="7144"/>
                    </a:lnTo>
                    <a:lnTo>
                      <a:pt x="3187303" y="77689"/>
                    </a:lnTo>
                    <a:lnTo>
                      <a:pt x="3028354" y="77689"/>
                    </a:lnTo>
                    <a:lnTo>
                      <a:pt x="3028354" y="189310"/>
                    </a:lnTo>
                    <a:lnTo>
                      <a:pt x="3175992" y="189310"/>
                    </a:lnTo>
                    <a:lnTo>
                      <a:pt x="3175992" y="259557"/>
                    </a:lnTo>
                    <a:lnTo>
                      <a:pt x="3028354" y="259557"/>
                    </a:lnTo>
                    <a:lnTo>
                      <a:pt x="3028354" y="375047"/>
                    </a:lnTo>
                    <a:lnTo>
                      <a:pt x="3197125" y="375047"/>
                    </a:lnTo>
                    <a:lnTo>
                      <a:pt x="3197125" y="445294"/>
                    </a:lnTo>
                    <a:lnTo>
                      <a:pt x="2943522" y="445294"/>
                    </a:lnTo>
                    <a:close/>
                    <a:moveTo>
                      <a:pt x="2505372" y="7144"/>
                    </a:moveTo>
                    <a:lnTo>
                      <a:pt x="2650629" y="7144"/>
                    </a:lnTo>
                    <a:cubicBezTo>
                      <a:pt x="2805807" y="7144"/>
                      <a:pt x="2883396" y="78383"/>
                      <a:pt x="2883396" y="220861"/>
                    </a:cubicBezTo>
                    <a:cubicBezTo>
                      <a:pt x="2883396" y="288727"/>
                      <a:pt x="2861518" y="343099"/>
                      <a:pt x="2817763" y="383977"/>
                    </a:cubicBezTo>
                    <a:cubicBezTo>
                      <a:pt x="2774007" y="424855"/>
                      <a:pt x="2717700" y="445294"/>
                      <a:pt x="2648843" y="445294"/>
                    </a:cubicBezTo>
                    <a:lnTo>
                      <a:pt x="2505372" y="445294"/>
                    </a:lnTo>
                    <a:close/>
                    <a:moveTo>
                      <a:pt x="2038648" y="7144"/>
                    </a:moveTo>
                    <a:lnTo>
                      <a:pt x="2133302" y="7144"/>
                    </a:lnTo>
                    <a:lnTo>
                      <a:pt x="2320230" y="296168"/>
                    </a:lnTo>
                    <a:cubicBezTo>
                      <a:pt x="2329755" y="310853"/>
                      <a:pt x="2336701" y="322164"/>
                      <a:pt x="2341066" y="330101"/>
                    </a:cubicBezTo>
                    <a:lnTo>
                      <a:pt x="2342257" y="330101"/>
                    </a:lnTo>
                    <a:cubicBezTo>
                      <a:pt x="2340669" y="322362"/>
                      <a:pt x="2339875" y="301923"/>
                      <a:pt x="2339875" y="268784"/>
                    </a:cubicBezTo>
                    <a:lnTo>
                      <a:pt x="2339875" y="7144"/>
                    </a:lnTo>
                    <a:lnTo>
                      <a:pt x="2420540" y="7144"/>
                    </a:lnTo>
                    <a:lnTo>
                      <a:pt x="2420540" y="445294"/>
                    </a:lnTo>
                    <a:lnTo>
                      <a:pt x="2331839" y="445294"/>
                    </a:lnTo>
                    <a:lnTo>
                      <a:pt x="2138065" y="148531"/>
                    </a:lnTo>
                    <a:cubicBezTo>
                      <a:pt x="2130127" y="136426"/>
                      <a:pt x="2123579" y="125115"/>
                      <a:pt x="2118419" y="114598"/>
                    </a:cubicBezTo>
                    <a:lnTo>
                      <a:pt x="2117229" y="114598"/>
                    </a:lnTo>
                    <a:cubicBezTo>
                      <a:pt x="2118816" y="128489"/>
                      <a:pt x="2119610" y="151111"/>
                      <a:pt x="2119610" y="182464"/>
                    </a:cubicBezTo>
                    <a:lnTo>
                      <a:pt x="2119610" y="445294"/>
                    </a:lnTo>
                    <a:lnTo>
                      <a:pt x="2038648" y="445294"/>
                    </a:lnTo>
                    <a:close/>
                    <a:moveTo>
                      <a:pt x="1733847" y="7144"/>
                    </a:moveTo>
                    <a:lnTo>
                      <a:pt x="1977628" y="7144"/>
                    </a:lnTo>
                    <a:lnTo>
                      <a:pt x="1977628" y="77689"/>
                    </a:lnTo>
                    <a:lnTo>
                      <a:pt x="1818680" y="77689"/>
                    </a:lnTo>
                    <a:lnTo>
                      <a:pt x="1818680" y="189310"/>
                    </a:lnTo>
                    <a:lnTo>
                      <a:pt x="1966317" y="189310"/>
                    </a:lnTo>
                    <a:lnTo>
                      <a:pt x="1966317" y="259557"/>
                    </a:lnTo>
                    <a:lnTo>
                      <a:pt x="1818680" y="259557"/>
                    </a:lnTo>
                    <a:lnTo>
                      <a:pt x="1818680" y="375047"/>
                    </a:lnTo>
                    <a:lnTo>
                      <a:pt x="1987451" y="375047"/>
                    </a:lnTo>
                    <a:lnTo>
                      <a:pt x="1987451" y="445294"/>
                    </a:lnTo>
                    <a:lnTo>
                      <a:pt x="1733847" y="445294"/>
                    </a:lnTo>
                    <a:close/>
                    <a:moveTo>
                      <a:pt x="1381422" y="7144"/>
                    </a:moveTo>
                    <a:lnTo>
                      <a:pt x="1526083" y="7144"/>
                    </a:lnTo>
                    <a:cubicBezTo>
                      <a:pt x="1632843" y="7144"/>
                      <a:pt x="1686223" y="52884"/>
                      <a:pt x="1686223" y="144364"/>
                    </a:cubicBezTo>
                    <a:cubicBezTo>
                      <a:pt x="1686223" y="188615"/>
                      <a:pt x="1670100" y="224235"/>
                      <a:pt x="1637854" y="251222"/>
                    </a:cubicBezTo>
                    <a:cubicBezTo>
                      <a:pt x="1605607" y="278210"/>
                      <a:pt x="1565077" y="291108"/>
                      <a:pt x="1516261" y="289918"/>
                    </a:cubicBezTo>
                    <a:lnTo>
                      <a:pt x="1466255" y="289918"/>
                    </a:lnTo>
                    <a:lnTo>
                      <a:pt x="1466255" y="445294"/>
                    </a:lnTo>
                    <a:lnTo>
                      <a:pt x="1381422" y="445294"/>
                    </a:lnTo>
                    <a:close/>
                    <a:moveTo>
                      <a:pt x="1076623" y="7144"/>
                    </a:moveTo>
                    <a:lnTo>
                      <a:pt x="1320403" y="7144"/>
                    </a:lnTo>
                    <a:lnTo>
                      <a:pt x="1320403" y="77689"/>
                    </a:lnTo>
                    <a:lnTo>
                      <a:pt x="1161455" y="77689"/>
                    </a:lnTo>
                    <a:lnTo>
                      <a:pt x="1161455" y="189310"/>
                    </a:lnTo>
                    <a:lnTo>
                      <a:pt x="1309092" y="189310"/>
                    </a:lnTo>
                    <a:lnTo>
                      <a:pt x="1309092" y="259557"/>
                    </a:lnTo>
                    <a:lnTo>
                      <a:pt x="1161455" y="259557"/>
                    </a:lnTo>
                    <a:lnTo>
                      <a:pt x="1161455" y="375047"/>
                    </a:lnTo>
                    <a:lnTo>
                      <a:pt x="1330226" y="375047"/>
                    </a:lnTo>
                    <a:lnTo>
                      <a:pt x="1330226" y="445294"/>
                    </a:lnTo>
                    <a:lnTo>
                      <a:pt x="1076623" y="445294"/>
                    </a:lnTo>
                    <a:close/>
                    <a:moveTo>
                      <a:pt x="638472" y="7144"/>
                    </a:moveTo>
                    <a:lnTo>
                      <a:pt x="783729" y="7144"/>
                    </a:lnTo>
                    <a:cubicBezTo>
                      <a:pt x="938907" y="7144"/>
                      <a:pt x="1016496" y="78383"/>
                      <a:pt x="1016496" y="220861"/>
                    </a:cubicBezTo>
                    <a:cubicBezTo>
                      <a:pt x="1016496" y="288727"/>
                      <a:pt x="994618" y="343099"/>
                      <a:pt x="950863" y="383977"/>
                    </a:cubicBezTo>
                    <a:cubicBezTo>
                      <a:pt x="907107" y="424855"/>
                      <a:pt x="850801" y="445294"/>
                      <a:pt x="781943" y="445294"/>
                    </a:cubicBezTo>
                    <a:lnTo>
                      <a:pt x="638472" y="445294"/>
                    </a:lnTo>
                    <a:close/>
                    <a:moveTo>
                      <a:pt x="171747" y="7144"/>
                    </a:moveTo>
                    <a:lnTo>
                      <a:pt x="266402" y="7144"/>
                    </a:lnTo>
                    <a:lnTo>
                      <a:pt x="453330" y="296168"/>
                    </a:lnTo>
                    <a:cubicBezTo>
                      <a:pt x="462855" y="310853"/>
                      <a:pt x="469801" y="322164"/>
                      <a:pt x="474166" y="330101"/>
                    </a:cubicBezTo>
                    <a:lnTo>
                      <a:pt x="475357" y="330101"/>
                    </a:lnTo>
                    <a:cubicBezTo>
                      <a:pt x="473769" y="322362"/>
                      <a:pt x="472976" y="301923"/>
                      <a:pt x="472976" y="268784"/>
                    </a:cubicBezTo>
                    <a:lnTo>
                      <a:pt x="472976" y="7144"/>
                    </a:lnTo>
                    <a:lnTo>
                      <a:pt x="553641" y="7144"/>
                    </a:lnTo>
                    <a:lnTo>
                      <a:pt x="553641" y="445294"/>
                    </a:lnTo>
                    <a:lnTo>
                      <a:pt x="464939" y="445294"/>
                    </a:lnTo>
                    <a:lnTo>
                      <a:pt x="271165" y="148531"/>
                    </a:lnTo>
                    <a:cubicBezTo>
                      <a:pt x="263227" y="136426"/>
                      <a:pt x="256679" y="125115"/>
                      <a:pt x="251519" y="114598"/>
                    </a:cubicBezTo>
                    <a:lnTo>
                      <a:pt x="250329" y="114598"/>
                    </a:lnTo>
                    <a:cubicBezTo>
                      <a:pt x="251916" y="128489"/>
                      <a:pt x="252710" y="151111"/>
                      <a:pt x="252710" y="182464"/>
                    </a:cubicBezTo>
                    <a:lnTo>
                      <a:pt x="252710" y="445294"/>
                    </a:lnTo>
                    <a:lnTo>
                      <a:pt x="171747" y="445294"/>
                    </a:lnTo>
                    <a:close/>
                    <a:moveTo>
                      <a:pt x="0" y="7144"/>
                    </a:moveTo>
                    <a:lnTo>
                      <a:pt x="84832" y="7144"/>
                    </a:lnTo>
                    <a:lnTo>
                      <a:pt x="84832" y="445294"/>
                    </a:lnTo>
                    <a:lnTo>
                      <a:pt x="0" y="445294"/>
                    </a:lnTo>
                    <a:close/>
                    <a:moveTo>
                      <a:pt x="3917751" y="0"/>
                    </a:moveTo>
                    <a:cubicBezTo>
                      <a:pt x="3960217" y="0"/>
                      <a:pt x="3995737" y="5656"/>
                      <a:pt x="4024312" y="16967"/>
                    </a:cubicBezTo>
                    <a:lnTo>
                      <a:pt x="4024312" y="99715"/>
                    </a:lnTo>
                    <a:cubicBezTo>
                      <a:pt x="3994547" y="82451"/>
                      <a:pt x="3960812" y="73819"/>
                      <a:pt x="3923109" y="73819"/>
                    </a:cubicBezTo>
                    <a:cubicBezTo>
                      <a:pt x="3878857" y="73819"/>
                      <a:pt x="3843387" y="88206"/>
                      <a:pt x="3816697" y="116979"/>
                    </a:cubicBezTo>
                    <a:cubicBezTo>
                      <a:pt x="3790007" y="145753"/>
                      <a:pt x="3776662" y="183257"/>
                      <a:pt x="3776662" y="229493"/>
                    </a:cubicBezTo>
                    <a:cubicBezTo>
                      <a:pt x="3776662" y="274936"/>
                      <a:pt x="3789362" y="311250"/>
                      <a:pt x="3814762" y="338436"/>
                    </a:cubicBezTo>
                    <a:cubicBezTo>
                      <a:pt x="3840162" y="365622"/>
                      <a:pt x="3873996" y="379214"/>
                      <a:pt x="3916263" y="379214"/>
                    </a:cubicBezTo>
                    <a:cubicBezTo>
                      <a:pt x="3956149" y="379214"/>
                      <a:pt x="3992165" y="369689"/>
                      <a:pt x="4024312" y="350639"/>
                    </a:cubicBezTo>
                    <a:lnTo>
                      <a:pt x="4024312" y="428923"/>
                    </a:lnTo>
                    <a:cubicBezTo>
                      <a:pt x="3992562" y="444997"/>
                      <a:pt x="3951287" y="453033"/>
                      <a:pt x="3900487" y="453033"/>
                    </a:cubicBezTo>
                    <a:cubicBezTo>
                      <a:pt x="3835598" y="453033"/>
                      <a:pt x="3783856" y="433239"/>
                      <a:pt x="3745259" y="393651"/>
                    </a:cubicBezTo>
                    <a:cubicBezTo>
                      <a:pt x="3706663" y="354063"/>
                      <a:pt x="3687365" y="301328"/>
                      <a:pt x="3687365" y="235446"/>
                    </a:cubicBezTo>
                    <a:cubicBezTo>
                      <a:pt x="3687365" y="166390"/>
                      <a:pt x="3708896" y="109885"/>
                      <a:pt x="3751957" y="65931"/>
                    </a:cubicBezTo>
                    <a:cubicBezTo>
                      <a:pt x="3795018" y="21977"/>
                      <a:pt x="3850282" y="0"/>
                      <a:pt x="39177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26A95C36-17DA-4548-93B7-3C9DEC040AB4}"/>
                  </a:ext>
                </a:extLst>
              </p:cNvPr>
              <p:cNvSpPr/>
              <p:nvPr/>
            </p:nvSpPr>
            <p:spPr>
              <a:xfrm>
                <a:off x="6096000" y="5767418"/>
                <a:ext cx="1107877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107877" h="438150">
                    <a:moveTo>
                      <a:pt x="588466" y="71140"/>
                    </a:moveTo>
                    <a:cubicBezTo>
                      <a:pt x="586879" y="84435"/>
                      <a:pt x="584398" y="96342"/>
                      <a:pt x="581025" y="106859"/>
                    </a:cubicBezTo>
                    <a:lnTo>
                      <a:pt x="527149" y="266105"/>
                    </a:lnTo>
                    <a:lnTo>
                      <a:pt x="650974" y="266105"/>
                    </a:lnTo>
                    <a:lnTo>
                      <a:pt x="597396" y="107454"/>
                    </a:lnTo>
                    <a:cubicBezTo>
                      <a:pt x="595213" y="101104"/>
                      <a:pt x="592931" y="88999"/>
                      <a:pt x="590550" y="71140"/>
                    </a:cubicBezTo>
                    <a:close/>
                    <a:moveTo>
                      <a:pt x="84832" y="70545"/>
                    </a:moveTo>
                    <a:lnTo>
                      <a:pt x="84832" y="367903"/>
                    </a:lnTo>
                    <a:lnTo>
                      <a:pt x="138410" y="367903"/>
                    </a:lnTo>
                    <a:cubicBezTo>
                      <a:pt x="185440" y="367903"/>
                      <a:pt x="222250" y="354261"/>
                      <a:pt x="248841" y="326976"/>
                    </a:cubicBezTo>
                    <a:cubicBezTo>
                      <a:pt x="275431" y="299690"/>
                      <a:pt x="288727" y="262335"/>
                      <a:pt x="288727" y="214908"/>
                    </a:cubicBezTo>
                    <a:cubicBezTo>
                      <a:pt x="288727" y="168275"/>
                      <a:pt x="275431" y="132556"/>
                      <a:pt x="248841" y="107752"/>
                    </a:cubicBezTo>
                    <a:cubicBezTo>
                      <a:pt x="222250" y="82947"/>
                      <a:pt x="185638" y="70545"/>
                      <a:pt x="139005" y="70545"/>
                    </a:cubicBezTo>
                    <a:close/>
                    <a:moveTo>
                      <a:pt x="740271" y="0"/>
                    </a:moveTo>
                    <a:lnTo>
                      <a:pt x="837307" y="0"/>
                    </a:lnTo>
                    <a:lnTo>
                      <a:pt x="915591" y="173831"/>
                    </a:lnTo>
                    <a:cubicBezTo>
                      <a:pt x="916781" y="176610"/>
                      <a:pt x="920155" y="187623"/>
                      <a:pt x="925711" y="206871"/>
                    </a:cubicBezTo>
                    <a:lnTo>
                      <a:pt x="926902" y="206871"/>
                    </a:lnTo>
                    <a:cubicBezTo>
                      <a:pt x="929283" y="194568"/>
                      <a:pt x="932557" y="183753"/>
                      <a:pt x="936724" y="174427"/>
                    </a:cubicBezTo>
                    <a:lnTo>
                      <a:pt x="1017687" y="0"/>
                    </a:lnTo>
                    <a:lnTo>
                      <a:pt x="1107877" y="0"/>
                    </a:lnTo>
                    <a:lnTo>
                      <a:pt x="964406" y="280690"/>
                    </a:lnTo>
                    <a:lnTo>
                      <a:pt x="964406" y="438150"/>
                    </a:lnTo>
                    <a:lnTo>
                      <a:pt x="879574" y="438150"/>
                    </a:lnTo>
                    <a:lnTo>
                      <a:pt x="879574" y="282476"/>
                    </a:lnTo>
                    <a:close/>
                    <a:moveTo>
                      <a:pt x="542627" y="0"/>
                    </a:moveTo>
                    <a:lnTo>
                      <a:pt x="640556" y="0"/>
                    </a:lnTo>
                    <a:lnTo>
                      <a:pt x="800100" y="438150"/>
                    </a:lnTo>
                    <a:lnTo>
                      <a:pt x="707529" y="438150"/>
                    </a:lnTo>
                    <a:lnTo>
                      <a:pt x="672108" y="333375"/>
                    </a:lnTo>
                    <a:lnTo>
                      <a:pt x="507504" y="333375"/>
                    </a:lnTo>
                    <a:lnTo>
                      <a:pt x="472976" y="438150"/>
                    </a:lnTo>
                    <a:lnTo>
                      <a:pt x="380405" y="438150"/>
                    </a:lnTo>
                    <a:close/>
                    <a:moveTo>
                      <a:pt x="0" y="0"/>
                    </a:moveTo>
                    <a:lnTo>
                      <a:pt x="145256" y="0"/>
                    </a:lnTo>
                    <a:cubicBezTo>
                      <a:pt x="300434" y="0"/>
                      <a:pt x="378023" y="71239"/>
                      <a:pt x="378023" y="213717"/>
                    </a:cubicBezTo>
                    <a:cubicBezTo>
                      <a:pt x="378023" y="281583"/>
                      <a:pt x="356146" y="335955"/>
                      <a:pt x="312390" y="376833"/>
                    </a:cubicBezTo>
                    <a:cubicBezTo>
                      <a:pt x="268635" y="417711"/>
                      <a:pt x="212328" y="438150"/>
                      <a:pt x="143470" y="438150"/>
                    </a:cubicBezTo>
                    <a:lnTo>
                      <a:pt x="0" y="43815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</p:grpSp>
      </p:grpSp>
      <p:grpSp>
        <p:nvGrpSpPr>
          <p:cNvPr id="268" name="Graphic 1">
            <a:extLst>
              <a:ext uri="{FF2B5EF4-FFF2-40B4-BE49-F238E27FC236}">
                <a16:creationId xmlns:a16="http://schemas.microsoft.com/office/drawing/2014/main" id="{43F1F386-EB5C-4FBF-BA74-C076A1846761}"/>
              </a:ext>
            </a:extLst>
          </p:cNvPr>
          <p:cNvGrpSpPr/>
          <p:nvPr/>
        </p:nvGrpSpPr>
        <p:grpSpPr>
          <a:xfrm>
            <a:off x="4645730" y="1270462"/>
            <a:ext cx="2772433" cy="2904962"/>
            <a:chOff x="3948132" y="1290398"/>
            <a:chExt cx="4304895" cy="4254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BFA8B597-0577-4C90-8ED8-C0B3EA8CE23B}"/>
                </a:ext>
              </a:extLst>
            </p:cNvPr>
            <p:cNvGrpSpPr/>
            <p:nvPr/>
          </p:nvGrpSpPr>
          <p:grpSpPr>
            <a:xfrm>
              <a:off x="3955800" y="1290398"/>
              <a:ext cx="4297227" cy="4245282"/>
              <a:chOff x="3955800" y="1290398"/>
              <a:chExt cx="4297227" cy="4245282"/>
            </a:xfrm>
            <a:solidFill>
              <a:srgbClr val="FAFBFC"/>
            </a:solidFill>
          </p:grpSpPr>
          <p:sp>
            <p:nvSpPr>
              <p:cNvPr id="281" name="Freeform: Shape 4">
                <a:extLst>
                  <a:ext uri="{FF2B5EF4-FFF2-40B4-BE49-F238E27FC236}">
                    <a16:creationId xmlns:a16="http://schemas.microsoft.com/office/drawing/2014/main" id="{D3E31EDB-90D3-4B96-A3D5-F6A57EBDB36D}"/>
                  </a:ext>
                </a:extLst>
              </p:cNvPr>
              <p:cNvSpPr/>
              <p:nvPr/>
            </p:nvSpPr>
            <p:spPr>
              <a:xfrm>
                <a:off x="5417343" y="4089273"/>
                <a:ext cx="10953" cy="19907"/>
              </a:xfrm>
              <a:custGeom>
                <a:avLst/>
                <a:gdLst>
                  <a:gd name="connsiteX0" fmla="*/ 10954 w 10953"/>
                  <a:gd name="connsiteY0" fmla="*/ 19907 h 19907"/>
                  <a:gd name="connsiteX1" fmla="*/ 0 w 10953"/>
                  <a:gd name="connsiteY1" fmla="*/ 0 h 19907"/>
                  <a:gd name="connsiteX2" fmla="*/ 10954 w 10953"/>
                  <a:gd name="connsiteY2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" h="19907">
                    <a:moveTo>
                      <a:pt x="10954" y="19907"/>
                    </a:moveTo>
                    <a:cubicBezTo>
                      <a:pt x="7144" y="11525"/>
                      <a:pt x="3429" y="5239"/>
                      <a:pt x="0" y="0"/>
                    </a:cubicBezTo>
                    <a:cubicBezTo>
                      <a:pt x="3238" y="6763"/>
                      <a:pt x="6763" y="13525"/>
                      <a:pt x="10954" y="19907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5">
                <a:extLst>
                  <a:ext uri="{FF2B5EF4-FFF2-40B4-BE49-F238E27FC236}">
                    <a16:creationId xmlns:a16="http://schemas.microsoft.com/office/drawing/2014/main" id="{04763B5A-DD47-460A-9563-6263F1F34CA6}"/>
                  </a:ext>
                </a:extLst>
              </p:cNvPr>
              <p:cNvSpPr/>
              <p:nvPr/>
            </p:nvSpPr>
            <p:spPr>
              <a:xfrm>
                <a:off x="3955800" y="1290398"/>
                <a:ext cx="4297227" cy="4245282"/>
              </a:xfrm>
              <a:custGeom>
                <a:avLst/>
                <a:gdLst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80291 w 4297227"/>
                  <a:gd name="connsiteY24" fmla="*/ 2804262 h 4245282"/>
                  <a:gd name="connsiteX25" fmla="*/ 1496769 w 4297227"/>
                  <a:gd name="connsiteY25" fmla="*/ 2956662 h 4245282"/>
                  <a:gd name="connsiteX26" fmla="*/ 1435904 w 4297227"/>
                  <a:gd name="connsiteY26" fmla="*/ 3236221 h 4245282"/>
                  <a:gd name="connsiteX27" fmla="*/ 1336082 w 4297227"/>
                  <a:gd name="connsiteY27" fmla="*/ 3679419 h 4245282"/>
                  <a:gd name="connsiteX28" fmla="*/ 1323509 w 4297227"/>
                  <a:gd name="connsiteY28" fmla="*/ 3762572 h 4245282"/>
                  <a:gd name="connsiteX29" fmla="*/ 1260644 w 4297227"/>
                  <a:gd name="connsiteY29" fmla="*/ 4241584 h 4245282"/>
                  <a:gd name="connsiteX30" fmla="*/ 1317223 w 4297227"/>
                  <a:gd name="connsiteY30" fmla="*/ 4244537 h 4245282"/>
                  <a:gd name="connsiteX31" fmla="*/ 4258733 w 4297227"/>
                  <a:gd name="connsiteY31" fmla="*/ 4245204 h 4245282"/>
                  <a:gd name="connsiteX32" fmla="*/ 4297214 w 4297227"/>
                  <a:gd name="connsiteY32" fmla="*/ 4209961 h 4245282"/>
                  <a:gd name="connsiteX33" fmla="*/ 4288070 w 4297227"/>
                  <a:gd name="connsiteY33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96769 w 4297227"/>
                  <a:gd name="connsiteY24" fmla="*/ 2956662 h 4245282"/>
                  <a:gd name="connsiteX25" fmla="*/ 1435904 w 4297227"/>
                  <a:gd name="connsiteY25" fmla="*/ 3236221 h 4245282"/>
                  <a:gd name="connsiteX26" fmla="*/ 1336082 w 4297227"/>
                  <a:gd name="connsiteY26" fmla="*/ 3679419 h 4245282"/>
                  <a:gd name="connsiteX27" fmla="*/ 1323509 w 4297227"/>
                  <a:gd name="connsiteY27" fmla="*/ 3762572 h 4245282"/>
                  <a:gd name="connsiteX28" fmla="*/ 1260644 w 4297227"/>
                  <a:gd name="connsiteY28" fmla="*/ 4241584 h 4245282"/>
                  <a:gd name="connsiteX29" fmla="*/ 1317223 w 4297227"/>
                  <a:gd name="connsiteY29" fmla="*/ 4244537 h 4245282"/>
                  <a:gd name="connsiteX30" fmla="*/ 4258733 w 4297227"/>
                  <a:gd name="connsiteY30" fmla="*/ 4245204 h 4245282"/>
                  <a:gd name="connsiteX31" fmla="*/ 4297214 w 4297227"/>
                  <a:gd name="connsiteY31" fmla="*/ 4209961 h 4245282"/>
                  <a:gd name="connsiteX32" fmla="*/ 4288070 w 4297227"/>
                  <a:gd name="connsiteY32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97227" h="4245282">
                    <a:moveTo>
                      <a:pt x="4288070" y="856209"/>
                    </a:moveTo>
                    <a:cubicBezTo>
                      <a:pt x="4216252" y="784581"/>
                      <a:pt x="4135766" y="722954"/>
                      <a:pt x="4056136" y="660756"/>
                    </a:cubicBezTo>
                    <a:cubicBezTo>
                      <a:pt x="3597127" y="301663"/>
                      <a:pt x="3091159" y="54013"/>
                      <a:pt x="2500037" y="8007"/>
                    </a:cubicBezTo>
                    <a:cubicBezTo>
                      <a:pt x="2167710" y="-17901"/>
                      <a:pt x="1843479" y="18199"/>
                      <a:pt x="1528773" y="128880"/>
                    </a:cubicBezTo>
                    <a:cubicBezTo>
                      <a:pt x="1326462" y="200032"/>
                      <a:pt x="1141963" y="305188"/>
                      <a:pt x="969274" y="431489"/>
                    </a:cubicBezTo>
                    <a:cubicBezTo>
                      <a:pt x="965179" y="430251"/>
                      <a:pt x="960988" y="430156"/>
                      <a:pt x="956892" y="431584"/>
                    </a:cubicBezTo>
                    <a:cubicBezTo>
                      <a:pt x="938794" y="442538"/>
                      <a:pt x="821446" y="553885"/>
                      <a:pt x="793919" y="578936"/>
                    </a:cubicBezTo>
                    <a:cubicBezTo>
                      <a:pt x="698098" y="676567"/>
                      <a:pt x="627136" y="790010"/>
                      <a:pt x="582750" y="919264"/>
                    </a:cubicBezTo>
                    <a:cubicBezTo>
                      <a:pt x="573034" y="947649"/>
                      <a:pt x="555318" y="977462"/>
                      <a:pt x="574368" y="1009276"/>
                    </a:cubicBezTo>
                    <a:cubicBezTo>
                      <a:pt x="537125" y="1047757"/>
                      <a:pt x="554461" y="1092619"/>
                      <a:pt x="557985" y="1135863"/>
                    </a:cubicBezTo>
                    <a:cubicBezTo>
                      <a:pt x="557794" y="1135958"/>
                      <a:pt x="557699" y="1136053"/>
                      <a:pt x="557509" y="1136149"/>
                    </a:cubicBezTo>
                    <a:cubicBezTo>
                      <a:pt x="471593" y="1197966"/>
                      <a:pt x="394917" y="1269975"/>
                      <a:pt x="322432" y="1346651"/>
                    </a:cubicBezTo>
                    <a:cubicBezTo>
                      <a:pt x="172508" y="1504957"/>
                      <a:pt x="68876" y="1688408"/>
                      <a:pt x="26680" y="1903578"/>
                    </a:cubicBezTo>
                    <a:cubicBezTo>
                      <a:pt x="-14658" y="2114366"/>
                      <a:pt x="-6943" y="2325916"/>
                      <a:pt x="42778" y="2533180"/>
                    </a:cubicBezTo>
                    <a:cubicBezTo>
                      <a:pt x="82687" y="2699773"/>
                      <a:pt x="264043" y="3069914"/>
                      <a:pt x="432826" y="3214885"/>
                    </a:cubicBezTo>
                    <a:cubicBezTo>
                      <a:pt x="448352" y="3228315"/>
                      <a:pt x="449114" y="3220885"/>
                      <a:pt x="447304" y="3207360"/>
                    </a:cubicBezTo>
                    <a:cubicBezTo>
                      <a:pt x="446828" y="3203455"/>
                      <a:pt x="446066" y="3198978"/>
                      <a:pt x="445495" y="3194310"/>
                    </a:cubicBezTo>
                    <a:cubicBezTo>
                      <a:pt x="445209" y="3191548"/>
                      <a:pt x="444923" y="3188691"/>
                      <a:pt x="444542" y="3185738"/>
                    </a:cubicBezTo>
                    <a:cubicBezTo>
                      <a:pt x="433112" y="3091822"/>
                      <a:pt x="427111" y="2998000"/>
                      <a:pt x="430826" y="2903036"/>
                    </a:cubicBezTo>
                    <a:cubicBezTo>
                      <a:pt x="435398" y="2784545"/>
                      <a:pt x="487024" y="2696058"/>
                      <a:pt x="585131" y="2632526"/>
                    </a:cubicBezTo>
                    <a:cubicBezTo>
                      <a:pt x="632566" y="2601760"/>
                      <a:pt x="680667" y="2572042"/>
                      <a:pt x="732864" y="2549754"/>
                    </a:cubicBezTo>
                    <a:cubicBezTo>
                      <a:pt x="820113" y="2529370"/>
                      <a:pt x="906314" y="2503939"/>
                      <a:pt x="996230" y="2496033"/>
                    </a:cubicBezTo>
                    <a:cubicBezTo>
                      <a:pt x="1211495" y="2477078"/>
                      <a:pt x="1409329" y="2542515"/>
                      <a:pt x="1475909" y="2776354"/>
                    </a:cubicBezTo>
                    <a:cubicBezTo>
                      <a:pt x="1544949" y="2881893"/>
                      <a:pt x="1503436" y="2880018"/>
                      <a:pt x="1496769" y="2956662"/>
                    </a:cubicBezTo>
                    <a:cubicBezTo>
                      <a:pt x="1485910" y="3051722"/>
                      <a:pt x="1466194" y="3145066"/>
                      <a:pt x="1435904" y="3236221"/>
                    </a:cubicBezTo>
                    <a:cubicBezTo>
                      <a:pt x="1387898" y="3380524"/>
                      <a:pt x="1361800" y="3529972"/>
                      <a:pt x="1336082" y="3679419"/>
                    </a:cubicBezTo>
                    <a:cubicBezTo>
                      <a:pt x="1331891" y="3707137"/>
                      <a:pt x="1328081" y="3734950"/>
                      <a:pt x="1323509" y="3762572"/>
                    </a:cubicBezTo>
                    <a:cubicBezTo>
                      <a:pt x="1297125" y="3921544"/>
                      <a:pt x="1265216" y="4079755"/>
                      <a:pt x="1260644" y="4241584"/>
                    </a:cubicBezTo>
                    <a:cubicBezTo>
                      <a:pt x="1279504" y="4242632"/>
                      <a:pt x="1298363" y="4244537"/>
                      <a:pt x="1317223" y="4244537"/>
                    </a:cubicBezTo>
                    <a:lnTo>
                      <a:pt x="4258733" y="4245204"/>
                    </a:lnTo>
                    <a:cubicBezTo>
                      <a:pt x="4285689" y="4245966"/>
                      <a:pt x="4297691" y="4241680"/>
                      <a:pt x="4297214" y="4209961"/>
                    </a:cubicBezTo>
                    <a:cubicBezTo>
                      <a:pt x="4294833" y="4062895"/>
                      <a:pt x="4287689" y="1317028"/>
                      <a:pt x="4288070" y="85620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3" name="Freeform: Shape 6">
                <a:extLst>
                  <a:ext uri="{FF2B5EF4-FFF2-40B4-BE49-F238E27FC236}">
                    <a16:creationId xmlns:a16="http://schemas.microsoft.com/office/drawing/2014/main" id="{E1D09A25-3FD8-4BA7-A09B-A38E82C01A11}"/>
                  </a:ext>
                </a:extLst>
              </p:cNvPr>
              <p:cNvSpPr/>
              <p:nvPr/>
            </p:nvSpPr>
            <p:spPr>
              <a:xfrm>
                <a:off x="5428296" y="4109180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  <a:gd name="connsiteX2" fmla="*/ 0 w 952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0" name="Freeform: Shape 7">
              <a:extLst>
                <a:ext uri="{FF2B5EF4-FFF2-40B4-BE49-F238E27FC236}">
                  <a16:creationId xmlns:a16="http://schemas.microsoft.com/office/drawing/2014/main" id="{9951DF05-6A71-4E0F-865B-5DE0DCEB767B}"/>
                </a:ext>
              </a:extLst>
            </p:cNvPr>
            <p:cNvSpPr/>
            <p:nvPr/>
          </p:nvSpPr>
          <p:spPr>
            <a:xfrm>
              <a:off x="4672300" y="3115678"/>
              <a:ext cx="3572933" cy="2428728"/>
            </a:xfrm>
            <a:custGeom>
              <a:avLst/>
              <a:gdLst>
                <a:gd name="connsiteX0" fmla="*/ 536159 w 3572933"/>
                <a:gd name="connsiteY0" fmla="*/ 2425108 h 2428728"/>
                <a:gd name="connsiteX1" fmla="*/ 599024 w 3572933"/>
                <a:gd name="connsiteY1" fmla="*/ 1946096 h 2428728"/>
                <a:gd name="connsiteX2" fmla="*/ 611597 w 3572933"/>
                <a:gd name="connsiteY2" fmla="*/ 1862942 h 2428728"/>
                <a:gd name="connsiteX3" fmla="*/ 711419 w 3572933"/>
                <a:gd name="connsiteY3" fmla="*/ 1419744 h 2428728"/>
                <a:gd name="connsiteX4" fmla="*/ 772284 w 3572933"/>
                <a:gd name="connsiteY4" fmla="*/ 1140185 h 2428728"/>
                <a:gd name="connsiteX5" fmla="*/ 755806 w 3572933"/>
                <a:gd name="connsiteY5" fmla="*/ 987785 h 2428728"/>
                <a:gd name="connsiteX6" fmla="*/ 722278 w 3572933"/>
                <a:gd name="connsiteY6" fmla="*/ 910538 h 2428728"/>
                <a:gd name="connsiteX7" fmla="*/ 280222 w 3572933"/>
                <a:gd name="connsiteY7" fmla="*/ 691653 h 2428728"/>
                <a:gd name="connsiteX8" fmla="*/ 57433 w 3572933"/>
                <a:gd name="connsiteY8" fmla="*/ 735087 h 2428728"/>
                <a:gd name="connsiteX9" fmla="*/ 2569 w 3572933"/>
                <a:gd name="connsiteY9" fmla="*/ 735849 h 2428728"/>
                <a:gd name="connsiteX10" fmla="*/ 37144 w 3572933"/>
                <a:gd name="connsiteY10" fmla="*/ 702511 h 2428728"/>
                <a:gd name="connsiteX11" fmla="*/ 836863 w 3572933"/>
                <a:gd name="connsiteY11" fmla="*/ 268648 h 2428728"/>
                <a:gd name="connsiteX12" fmla="*/ 1327972 w 3572933"/>
                <a:gd name="connsiteY12" fmla="*/ 108152 h 2428728"/>
                <a:gd name="connsiteX13" fmla="*/ 1388170 w 3572933"/>
                <a:gd name="connsiteY13" fmla="*/ 100817 h 2428728"/>
                <a:gd name="connsiteX14" fmla="*/ 1399600 w 3572933"/>
                <a:gd name="connsiteY14" fmla="*/ 97484 h 2428728"/>
                <a:gd name="connsiteX15" fmla="*/ 1364072 w 3572933"/>
                <a:gd name="connsiteY15" fmla="*/ 97007 h 2428728"/>
                <a:gd name="connsiteX16" fmla="*/ 1408840 w 3572933"/>
                <a:gd name="connsiteY16" fmla="*/ 66432 h 2428728"/>
                <a:gd name="connsiteX17" fmla="*/ 1836703 w 3572933"/>
                <a:gd name="connsiteY17" fmla="*/ 2519 h 2428728"/>
                <a:gd name="connsiteX18" fmla="*/ 1860325 w 3572933"/>
                <a:gd name="connsiteY18" fmla="*/ 138 h 2428728"/>
                <a:gd name="connsiteX19" fmla="*/ 1886423 w 3572933"/>
                <a:gd name="connsiteY19" fmla="*/ 14902 h 2428728"/>
                <a:gd name="connsiteX20" fmla="*/ 1866611 w 3572933"/>
                <a:gd name="connsiteY20" fmla="*/ 32618 h 2428728"/>
                <a:gd name="connsiteX21" fmla="*/ 1756407 w 3572933"/>
                <a:gd name="connsiteY21" fmla="*/ 62146 h 2428728"/>
                <a:gd name="connsiteX22" fmla="*/ 869248 w 3572933"/>
                <a:gd name="connsiteY22" fmla="*/ 345610 h 2428728"/>
                <a:gd name="connsiteX23" fmla="*/ 825814 w 3572933"/>
                <a:gd name="connsiteY23" fmla="*/ 359707 h 2428728"/>
                <a:gd name="connsiteX24" fmla="*/ 1118994 w 3572933"/>
                <a:gd name="connsiteY24" fmla="*/ 304938 h 2428728"/>
                <a:gd name="connsiteX25" fmla="*/ 1421603 w 3572933"/>
                <a:gd name="connsiteY25" fmla="*/ 301223 h 2428728"/>
                <a:gd name="connsiteX26" fmla="*/ 693417 w 3572933"/>
                <a:gd name="connsiteY26" fmla="*/ 500105 h 2428728"/>
                <a:gd name="connsiteX27" fmla="*/ 693131 w 3572933"/>
                <a:gd name="connsiteY27" fmla="*/ 502201 h 2428728"/>
                <a:gd name="connsiteX28" fmla="*/ 696465 w 3572933"/>
                <a:gd name="connsiteY28" fmla="*/ 499343 h 2428728"/>
                <a:gd name="connsiteX29" fmla="*/ 846960 w 3572933"/>
                <a:gd name="connsiteY29" fmla="*/ 482389 h 2428728"/>
                <a:gd name="connsiteX30" fmla="*/ 1175191 w 3572933"/>
                <a:gd name="connsiteY30" fmla="*/ 482770 h 2428728"/>
                <a:gd name="connsiteX31" fmla="*/ 1458370 w 3572933"/>
                <a:gd name="connsiteY31" fmla="*/ 513726 h 2428728"/>
                <a:gd name="connsiteX32" fmla="*/ 1476562 w 3572933"/>
                <a:gd name="connsiteY32" fmla="*/ 519060 h 2428728"/>
                <a:gd name="connsiteX33" fmla="*/ 1496374 w 3572933"/>
                <a:gd name="connsiteY33" fmla="*/ 536967 h 2428728"/>
                <a:gd name="connsiteX34" fmla="*/ 1470943 w 3572933"/>
                <a:gd name="connsiteY34" fmla="*/ 552588 h 2428728"/>
                <a:gd name="connsiteX35" fmla="*/ 1290253 w 3572933"/>
                <a:gd name="connsiteY35" fmla="*/ 554303 h 2428728"/>
                <a:gd name="connsiteX36" fmla="*/ 1226626 w 3572933"/>
                <a:gd name="connsiteY36" fmla="*/ 557160 h 2428728"/>
                <a:gd name="connsiteX37" fmla="*/ 1495803 w 3572933"/>
                <a:gd name="connsiteY37" fmla="*/ 704226 h 2428728"/>
                <a:gd name="connsiteX38" fmla="*/ 1724974 w 3572933"/>
                <a:gd name="connsiteY38" fmla="*/ 880534 h 2428728"/>
                <a:gd name="connsiteX39" fmla="*/ 1750120 w 3572933"/>
                <a:gd name="connsiteY39" fmla="*/ 908918 h 2428728"/>
                <a:gd name="connsiteX40" fmla="*/ 1753264 w 3572933"/>
                <a:gd name="connsiteY40" fmla="*/ 938827 h 2428728"/>
                <a:gd name="connsiteX41" fmla="*/ 1726879 w 3572933"/>
                <a:gd name="connsiteY41" fmla="*/ 936255 h 2428728"/>
                <a:gd name="connsiteX42" fmla="*/ 1574670 w 3572933"/>
                <a:gd name="connsiteY42" fmla="*/ 848149 h 2428728"/>
                <a:gd name="connsiteX43" fmla="*/ 1363024 w 3572933"/>
                <a:gd name="connsiteY43" fmla="*/ 779283 h 2428728"/>
                <a:gd name="connsiteX44" fmla="*/ 1477801 w 3572933"/>
                <a:gd name="connsiteY44" fmla="*/ 884153 h 2428728"/>
                <a:gd name="connsiteX45" fmla="*/ 1505899 w 3572933"/>
                <a:gd name="connsiteY45" fmla="*/ 962734 h 2428728"/>
                <a:gd name="connsiteX46" fmla="*/ 1436653 w 3572933"/>
                <a:gd name="connsiteY46" fmla="*/ 932350 h 2428728"/>
                <a:gd name="connsiteX47" fmla="*/ 1222721 w 3572933"/>
                <a:gd name="connsiteY47" fmla="*/ 806334 h 2428728"/>
                <a:gd name="connsiteX48" fmla="*/ 1337307 w 3572933"/>
                <a:gd name="connsiteY48" fmla="*/ 1159711 h 2428728"/>
                <a:gd name="connsiteX49" fmla="*/ 1357500 w 3572933"/>
                <a:gd name="connsiteY49" fmla="*/ 1223053 h 2428728"/>
                <a:gd name="connsiteX50" fmla="*/ 1352642 w 3572933"/>
                <a:gd name="connsiteY50" fmla="*/ 1253152 h 2428728"/>
                <a:gd name="connsiteX51" fmla="*/ 1325972 w 3572933"/>
                <a:gd name="connsiteY51" fmla="*/ 1239055 h 2428728"/>
                <a:gd name="connsiteX52" fmla="*/ 1207195 w 3572933"/>
                <a:gd name="connsiteY52" fmla="*/ 1054746 h 2428728"/>
                <a:gd name="connsiteX53" fmla="*/ 1326544 w 3572933"/>
                <a:gd name="connsiteY53" fmla="*/ 1440032 h 2428728"/>
                <a:gd name="connsiteX54" fmla="*/ 1308446 w 3572933"/>
                <a:gd name="connsiteY54" fmla="*/ 1448033 h 2428728"/>
                <a:gd name="connsiteX55" fmla="*/ 1156046 w 3572933"/>
                <a:gd name="connsiteY55" fmla="*/ 1195811 h 2428728"/>
                <a:gd name="connsiteX56" fmla="*/ 1166714 w 3572933"/>
                <a:gd name="connsiteY56" fmla="*/ 1354402 h 2428728"/>
                <a:gd name="connsiteX57" fmla="*/ 1151284 w 3572933"/>
                <a:gd name="connsiteY57" fmla="*/ 1395551 h 2428728"/>
                <a:gd name="connsiteX58" fmla="*/ 1118232 w 3572933"/>
                <a:gd name="connsiteY58" fmla="*/ 1362880 h 2428728"/>
                <a:gd name="connsiteX59" fmla="*/ 1119375 w 3572933"/>
                <a:gd name="connsiteY59" fmla="*/ 1514994 h 2428728"/>
                <a:gd name="connsiteX60" fmla="*/ 1154427 w 3572933"/>
                <a:gd name="connsiteY60" fmla="*/ 1536806 h 2428728"/>
                <a:gd name="connsiteX61" fmla="*/ 1244152 w 3572933"/>
                <a:gd name="connsiteY61" fmla="*/ 1586241 h 2428728"/>
                <a:gd name="connsiteX62" fmla="*/ 1258345 w 3572933"/>
                <a:gd name="connsiteY62" fmla="*/ 1656059 h 2428728"/>
                <a:gd name="connsiteX63" fmla="*/ 1264917 w 3572933"/>
                <a:gd name="connsiteY63" fmla="*/ 1667108 h 2428728"/>
                <a:gd name="connsiteX64" fmla="*/ 1302636 w 3572933"/>
                <a:gd name="connsiteY64" fmla="*/ 1622912 h 2428728"/>
                <a:gd name="connsiteX65" fmla="*/ 1333878 w 3572933"/>
                <a:gd name="connsiteY65" fmla="*/ 1597766 h 2428728"/>
                <a:gd name="connsiteX66" fmla="*/ 1358548 w 3572933"/>
                <a:gd name="connsiteY66" fmla="*/ 1629675 h 2428728"/>
                <a:gd name="connsiteX67" fmla="*/ 1373121 w 3572933"/>
                <a:gd name="connsiteY67" fmla="*/ 1660727 h 2428728"/>
                <a:gd name="connsiteX68" fmla="*/ 1414840 w 3572933"/>
                <a:gd name="connsiteY68" fmla="*/ 1535759 h 2428728"/>
                <a:gd name="connsiteX69" fmla="*/ 1423127 w 3572933"/>
                <a:gd name="connsiteY69" fmla="*/ 1412981 h 2428728"/>
                <a:gd name="connsiteX70" fmla="*/ 1437700 w 3572933"/>
                <a:gd name="connsiteY70" fmla="*/ 1378977 h 2428728"/>
                <a:gd name="connsiteX71" fmla="*/ 1460560 w 3572933"/>
                <a:gd name="connsiteY71" fmla="*/ 1405647 h 2428728"/>
                <a:gd name="connsiteX72" fmla="*/ 1523235 w 3572933"/>
                <a:gd name="connsiteY72" fmla="*/ 1777027 h 2428728"/>
                <a:gd name="connsiteX73" fmla="*/ 1556191 w 3572933"/>
                <a:gd name="connsiteY73" fmla="*/ 1660727 h 2428728"/>
                <a:gd name="connsiteX74" fmla="*/ 1605912 w 3572933"/>
                <a:gd name="connsiteY74" fmla="*/ 1653773 h 2428728"/>
                <a:gd name="connsiteX75" fmla="*/ 1643250 w 3572933"/>
                <a:gd name="connsiteY75" fmla="*/ 1717210 h 2428728"/>
                <a:gd name="connsiteX76" fmla="*/ 1637821 w 3572933"/>
                <a:gd name="connsiteY76" fmla="*/ 1639867 h 2428728"/>
                <a:gd name="connsiteX77" fmla="*/ 1695923 w 3572933"/>
                <a:gd name="connsiteY77" fmla="*/ 1613292 h 2428728"/>
                <a:gd name="connsiteX78" fmla="*/ 1680874 w 3572933"/>
                <a:gd name="connsiteY78" fmla="*/ 1562333 h 2428728"/>
                <a:gd name="connsiteX79" fmla="*/ 1684588 w 3572933"/>
                <a:gd name="connsiteY79" fmla="*/ 1528710 h 2428728"/>
                <a:gd name="connsiteX80" fmla="*/ 1712592 w 3572933"/>
                <a:gd name="connsiteY80" fmla="*/ 1541664 h 2428728"/>
                <a:gd name="connsiteX81" fmla="*/ 1827273 w 3572933"/>
                <a:gd name="connsiteY81" fmla="*/ 1668823 h 2428728"/>
                <a:gd name="connsiteX82" fmla="*/ 1756312 w 3572933"/>
                <a:gd name="connsiteY82" fmla="*/ 1472513 h 2428728"/>
                <a:gd name="connsiteX83" fmla="*/ 1749644 w 3572933"/>
                <a:gd name="connsiteY83" fmla="*/ 1416506 h 2428728"/>
                <a:gd name="connsiteX84" fmla="*/ 1803746 w 3572933"/>
                <a:gd name="connsiteY84" fmla="*/ 1444128 h 2428728"/>
                <a:gd name="connsiteX85" fmla="*/ 1833178 w 3572933"/>
                <a:gd name="connsiteY85" fmla="*/ 1477085 h 2428728"/>
                <a:gd name="connsiteX86" fmla="*/ 1757359 w 3572933"/>
                <a:gd name="connsiteY86" fmla="*/ 1327733 h 2428728"/>
                <a:gd name="connsiteX87" fmla="*/ 1753931 w 3572933"/>
                <a:gd name="connsiteY87" fmla="*/ 1297062 h 2428728"/>
                <a:gd name="connsiteX88" fmla="*/ 1786696 w 3572933"/>
                <a:gd name="connsiteY88" fmla="*/ 1305158 h 2428728"/>
                <a:gd name="connsiteX89" fmla="*/ 1861944 w 3572933"/>
                <a:gd name="connsiteY89" fmla="*/ 1370309 h 2428728"/>
                <a:gd name="connsiteX90" fmla="*/ 1901282 w 3572933"/>
                <a:gd name="connsiteY90" fmla="*/ 1373929 h 2428728"/>
                <a:gd name="connsiteX91" fmla="*/ 1903568 w 3572933"/>
                <a:gd name="connsiteY91" fmla="*/ 1338115 h 2428728"/>
                <a:gd name="connsiteX92" fmla="*/ 1868992 w 3572933"/>
                <a:gd name="connsiteY92" fmla="*/ 1254866 h 2428728"/>
                <a:gd name="connsiteX93" fmla="*/ 1859086 w 3572933"/>
                <a:gd name="connsiteY93" fmla="*/ 1211718 h 2428728"/>
                <a:gd name="connsiteX94" fmla="*/ 1906997 w 3572933"/>
                <a:gd name="connsiteY94" fmla="*/ 1216576 h 2428728"/>
                <a:gd name="connsiteX95" fmla="*/ 1862611 w 3572933"/>
                <a:gd name="connsiteY95" fmla="*/ 1138566 h 2428728"/>
                <a:gd name="connsiteX96" fmla="*/ 1859944 w 3572933"/>
                <a:gd name="connsiteY96" fmla="*/ 1103514 h 2428728"/>
                <a:gd name="connsiteX97" fmla="*/ 1895472 w 3572933"/>
                <a:gd name="connsiteY97" fmla="*/ 1103609 h 2428728"/>
                <a:gd name="connsiteX98" fmla="*/ 2070446 w 3572933"/>
                <a:gd name="connsiteY98" fmla="*/ 1224958 h 2428728"/>
                <a:gd name="connsiteX99" fmla="*/ 2310286 w 3572933"/>
                <a:gd name="connsiteY99" fmla="*/ 1506136 h 2428728"/>
                <a:gd name="connsiteX100" fmla="*/ 2288474 w 3572933"/>
                <a:gd name="connsiteY100" fmla="*/ 1444223 h 2428728"/>
                <a:gd name="connsiteX101" fmla="*/ 2288378 w 3572933"/>
                <a:gd name="connsiteY101" fmla="*/ 1408981 h 2428728"/>
                <a:gd name="connsiteX102" fmla="*/ 2319334 w 3572933"/>
                <a:gd name="connsiteY102" fmla="*/ 1413839 h 2428728"/>
                <a:gd name="connsiteX103" fmla="*/ 2336765 w 3572933"/>
                <a:gd name="connsiteY103" fmla="*/ 1417553 h 2428728"/>
                <a:gd name="connsiteX104" fmla="*/ 2335527 w 3572933"/>
                <a:gd name="connsiteY104" fmla="*/ 1403647 h 2428728"/>
                <a:gd name="connsiteX105" fmla="*/ 2338194 w 3572933"/>
                <a:gd name="connsiteY105" fmla="*/ 1360499 h 2428728"/>
                <a:gd name="connsiteX106" fmla="*/ 2376675 w 3572933"/>
                <a:gd name="connsiteY106" fmla="*/ 1372976 h 2428728"/>
                <a:gd name="connsiteX107" fmla="*/ 2502976 w 3572933"/>
                <a:gd name="connsiteY107" fmla="*/ 1437651 h 2428728"/>
                <a:gd name="connsiteX108" fmla="*/ 2543648 w 3572933"/>
                <a:gd name="connsiteY108" fmla="*/ 1435556 h 2428728"/>
                <a:gd name="connsiteX109" fmla="*/ 2537648 w 3572933"/>
                <a:gd name="connsiteY109" fmla="*/ 1400694 h 2428728"/>
                <a:gd name="connsiteX110" fmla="*/ 2536790 w 3572933"/>
                <a:gd name="connsiteY110" fmla="*/ 1361546 h 2428728"/>
                <a:gd name="connsiteX111" fmla="*/ 2573842 w 3572933"/>
                <a:gd name="connsiteY111" fmla="*/ 1375453 h 2428728"/>
                <a:gd name="connsiteX112" fmla="*/ 2670140 w 3572933"/>
                <a:gd name="connsiteY112" fmla="*/ 1436032 h 2428728"/>
                <a:gd name="connsiteX113" fmla="*/ 2729957 w 3572933"/>
                <a:gd name="connsiteY113" fmla="*/ 1445176 h 2428728"/>
                <a:gd name="connsiteX114" fmla="*/ 2800157 w 3572933"/>
                <a:gd name="connsiteY114" fmla="*/ 1467750 h 2428728"/>
                <a:gd name="connsiteX115" fmla="*/ 2891692 w 3572933"/>
                <a:gd name="connsiteY115" fmla="*/ 1524329 h 2428728"/>
                <a:gd name="connsiteX116" fmla="*/ 2935888 w 3572933"/>
                <a:gd name="connsiteY116" fmla="*/ 1589480 h 2428728"/>
                <a:gd name="connsiteX117" fmla="*/ 2914361 w 3572933"/>
                <a:gd name="connsiteY117" fmla="*/ 1729402 h 2428728"/>
                <a:gd name="connsiteX118" fmla="*/ 2915314 w 3572933"/>
                <a:gd name="connsiteY118" fmla="*/ 1762263 h 2428728"/>
                <a:gd name="connsiteX119" fmla="*/ 2915790 w 3572933"/>
                <a:gd name="connsiteY119" fmla="*/ 1763882 h 2428728"/>
                <a:gd name="connsiteX120" fmla="*/ 2939317 w 3572933"/>
                <a:gd name="connsiteY120" fmla="*/ 1716067 h 2428728"/>
                <a:gd name="connsiteX121" fmla="*/ 2982846 w 3572933"/>
                <a:gd name="connsiteY121" fmla="*/ 1725592 h 2428728"/>
                <a:gd name="connsiteX122" fmla="*/ 3156868 w 3572933"/>
                <a:gd name="connsiteY122" fmla="*/ 1838558 h 2428728"/>
                <a:gd name="connsiteX123" fmla="*/ 3126769 w 3572933"/>
                <a:gd name="connsiteY123" fmla="*/ 1705208 h 2428728"/>
                <a:gd name="connsiteX124" fmla="*/ 3104194 w 3572933"/>
                <a:gd name="connsiteY124" fmla="*/ 1622722 h 2428728"/>
                <a:gd name="connsiteX125" fmla="*/ 3109433 w 3572933"/>
                <a:gd name="connsiteY125" fmla="*/ 1588813 h 2428728"/>
                <a:gd name="connsiteX126" fmla="*/ 3140866 w 3572933"/>
                <a:gd name="connsiteY126" fmla="*/ 1605005 h 2428728"/>
                <a:gd name="connsiteX127" fmla="*/ 3192206 w 3572933"/>
                <a:gd name="connsiteY127" fmla="*/ 1661108 h 2428728"/>
                <a:gd name="connsiteX128" fmla="*/ 3447857 w 3572933"/>
                <a:gd name="connsiteY128" fmla="*/ 1839606 h 2428728"/>
                <a:gd name="connsiteX129" fmla="*/ 3564442 w 3572933"/>
                <a:gd name="connsiteY129" fmla="*/ 1939619 h 2428728"/>
                <a:gd name="connsiteX130" fmla="*/ 3571205 w 3572933"/>
                <a:gd name="connsiteY130" fmla="*/ 1951906 h 2428728"/>
                <a:gd name="connsiteX131" fmla="*/ 3572920 w 3572933"/>
                <a:gd name="connsiteY131" fmla="*/ 2393390 h 2428728"/>
                <a:gd name="connsiteX132" fmla="*/ 3534439 w 3572933"/>
                <a:gd name="connsiteY132" fmla="*/ 2428632 h 2428728"/>
                <a:gd name="connsiteX133" fmla="*/ 3363370 w 3572933"/>
                <a:gd name="connsiteY133" fmla="*/ 2428156 h 2428728"/>
                <a:gd name="connsiteX134" fmla="*/ 592928 w 3572933"/>
                <a:gd name="connsiteY134" fmla="*/ 2428061 h 2428728"/>
                <a:gd name="connsiteX135" fmla="*/ 536159 w 3572933"/>
                <a:gd name="connsiteY135" fmla="*/ 2425108 h 242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572933" h="2428728">
                  <a:moveTo>
                    <a:pt x="536159" y="2425108"/>
                  </a:moveTo>
                  <a:cubicBezTo>
                    <a:pt x="540731" y="2263278"/>
                    <a:pt x="572735" y="2105068"/>
                    <a:pt x="599024" y="1946096"/>
                  </a:cubicBezTo>
                  <a:cubicBezTo>
                    <a:pt x="603596" y="1918473"/>
                    <a:pt x="607501" y="1890660"/>
                    <a:pt x="611597" y="1862942"/>
                  </a:cubicBezTo>
                  <a:cubicBezTo>
                    <a:pt x="637410" y="1713495"/>
                    <a:pt x="663508" y="1564048"/>
                    <a:pt x="711419" y="1419744"/>
                  </a:cubicBezTo>
                  <a:cubicBezTo>
                    <a:pt x="741709" y="1328590"/>
                    <a:pt x="761425" y="1235245"/>
                    <a:pt x="772284" y="1140185"/>
                  </a:cubicBezTo>
                  <a:cubicBezTo>
                    <a:pt x="778189" y="1088846"/>
                    <a:pt x="772189" y="1037410"/>
                    <a:pt x="755806" y="987785"/>
                  </a:cubicBezTo>
                  <a:cubicBezTo>
                    <a:pt x="740375" y="963973"/>
                    <a:pt x="732850" y="936255"/>
                    <a:pt x="722278" y="910538"/>
                  </a:cubicBezTo>
                  <a:cubicBezTo>
                    <a:pt x="645030" y="722609"/>
                    <a:pt x="449005" y="675937"/>
                    <a:pt x="280222" y="691653"/>
                  </a:cubicBezTo>
                  <a:cubicBezTo>
                    <a:pt x="204880" y="698606"/>
                    <a:pt x="130013" y="711846"/>
                    <a:pt x="57433" y="735087"/>
                  </a:cubicBezTo>
                  <a:cubicBezTo>
                    <a:pt x="43907" y="739468"/>
                    <a:pt x="16475" y="743183"/>
                    <a:pt x="2569" y="735849"/>
                  </a:cubicBezTo>
                  <a:cubicBezTo>
                    <a:pt x="-9814" y="712703"/>
                    <a:pt x="26000" y="709465"/>
                    <a:pt x="37144" y="702511"/>
                  </a:cubicBezTo>
                  <a:cubicBezTo>
                    <a:pt x="294986" y="541825"/>
                    <a:pt x="554923" y="385043"/>
                    <a:pt x="836863" y="268648"/>
                  </a:cubicBezTo>
                  <a:cubicBezTo>
                    <a:pt x="996598" y="202735"/>
                    <a:pt x="1159856" y="148061"/>
                    <a:pt x="1327972" y="108152"/>
                  </a:cubicBezTo>
                  <a:cubicBezTo>
                    <a:pt x="1351023" y="102627"/>
                    <a:pt x="1374645" y="101960"/>
                    <a:pt x="1388170" y="100817"/>
                  </a:cubicBezTo>
                  <a:cubicBezTo>
                    <a:pt x="1404553" y="101008"/>
                    <a:pt x="1400553" y="97198"/>
                    <a:pt x="1399600" y="97484"/>
                  </a:cubicBezTo>
                  <a:cubicBezTo>
                    <a:pt x="1387980" y="100817"/>
                    <a:pt x="1375788" y="102341"/>
                    <a:pt x="1364072" y="97007"/>
                  </a:cubicBezTo>
                  <a:cubicBezTo>
                    <a:pt x="1365501" y="67384"/>
                    <a:pt x="1390552" y="68623"/>
                    <a:pt x="1408840" y="66432"/>
                  </a:cubicBezTo>
                  <a:cubicBezTo>
                    <a:pt x="1552096" y="48906"/>
                    <a:pt x="1694113" y="23665"/>
                    <a:pt x="1836703" y="2519"/>
                  </a:cubicBezTo>
                  <a:cubicBezTo>
                    <a:pt x="1844513" y="1376"/>
                    <a:pt x="1852419" y="-529"/>
                    <a:pt x="1860325" y="138"/>
                  </a:cubicBezTo>
                  <a:cubicBezTo>
                    <a:pt x="1871278" y="1091"/>
                    <a:pt x="1885280" y="1091"/>
                    <a:pt x="1886423" y="14902"/>
                  </a:cubicBezTo>
                  <a:cubicBezTo>
                    <a:pt x="1887281" y="24903"/>
                    <a:pt x="1875565" y="30046"/>
                    <a:pt x="1866611" y="32618"/>
                  </a:cubicBezTo>
                  <a:cubicBezTo>
                    <a:pt x="1830035" y="43000"/>
                    <a:pt x="1793173" y="52335"/>
                    <a:pt x="1756407" y="62146"/>
                  </a:cubicBezTo>
                  <a:cubicBezTo>
                    <a:pt x="1456084" y="142346"/>
                    <a:pt x="1156522" y="224738"/>
                    <a:pt x="869248" y="345610"/>
                  </a:cubicBezTo>
                  <a:cubicBezTo>
                    <a:pt x="851913" y="352944"/>
                    <a:pt x="832958" y="356373"/>
                    <a:pt x="825814" y="359707"/>
                  </a:cubicBezTo>
                  <a:cubicBezTo>
                    <a:pt x="914778" y="334846"/>
                    <a:pt x="1016981" y="319416"/>
                    <a:pt x="1118994" y="304938"/>
                  </a:cubicBezTo>
                  <a:cubicBezTo>
                    <a:pt x="1218721" y="290746"/>
                    <a:pt x="1319209" y="266743"/>
                    <a:pt x="1421603" y="301223"/>
                  </a:cubicBezTo>
                  <a:cubicBezTo>
                    <a:pt x="1174144" y="352468"/>
                    <a:pt x="928684" y="407713"/>
                    <a:pt x="693417" y="500105"/>
                  </a:cubicBezTo>
                  <a:cubicBezTo>
                    <a:pt x="686559" y="498962"/>
                    <a:pt x="696846" y="507344"/>
                    <a:pt x="693131" y="502201"/>
                  </a:cubicBezTo>
                  <a:cubicBezTo>
                    <a:pt x="692369" y="501058"/>
                    <a:pt x="693417" y="499915"/>
                    <a:pt x="696465" y="499343"/>
                  </a:cubicBezTo>
                  <a:cubicBezTo>
                    <a:pt x="746185" y="489818"/>
                    <a:pt x="796192" y="482579"/>
                    <a:pt x="846960" y="482389"/>
                  </a:cubicBezTo>
                  <a:cubicBezTo>
                    <a:pt x="956402" y="482103"/>
                    <a:pt x="1065844" y="480770"/>
                    <a:pt x="1175191" y="482770"/>
                  </a:cubicBezTo>
                  <a:cubicBezTo>
                    <a:pt x="1270346" y="484484"/>
                    <a:pt x="1364263" y="500582"/>
                    <a:pt x="1458370" y="513726"/>
                  </a:cubicBezTo>
                  <a:cubicBezTo>
                    <a:pt x="1464656" y="514583"/>
                    <a:pt x="1470847" y="516393"/>
                    <a:pt x="1476562" y="519060"/>
                  </a:cubicBezTo>
                  <a:cubicBezTo>
                    <a:pt x="1485135" y="523061"/>
                    <a:pt x="1497041" y="526585"/>
                    <a:pt x="1496374" y="536967"/>
                  </a:cubicBezTo>
                  <a:cubicBezTo>
                    <a:pt x="1495517" y="550874"/>
                    <a:pt x="1481420" y="551921"/>
                    <a:pt x="1470943" y="552588"/>
                  </a:cubicBezTo>
                  <a:cubicBezTo>
                    <a:pt x="1410745" y="556208"/>
                    <a:pt x="1350451" y="553255"/>
                    <a:pt x="1290253" y="554303"/>
                  </a:cubicBezTo>
                  <a:cubicBezTo>
                    <a:pt x="1271394" y="554588"/>
                    <a:pt x="1252439" y="552207"/>
                    <a:pt x="1226626" y="557160"/>
                  </a:cubicBezTo>
                  <a:cubicBezTo>
                    <a:pt x="1320162" y="607262"/>
                    <a:pt x="1409602" y="652791"/>
                    <a:pt x="1495803" y="704226"/>
                  </a:cubicBezTo>
                  <a:cubicBezTo>
                    <a:pt x="1579242" y="754137"/>
                    <a:pt x="1656966" y="810906"/>
                    <a:pt x="1724974" y="880534"/>
                  </a:cubicBezTo>
                  <a:cubicBezTo>
                    <a:pt x="1733833" y="889583"/>
                    <a:pt x="1743358" y="898155"/>
                    <a:pt x="1750120" y="908918"/>
                  </a:cubicBezTo>
                  <a:cubicBezTo>
                    <a:pt x="1756026" y="918253"/>
                    <a:pt x="1763551" y="929111"/>
                    <a:pt x="1753264" y="938827"/>
                  </a:cubicBezTo>
                  <a:cubicBezTo>
                    <a:pt x="1745263" y="946351"/>
                    <a:pt x="1734881" y="940636"/>
                    <a:pt x="1726879" y="936255"/>
                  </a:cubicBezTo>
                  <a:cubicBezTo>
                    <a:pt x="1675349" y="908347"/>
                    <a:pt x="1625819" y="876819"/>
                    <a:pt x="1574670" y="848149"/>
                  </a:cubicBezTo>
                  <a:cubicBezTo>
                    <a:pt x="1511329" y="812716"/>
                    <a:pt x="1443606" y="793475"/>
                    <a:pt x="1363024" y="779283"/>
                  </a:cubicBezTo>
                  <a:cubicBezTo>
                    <a:pt x="1409887" y="814526"/>
                    <a:pt x="1448654" y="844815"/>
                    <a:pt x="1477801" y="884153"/>
                  </a:cubicBezTo>
                  <a:cubicBezTo>
                    <a:pt x="1495231" y="907585"/>
                    <a:pt x="1525997" y="941684"/>
                    <a:pt x="1505899" y="962734"/>
                  </a:cubicBezTo>
                  <a:cubicBezTo>
                    <a:pt x="1482944" y="986738"/>
                    <a:pt x="1458179" y="947685"/>
                    <a:pt x="1436653" y="932350"/>
                  </a:cubicBezTo>
                  <a:cubicBezTo>
                    <a:pt x="1371121" y="885582"/>
                    <a:pt x="1305779" y="839005"/>
                    <a:pt x="1222721" y="806334"/>
                  </a:cubicBezTo>
                  <a:cubicBezTo>
                    <a:pt x="1265012" y="927683"/>
                    <a:pt x="1298254" y="1044554"/>
                    <a:pt x="1337307" y="1159711"/>
                  </a:cubicBezTo>
                  <a:cubicBezTo>
                    <a:pt x="1344451" y="1180667"/>
                    <a:pt x="1352356" y="1201431"/>
                    <a:pt x="1357500" y="1223053"/>
                  </a:cubicBezTo>
                  <a:cubicBezTo>
                    <a:pt x="1359976" y="1233626"/>
                    <a:pt x="1364453" y="1246960"/>
                    <a:pt x="1352642" y="1253152"/>
                  </a:cubicBezTo>
                  <a:cubicBezTo>
                    <a:pt x="1340450" y="1259534"/>
                    <a:pt x="1331592" y="1248104"/>
                    <a:pt x="1325972" y="1239055"/>
                  </a:cubicBezTo>
                  <a:cubicBezTo>
                    <a:pt x="1285015" y="1173237"/>
                    <a:pt x="1235866" y="1112563"/>
                    <a:pt x="1207195" y="1054746"/>
                  </a:cubicBezTo>
                  <a:cubicBezTo>
                    <a:pt x="1246248" y="1174094"/>
                    <a:pt x="1292920" y="1305254"/>
                    <a:pt x="1326544" y="1440032"/>
                  </a:cubicBezTo>
                  <a:cubicBezTo>
                    <a:pt x="1320543" y="1442699"/>
                    <a:pt x="1314447" y="1445366"/>
                    <a:pt x="1308446" y="1448033"/>
                  </a:cubicBezTo>
                  <a:cubicBezTo>
                    <a:pt x="1249486" y="1372119"/>
                    <a:pt x="1211863" y="1282394"/>
                    <a:pt x="1156046" y="1195811"/>
                  </a:cubicBezTo>
                  <a:cubicBezTo>
                    <a:pt x="1164619" y="1252485"/>
                    <a:pt x="1169857" y="1303253"/>
                    <a:pt x="1166714" y="1354402"/>
                  </a:cubicBezTo>
                  <a:cubicBezTo>
                    <a:pt x="1165762" y="1369833"/>
                    <a:pt x="1168714" y="1392026"/>
                    <a:pt x="1151284" y="1395551"/>
                  </a:cubicBezTo>
                  <a:cubicBezTo>
                    <a:pt x="1133472" y="1399170"/>
                    <a:pt x="1125376" y="1379168"/>
                    <a:pt x="1118232" y="1362880"/>
                  </a:cubicBezTo>
                  <a:cubicBezTo>
                    <a:pt x="1120613" y="1414124"/>
                    <a:pt x="1119375" y="1464511"/>
                    <a:pt x="1119375" y="1514994"/>
                  </a:cubicBezTo>
                  <a:cubicBezTo>
                    <a:pt x="1119375" y="1542521"/>
                    <a:pt x="1129186" y="1547189"/>
                    <a:pt x="1154427" y="1536806"/>
                  </a:cubicBezTo>
                  <a:cubicBezTo>
                    <a:pt x="1227674" y="1506517"/>
                    <a:pt x="1227960" y="1507374"/>
                    <a:pt x="1244152" y="1586241"/>
                  </a:cubicBezTo>
                  <a:cubicBezTo>
                    <a:pt x="1248915" y="1609482"/>
                    <a:pt x="1252725" y="1633009"/>
                    <a:pt x="1258345" y="1656059"/>
                  </a:cubicBezTo>
                  <a:cubicBezTo>
                    <a:pt x="1259107" y="1659202"/>
                    <a:pt x="1260440" y="1662060"/>
                    <a:pt x="1264917" y="1667108"/>
                  </a:cubicBezTo>
                  <a:cubicBezTo>
                    <a:pt x="1283110" y="1657488"/>
                    <a:pt x="1289872" y="1637295"/>
                    <a:pt x="1302636" y="1622912"/>
                  </a:cubicBezTo>
                  <a:cubicBezTo>
                    <a:pt x="1311685" y="1612721"/>
                    <a:pt x="1316638" y="1595290"/>
                    <a:pt x="1333878" y="1597766"/>
                  </a:cubicBezTo>
                  <a:cubicBezTo>
                    <a:pt x="1350356" y="1600148"/>
                    <a:pt x="1353976" y="1616150"/>
                    <a:pt x="1358548" y="1629675"/>
                  </a:cubicBezTo>
                  <a:cubicBezTo>
                    <a:pt x="1361596" y="1638533"/>
                    <a:pt x="1363310" y="1647963"/>
                    <a:pt x="1373121" y="1660727"/>
                  </a:cubicBezTo>
                  <a:cubicBezTo>
                    <a:pt x="1400267" y="1621293"/>
                    <a:pt x="1409030" y="1578050"/>
                    <a:pt x="1414840" y="1535759"/>
                  </a:cubicBezTo>
                  <a:cubicBezTo>
                    <a:pt x="1420365" y="1495373"/>
                    <a:pt x="1428747" y="1454606"/>
                    <a:pt x="1423127" y="1412981"/>
                  </a:cubicBezTo>
                  <a:cubicBezTo>
                    <a:pt x="1421317" y="1399646"/>
                    <a:pt x="1418079" y="1380787"/>
                    <a:pt x="1437700" y="1378977"/>
                  </a:cubicBezTo>
                  <a:cubicBezTo>
                    <a:pt x="1451607" y="1377644"/>
                    <a:pt x="1457322" y="1392979"/>
                    <a:pt x="1460560" y="1405647"/>
                  </a:cubicBezTo>
                  <a:cubicBezTo>
                    <a:pt x="1491707" y="1531377"/>
                    <a:pt x="1521139" y="1657393"/>
                    <a:pt x="1523235" y="1777027"/>
                  </a:cubicBezTo>
                  <a:cubicBezTo>
                    <a:pt x="1525045" y="1743118"/>
                    <a:pt x="1542666" y="1702256"/>
                    <a:pt x="1556191" y="1660727"/>
                  </a:cubicBezTo>
                  <a:cubicBezTo>
                    <a:pt x="1567145" y="1627008"/>
                    <a:pt x="1582957" y="1625960"/>
                    <a:pt x="1605912" y="1653773"/>
                  </a:cubicBezTo>
                  <a:cubicBezTo>
                    <a:pt x="1620961" y="1671966"/>
                    <a:pt x="1629915" y="1693874"/>
                    <a:pt x="1643250" y="1717210"/>
                  </a:cubicBezTo>
                  <a:cubicBezTo>
                    <a:pt x="1637154" y="1689397"/>
                    <a:pt x="1636678" y="1664632"/>
                    <a:pt x="1637821" y="1639867"/>
                  </a:cubicBezTo>
                  <a:cubicBezTo>
                    <a:pt x="1640011" y="1591670"/>
                    <a:pt x="1645917" y="1588622"/>
                    <a:pt x="1695923" y="1613292"/>
                  </a:cubicBezTo>
                  <a:cubicBezTo>
                    <a:pt x="1692780" y="1593766"/>
                    <a:pt x="1684684" y="1578526"/>
                    <a:pt x="1680874" y="1562333"/>
                  </a:cubicBezTo>
                  <a:cubicBezTo>
                    <a:pt x="1678111" y="1550808"/>
                    <a:pt x="1668872" y="1536521"/>
                    <a:pt x="1684588" y="1528710"/>
                  </a:cubicBezTo>
                  <a:cubicBezTo>
                    <a:pt x="1696304" y="1522900"/>
                    <a:pt x="1705258" y="1533568"/>
                    <a:pt x="1712592" y="1541664"/>
                  </a:cubicBezTo>
                  <a:cubicBezTo>
                    <a:pt x="1749740" y="1582717"/>
                    <a:pt x="1793840" y="1617483"/>
                    <a:pt x="1827273" y="1668823"/>
                  </a:cubicBezTo>
                  <a:cubicBezTo>
                    <a:pt x="1807175" y="1598433"/>
                    <a:pt x="1780600" y="1535949"/>
                    <a:pt x="1756312" y="1472513"/>
                  </a:cubicBezTo>
                  <a:cubicBezTo>
                    <a:pt x="1749358" y="1454415"/>
                    <a:pt x="1730690" y="1429079"/>
                    <a:pt x="1749644" y="1416506"/>
                  </a:cubicBezTo>
                  <a:cubicBezTo>
                    <a:pt x="1771742" y="1401837"/>
                    <a:pt x="1787554" y="1430412"/>
                    <a:pt x="1803746" y="1444128"/>
                  </a:cubicBezTo>
                  <a:cubicBezTo>
                    <a:pt x="1813366" y="1452224"/>
                    <a:pt x="1822415" y="1461273"/>
                    <a:pt x="1833178" y="1477085"/>
                  </a:cubicBezTo>
                  <a:cubicBezTo>
                    <a:pt x="1805937" y="1423649"/>
                    <a:pt x="1782410" y="1375262"/>
                    <a:pt x="1757359" y="1327733"/>
                  </a:cubicBezTo>
                  <a:cubicBezTo>
                    <a:pt x="1752311" y="1318112"/>
                    <a:pt x="1744786" y="1305825"/>
                    <a:pt x="1753931" y="1297062"/>
                  </a:cubicBezTo>
                  <a:cubicBezTo>
                    <a:pt x="1766313" y="1285060"/>
                    <a:pt x="1777362" y="1297824"/>
                    <a:pt x="1786696" y="1305158"/>
                  </a:cubicBezTo>
                  <a:cubicBezTo>
                    <a:pt x="1812795" y="1325637"/>
                    <a:pt x="1832131" y="1354117"/>
                    <a:pt x="1861944" y="1370309"/>
                  </a:cubicBezTo>
                  <a:cubicBezTo>
                    <a:pt x="1874231" y="1377072"/>
                    <a:pt x="1888042" y="1386121"/>
                    <a:pt x="1901282" y="1373929"/>
                  </a:cubicBezTo>
                  <a:cubicBezTo>
                    <a:pt x="1912236" y="1363832"/>
                    <a:pt x="1906997" y="1350307"/>
                    <a:pt x="1903568" y="1338115"/>
                  </a:cubicBezTo>
                  <a:cubicBezTo>
                    <a:pt x="1895281" y="1309064"/>
                    <a:pt x="1882899" y="1281727"/>
                    <a:pt x="1868992" y="1254866"/>
                  </a:cubicBezTo>
                  <a:cubicBezTo>
                    <a:pt x="1861944" y="1241436"/>
                    <a:pt x="1846894" y="1226196"/>
                    <a:pt x="1859086" y="1211718"/>
                  </a:cubicBezTo>
                  <a:cubicBezTo>
                    <a:pt x="1872326" y="1196002"/>
                    <a:pt x="1887281" y="1217814"/>
                    <a:pt x="1906997" y="1216576"/>
                  </a:cubicBezTo>
                  <a:cubicBezTo>
                    <a:pt x="1893853" y="1188382"/>
                    <a:pt x="1875469" y="1164855"/>
                    <a:pt x="1862611" y="1138566"/>
                  </a:cubicBezTo>
                  <a:cubicBezTo>
                    <a:pt x="1857086" y="1127327"/>
                    <a:pt x="1848990" y="1114849"/>
                    <a:pt x="1859944" y="1103514"/>
                  </a:cubicBezTo>
                  <a:cubicBezTo>
                    <a:pt x="1870516" y="1092560"/>
                    <a:pt x="1884042" y="1098371"/>
                    <a:pt x="1895472" y="1103609"/>
                  </a:cubicBezTo>
                  <a:cubicBezTo>
                    <a:pt x="1961194" y="1133327"/>
                    <a:pt x="2017868" y="1175904"/>
                    <a:pt x="2070446" y="1224958"/>
                  </a:cubicBezTo>
                  <a:cubicBezTo>
                    <a:pt x="2159791" y="1308397"/>
                    <a:pt x="2234752" y="1404028"/>
                    <a:pt x="2310286" y="1506136"/>
                  </a:cubicBezTo>
                  <a:cubicBezTo>
                    <a:pt x="2305142" y="1480704"/>
                    <a:pt x="2295522" y="1462892"/>
                    <a:pt x="2288474" y="1444223"/>
                  </a:cubicBezTo>
                  <a:cubicBezTo>
                    <a:pt x="2284092" y="1432508"/>
                    <a:pt x="2276758" y="1418792"/>
                    <a:pt x="2288378" y="1408981"/>
                  </a:cubicBezTo>
                  <a:cubicBezTo>
                    <a:pt x="2297903" y="1400885"/>
                    <a:pt x="2309238" y="1409743"/>
                    <a:pt x="2319334" y="1413839"/>
                  </a:cubicBezTo>
                  <a:cubicBezTo>
                    <a:pt x="2324859" y="1416125"/>
                    <a:pt x="2329907" y="1421363"/>
                    <a:pt x="2336765" y="1417553"/>
                  </a:cubicBezTo>
                  <a:cubicBezTo>
                    <a:pt x="2338575" y="1412696"/>
                    <a:pt x="2336289" y="1408219"/>
                    <a:pt x="2335527" y="1403647"/>
                  </a:cubicBezTo>
                  <a:cubicBezTo>
                    <a:pt x="2333050" y="1388883"/>
                    <a:pt x="2320668" y="1371167"/>
                    <a:pt x="2338194" y="1360499"/>
                  </a:cubicBezTo>
                  <a:cubicBezTo>
                    <a:pt x="2351624" y="1352307"/>
                    <a:pt x="2365054" y="1365452"/>
                    <a:pt x="2376675" y="1372976"/>
                  </a:cubicBezTo>
                  <a:cubicBezTo>
                    <a:pt x="2416585" y="1398884"/>
                    <a:pt x="2455828" y="1426126"/>
                    <a:pt x="2502976" y="1437651"/>
                  </a:cubicBezTo>
                  <a:cubicBezTo>
                    <a:pt x="2516597" y="1440985"/>
                    <a:pt x="2532790" y="1447271"/>
                    <a:pt x="2543648" y="1435556"/>
                  </a:cubicBezTo>
                  <a:cubicBezTo>
                    <a:pt x="2554126" y="1424316"/>
                    <a:pt x="2541362" y="1412219"/>
                    <a:pt x="2537648" y="1400694"/>
                  </a:cubicBezTo>
                  <a:cubicBezTo>
                    <a:pt x="2533457" y="1387454"/>
                    <a:pt x="2522503" y="1371357"/>
                    <a:pt x="2536790" y="1361546"/>
                  </a:cubicBezTo>
                  <a:cubicBezTo>
                    <a:pt x="2550411" y="1352212"/>
                    <a:pt x="2562889" y="1367261"/>
                    <a:pt x="2573842" y="1375453"/>
                  </a:cubicBezTo>
                  <a:cubicBezTo>
                    <a:pt x="2604323" y="1398218"/>
                    <a:pt x="2634231" y="1421840"/>
                    <a:pt x="2670140" y="1436032"/>
                  </a:cubicBezTo>
                  <a:cubicBezTo>
                    <a:pt x="2689476" y="1443652"/>
                    <a:pt x="2709478" y="1452796"/>
                    <a:pt x="2729957" y="1445176"/>
                  </a:cubicBezTo>
                  <a:cubicBezTo>
                    <a:pt x="2760437" y="1433841"/>
                    <a:pt x="2781011" y="1444319"/>
                    <a:pt x="2800157" y="1467750"/>
                  </a:cubicBezTo>
                  <a:cubicBezTo>
                    <a:pt x="2823969" y="1496706"/>
                    <a:pt x="2855497" y="1516613"/>
                    <a:pt x="2891692" y="1524329"/>
                  </a:cubicBezTo>
                  <a:cubicBezTo>
                    <a:pt x="2929792" y="1532425"/>
                    <a:pt x="2942936" y="1555761"/>
                    <a:pt x="2935888" y="1589480"/>
                  </a:cubicBezTo>
                  <a:cubicBezTo>
                    <a:pt x="2926172" y="1635771"/>
                    <a:pt x="2935792" y="1684825"/>
                    <a:pt x="2914361" y="1729402"/>
                  </a:cubicBezTo>
                  <a:cubicBezTo>
                    <a:pt x="2909503" y="1739498"/>
                    <a:pt x="2916552" y="1751214"/>
                    <a:pt x="2915314" y="1762263"/>
                  </a:cubicBezTo>
                  <a:cubicBezTo>
                    <a:pt x="2915409" y="1755881"/>
                    <a:pt x="2909599" y="1765406"/>
                    <a:pt x="2915790" y="1763882"/>
                  </a:cubicBezTo>
                  <a:cubicBezTo>
                    <a:pt x="2904836" y="1738451"/>
                    <a:pt x="2928839" y="1731211"/>
                    <a:pt x="2939317" y="1716067"/>
                  </a:cubicBezTo>
                  <a:cubicBezTo>
                    <a:pt x="2963034" y="1681586"/>
                    <a:pt x="2972083" y="1716448"/>
                    <a:pt x="2982846" y="1725592"/>
                  </a:cubicBezTo>
                  <a:cubicBezTo>
                    <a:pt x="3034757" y="1769788"/>
                    <a:pt x="3085907" y="1814651"/>
                    <a:pt x="3156868" y="1838558"/>
                  </a:cubicBezTo>
                  <a:cubicBezTo>
                    <a:pt x="3153248" y="1790743"/>
                    <a:pt x="3137532" y="1748357"/>
                    <a:pt x="3126769" y="1705208"/>
                  </a:cubicBezTo>
                  <a:cubicBezTo>
                    <a:pt x="3119816" y="1677586"/>
                    <a:pt x="3110957" y="1650440"/>
                    <a:pt x="3104194" y="1622722"/>
                  </a:cubicBezTo>
                  <a:cubicBezTo>
                    <a:pt x="3101337" y="1611006"/>
                    <a:pt x="3094765" y="1595480"/>
                    <a:pt x="3109433" y="1588813"/>
                  </a:cubicBezTo>
                  <a:cubicBezTo>
                    <a:pt x="3122768" y="1582812"/>
                    <a:pt x="3132865" y="1595385"/>
                    <a:pt x="3140866" y="1605005"/>
                  </a:cubicBezTo>
                  <a:cubicBezTo>
                    <a:pt x="3157058" y="1624532"/>
                    <a:pt x="3174965" y="1642534"/>
                    <a:pt x="3192206" y="1661108"/>
                  </a:cubicBezTo>
                  <a:cubicBezTo>
                    <a:pt x="3264595" y="1739022"/>
                    <a:pt x="3351749" y="1795601"/>
                    <a:pt x="3447857" y="1839606"/>
                  </a:cubicBezTo>
                  <a:cubicBezTo>
                    <a:pt x="3496243" y="1861799"/>
                    <a:pt x="3539201" y="1890469"/>
                    <a:pt x="3564442" y="1939619"/>
                  </a:cubicBezTo>
                  <a:cubicBezTo>
                    <a:pt x="3566824" y="1943619"/>
                    <a:pt x="3569110" y="1947715"/>
                    <a:pt x="3571205" y="1951906"/>
                  </a:cubicBezTo>
                  <a:cubicBezTo>
                    <a:pt x="3571491" y="2099067"/>
                    <a:pt x="3570729" y="2246228"/>
                    <a:pt x="3572920" y="2393390"/>
                  </a:cubicBezTo>
                  <a:cubicBezTo>
                    <a:pt x="3573396" y="2425203"/>
                    <a:pt x="3561394" y="2429490"/>
                    <a:pt x="3534439" y="2428632"/>
                  </a:cubicBezTo>
                  <a:cubicBezTo>
                    <a:pt x="3477479" y="2426918"/>
                    <a:pt x="3420425" y="2428156"/>
                    <a:pt x="3363370" y="2428156"/>
                  </a:cubicBezTo>
                  <a:cubicBezTo>
                    <a:pt x="2439921" y="2428156"/>
                    <a:pt x="1516377" y="2428156"/>
                    <a:pt x="592928" y="2428061"/>
                  </a:cubicBezTo>
                  <a:cubicBezTo>
                    <a:pt x="573973" y="2428156"/>
                    <a:pt x="555114" y="2426156"/>
                    <a:pt x="536159" y="2425108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8">
              <a:extLst>
                <a:ext uri="{FF2B5EF4-FFF2-40B4-BE49-F238E27FC236}">
                  <a16:creationId xmlns:a16="http://schemas.microsoft.com/office/drawing/2014/main" id="{07C0BE6F-CD32-47E2-B644-5667711C50C6}"/>
                </a:ext>
              </a:extLst>
            </p:cNvPr>
            <p:cNvSpPr/>
            <p:nvPr/>
          </p:nvSpPr>
          <p:spPr>
            <a:xfrm>
              <a:off x="3948132" y="2377708"/>
              <a:ext cx="2460743" cy="2143373"/>
            </a:xfrm>
            <a:custGeom>
              <a:avLst/>
              <a:gdLst>
                <a:gd name="connsiteX0" fmla="*/ 432796 w 2460743"/>
                <a:gd name="connsiteY0" fmla="*/ 2136284 h 2143373"/>
                <a:gd name="connsiteX1" fmla="*/ 42747 w 2460743"/>
                <a:gd name="connsiteY1" fmla="*/ 1454580 h 2143373"/>
                <a:gd name="connsiteX2" fmla="*/ 26650 w 2460743"/>
                <a:gd name="connsiteY2" fmla="*/ 824978 h 2143373"/>
                <a:gd name="connsiteX3" fmla="*/ 322496 w 2460743"/>
                <a:gd name="connsiteY3" fmla="*/ 268051 h 2143373"/>
                <a:gd name="connsiteX4" fmla="*/ 557573 w 2460743"/>
                <a:gd name="connsiteY4" fmla="*/ 57548 h 2143373"/>
                <a:gd name="connsiteX5" fmla="*/ 891234 w 2460743"/>
                <a:gd name="connsiteY5" fmla="*/ 23735 h 2143373"/>
                <a:gd name="connsiteX6" fmla="*/ 939526 w 2460743"/>
                <a:gd name="connsiteY6" fmla="*/ 61644 h 2143373"/>
                <a:gd name="connsiteX7" fmla="*/ 1266424 w 2460743"/>
                <a:gd name="connsiteY7" fmla="*/ 294054 h 2143373"/>
                <a:gd name="connsiteX8" fmla="*/ 1794585 w 2460743"/>
                <a:gd name="connsiteY8" fmla="*/ 494079 h 2143373"/>
                <a:gd name="connsiteX9" fmla="*/ 2119102 w 2460743"/>
                <a:gd name="connsiteY9" fmla="*/ 537132 h 2143373"/>
                <a:gd name="connsiteX10" fmla="*/ 2408186 w 2460743"/>
                <a:gd name="connsiteY10" fmla="*/ 535322 h 2143373"/>
                <a:gd name="connsiteX11" fmla="*/ 2459049 w 2460743"/>
                <a:gd name="connsiteY11" fmla="*/ 551515 h 2143373"/>
                <a:gd name="connsiteX12" fmla="*/ 2432665 w 2460743"/>
                <a:gd name="connsiteY12" fmla="*/ 603712 h 2143373"/>
                <a:gd name="connsiteX13" fmla="*/ 2249975 w 2460743"/>
                <a:gd name="connsiteY13" fmla="*/ 691913 h 2143373"/>
                <a:gd name="connsiteX14" fmla="*/ 2083955 w 2460743"/>
                <a:gd name="connsiteY14" fmla="*/ 732395 h 2143373"/>
                <a:gd name="connsiteX15" fmla="*/ 1841258 w 2460743"/>
                <a:gd name="connsiteY15" fmla="*/ 796498 h 2143373"/>
                <a:gd name="connsiteX16" fmla="*/ 1998420 w 2460743"/>
                <a:gd name="connsiteY16" fmla="*/ 810976 h 2143373"/>
                <a:gd name="connsiteX17" fmla="*/ 2084526 w 2460743"/>
                <a:gd name="connsiteY17" fmla="*/ 828788 h 2143373"/>
                <a:gd name="connsiteX18" fmla="*/ 2145962 w 2460743"/>
                <a:gd name="connsiteY18" fmla="*/ 834598 h 2143373"/>
                <a:gd name="connsiteX19" fmla="*/ 732738 w 2460743"/>
                <a:gd name="connsiteY19" fmla="*/ 1471439 h 2143373"/>
                <a:gd name="connsiteX20" fmla="*/ 681779 w 2460743"/>
                <a:gd name="connsiteY20" fmla="*/ 1511825 h 2143373"/>
                <a:gd name="connsiteX21" fmla="*/ 568718 w 2460743"/>
                <a:gd name="connsiteY21" fmla="*/ 1581453 h 2143373"/>
                <a:gd name="connsiteX22" fmla="*/ 444893 w 2460743"/>
                <a:gd name="connsiteY22" fmla="*/ 1821197 h 2143373"/>
                <a:gd name="connsiteX23" fmla="*/ 452608 w 2460743"/>
                <a:gd name="connsiteY23" fmla="*/ 2062180 h 2143373"/>
                <a:gd name="connsiteX24" fmla="*/ 444512 w 2460743"/>
                <a:gd name="connsiteY24" fmla="*/ 2107328 h 2143373"/>
                <a:gd name="connsiteX25" fmla="*/ 432796 w 2460743"/>
                <a:gd name="connsiteY25" fmla="*/ 2136284 h 214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60743" h="2143373">
                  <a:moveTo>
                    <a:pt x="432796" y="2136284"/>
                  </a:moveTo>
                  <a:cubicBezTo>
                    <a:pt x="264013" y="1991314"/>
                    <a:pt x="82657" y="1621172"/>
                    <a:pt x="42747" y="1454580"/>
                  </a:cubicBezTo>
                  <a:cubicBezTo>
                    <a:pt x="-6878" y="1247316"/>
                    <a:pt x="-14689" y="1035766"/>
                    <a:pt x="26650" y="824978"/>
                  </a:cubicBezTo>
                  <a:cubicBezTo>
                    <a:pt x="68846" y="609808"/>
                    <a:pt x="172478" y="426451"/>
                    <a:pt x="322496" y="268051"/>
                  </a:cubicBezTo>
                  <a:cubicBezTo>
                    <a:pt x="394982" y="191374"/>
                    <a:pt x="471658" y="119366"/>
                    <a:pt x="557573" y="57548"/>
                  </a:cubicBezTo>
                  <a:cubicBezTo>
                    <a:pt x="662539" y="-15890"/>
                    <a:pt x="775505" y="-9413"/>
                    <a:pt x="891234" y="23735"/>
                  </a:cubicBezTo>
                  <a:cubicBezTo>
                    <a:pt x="910570" y="32116"/>
                    <a:pt x="925810" y="46309"/>
                    <a:pt x="939526" y="61644"/>
                  </a:cubicBezTo>
                  <a:cubicBezTo>
                    <a:pt x="1031156" y="163562"/>
                    <a:pt x="1141932" y="238428"/>
                    <a:pt x="1266424" y="294054"/>
                  </a:cubicBezTo>
                  <a:cubicBezTo>
                    <a:pt x="1438636" y="370921"/>
                    <a:pt x="1608848" y="453312"/>
                    <a:pt x="1794585" y="494079"/>
                  </a:cubicBezTo>
                  <a:cubicBezTo>
                    <a:pt x="1901456" y="517511"/>
                    <a:pt x="2009564" y="529893"/>
                    <a:pt x="2119102" y="537132"/>
                  </a:cubicBezTo>
                  <a:cubicBezTo>
                    <a:pt x="2216066" y="543514"/>
                    <a:pt x="2311888" y="532274"/>
                    <a:pt x="2408186" y="535322"/>
                  </a:cubicBezTo>
                  <a:cubicBezTo>
                    <a:pt x="2426759" y="535894"/>
                    <a:pt x="2451906" y="531226"/>
                    <a:pt x="2459049" y="551515"/>
                  </a:cubicBezTo>
                  <a:cubicBezTo>
                    <a:pt x="2466383" y="572279"/>
                    <a:pt x="2448476" y="590567"/>
                    <a:pt x="2432665" y="603712"/>
                  </a:cubicBezTo>
                  <a:cubicBezTo>
                    <a:pt x="2379134" y="648003"/>
                    <a:pt x="2316174" y="673435"/>
                    <a:pt x="2249975" y="691913"/>
                  </a:cubicBezTo>
                  <a:cubicBezTo>
                    <a:pt x="2195111" y="707249"/>
                    <a:pt x="2139485" y="719631"/>
                    <a:pt x="2083955" y="732395"/>
                  </a:cubicBezTo>
                  <a:cubicBezTo>
                    <a:pt x="2000039" y="751921"/>
                    <a:pt x="1916029" y="771352"/>
                    <a:pt x="1841258" y="796498"/>
                  </a:cubicBezTo>
                  <a:cubicBezTo>
                    <a:pt x="1885930" y="813452"/>
                    <a:pt x="1942318" y="810595"/>
                    <a:pt x="1998420" y="810976"/>
                  </a:cubicBezTo>
                  <a:cubicBezTo>
                    <a:pt x="2028138" y="811166"/>
                    <a:pt x="2058999" y="807737"/>
                    <a:pt x="2084526" y="828788"/>
                  </a:cubicBezTo>
                  <a:cubicBezTo>
                    <a:pt x="2105005" y="830692"/>
                    <a:pt x="2125484" y="832693"/>
                    <a:pt x="2145962" y="834598"/>
                  </a:cubicBezTo>
                  <a:cubicBezTo>
                    <a:pt x="1624945" y="936896"/>
                    <a:pt x="1174508" y="1194643"/>
                    <a:pt x="732738" y="1471439"/>
                  </a:cubicBezTo>
                  <a:cubicBezTo>
                    <a:pt x="722737" y="1493728"/>
                    <a:pt x="701115" y="1501538"/>
                    <a:pt x="681779" y="1511825"/>
                  </a:cubicBezTo>
                  <a:cubicBezTo>
                    <a:pt x="642632" y="1532685"/>
                    <a:pt x="604436" y="1554974"/>
                    <a:pt x="568718" y="1581453"/>
                  </a:cubicBezTo>
                  <a:cubicBezTo>
                    <a:pt x="488136" y="1641270"/>
                    <a:pt x="449560" y="1721375"/>
                    <a:pt x="444893" y="1821197"/>
                  </a:cubicBezTo>
                  <a:cubicBezTo>
                    <a:pt x="441083" y="1901969"/>
                    <a:pt x="443654" y="1982075"/>
                    <a:pt x="452608" y="2062180"/>
                  </a:cubicBezTo>
                  <a:cubicBezTo>
                    <a:pt x="454418" y="2077896"/>
                    <a:pt x="456323" y="2093898"/>
                    <a:pt x="444512" y="2107328"/>
                  </a:cubicBezTo>
                  <a:cubicBezTo>
                    <a:pt x="446417" y="2130760"/>
                    <a:pt x="455656" y="2156001"/>
                    <a:pt x="432796" y="2136284"/>
                  </a:cubicBezTo>
                  <a:close/>
                </a:path>
              </a:pathLst>
            </a:custGeom>
            <a:solidFill>
              <a:srgbClr val="FDBA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9">
              <a:extLst>
                <a:ext uri="{FF2B5EF4-FFF2-40B4-BE49-F238E27FC236}">
                  <a16:creationId xmlns:a16="http://schemas.microsoft.com/office/drawing/2014/main" id="{3886C46B-57B7-4F84-A7A0-62A55360CC4E}"/>
                </a:ext>
              </a:extLst>
            </p:cNvPr>
            <p:cNvSpPr/>
            <p:nvPr/>
          </p:nvSpPr>
          <p:spPr>
            <a:xfrm>
              <a:off x="5350287" y="3001552"/>
              <a:ext cx="2884265" cy="2058603"/>
            </a:xfrm>
            <a:custGeom>
              <a:avLst/>
              <a:gdLst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83694 w 2884265"/>
                <a:gd name="connsiteY28" fmla="*/ 1755328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884265" h="2058603">
                  <a:moveTo>
                    <a:pt x="676180" y="97596"/>
                  </a:moveTo>
                  <a:cubicBezTo>
                    <a:pt x="810673" y="111408"/>
                    <a:pt x="945261" y="107026"/>
                    <a:pt x="1078992" y="91691"/>
                  </a:cubicBezTo>
                  <a:cubicBezTo>
                    <a:pt x="1281589" y="68545"/>
                    <a:pt x="1483519" y="40066"/>
                    <a:pt x="1686687" y="16634"/>
                  </a:cubicBezTo>
                  <a:cubicBezTo>
                    <a:pt x="1618107" y="56449"/>
                    <a:pt x="1539621" y="67974"/>
                    <a:pt x="1465231" y="92167"/>
                  </a:cubicBezTo>
                  <a:cubicBezTo>
                    <a:pt x="1567243" y="100359"/>
                    <a:pt x="1664399" y="73975"/>
                    <a:pt x="1762125" y="52829"/>
                  </a:cubicBezTo>
                  <a:cubicBezTo>
                    <a:pt x="1896523" y="23778"/>
                    <a:pt x="2029682" y="-13941"/>
                    <a:pt x="2170652" y="5204"/>
                  </a:cubicBezTo>
                  <a:cubicBezTo>
                    <a:pt x="1747171" y="91310"/>
                    <a:pt x="1315307" y="144936"/>
                    <a:pt x="921639" y="329340"/>
                  </a:cubicBezTo>
                  <a:cubicBezTo>
                    <a:pt x="1066324" y="347628"/>
                    <a:pt x="1219010" y="340579"/>
                    <a:pt x="1370838" y="357153"/>
                  </a:cubicBezTo>
                  <a:cubicBezTo>
                    <a:pt x="1270444" y="376012"/>
                    <a:pt x="1180052" y="436020"/>
                    <a:pt x="1067276" y="406778"/>
                  </a:cubicBezTo>
                  <a:cubicBezTo>
                    <a:pt x="975741" y="382966"/>
                    <a:pt x="880491" y="397063"/>
                    <a:pt x="789718" y="430305"/>
                  </a:cubicBezTo>
                  <a:cubicBezTo>
                    <a:pt x="894493" y="438592"/>
                    <a:pt x="999363" y="442592"/>
                    <a:pt x="1102995" y="459642"/>
                  </a:cubicBezTo>
                  <a:cubicBezTo>
                    <a:pt x="1208056" y="476977"/>
                    <a:pt x="1306830" y="510601"/>
                    <a:pt x="1392745" y="577180"/>
                  </a:cubicBezTo>
                  <a:cubicBezTo>
                    <a:pt x="1217485" y="520792"/>
                    <a:pt x="1038796" y="502219"/>
                    <a:pt x="854964" y="522602"/>
                  </a:cubicBezTo>
                  <a:cubicBezTo>
                    <a:pt x="1052512" y="546796"/>
                    <a:pt x="1201674" y="670621"/>
                    <a:pt x="1372838" y="766537"/>
                  </a:cubicBezTo>
                  <a:cubicBezTo>
                    <a:pt x="1329214" y="775300"/>
                    <a:pt x="1296829" y="758917"/>
                    <a:pt x="1263110" y="751869"/>
                  </a:cubicBezTo>
                  <a:cubicBezTo>
                    <a:pt x="1229582" y="744915"/>
                    <a:pt x="1197578" y="728818"/>
                    <a:pt x="1149001" y="732247"/>
                  </a:cubicBezTo>
                  <a:cubicBezTo>
                    <a:pt x="1253680" y="766537"/>
                    <a:pt x="1358360" y="774824"/>
                    <a:pt x="1425226" y="872551"/>
                  </a:cubicBezTo>
                  <a:cubicBezTo>
                    <a:pt x="1359979" y="874456"/>
                    <a:pt x="1302258" y="882647"/>
                    <a:pt x="1248632" y="917413"/>
                  </a:cubicBezTo>
                  <a:cubicBezTo>
                    <a:pt x="1344454" y="967229"/>
                    <a:pt x="1444847" y="997614"/>
                    <a:pt x="1540097" y="1039905"/>
                  </a:cubicBezTo>
                  <a:cubicBezTo>
                    <a:pt x="1632299" y="1080862"/>
                    <a:pt x="1632394" y="1080005"/>
                    <a:pt x="1636585" y="978850"/>
                  </a:cubicBezTo>
                  <a:cubicBezTo>
                    <a:pt x="1637252" y="963705"/>
                    <a:pt x="1632871" y="947607"/>
                    <a:pt x="1644110" y="928557"/>
                  </a:cubicBezTo>
                  <a:cubicBezTo>
                    <a:pt x="1864709" y="1056669"/>
                    <a:pt x="2039112" y="1238311"/>
                    <a:pt x="2225135" y="1417666"/>
                  </a:cubicBezTo>
                  <a:cubicBezTo>
                    <a:pt x="2214944" y="1360231"/>
                    <a:pt x="2242280" y="1379376"/>
                    <a:pt x="2265807" y="1390330"/>
                  </a:cubicBezTo>
                  <a:cubicBezTo>
                    <a:pt x="2346674" y="1428239"/>
                    <a:pt x="2417064" y="1482151"/>
                    <a:pt x="2490121" y="1542158"/>
                  </a:cubicBezTo>
                  <a:cubicBezTo>
                    <a:pt x="2493454" y="1528061"/>
                    <a:pt x="2495836" y="1517584"/>
                    <a:pt x="2498693" y="1505582"/>
                  </a:cubicBezTo>
                  <a:cubicBezTo>
                    <a:pt x="2543937" y="1525775"/>
                    <a:pt x="2577179" y="1558541"/>
                    <a:pt x="2610612" y="1599022"/>
                  </a:cubicBezTo>
                  <a:cubicBezTo>
                    <a:pt x="2613470" y="1569400"/>
                    <a:pt x="2615755" y="1546254"/>
                    <a:pt x="2618708" y="1515774"/>
                  </a:cubicBezTo>
                  <a:cubicBezTo>
                    <a:pt x="2663476" y="1568447"/>
                    <a:pt x="2702433" y="1617787"/>
                    <a:pt x="2745295" y="1663506"/>
                  </a:cubicBezTo>
                  <a:cubicBezTo>
                    <a:pt x="2783681" y="1704464"/>
                    <a:pt x="2819686" y="1751613"/>
                    <a:pt x="2883694" y="1755328"/>
                  </a:cubicBezTo>
                  <a:cubicBezTo>
                    <a:pt x="2883884" y="1856388"/>
                    <a:pt x="2884075" y="1957543"/>
                    <a:pt x="2884265" y="2058604"/>
                  </a:cubicBezTo>
                  <a:cubicBezTo>
                    <a:pt x="2845213" y="2012312"/>
                    <a:pt x="2799397" y="1976879"/>
                    <a:pt x="2741771" y="1954400"/>
                  </a:cubicBezTo>
                  <a:cubicBezTo>
                    <a:pt x="2679573" y="1930111"/>
                    <a:pt x="2625090" y="1890773"/>
                    <a:pt x="2573560" y="1848577"/>
                  </a:cubicBezTo>
                  <a:cubicBezTo>
                    <a:pt x="2522125" y="1806477"/>
                    <a:pt x="2475929" y="1758947"/>
                    <a:pt x="2428018" y="1693796"/>
                  </a:cubicBezTo>
                  <a:cubicBezTo>
                    <a:pt x="2455259" y="1796095"/>
                    <a:pt x="2478881" y="1884582"/>
                    <a:pt x="2504504" y="1980498"/>
                  </a:cubicBezTo>
                  <a:cubicBezTo>
                    <a:pt x="2411444" y="1942398"/>
                    <a:pt x="2334196" y="1894012"/>
                    <a:pt x="2272665" y="1820288"/>
                  </a:cubicBezTo>
                  <a:cubicBezTo>
                    <a:pt x="2265521" y="1838100"/>
                    <a:pt x="2284762" y="1848196"/>
                    <a:pt x="2282762" y="1868485"/>
                  </a:cubicBezTo>
                  <a:cubicBezTo>
                    <a:pt x="2270570" y="1860674"/>
                    <a:pt x="2259997" y="1853911"/>
                    <a:pt x="2249329" y="1846958"/>
                  </a:cubicBezTo>
                  <a:cubicBezTo>
                    <a:pt x="2246852" y="1850863"/>
                    <a:pt x="2244185" y="1853149"/>
                    <a:pt x="2244090" y="1855626"/>
                  </a:cubicBezTo>
                  <a:cubicBezTo>
                    <a:pt x="2243042" y="1876200"/>
                    <a:pt x="2256092" y="1915157"/>
                    <a:pt x="2239804" y="1913538"/>
                  </a:cubicBezTo>
                  <a:cubicBezTo>
                    <a:pt x="2205323" y="1910204"/>
                    <a:pt x="2228660" y="1874485"/>
                    <a:pt x="2229326" y="1855245"/>
                  </a:cubicBezTo>
                  <a:cubicBezTo>
                    <a:pt x="2231327" y="1798571"/>
                    <a:pt x="2240470" y="1742088"/>
                    <a:pt x="2247329" y="1685605"/>
                  </a:cubicBezTo>
                  <a:cubicBezTo>
                    <a:pt x="2249805" y="1665031"/>
                    <a:pt x="2245424" y="1655791"/>
                    <a:pt x="2221040" y="1652648"/>
                  </a:cubicBezTo>
                  <a:cubicBezTo>
                    <a:pt x="2171986" y="1646362"/>
                    <a:pt x="2133410" y="1618739"/>
                    <a:pt x="2101977" y="1580734"/>
                  </a:cubicBezTo>
                  <a:cubicBezTo>
                    <a:pt x="2095881" y="1573400"/>
                    <a:pt x="2093404" y="1555684"/>
                    <a:pt x="2078641" y="1562827"/>
                  </a:cubicBezTo>
                  <a:cubicBezTo>
                    <a:pt x="2011013" y="1595403"/>
                    <a:pt x="1964722" y="1550731"/>
                    <a:pt x="1915192" y="1518822"/>
                  </a:cubicBezTo>
                  <a:cubicBezTo>
                    <a:pt x="1896713" y="1506915"/>
                    <a:pt x="1880330" y="1491580"/>
                    <a:pt x="1853851" y="1470530"/>
                  </a:cubicBezTo>
                  <a:cubicBezTo>
                    <a:pt x="1870329" y="1506249"/>
                    <a:pt x="1882616" y="1532728"/>
                    <a:pt x="1897190" y="1564447"/>
                  </a:cubicBezTo>
                  <a:cubicBezTo>
                    <a:pt x="1798701" y="1581020"/>
                    <a:pt x="1732978" y="1524156"/>
                    <a:pt x="1656112" y="1471387"/>
                  </a:cubicBezTo>
                  <a:cubicBezTo>
                    <a:pt x="1666685" y="1503772"/>
                    <a:pt x="1674781" y="1528823"/>
                    <a:pt x="1686020" y="1563399"/>
                  </a:cubicBezTo>
                  <a:cubicBezTo>
                    <a:pt x="1657541" y="1548254"/>
                    <a:pt x="1635538" y="1536538"/>
                    <a:pt x="1608772" y="1522346"/>
                  </a:cubicBezTo>
                  <a:cubicBezTo>
                    <a:pt x="1624775" y="1566732"/>
                    <a:pt x="1651349" y="1603404"/>
                    <a:pt x="1646110" y="1656458"/>
                  </a:cubicBezTo>
                  <a:cubicBezTo>
                    <a:pt x="1511808" y="1483770"/>
                    <a:pt x="1391412" y="1305843"/>
                    <a:pt x="1181005" y="1221737"/>
                  </a:cubicBezTo>
                  <a:cubicBezTo>
                    <a:pt x="1207008" y="1265552"/>
                    <a:pt x="1233011" y="1309462"/>
                    <a:pt x="1265492" y="1364231"/>
                  </a:cubicBezTo>
                  <a:cubicBezTo>
                    <a:pt x="1233011" y="1349372"/>
                    <a:pt x="1211104" y="1339371"/>
                    <a:pt x="1183767" y="1326893"/>
                  </a:cubicBezTo>
                  <a:cubicBezTo>
                    <a:pt x="1204246" y="1371280"/>
                    <a:pt x="1229487" y="1408903"/>
                    <a:pt x="1240250" y="1452814"/>
                  </a:cubicBezTo>
                  <a:cubicBezTo>
                    <a:pt x="1244918" y="1471864"/>
                    <a:pt x="1251680" y="1491390"/>
                    <a:pt x="1233964" y="1505487"/>
                  </a:cubicBezTo>
                  <a:cubicBezTo>
                    <a:pt x="1215485" y="1520251"/>
                    <a:pt x="1197293" y="1506249"/>
                    <a:pt x="1181195" y="1497676"/>
                  </a:cubicBezTo>
                  <a:cubicBezTo>
                    <a:pt x="1141667" y="1476626"/>
                    <a:pt x="1113758" y="1441574"/>
                    <a:pt x="1078420" y="1412809"/>
                  </a:cubicBezTo>
                  <a:cubicBezTo>
                    <a:pt x="1112901" y="1480246"/>
                    <a:pt x="1147477" y="1547778"/>
                    <a:pt x="1181957" y="1615215"/>
                  </a:cubicBezTo>
                  <a:cubicBezTo>
                    <a:pt x="1179957" y="1616644"/>
                    <a:pt x="1177957" y="1618072"/>
                    <a:pt x="1175957" y="1619501"/>
                  </a:cubicBezTo>
                  <a:cubicBezTo>
                    <a:pt x="1142810" y="1589973"/>
                    <a:pt x="1109662" y="1560446"/>
                    <a:pt x="1065943" y="1521489"/>
                  </a:cubicBezTo>
                  <a:cubicBezTo>
                    <a:pt x="1104900" y="1625406"/>
                    <a:pt x="1148239" y="1712465"/>
                    <a:pt x="1169670" y="1817240"/>
                  </a:cubicBezTo>
                  <a:cubicBezTo>
                    <a:pt x="1112996" y="1756185"/>
                    <a:pt x="1062704" y="1701988"/>
                    <a:pt x="1003268" y="1637980"/>
                  </a:cubicBezTo>
                  <a:cubicBezTo>
                    <a:pt x="1018127" y="1684366"/>
                    <a:pt x="1029176" y="1718847"/>
                    <a:pt x="1044416" y="1766281"/>
                  </a:cubicBezTo>
                  <a:cubicBezTo>
                    <a:pt x="1016032" y="1744374"/>
                    <a:pt x="998125" y="1730467"/>
                    <a:pt x="976598" y="1713798"/>
                  </a:cubicBezTo>
                  <a:cubicBezTo>
                    <a:pt x="965930" y="1765805"/>
                    <a:pt x="979360" y="1815811"/>
                    <a:pt x="978884" y="1880772"/>
                  </a:cubicBezTo>
                  <a:cubicBezTo>
                    <a:pt x="950119" y="1829432"/>
                    <a:pt x="928211" y="1790380"/>
                    <a:pt x="901636" y="1742945"/>
                  </a:cubicBezTo>
                  <a:cubicBezTo>
                    <a:pt x="880491" y="1808572"/>
                    <a:pt x="862203" y="1865627"/>
                    <a:pt x="839343" y="1936493"/>
                  </a:cubicBezTo>
                  <a:cubicBezTo>
                    <a:pt x="828103" y="1779045"/>
                    <a:pt x="804101" y="1638456"/>
                    <a:pt x="760762" y="1501010"/>
                  </a:cubicBezTo>
                  <a:cubicBezTo>
                    <a:pt x="761428" y="1553969"/>
                    <a:pt x="757904" y="1606356"/>
                    <a:pt x="749998" y="1658077"/>
                  </a:cubicBezTo>
                  <a:cubicBezTo>
                    <a:pt x="742093" y="1709703"/>
                    <a:pt x="725234" y="1758947"/>
                    <a:pt x="690181" y="1807525"/>
                  </a:cubicBezTo>
                  <a:cubicBezTo>
                    <a:pt x="678847" y="1774854"/>
                    <a:pt x="669036" y="1746469"/>
                    <a:pt x="657511" y="1713227"/>
                  </a:cubicBezTo>
                  <a:cubicBezTo>
                    <a:pt x="631603" y="1749231"/>
                    <a:pt x="608362" y="1781617"/>
                    <a:pt x="579977" y="1821050"/>
                  </a:cubicBezTo>
                  <a:cubicBezTo>
                    <a:pt x="565404" y="1754661"/>
                    <a:pt x="552355" y="1695606"/>
                    <a:pt x="538543" y="1632931"/>
                  </a:cubicBezTo>
                  <a:cubicBezTo>
                    <a:pt x="503110" y="1650172"/>
                    <a:pt x="469773" y="1666459"/>
                    <a:pt x="432530" y="1684557"/>
                  </a:cubicBezTo>
                  <a:cubicBezTo>
                    <a:pt x="432530" y="1605404"/>
                    <a:pt x="432530" y="1530633"/>
                    <a:pt x="432530" y="1448432"/>
                  </a:cubicBezTo>
                  <a:cubicBezTo>
                    <a:pt x="447389" y="1471102"/>
                    <a:pt x="458914" y="1488723"/>
                    <a:pt x="474155" y="1512059"/>
                  </a:cubicBezTo>
                  <a:cubicBezTo>
                    <a:pt x="484156" y="1430335"/>
                    <a:pt x="466534" y="1355182"/>
                    <a:pt x="468630" y="1265076"/>
                  </a:cubicBezTo>
                  <a:cubicBezTo>
                    <a:pt x="527494" y="1368136"/>
                    <a:pt x="579406" y="1459100"/>
                    <a:pt x="631412" y="1550064"/>
                  </a:cubicBezTo>
                  <a:cubicBezTo>
                    <a:pt x="633413" y="1549397"/>
                    <a:pt x="635508" y="1548635"/>
                    <a:pt x="637508" y="1547968"/>
                  </a:cubicBezTo>
                  <a:cubicBezTo>
                    <a:pt x="593503" y="1407379"/>
                    <a:pt x="549497" y="1266790"/>
                    <a:pt x="505396" y="1126201"/>
                  </a:cubicBezTo>
                  <a:cubicBezTo>
                    <a:pt x="507587" y="1125249"/>
                    <a:pt x="509778" y="1124201"/>
                    <a:pt x="511969" y="1123248"/>
                  </a:cubicBezTo>
                  <a:cubicBezTo>
                    <a:pt x="564356" y="1203354"/>
                    <a:pt x="616744" y="1283459"/>
                    <a:pt x="669036" y="1363564"/>
                  </a:cubicBezTo>
                  <a:cubicBezTo>
                    <a:pt x="670941" y="1362802"/>
                    <a:pt x="672751" y="1362040"/>
                    <a:pt x="674656" y="1361278"/>
                  </a:cubicBezTo>
                  <a:cubicBezTo>
                    <a:pt x="625793" y="1209736"/>
                    <a:pt x="576834" y="1058098"/>
                    <a:pt x="525399" y="898744"/>
                  </a:cubicBezTo>
                  <a:cubicBezTo>
                    <a:pt x="643223" y="938940"/>
                    <a:pt x="732092" y="1011711"/>
                    <a:pt x="829913" y="1086958"/>
                  </a:cubicBezTo>
                  <a:cubicBezTo>
                    <a:pt x="800576" y="990089"/>
                    <a:pt x="729996" y="941797"/>
                    <a:pt x="661892" y="891505"/>
                  </a:cubicBezTo>
                  <a:cubicBezTo>
                    <a:pt x="727138" y="869122"/>
                    <a:pt x="775335" y="887505"/>
                    <a:pt x="1083564" y="1054859"/>
                  </a:cubicBezTo>
                  <a:cubicBezTo>
                    <a:pt x="1002506" y="956847"/>
                    <a:pt x="913638" y="888267"/>
                    <a:pt x="815816" y="831307"/>
                  </a:cubicBezTo>
                  <a:cubicBezTo>
                    <a:pt x="718471" y="774729"/>
                    <a:pt x="618934" y="721675"/>
                    <a:pt x="522732" y="658429"/>
                  </a:cubicBezTo>
                  <a:cubicBezTo>
                    <a:pt x="618649" y="658429"/>
                    <a:pt x="714470" y="658429"/>
                    <a:pt x="810387" y="658429"/>
                  </a:cubicBezTo>
                  <a:cubicBezTo>
                    <a:pt x="542734" y="593563"/>
                    <a:pt x="272034" y="600898"/>
                    <a:pt x="0" y="615757"/>
                  </a:cubicBezTo>
                  <a:cubicBezTo>
                    <a:pt x="234886" y="514982"/>
                    <a:pt x="480060" y="452879"/>
                    <a:pt x="731901" y="413350"/>
                  </a:cubicBezTo>
                  <a:cubicBezTo>
                    <a:pt x="680085" y="413350"/>
                    <a:pt x="628078" y="410493"/>
                    <a:pt x="576548" y="414112"/>
                  </a:cubicBezTo>
                  <a:cubicBezTo>
                    <a:pt x="523113" y="417922"/>
                    <a:pt x="469963" y="427257"/>
                    <a:pt x="416814" y="435353"/>
                  </a:cubicBezTo>
                  <a:cubicBezTo>
                    <a:pt x="365284" y="443259"/>
                    <a:pt x="314039" y="452593"/>
                    <a:pt x="262699" y="461642"/>
                  </a:cubicBezTo>
                  <a:cubicBezTo>
                    <a:pt x="209931" y="470977"/>
                    <a:pt x="157258" y="480692"/>
                    <a:pt x="103727" y="487169"/>
                  </a:cubicBezTo>
                  <a:cubicBezTo>
                    <a:pt x="455581" y="325434"/>
                    <a:pt x="828675" y="228470"/>
                    <a:pt x="1199864" y="123505"/>
                  </a:cubicBezTo>
                  <a:cubicBezTo>
                    <a:pt x="1109948" y="136744"/>
                    <a:pt x="1020032" y="149317"/>
                    <a:pt x="930211" y="163319"/>
                  </a:cubicBezTo>
                  <a:cubicBezTo>
                    <a:pt x="847439" y="176273"/>
                    <a:pt x="764953" y="190751"/>
                    <a:pt x="682276" y="204562"/>
                  </a:cubicBezTo>
                  <a:cubicBezTo>
                    <a:pt x="594741" y="196466"/>
                    <a:pt x="504730" y="213135"/>
                    <a:pt x="411766" y="175321"/>
                  </a:cubicBezTo>
                  <a:cubicBezTo>
                    <a:pt x="499015" y="130458"/>
                    <a:pt x="589026" y="118552"/>
                    <a:pt x="676180" y="97596"/>
                  </a:cubicBezTo>
                  <a:close/>
                </a:path>
              </a:pathLst>
            </a:custGeom>
            <a:solidFill>
              <a:srgbClr val="8383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10">
              <a:extLst>
                <a:ext uri="{FF2B5EF4-FFF2-40B4-BE49-F238E27FC236}">
                  <a16:creationId xmlns:a16="http://schemas.microsoft.com/office/drawing/2014/main" id="{3DCF5196-5C5F-4D6F-807B-A7CA7107761D}"/>
                </a:ext>
              </a:extLst>
            </p:cNvPr>
            <p:cNvSpPr/>
            <p:nvPr/>
          </p:nvSpPr>
          <p:spPr>
            <a:xfrm>
              <a:off x="7643145" y="3447190"/>
              <a:ext cx="591026" cy="296039"/>
            </a:xfrm>
            <a:custGeom>
              <a:avLst/>
              <a:gdLst>
                <a:gd name="connsiteX0" fmla="*/ 591026 w 591026"/>
                <a:gd name="connsiteY0" fmla="*/ 296039 h 296039"/>
                <a:gd name="connsiteX1" fmla="*/ 197263 w 591026"/>
                <a:gd name="connsiteY1" fmla="*/ 70392 h 296039"/>
                <a:gd name="connsiteX2" fmla="*/ 0 w 591026"/>
                <a:gd name="connsiteY2" fmla="*/ 18290 h 296039"/>
                <a:gd name="connsiteX3" fmla="*/ 590931 w 591026"/>
                <a:gd name="connsiteY3" fmla="*/ 152402 h 296039"/>
                <a:gd name="connsiteX4" fmla="*/ 591026 w 591026"/>
                <a:gd name="connsiteY4" fmla="*/ 296039 h 29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26" h="296039">
                  <a:moveTo>
                    <a:pt x="591026" y="296039"/>
                  </a:moveTo>
                  <a:cubicBezTo>
                    <a:pt x="469106" y="204599"/>
                    <a:pt x="340138" y="124875"/>
                    <a:pt x="197263" y="70392"/>
                  </a:cubicBezTo>
                  <a:cubicBezTo>
                    <a:pt x="134112" y="46294"/>
                    <a:pt x="69628" y="24767"/>
                    <a:pt x="0" y="18290"/>
                  </a:cubicBezTo>
                  <a:cubicBezTo>
                    <a:pt x="77438" y="-33907"/>
                    <a:pt x="356521" y="30196"/>
                    <a:pt x="590931" y="152402"/>
                  </a:cubicBezTo>
                  <a:cubicBezTo>
                    <a:pt x="591026" y="200313"/>
                    <a:pt x="591026" y="248129"/>
                    <a:pt x="591026" y="296039"/>
                  </a:cubicBezTo>
                  <a:close/>
                </a:path>
              </a:pathLst>
            </a:custGeom>
            <a:solidFill>
              <a:srgbClr val="AB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11">
              <a:extLst>
                <a:ext uri="{FF2B5EF4-FFF2-40B4-BE49-F238E27FC236}">
                  <a16:creationId xmlns:a16="http://schemas.microsoft.com/office/drawing/2014/main" id="{2546D841-2F02-4655-9F5C-8EEE1365106D}"/>
                </a:ext>
              </a:extLst>
            </p:cNvPr>
            <p:cNvSpPr/>
            <p:nvPr/>
          </p:nvSpPr>
          <p:spPr>
            <a:xfrm>
              <a:off x="4587525" y="2962941"/>
              <a:ext cx="1672494" cy="683609"/>
            </a:xfrm>
            <a:custGeom>
              <a:avLst/>
              <a:gdLst>
                <a:gd name="connsiteX0" fmla="*/ 1672495 w 1672494"/>
                <a:gd name="connsiteY0" fmla="*/ 0 h 683609"/>
                <a:gd name="connsiteX1" fmla="*/ 1553813 w 1672494"/>
                <a:gd name="connsiteY1" fmla="*/ 47815 h 683609"/>
                <a:gd name="connsiteX2" fmla="*/ 857155 w 1672494"/>
                <a:gd name="connsiteY2" fmla="*/ 198977 h 683609"/>
                <a:gd name="connsiteX3" fmla="*/ 390620 w 1672494"/>
                <a:gd name="connsiteY3" fmla="*/ 435769 h 683609"/>
                <a:gd name="connsiteX4" fmla="*/ 0 w 1672494"/>
                <a:gd name="connsiteY4" fmla="*/ 683609 h 683609"/>
                <a:gd name="connsiteX5" fmla="*/ 1672495 w 1672494"/>
                <a:gd name="connsiteY5" fmla="*/ 0 h 68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94" h="683609">
                  <a:moveTo>
                    <a:pt x="1672495" y="0"/>
                  </a:moveTo>
                  <a:cubicBezTo>
                    <a:pt x="1633157" y="31909"/>
                    <a:pt x="1593533" y="43624"/>
                    <a:pt x="1553813" y="47815"/>
                  </a:cubicBezTo>
                  <a:cubicBezTo>
                    <a:pt x="1315974" y="72771"/>
                    <a:pt x="1084993" y="127730"/>
                    <a:pt x="857155" y="198977"/>
                  </a:cubicBezTo>
                  <a:cubicBezTo>
                    <a:pt x="687991" y="251936"/>
                    <a:pt x="537020" y="338709"/>
                    <a:pt x="390620" y="435769"/>
                  </a:cubicBezTo>
                  <a:cubicBezTo>
                    <a:pt x="261938" y="521017"/>
                    <a:pt x="136970" y="612172"/>
                    <a:pt x="0" y="683609"/>
                  </a:cubicBezTo>
                  <a:cubicBezTo>
                    <a:pt x="463106" y="234029"/>
                    <a:pt x="1044797" y="72580"/>
                    <a:pt x="1672495" y="0"/>
                  </a:cubicBezTo>
                  <a:close/>
                </a:path>
              </a:pathLst>
            </a:custGeom>
            <a:solidFill>
              <a:srgbClr val="0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12">
              <a:extLst>
                <a:ext uri="{FF2B5EF4-FFF2-40B4-BE49-F238E27FC236}">
                  <a16:creationId xmlns:a16="http://schemas.microsoft.com/office/drawing/2014/main" id="{FED252A9-BD1C-4FA1-BB1B-B616D65FADAA}"/>
                </a:ext>
              </a:extLst>
            </p:cNvPr>
            <p:cNvSpPr/>
            <p:nvPr/>
          </p:nvSpPr>
          <p:spPr>
            <a:xfrm>
              <a:off x="4499093" y="2287029"/>
              <a:ext cx="339130" cy="160800"/>
            </a:xfrm>
            <a:custGeom>
              <a:avLst/>
              <a:gdLst>
                <a:gd name="connsiteX0" fmla="*/ 7660 w 339130"/>
                <a:gd name="connsiteY0" fmla="*/ 160800 h 160800"/>
                <a:gd name="connsiteX1" fmla="*/ 24043 w 339130"/>
                <a:gd name="connsiteY1" fmla="*/ 20783 h 160800"/>
                <a:gd name="connsiteX2" fmla="*/ 108911 w 339130"/>
                <a:gd name="connsiteY2" fmla="*/ 3257 h 160800"/>
                <a:gd name="connsiteX3" fmla="*/ 339130 w 339130"/>
                <a:gd name="connsiteY3" fmla="*/ 125748 h 160800"/>
                <a:gd name="connsiteX4" fmla="*/ 7660 w 339130"/>
                <a:gd name="connsiteY4" fmla="*/ 160800 h 1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30" h="160800">
                  <a:moveTo>
                    <a:pt x="7660" y="160800"/>
                  </a:moveTo>
                  <a:cubicBezTo>
                    <a:pt x="7660" y="113461"/>
                    <a:pt x="-17772" y="63169"/>
                    <a:pt x="24043" y="20783"/>
                  </a:cubicBezTo>
                  <a:cubicBezTo>
                    <a:pt x="48999" y="-1315"/>
                    <a:pt x="79383" y="-3220"/>
                    <a:pt x="108911" y="3257"/>
                  </a:cubicBezTo>
                  <a:cubicBezTo>
                    <a:pt x="196731" y="22592"/>
                    <a:pt x="274741" y="61835"/>
                    <a:pt x="339130" y="125748"/>
                  </a:cubicBezTo>
                  <a:cubicBezTo>
                    <a:pt x="224163" y="95268"/>
                    <a:pt x="111578" y="87743"/>
                    <a:pt x="7660" y="16080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13">
              <a:extLst>
                <a:ext uri="{FF2B5EF4-FFF2-40B4-BE49-F238E27FC236}">
                  <a16:creationId xmlns:a16="http://schemas.microsoft.com/office/drawing/2014/main" id="{63C4C5F7-D9E6-41D9-8F5E-D417A8C85049}"/>
                </a:ext>
              </a:extLst>
            </p:cNvPr>
            <p:cNvSpPr/>
            <p:nvPr/>
          </p:nvSpPr>
          <p:spPr>
            <a:xfrm>
              <a:off x="4604105" y="2786648"/>
              <a:ext cx="340893" cy="150956"/>
            </a:xfrm>
            <a:custGeom>
              <a:avLst/>
              <a:gdLst>
                <a:gd name="connsiteX0" fmla="*/ 340893 w 340893"/>
                <a:gd name="connsiteY0" fmla="*/ 150956 h 150956"/>
                <a:gd name="connsiteX1" fmla="*/ 111341 w 340893"/>
                <a:gd name="connsiteY1" fmla="*/ 100283 h 150956"/>
                <a:gd name="connsiteX2" fmla="*/ 14757 w 340893"/>
                <a:gd name="connsiteY2" fmla="*/ 52087 h 150956"/>
                <a:gd name="connsiteX3" fmla="*/ 19710 w 340893"/>
                <a:gd name="connsiteY3" fmla="*/ 11891 h 150956"/>
                <a:gd name="connsiteX4" fmla="*/ 132677 w 340893"/>
                <a:gd name="connsiteY4" fmla="*/ 19130 h 150956"/>
                <a:gd name="connsiteX5" fmla="*/ 340893 w 340893"/>
                <a:gd name="connsiteY5" fmla="*/ 150956 h 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93" h="150956">
                  <a:moveTo>
                    <a:pt x="340893" y="150956"/>
                  </a:moveTo>
                  <a:cubicBezTo>
                    <a:pt x="265836" y="127906"/>
                    <a:pt x="186779" y="121810"/>
                    <a:pt x="111341" y="100283"/>
                  </a:cubicBezTo>
                  <a:cubicBezTo>
                    <a:pt x="76289" y="90282"/>
                    <a:pt x="44285" y="74471"/>
                    <a:pt x="14757" y="52087"/>
                  </a:cubicBezTo>
                  <a:cubicBezTo>
                    <a:pt x="-9817" y="33418"/>
                    <a:pt x="-578" y="23512"/>
                    <a:pt x="19710" y="11891"/>
                  </a:cubicBezTo>
                  <a:cubicBezTo>
                    <a:pt x="59144" y="-10778"/>
                    <a:pt x="96672" y="3128"/>
                    <a:pt x="132677" y="19130"/>
                  </a:cubicBezTo>
                  <a:cubicBezTo>
                    <a:pt x="208115" y="52563"/>
                    <a:pt x="270789" y="106570"/>
                    <a:pt x="340893" y="150956"/>
                  </a:cubicBezTo>
                  <a:close/>
                </a:path>
              </a:pathLst>
            </a:custGeom>
            <a:solidFill>
              <a:srgbClr val="0C08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14">
              <a:extLst>
                <a:ext uri="{FF2B5EF4-FFF2-40B4-BE49-F238E27FC236}">
                  <a16:creationId xmlns:a16="http://schemas.microsoft.com/office/drawing/2014/main" id="{605CAE98-0982-4A23-8200-7DD1C3CA093A}"/>
                </a:ext>
              </a:extLst>
            </p:cNvPr>
            <p:cNvSpPr/>
            <p:nvPr/>
          </p:nvSpPr>
          <p:spPr>
            <a:xfrm>
              <a:off x="5074824" y="1956525"/>
              <a:ext cx="1193004" cy="637766"/>
            </a:xfrm>
            <a:custGeom>
              <a:avLst/>
              <a:gdLst>
                <a:gd name="connsiteX0" fmla="*/ 977360 w 1193004"/>
                <a:gd name="connsiteY0" fmla="*/ 2862 h 637766"/>
                <a:gd name="connsiteX1" fmla="*/ 934688 w 1193004"/>
                <a:gd name="connsiteY1" fmla="*/ 110304 h 637766"/>
                <a:gd name="connsiteX2" fmla="*/ 1168527 w 1193004"/>
                <a:gd name="connsiteY2" fmla="*/ 245273 h 637766"/>
                <a:gd name="connsiteX3" fmla="*/ 1125093 w 1193004"/>
                <a:gd name="connsiteY3" fmla="*/ 498353 h 637766"/>
                <a:gd name="connsiteX4" fmla="*/ 878395 w 1193004"/>
                <a:gd name="connsiteY4" fmla="*/ 635131 h 637766"/>
                <a:gd name="connsiteX5" fmla="*/ 718376 w 1193004"/>
                <a:gd name="connsiteY5" fmla="*/ 574076 h 637766"/>
                <a:gd name="connsiteX6" fmla="*/ 607124 w 1193004"/>
                <a:gd name="connsiteY6" fmla="*/ 512259 h 637766"/>
                <a:gd name="connsiteX7" fmla="*/ 513493 w 1193004"/>
                <a:gd name="connsiteY7" fmla="*/ 614462 h 637766"/>
                <a:gd name="connsiteX8" fmla="*/ 0 w 1193004"/>
                <a:gd name="connsiteY8" fmla="*/ 499114 h 637766"/>
                <a:gd name="connsiteX9" fmla="*/ 952 w 1193004"/>
                <a:gd name="connsiteY9" fmla="*/ 493209 h 637766"/>
                <a:gd name="connsiteX10" fmla="*/ 27146 w 1193004"/>
                <a:gd name="connsiteY10" fmla="*/ 474349 h 637766"/>
                <a:gd name="connsiteX11" fmla="*/ 437293 w 1193004"/>
                <a:gd name="connsiteY11" fmla="*/ 262132 h 637766"/>
                <a:gd name="connsiteX12" fmla="*/ 709422 w 1193004"/>
                <a:gd name="connsiteY12" fmla="*/ 101255 h 637766"/>
                <a:gd name="connsiteX13" fmla="*/ 917353 w 1193004"/>
                <a:gd name="connsiteY13" fmla="*/ 3624 h 637766"/>
                <a:gd name="connsiteX14" fmla="*/ 977360 w 1193004"/>
                <a:gd name="connsiteY14" fmla="*/ 2862 h 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3004" h="637766">
                  <a:moveTo>
                    <a:pt x="977360" y="2862"/>
                  </a:moveTo>
                  <a:cubicBezTo>
                    <a:pt x="946880" y="35342"/>
                    <a:pt x="943832" y="71918"/>
                    <a:pt x="934688" y="110304"/>
                  </a:cubicBezTo>
                  <a:cubicBezTo>
                    <a:pt x="1056894" y="79443"/>
                    <a:pt x="1119569" y="153833"/>
                    <a:pt x="1168527" y="245273"/>
                  </a:cubicBezTo>
                  <a:cubicBezTo>
                    <a:pt x="1218629" y="338809"/>
                    <a:pt x="1185672" y="422343"/>
                    <a:pt x="1125093" y="498353"/>
                  </a:cubicBezTo>
                  <a:cubicBezTo>
                    <a:pt x="1061942" y="577601"/>
                    <a:pt x="976694" y="619225"/>
                    <a:pt x="878395" y="635131"/>
                  </a:cubicBezTo>
                  <a:cubicBezTo>
                    <a:pt x="814197" y="645514"/>
                    <a:pt x="760476" y="625226"/>
                    <a:pt x="718376" y="574076"/>
                  </a:cubicBezTo>
                  <a:cubicBezTo>
                    <a:pt x="689801" y="539310"/>
                    <a:pt x="657511" y="510354"/>
                    <a:pt x="607124" y="512259"/>
                  </a:cubicBezTo>
                  <a:cubicBezTo>
                    <a:pt x="544258" y="514735"/>
                    <a:pt x="512159" y="546835"/>
                    <a:pt x="513493" y="614462"/>
                  </a:cubicBezTo>
                  <a:cubicBezTo>
                    <a:pt x="360807" y="488066"/>
                    <a:pt x="186881" y="465491"/>
                    <a:pt x="0" y="499114"/>
                  </a:cubicBezTo>
                  <a:cubicBezTo>
                    <a:pt x="286" y="497019"/>
                    <a:pt x="-191" y="494066"/>
                    <a:pt x="952" y="493209"/>
                  </a:cubicBezTo>
                  <a:cubicBezTo>
                    <a:pt x="9430" y="486637"/>
                    <a:pt x="17907" y="479874"/>
                    <a:pt x="27146" y="474349"/>
                  </a:cubicBezTo>
                  <a:cubicBezTo>
                    <a:pt x="158972" y="394149"/>
                    <a:pt x="294132" y="320140"/>
                    <a:pt x="437293" y="262132"/>
                  </a:cubicBezTo>
                  <a:cubicBezTo>
                    <a:pt x="536448" y="222032"/>
                    <a:pt x="621030" y="158786"/>
                    <a:pt x="709422" y="101255"/>
                  </a:cubicBezTo>
                  <a:cubicBezTo>
                    <a:pt x="774287" y="59059"/>
                    <a:pt x="839819" y="18959"/>
                    <a:pt x="917353" y="3624"/>
                  </a:cubicBezTo>
                  <a:cubicBezTo>
                    <a:pt x="934688" y="195"/>
                    <a:pt x="951643" y="-2091"/>
                    <a:pt x="977360" y="2862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15">
              <a:extLst>
                <a:ext uri="{FF2B5EF4-FFF2-40B4-BE49-F238E27FC236}">
                  <a16:creationId xmlns:a16="http://schemas.microsoft.com/office/drawing/2014/main" id="{6CBE6E00-8954-4E07-91FD-DF0082BA25C0}"/>
                </a:ext>
              </a:extLst>
            </p:cNvPr>
            <p:cNvSpPr/>
            <p:nvPr/>
          </p:nvSpPr>
          <p:spPr>
            <a:xfrm>
              <a:off x="6075616" y="1956496"/>
              <a:ext cx="542067" cy="188609"/>
            </a:xfrm>
            <a:custGeom>
              <a:avLst/>
              <a:gdLst>
                <a:gd name="connsiteX0" fmla="*/ 542068 w 542067"/>
                <a:gd name="connsiteY0" fmla="*/ 185105 h 188609"/>
                <a:gd name="connsiteX1" fmla="*/ 345758 w 542067"/>
                <a:gd name="connsiteY1" fmla="*/ 148339 h 188609"/>
                <a:gd name="connsiteX2" fmla="*/ 199644 w 542067"/>
                <a:gd name="connsiteY2" fmla="*/ 70710 h 188609"/>
                <a:gd name="connsiteX3" fmla="*/ 0 w 542067"/>
                <a:gd name="connsiteY3" fmla="*/ 4416 h 188609"/>
                <a:gd name="connsiteX4" fmla="*/ 203930 w 542067"/>
                <a:gd name="connsiteY4" fmla="*/ 34896 h 188609"/>
                <a:gd name="connsiteX5" fmla="*/ 441008 w 542067"/>
                <a:gd name="connsiteY5" fmla="*/ 152720 h 188609"/>
                <a:gd name="connsiteX6" fmla="*/ 542068 w 542067"/>
                <a:gd name="connsiteY6" fmla="*/ 185105 h 1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67" h="188609">
                  <a:moveTo>
                    <a:pt x="542068" y="185105"/>
                  </a:moveTo>
                  <a:cubicBezTo>
                    <a:pt x="471773" y="196630"/>
                    <a:pt x="407194" y="178533"/>
                    <a:pt x="345758" y="148339"/>
                  </a:cubicBezTo>
                  <a:cubicBezTo>
                    <a:pt x="296228" y="124050"/>
                    <a:pt x="247841" y="97475"/>
                    <a:pt x="199644" y="70710"/>
                  </a:cubicBezTo>
                  <a:cubicBezTo>
                    <a:pt x="137255" y="36134"/>
                    <a:pt x="70295" y="15941"/>
                    <a:pt x="0" y="4416"/>
                  </a:cubicBezTo>
                  <a:cubicBezTo>
                    <a:pt x="71342" y="-6252"/>
                    <a:pt x="139255" y="1844"/>
                    <a:pt x="203930" y="34896"/>
                  </a:cubicBezTo>
                  <a:cubicBezTo>
                    <a:pt x="282512" y="74996"/>
                    <a:pt x="361474" y="114525"/>
                    <a:pt x="441008" y="152720"/>
                  </a:cubicBezTo>
                  <a:cubicBezTo>
                    <a:pt x="472821" y="167865"/>
                    <a:pt x="506825" y="178628"/>
                    <a:pt x="542068" y="185105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16">
              <a:extLst>
                <a:ext uri="{FF2B5EF4-FFF2-40B4-BE49-F238E27FC236}">
                  <a16:creationId xmlns:a16="http://schemas.microsoft.com/office/drawing/2014/main" id="{B58A0569-C4DD-4031-BE41-0CA9316EB920}"/>
                </a:ext>
              </a:extLst>
            </p:cNvPr>
            <p:cNvSpPr/>
            <p:nvPr/>
          </p:nvSpPr>
          <p:spPr>
            <a:xfrm>
              <a:off x="5838919" y="2486596"/>
              <a:ext cx="573119" cy="200063"/>
            </a:xfrm>
            <a:custGeom>
              <a:avLst/>
              <a:gdLst>
                <a:gd name="connsiteX0" fmla="*/ 0 w 573119"/>
                <a:gd name="connsiteY0" fmla="*/ 176403 h 200063"/>
                <a:gd name="connsiteX1" fmla="*/ 196501 w 573119"/>
                <a:gd name="connsiteY1" fmla="*/ 168783 h 200063"/>
                <a:gd name="connsiteX2" fmla="*/ 382143 w 573119"/>
                <a:gd name="connsiteY2" fmla="*/ 78677 h 200063"/>
                <a:gd name="connsiteX3" fmla="*/ 573119 w 573119"/>
                <a:gd name="connsiteY3" fmla="*/ 0 h 200063"/>
                <a:gd name="connsiteX4" fmla="*/ 444818 w 573119"/>
                <a:gd name="connsiteY4" fmla="*/ 78296 h 200063"/>
                <a:gd name="connsiteX5" fmla="*/ 262509 w 573119"/>
                <a:gd name="connsiteY5" fmla="*/ 178117 h 200063"/>
                <a:gd name="connsiteX6" fmla="*/ 0 w 573119"/>
                <a:gd name="connsiteY6" fmla="*/ 176403 h 2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9" h="200063">
                  <a:moveTo>
                    <a:pt x="0" y="176403"/>
                  </a:moveTo>
                  <a:cubicBezTo>
                    <a:pt x="65627" y="172212"/>
                    <a:pt x="131254" y="180975"/>
                    <a:pt x="196501" y="168783"/>
                  </a:cubicBezTo>
                  <a:cubicBezTo>
                    <a:pt x="266891" y="155638"/>
                    <a:pt x="321755" y="111633"/>
                    <a:pt x="382143" y="78677"/>
                  </a:cubicBezTo>
                  <a:cubicBezTo>
                    <a:pt x="442436" y="45720"/>
                    <a:pt x="501682" y="10382"/>
                    <a:pt x="573119" y="0"/>
                  </a:cubicBezTo>
                  <a:cubicBezTo>
                    <a:pt x="530257" y="26003"/>
                    <a:pt x="486823" y="50959"/>
                    <a:pt x="444818" y="78296"/>
                  </a:cubicBezTo>
                  <a:cubicBezTo>
                    <a:pt x="386525" y="116205"/>
                    <a:pt x="325565" y="149066"/>
                    <a:pt x="262509" y="178117"/>
                  </a:cubicBezTo>
                  <a:cubicBezTo>
                    <a:pt x="175070" y="218504"/>
                    <a:pt x="87344" y="194120"/>
                    <a:pt x="0" y="176403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17">
              <a:extLst>
                <a:ext uri="{FF2B5EF4-FFF2-40B4-BE49-F238E27FC236}">
                  <a16:creationId xmlns:a16="http://schemas.microsoft.com/office/drawing/2014/main" id="{063D8C26-2F23-42C4-BC8E-B642C0875846}"/>
                </a:ext>
              </a:extLst>
            </p:cNvPr>
            <p:cNvSpPr/>
            <p:nvPr/>
          </p:nvSpPr>
          <p:spPr>
            <a:xfrm>
              <a:off x="5772704" y="2139362"/>
              <a:ext cx="389693" cy="387524"/>
            </a:xfrm>
            <a:custGeom>
              <a:avLst/>
              <a:gdLst>
                <a:gd name="connsiteX0" fmla="*/ 162417 w 389693"/>
                <a:gd name="connsiteY0" fmla="*/ 387525 h 387524"/>
                <a:gd name="connsiteX1" fmla="*/ 25924 w 389693"/>
                <a:gd name="connsiteY1" fmla="*/ 336852 h 387524"/>
                <a:gd name="connsiteX2" fmla="*/ 5350 w 389693"/>
                <a:gd name="connsiteY2" fmla="*/ 250650 h 387524"/>
                <a:gd name="connsiteX3" fmla="*/ 78312 w 389693"/>
                <a:gd name="connsiteY3" fmla="*/ 229981 h 387524"/>
                <a:gd name="connsiteX4" fmla="*/ 209471 w 389693"/>
                <a:gd name="connsiteY4" fmla="*/ 280273 h 387524"/>
                <a:gd name="connsiteX5" fmla="*/ 302149 w 389693"/>
                <a:gd name="connsiteY5" fmla="*/ 178165 h 387524"/>
                <a:gd name="connsiteX6" fmla="*/ 240332 w 389693"/>
                <a:gd name="connsiteY6" fmla="*/ 66818 h 387524"/>
                <a:gd name="connsiteX7" fmla="*/ 218139 w 389693"/>
                <a:gd name="connsiteY7" fmla="*/ 32337 h 387524"/>
                <a:gd name="connsiteX8" fmla="*/ 270050 w 389693"/>
                <a:gd name="connsiteY8" fmla="*/ 1286 h 387524"/>
                <a:gd name="connsiteX9" fmla="*/ 389493 w 389693"/>
                <a:gd name="connsiteY9" fmla="*/ 158829 h 387524"/>
                <a:gd name="connsiteX10" fmla="*/ 201565 w 389693"/>
                <a:gd name="connsiteY10" fmla="*/ 384286 h 387524"/>
                <a:gd name="connsiteX11" fmla="*/ 162417 w 389693"/>
                <a:gd name="connsiteY11" fmla="*/ 387525 h 3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93" h="387524">
                  <a:moveTo>
                    <a:pt x="162417" y="387525"/>
                  </a:moveTo>
                  <a:cubicBezTo>
                    <a:pt x="108601" y="386572"/>
                    <a:pt x="62024" y="374475"/>
                    <a:pt x="25924" y="336852"/>
                  </a:cubicBezTo>
                  <a:cubicBezTo>
                    <a:pt x="2778" y="312658"/>
                    <a:pt x="-6937" y="285036"/>
                    <a:pt x="5350" y="250650"/>
                  </a:cubicBezTo>
                  <a:cubicBezTo>
                    <a:pt x="24876" y="195786"/>
                    <a:pt x="37068" y="191881"/>
                    <a:pt x="78312" y="229981"/>
                  </a:cubicBezTo>
                  <a:cubicBezTo>
                    <a:pt x="115173" y="263985"/>
                    <a:pt x="155654" y="291227"/>
                    <a:pt x="209471" y="280273"/>
                  </a:cubicBezTo>
                  <a:cubicBezTo>
                    <a:pt x="256524" y="270653"/>
                    <a:pt x="295862" y="225600"/>
                    <a:pt x="302149" y="178165"/>
                  </a:cubicBezTo>
                  <a:cubicBezTo>
                    <a:pt x="309198" y="125587"/>
                    <a:pt x="284814" y="90440"/>
                    <a:pt x="240332" y="66818"/>
                  </a:cubicBezTo>
                  <a:cubicBezTo>
                    <a:pt x="225663" y="59007"/>
                    <a:pt x="203565" y="56721"/>
                    <a:pt x="218139" y="32337"/>
                  </a:cubicBezTo>
                  <a:cubicBezTo>
                    <a:pt x="229378" y="13383"/>
                    <a:pt x="242046" y="-5096"/>
                    <a:pt x="270050" y="1286"/>
                  </a:cubicBezTo>
                  <a:cubicBezTo>
                    <a:pt x="313103" y="11001"/>
                    <a:pt x="394256" y="106918"/>
                    <a:pt x="389493" y="158829"/>
                  </a:cubicBezTo>
                  <a:cubicBezTo>
                    <a:pt x="381016" y="250936"/>
                    <a:pt x="291386" y="365141"/>
                    <a:pt x="201565" y="384286"/>
                  </a:cubicBezTo>
                  <a:cubicBezTo>
                    <a:pt x="187849" y="387048"/>
                    <a:pt x="173371" y="386667"/>
                    <a:pt x="162417" y="387525"/>
                  </a:cubicBezTo>
                  <a:close/>
                </a:path>
              </a:pathLst>
            </a:custGeom>
            <a:solidFill>
              <a:srgbClr val="FBF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36F9BE4-0C54-401C-BCD5-E9CAD0700CD1}"/>
              </a:ext>
            </a:extLst>
          </p:cNvPr>
          <p:cNvGrpSpPr/>
          <p:nvPr/>
        </p:nvGrpSpPr>
        <p:grpSpPr>
          <a:xfrm>
            <a:off x="697902" y="1463644"/>
            <a:ext cx="6535600" cy="2717842"/>
            <a:chOff x="0" y="-1012"/>
            <a:chExt cx="12191945" cy="507004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0621F48-D6D2-489E-9D8F-3933652846AA}"/>
                </a:ext>
              </a:extLst>
            </p:cNvPr>
            <p:cNvSpPr/>
            <p:nvPr/>
          </p:nvSpPr>
          <p:spPr>
            <a:xfrm>
              <a:off x="0" y="0"/>
              <a:ext cx="2629512" cy="2646885"/>
            </a:xfrm>
            <a:custGeom>
              <a:avLst/>
              <a:gdLst>
                <a:gd name="connsiteX0" fmla="*/ 2629281 w 2629512"/>
                <a:gd name="connsiteY0" fmla="*/ 2858 h 2646885"/>
                <a:gd name="connsiteX1" fmla="*/ 0 w 2629512"/>
                <a:gd name="connsiteY1" fmla="*/ 0 h 2646885"/>
                <a:gd name="connsiteX2" fmla="*/ 953 w 2629512"/>
                <a:gd name="connsiteY2" fmla="*/ 2544413 h 2646885"/>
                <a:gd name="connsiteX3" fmla="*/ 51626 w 2629512"/>
                <a:gd name="connsiteY3" fmla="*/ 2568702 h 2646885"/>
                <a:gd name="connsiteX4" fmla="*/ 708470 w 2629512"/>
                <a:gd name="connsiteY4" fmla="*/ 2645378 h 2646885"/>
                <a:gd name="connsiteX5" fmla="*/ 1271016 w 2629512"/>
                <a:gd name="connsiteY5" fmla="*/ 2560987 h 2646885"/>
                <a:gd name="connsiteX6" fmla="*/ 2248376 w 2629512"/>
                <a:gd name="connsiteY6" fmla="*/ 2168652 h 2646885"/>
                <a:gd name="connsiteX7" fmla="*/ 2293525 w 2629512"/>
                <a:gd name="connsiteY7" fmla="*/ 2135029 h 2646885"/>
                <a:gd name="connsiteX8" fmla="*/ 2629281 w 2629512"/>
                <a:gd name="connsiteY8" fmla="*/ 2858 h 26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512" h="2646885">
                  <a:moveTo>
                    <a:pt x="2629281" y="2858"/>
                  </a:moveTo>
                  <a:cubicBezTo>
                    <a:pt x="2495836" y="2858"/>
                    <a:pt x="0" y="0"/>
                    <a:pt x="0" y="0"/>
                  </a:cubicBezTo>
                  <a:cubicBezTo>
                    <a:pt x="0" y="0"/>
                    <a:pt x="953" y="2397919"/>
                    <a:pt x="953" y="2544413"/>
                  </a:cubicBezTo>
                  <a:cubicBezTo>
                    <a:pt x="14764" y="2558987"/>
                    <a:pt x="33338" y="2563368"/>
                    <a:pt x="51626" y="2568702"/>
                  </a:cubicBezTo>
                  <a:cubicBezTo>
                    <a:pt x="266319" y="2630424"/>
                    <a:pt x="484727" y="2653284"/>
                    <a:pt x="708470" y="2645378"/>
                  </a:cubicBezTo>
                  <a:cubicBezTo>
                    <a:pt x="900017" y="2638616"/>
                    <a:pt x="1086898" y="2609088"/>
                    <a:pt x="1271016" y="2560987"/>
                  </a:cubicBezTo>
                  <a:cubicBezTo>
                    <a:pt x="1613154" y="2471547"/>
                    <a:pt x="1935385" y="2331244"/>
                    <a:pt x="2248376" y="2168652"/>
                  </a:cubicBezTo>
                  <a:cubicBezTo>
                    <a:pt x="2265236" y="2159889"/>
                    <a:pt x="2282571" y="2151698"/>
                    <a:pt x="2293525" y="2135029"/>
                  </a:cubicBezTo>
                  <a:cubicBezTo>
                    <a:pt x="2303145" y="2116455"/>
                    <a:pt x="2639568" y="70485"/>
                    <a:pt x="2629281" y="28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69AAD0F-0731-400C-A861-F6B95A68B9DE}"/>
                </a:ext>
              </a:extLst>
            </p:cNvPr>
            <p:cNvSpPr/>
            <p:nvPr/>
          </p:nvSpPr>
          <p:spPr>
            <a:xfrm>
              <a:off x="857" y="568554"/>
              <a:ext cx="12189427" cy="2485451"/>
            </a:xfrm>
            <a:custGeom>
              <a:avLst/>
              <a:gdLst>
                <a:gd name="connsiteX0" fmla="*/ 95 w 12189427"/>
                <a:gd name="connsiteY0" fmla="*/ 1975859 h 2485451"/>
                <a:gd name="connsiteX1" fmla="*/ 299847 w 12189427"/>
                <a:gd name="connsiteY1" fmla="*/ 2042820 h 2485451"/>
                <a:gd name="connsiteX2" fmla="*/ 1120807 w 12189427"/>
                <a:gd name="connsiteY2" fmla="*/ 2013578 h 2485451"/>
                <a:gd name="connsiteX3" fmla="*/ 2287143 w 12189427"/>
                <a:gd name="connsiteY3" fmla="*/ 1563046 h 2485451"/>
                <a:gd name="connsiteX4" fmla="*/ 2338483 w 12189427"/>
                <a:gd name="connsiteY4" fmla="*/ 1521898 h 2485451"/>
                <a:gd name="connsiteX5" fmla="*/ 3111341 w 12189427"/>
                <a:gd name="connsiteY5" fmla="*/ 1080985 h 2485451"/>
                <a:gd name="connsiteX6" fmla="*/ 4331684 w 12189427"/>
                <a:gd name="connsiteY6" fmla="*/ 397376 h 2485451"/>
                <a:gd name="connsiteX7" fmla="*/ 5278660 w 12189427"/>
                <a:gd name="connsiteY7" fmla="*/ 56095 h 2485451"/>
                <a:gd name="connsiteX8" fmla="*/ 5921693 w 12189427"/>
                <a:gd name="connsiteY8" fmla="*/ 4375 h 2485451"/>
                <a:gd name="connsiteX9" fmla="*/ 7021354 w 12189427"/>
                <a:gd name="connsiteY9" fmla="*/ 403472 h 2485451"/>
                <a:gd name="connsiteX10" fmla="*/ 7515892 w 12189427"/>
                <a:gd name="connsiteY10" fmla="*/ 833812 h 2485451"/>
                <a:gd name="connsiteX11" fmla="*/ 7754970 w 12189427"/>
                <a:gd name="connsiteY11" fmla="*/ 1111084 h 2485451"/>
                <a:gd name="connsiteX12" fmla="*/ 8244650 w 12189427"/>
                <a:gd name="connsiteY12" fmla="*/ 1579810 h 2485451"/>
                <a:gd name="connsiteX13" fmla="*/ 9123140 w 12189427"/>
                <a:gd name="connsiteY13" fmla="*/ 1958714 h 2485451"/>
                <a:gd name="connsiteX14" fmla="*/ 10050304 w 12189427"/>
                <a:gd name="connsiteY14" fmla="*/ 1889658 h 2485451"/>
                <a:gd name="connsiteX15" fmla="*/ 11019472 w 12189427"/>
                <a:gd name="connsiteY15" fmla="*/ 1486941 h 2485451"/>
                <a:gd name="connsiteX16" fmla="*/ 12125325 w 12189427"/>
                <a:gd name="connsiteY16" fmla="*/ 851623 h 2485451"/>
                <a:gd name="connsiteX17" fmla="*/ 12189428 w 12189427"/>
                <a:gd name="connsiteY17" fmla="*/ 833716 h 2485451"/>
                <a:gd name="connsiteX18" fmla="*/ 12189428 w 12189427"/>
                <a:gd name="connsiteY18" fmla="*/ 1185951 h 2485451"/>
                <a:gd name="connsiteX19" fmla="*/ 12148185 w 12189427"/>
                <a:gd name="connsiteY19" fmla="*/ 1224241 h 2485451"/>
                <a:gd name="connsiteX20" fmla="*/ 11370659 w 12189427"/>
                <a:gd name="connsiteY20" fmla="*/ 1686299 h 2485451"/>
                <a:gd name="connsiteX21" fmla="*/ 10246709 w 12189427"/>
                <a:gd name="connsiteY21" fmla="*/ 2209603 h 2485451"/>
                <a:gd name="connsiteX22" fmla="*/ 9720263 w 12189427"/>
                <a:gd name="connsiteY22" fmla="*/ 2313330 h 2485451"/>
                <a:gd name="connsiteX23" fmla="*/ 8372856 w 12189427"/>
                <a:gd name="connsiteY23" fmla="*/ 1869655 h 2485451"/>
                <a:gd name="connsiteX24" fmla="*/ 7968139 w 12189427"/>
                <a:gd name="connsiteY24" fmla="*/ 1442459 h 2485451"/>
                <a:gd name="connsiteX25" fmla="*/ 7045262 w 12189427"/>
                <a:gd name="connsiteY25" fmla="*/ 635692 h 2485451"/>
                <a:gd name="connsiteX26" fmla="*/ 6159913 w 12189427"/>
                <a:gd name="connsiteY26" fmla="*/ 350037 h 2485451"/>
                <a:gd name="connsiteX27" fmla="*/ 5144929 w 12189427"/>
                <a:gd name="connsiteY27" fmla="*/ 463575 h 2485451"/>
                <a:gd name="connsiteX28" fmla="*/ 4218337 w 12189427"/>
                <a:gd name="connsiteY28" fmla="*/ 847242 h 2485451"/>
                <a:gd name="connsiteX29" fmla="*/ 3251169 w 12189427"/>
                <a:gd name="connsiteY29" fmla="*/ 1389500 h 2485451"/>
                <a:gd name="connsiteX30" fmla="*/ 2035397 w 12189427"/>
                <a:gd name="connsiteY30" fmla="*/ 2062156 h 2485451"/>
                <a:gd name="connsiteX31" fmla="*/ 964978 w 12189427"/>
                <a:gd name="connsiteY31" fmla="*/ 2438203 h 2485451"/>
                <a:gd name="connsiteX32" fmla="*/ 521018 w 12189427"/>
                <a:gd name="connsiteY32" fmla="*/ 2485161 h 2485451"/>
                <a:gd name="connsiteX33" fmla="*/ 48578 w 12189427"/>
                <a:gd name="connsiteY33" fmla="*/ 2448490 h 2485451"/>
                <a:gd name="connsiteX34" fmla="*/ 0 w 12189427"/>
                <a:gd name="connsiteY34" fmla="*/ 2423439 h 2485451"/>
                <a:gd name="connsiteX35" fmla="*/ 95 w 12189427"/>
                <a:gd name="connsiteY35" fmla="*/ 1975859 h 24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89427" h="2485451">
                  <a:moveTo>
                    <a:pt x="95" y="1975859"/>
                  </a:moveTo>
                  <a:cubicBezTo>
                    <a:pt x="100394" y="1996624"/>
                    <a:pt x="198311" y="2027389"/>
                    <a:pt x="299847" y="2042820"/>
                  </a:cubicBezTo>
                  <a:cubicBezTo>
                    <a:pt x="575501" y="2084730"/>
                    <a:pt x="849059" y="2071205"/>
                    <a:pt x="1120807" y="2013578"/>
                  </a:cubicBezTo>
                  <a:cubicBezTo>
                    <a:pt x="1533620" y="1926043"/>
                    <a:pt x="1916811" y="1760975"/>
                    <a:pt x="2287143" y="1563046"/>
                  </a:cubicBezTo>
                  <a:cubicBezTo>
                    <a:pt x="2299526" y="1543329"/>
                    <a:pt x="2318766" y="1532280"/>
                    <a:pt x="2338483" y="1521898"/>
                  </a:cubicBezTo>
                  <a:cubicBezTo>
                    <a:pt x="2601563" y="1384452"/>
                    <a:pt x="2856071" y="1232052"/>
                    <a:pt x="3111341" y="1080985"/>
                  </a:cubicBezTo>
                  <a:cubicBezTo>
                    <a:pt x="3512725" y="843432"/>
                    <a:pt x="3910489" y="599401"/>
                    <a:pt x="4331684" y="397376"/>
                  </a:cubicBezTo>
                  <a:cubicBezTo>
                    <a:pt x="4635722" y="251548"/>
                    <a:pt x="4947761" y="128104"/>
                    <a:pt x="5278660" y="56095"/>
                  </a:cubicBezTo>
                  <a:cubicBezTo>
                    <a:pt x="5490877" y="9899"/>
                    <a:pt x="5705666" y="-9437"/>
                    <a:pt x="5921693" y="4375"/>
                  </a:cubicBezTo>
                  <a:cubicBezTo>
                    <a:pt x="6326220" y="30187"/>
                    <a:pt x="6690646" y="171062"/>
                    <a:pt x="7021354" y="403472"/>
                  </a:cubicBezTo>
                  <a:cubicBezTo>
                    <a:pt x="7201281" y="529869"/>
                    <a:pt x="7365111" y="674458"/>
                    <a:pt x="7515892" y="833812"/>
                  </a:cubicBezTo>
                  <a:cubicBezTo>
                    <a:pt x="7599712" y="922394"/>
                    <a:pt x="7682294" y="1012786"/>
                    <a:pt x="7754970" y="1111084"/>
                  </a:cubicBezTo>
                  <a:cubicBezTo>
                    <a:pt x="7891368" y="1295584"/>
                    <a:pt x="8062151" y="1444078"/>
                    <a:pt x="8244650" y="1579810"/>
                  </a:cubicBezTo>
                  <a:cubicBezTo>
                    <a:pt x="8507254" y="1775167"/>
                    <a:pt x="8797957" y="1906803"/>
                    <a:pt x="9123140" y="1958714"/>
                  </a:cubicBezTo>
                  <a:cubicBezTo>
                    <a:pt x="9437846" y="2009006"/>
                    <a:pt x="9746075" y="1973097"/>
                    <a:pt x="10050304" y="1889658"/>
                  </a:cubicBezTo>
                  <a:cubicBezTo>
                    <a:pt x="10390156" y="1796408"/>
                    <a:pt x="10708576" y="1651057"/>
                    <a:pt x="11019472" y="1486941"/>
                  </a:cubicBezTo>
                  <a:cubicBezTo>
                    <a:pt x="11395710" y="1288345"/>
                    <a:pt x="11757374" y="1064602"/>
                    <a:pt x="12125325" y="851623"/>
                  </a:cubicBezTo>
                  <a:cubicBezTo>
                    <a:pt x="12144565" y="840479"/>
                    <a:pt x="12162186" y="818286"/>
                    <a:pt x="12189428" y="833716"/>
                  </a:cubicBezTo>
                  <a:cubicBezTo>
                    <a:pt x="12189428" y="951160"/>
                    <a:pt x="12189428" y="1068508"/>
                    <a:pt x="12189428" y="1185951"/>
                  </a:cubicBezTo>
                  <a:cubicBezTo>
                    <a:pt x="12179998" y="1203382"/>
                    <a:pt x="12164949" y="1214526"/>
                    <a:pt x="12148185" y="1224241"/>
                  </a:cubicBezTo>
                  <a:cubicBezTo>
                    <a:pt x="11887486" y="1375689"/>
                    <a:pt x="11632406" y="1536566"/>
                    <a:pt x="11370659" y="1686299"/>
                  </a:cubicBezTo>
                  <a:cubicBezTo>
                    <a:pt x="11010804" y="1892134"/>
                    <a:pt x="10645235" y="2086444"/>
                    <a:pt x="10246709" y="2209603"/>
                  </a:cubicBezTo>
                  <a:cubicBezTo>
                    <a:pt x="10074973" y="2262657"/>
                    <a:pt x="9899999" y="2298090"/>
                    <a:pt x="9720263" y="2313330"/>
                  </a:cubicBezTo>
                  <a:cubicBezTo>
                    <a:pt x="9207436" y="2356859"/>
                    <a:pt x="8767381" y="2185600"/>
                    <a:pt x="8372856" y="1869655"/>
                  </a:cubicBezTo>
                  <a:cubicBezTo>
                    <a:pt x="8217789" y="1745449"/>
                    <a:pt x="8093393" y="1594288"/>
                    <a:pt x="7968139" y="1442459"/>
                  </a:cubicBezTo>
                  <a:cubicBezTo>
                    <a:pt x="7704963" y="1123276"/>
                    <a:pt x="7406926" y="842194"/>
                    <a:pt x="7045262" y="635692"/>
                  </a:cubicBezTo>
                  <a:cubicBezTo>
                    <a:pt x="6770560" y="478815"/>
                    <a:pt x="6477191" y="378326"/>
                    <a:pt x="6159913" y="350037"/>
                  </a:cubicBezTo>
                  <a:cubicBezTo>
                    <a:pt x="5813489" y="319176"/>
                    <a:pt x="5476685" y="365563"/>
                    <a:pt x="5144929" y="463575"/>
                  </a:cubicBezTo>
                  <a:cubicBezTo>
                    <a:pt x="4822413" y="558825"/>
                    <a:pt x="4517517" y="695794"/>
                    <a:pt x="4218337" y="847242"/>
                  </a:cubicBezTo>
                  <a:cubicBezTo>
                    <a:pt x="3888200" y="1014310"/>
                    <a:pt x="3569970" y="1202334"/>
                    <a:pt x="3251169" y="1389500"/>
                  </a:cubicBezTo>
                  <a:cubicBezTo>
                    <a:pt x="2851690" y="1624101"/>
                    <a:pt x="2453545" y="1861369"/>
                    <a:pt x="2035397" y="2062156"/>
                  </a:cubicBezTo>
                  <a:cubicBezTo>
                    <a:pt x="1692592" y="2226748"/>
                    <a:pt x="1340549" y="2366289"/>
                    <a:pt x="964978" y="2438203"/>
                  </a:cubicBezTo>
                  <a:cubicBezTo>
                    <a:pt x="818388" y="2466301"/>
                    <a:pt x="670846" y="2483447"/>
                    <a:pt x="521018" y="2485161"/>
                  </a:cubicBezTo>
                  <a:cubicBezTo>
                    <a:pt x="362045" y="2486971"/>
                    <a:pt x="204502" y="2480970"/>
                    <a:pt x="48578" y="2448490"/>
                  </a:cubicBezTo>
                  <a:cubicBezTo>
                    <a:pt x="30194" y="2444680"/>
                    <a:pt x="10001" y="2443727"/>
                    <a:pt x="0" y="2423439"/>
                  </a:cubicBezTo>
                  <a:cubicBezTo>
                    <a:pt x="95" y="2274182"/>
                    <a:pt x="95" y="2125021"/>
                    <a:pt x="95" y="19758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8280E08-A762-462A-8836-9C8DA3B747F4}"/>
                </a:ext>
              </a:extLst>
            </p:cNvPr>
            <p:cNvSpPr/>
            <p:nvPr/>
          </p:nvSpPr>
          <p:spPr>
            <a:xfrm>
              <a:off x="857" y="1190815"/>
              <a:ext cx="12189333" cy="2679430"/>
            </a:xfrm>
            <a:custGeom>
              <a:avLst/>
              <a:gdLst>
                <a:gd name="connsiteX0" fmla="*/ 12189334 w 12189333"/>
                <a:gd name="connsiteY0" fmla="*/ 915734 h 2679430"/>
                <a:gd name="connsiteX1" fmla="*/ 12189334 w 12189333"/>
                <a:gd name="connsiteY1" fmla="*/ 1277493 h 2679430"/>
                <a:gd name="connsiteX2" fmla="*/ 12026550 w 12189333"/>
                <a:gd name="connsiteY2" fmla="*/ 1383983 h 2679430"/>
                <a:gd name="connsiteX3" fmla="*/ 11197589 w 12189333"/>
                <a:gd name="connsiteY3" fmla="*/ 1889379 h 2679430"/>
                <a:gd name="connsiteX4" fmla="*/ 10195083 w 12189333"/>
                <a:gd name="connsiteY4" fmla="*/ 2292953 h 2679430"/>
                <a:gd name="connsiteX5" fmla="*/ 8870823 w 12189333"/>
                <a:gd name="connsiteY5" fmla="*/ 1945577 h 2679430"/>
                <a:gd name="connsiteX6" fmla="*/ 8551545 w 12189333"/>
                <a:gd name="connsiteY6" fmla="*/ 1588770 h 2679430"/>
                <a:gd name="connsiteX7" fmla="*/ 7519607 w 12189333"/>
                <a:gd name="connsiteY7" fmla="*/ 683609 h 2679430"/>
                <a:gd name="connsiteX8" fmla="*/ 6548247 w 12189333"/>
                <a:gd name="connsiteY8" fmla="*/ 355664 h 2679430"/>
                <a:gd name="connsiteX9" fmla="*/ 6130481 w 12189333"/>
                <a:gd name="connsiteY9" fmla="*/ 339662 h 2679430"/>
                <a:gd name="connsiteX10" fmla="*/ 5391151 w 12189333"/>
                <a:gd name="connsiteY10" fmla="*/ 467392 h 2679430"/>
                <a:gd name="connsiteX11" fmla="*/ 4521232 w 12189333"/>
                <a:gd name="connsiteY11" fmla="*/ 801434 h 2679430"/>
                <a:gd name="connsiteX12" fmla="*/ 3256693 w 12189333"/>
                <a:gd name="connsiteY12" fmla="*/ 1483614 h 2679430"/>
                <a:gd name="connsiteX13" fmla="*/ 2301335 w 12189333"/>
                <a:gd name="connsiteY13" fmla="*/ 2017776 h 2679430"/>
                <a:gd name="connsiteX14" fmla="*/ 1190816 w 12189333"/>
                <a:gd name="connsiteY14" fmla="*/ 2503646 h 2679430"/>
                <a:gd name="connsiteX15" fmla="*/ 387001 w 12189333"/>
                <a:gd name="connsiteY15" fmla="*/ 2672715 h 2679430"/>
                <a:gd name="connsiteX16" fmla="*/ 39910 w 12189333"/>
                <a:gd name="connsiteY16" fmla="*/ 2679383 h 2679430"/>
                <a:gd name="connsiteX17" fmla="*/ 0 w 12189333"/>
                <a:gd name="connsiteY17" fmla="*/ 2667286 h 2679430"/>
                <a:gd name="connsiteX18" fmla="*/ 0 w 12189333"/>
                <a:gd name="connsiteY18" fmla="*/ 2238947 h 2679430"/>
                <a:gd name="connsiteX19" fmla="*/ 102299 w 12189333"/>
                <a:gd name="connsiteY19" fmla="*/ 2238947 h 2679430"/>
                <a:gd name="connsiteX20" fmla="*/ 595884 w 12189333"/>
                <a:gd name="connsiteY20" fmla="*/ 2231612 h 2679430"/>
                <a:gd name="connsiteX21" fmla="*/ 1960340 w 12189333"/>
                <a:gd name="connsiteY21" fmla="*/ 1802892 h 2679430"/>
                <a:gd name="connsiteX22" fmla="*/ 3142393 w 12189333"/>
                <a:gd name="connsiteY22" fmla="*/ 1159097 h 2679430"/>
                <a:gd name="connsiteX23" fmla="*/ 4401598 w 12189333"/>
                <a:gd name="connsiteY23" fmla="*/ 467392 h 2679430"/>
                <a:gd name="connsiteX24" fmla="*/ 5522500 w 12189333"/>
                <a:gd name="connsiteY24" fmla="*/ 63437 h 2679430"/>
                <a:gd name="connsiteX25" fmla="*/ 5941505 w 12189333"/>
                <a:gd name="connsiteY25" fmla="*/ 6763 h 2679430"/>
                <a:gd name="connsiteX26" fmla="*/ 6639973 w 12189333"/>
                <a:gd name="connsiteY26" fmla="*/ 62960 h 2679430"/>
                <a:gd name="connsiteX27" fmla="*/ 7266718 w 12189333"/>
                <a:gd name="connsiteY27" fmla="*/ 309277 h 2679430"/>
                <a:gd name="connsiteX28" fmla="*/ 7891082 w 12189333"/>
                <a:gd name="connsiteY28" fmla="*/ 773811 h 2679430"/>
                <a:gd name="connsiteX29" fmla="*/ 8400479 w 12189333"/>
                <a:gd name="connsiteY29" fmla="*/ 1337596 h 2679430"/>
                <a:gd name="connsiteX30" fmla="*/ 8945880 w 12189333"/>
                <a:gd name="connsiteY30" fmla="*/ 1783461 h 2679430"/>
                <a:gd name="connsiteX31" fmla="*/ 9544622 w 12189333"/>
                <a:gd name="connsiteY31" fmla="*/ 1975390 h 2679430"/>
                <a:gd name="connsiteX32" fmla="*/ 10157746 w 12189333"/>
                <a:gd name="connsiteY32" fmla="*/ 1931765 h 2679430"/>
                <a:gd name="connsiteX33" fmla="*/ 10835639 w 12189333"/>
                <a:gd name="connsiteY33" fmla="*/ 1683735 h 2679430"/>
                <a:gd name="connsiteX34" fmla="*/ 11990452 w 12189333"/>
                <a:gd name="connsiteY34" fmla="*/ 1020318 h 2679430"/>
                <a:gd name="connsiteX35" fmla="*/ 12145518 w 12189333"/>
                <a:gd name="connsiteY35" fmla="*/ 927164 h 2679430"/>
                <a:gd name="connsiteX36" fmla="*/ 12189334 w 12189333"/>
                <a:gd name="connsiteY36" fmla="*/ 915734 h 267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89333" h="2679430">
                  <a:moveTo>
                    <a:pt x="12189334" y="915734"/>
                  </a:moveTo>
                  <a:cubicBezTo>
                    <a:pt x="12189334" y="1036320"/>
                    <a:pt x="12189334" y="1156907"/>
                    <a:pt x="12189334" y="1277493"/>
                  </a:cubicBezTo>
                  <a:cubicBezTo>
                    <a:pt x="12141803" y="1323213"/>
                    <a:pt x="12081415" y="1349788"/>
                    <a:pt x="12026550" y="1383983"/>
                  </a:cubicBezTo>
                  <a:cubicBezTo>
                    <a:pt x="11751945" y="1555242"/>
                    <a:pt x="11480387" y="1731550"/>
                    <a:pt x="11197589" y="1889379"/>
                  </a:cubicBezTo>
                  <a:cubicBezTo>
                    <a:pt x="10880598" y="2066354"/>
                    <a:pt x="10554938" y="2222850"/>
                    <a:pt x="10195083" y="2292953"/>
                  </a:cubicBezTo>
                  <a:cubicBezTo>
                    <a:pt x="9698355" y="2389728"/>
                    <a:pt x="9261158" y="2261616"/>
                    <a:pt x="8870823" y="1945577"/>
                  </a:cubicBezTo>
                  <a:cubicBezTo>
                    <a:pt x="8743950" y="1842897"/>
                    <a:pt x="8653939" y="1710976"/>
                    <a:pt x="8551545" y="1588770"/>
                  </a:cubicBezTo>
                  <a:cubicBezTo>
                    <a:pt x="8253984" y="1233869"/>
                    <a:pt x="7922229" y="918496"/>
                    <a:pt x="7519607" y="683609"/>
                  </a:cubicBezTo>
                  <a:cubicBezTo>
                    <a:pt x="7218331" y="507778"/>
                    <a:pt x="6895624" y="396050"/>
                    <a:pt x="6548247" y="355664"/>
                  </a:cubicBezTo>
                  <a:cubicBezTo>
                    <a:pt x="6409182" y="339471"/>
                    <a:pt x="6269736" y="331280"/>
                    <a:pt x="6130481" y="339662"/>
                  </a:cubicBezTo>
                  <a:cubicBezTo>
                    <a:pt x="5879688" y="354806"/>
                    <a:pt x="5632894" y="397478"/>
                    <a:pt x="5391151" y="467392"/>
                  </a:cubicBezTo>
                  <a:cubicBezTo>
                    <a:pt x="5091684" y="553974"/>
                    <a:pt x="4803458" y="669417"/>
                    <a:pt x="4521232" y="801434"/>
                  </a:cubicBezTo>
                  <a:cubicBezTo>
                    <a:pt x="4086606" y="1004697"/>
                    <a:pt x="3672364" y="1245489"/>
                    <a:pt x="3256693" y="1483614"/>
                  </a:cubicBezTo>
                  <a:cubicBezTo>
                    <a:pt x="2940082" y="1664970"/>
                    <a:pt x="2624233" y="1847469"/>
                    <a:pt x="2301335" y="2017776"/>
                  </a:cubicBezTo>
                  <a:cubicBezTo>
                    <a:pt x="1942814" y="2206943"/>
                    <a:pt x="1576769" y="2378012"/>
                    <a:pt x="1190816" y="2503646"/>
                  </a:cubicBezTo>
                  <a:cubicBezTo>
                    <a:pt x="929164" y="2588895"/>
                    <a:pt x="662369" y="2650236"/>
                    <a:pt x="387001" y="2672715"/>
                  </a:cubicBezTo>
                  <a:cubicBezTo>
                    <a:pt x="271082" y="2682240"/>
                    <a:pt x="155543" y="2676239"/>
                    <a:pt x="39910" y="2679383"/>
                  </a:cubicBezTo>
                  <a:cubicBezTo>
                    <a:pt x="25527" y="2679764"/>
                    <a:pt x="11240" y="2678049"/>
                    <a:pt x="0" y="2667286"/>
                  </a:cubicBezTo>
                  <a:cubicBezTo>
                    <a:pt x="0" y="2524506"/>
                    <a:pt x="0" y="2381727"/>
                    <a:pt x="0" y="2238947"/>
                  </a:cubicBezTo>
                  <a:cubicBezTo>
                    <a:pt x="34004" y="2222659"/>
                    <a:pt x="68485" y="2236470"/>
                    <a:pt x="102299" y="2238947"/>
                  </a:cubicBezTo>
                  <a:cubicBezTo>
                    <a:pt x="267176" y="2250853"/>
                    <a:pt x="431578" y="2250091"/>
                    <a:pt x="595884" y="2231612"/>
                  </a:cubicBezTo>
                  <a:cubicBezTo>
                    <a:pt x="1078611" y="2177320"/>
                    <a:pt x="1524953" y="2008823"/>
                    <a:pt x="1960340" y="1802892"/>
                  </a:cubicBezTo>
                  <a:cubicBezTo>
                    <a:pt x="2366677" y="1610678"/>
                    <a:pt x="2753963" y="1383887"/>
                    <a:pt x="3142393" y="1159097"/>
                  </a:cubicBezTo>
                  <a:cubicBezTo>
                    <a:pt x="3557016" y="919163"/>
                    <a:pt x="3969925" y="676466"/>
                    <a:pt x="4401598" y="467392"/>
                  </a:cubicBezTo>
                  <a:cubicBezTo>
                    <a:pt x="4761167" y="293275"/>
                    <a:pt x="5130356" y="146495"/>
                    <a:pt x="5522500" y="63437"/>
                  </a:cubicBezTo>
                  <a:cubicBezTo>
                    <a:pt x="5660613" y="34195"/>
                    <a:pt x="5800535" y="18479"/>
                    <a:pt x="5941505" y="6763"/>
                  </a:cubicBezTo>
                  <a:cubicBezTo>
                    <a:pt x="6178106" y="-12859"/>
                    <a:pt x="6409754" y="11525"/>
                    <a:pt x="6639973" y="62960"/>
                  </a:cubicBezTo>
                  <a:cubicBezTo>
                    <a:pt x="6861715" y="112490"/>
                    <a:pt x="7069170" y="199073"/>
                    <a:pt x="7266718" y="309277"/>
                  </a:cubicBezTo>
                  <a:cubicBezTo>
                    <a:pt x="7495032" y="436626"/>
                    <a:pt x="7699819" y="595598"/>
                    <a:pt x="7891082" y="773811"/>
                  </a:cubicBezTo>
                  <a:cubicBezTo>
                    <a:pt x="8077391" y="947357"/>
                    <a:pt x="8243411" y="1138142"/>
                    <a:pt x="8400479" y="1337596"/>
                  </a:cubicBezTo>
                  <a:cubicBezTo>
                    <a:pt x="8549354" y="1526572"/>
                    <a:pt x="8738711" y="1666685"/>
                    <a:pt x="8945880" y="1783461"/>
                  </a:cubicBezTo>
                  <a:cubicBezTo>
                    <a:pt x="9131713" y="1888236"/>
                    <a:pt x="9332119" y="1953482"/>
                    <a:pt x="9544622" y="1975390"/>
                  </a:cubicBezTo>
                  <a:cubicBezTo>
                    <a:pt x="9751124" y="1996631"/>
                    <a:pt x="9955626" y="1979867"/>
                    <a:pt x="10157746" y="1931765"/>
                  </a:cubicBezTo>
                  <a:cubicBezTo>
                    <a:pt x="10393490" y="1875663"/>
                    <a:pt x="10617613" y="1788510"/>
                    <a:pt x="10835639" y="1683735"/>
                  </a:cubicBezTo>
                  <a:cubicBezTo>
                    <a:pt x="11236928" y="1490853"/>
                    <a:pt x="11610975" y="1250918"/>
                    <a:pt x="11990452" y="1020318"/>
                  </a:cubicBezTo>
                  <a:cubicBezTo>
                    <a:pt x="12041981" y="988981"/>
                    <a:pt x="12093607" y="957834"/>
                    <a:pt x="12145518" y="927164"/>
                  </a:cubicBezTo>
                  <a:cubicBezTo>
                    <a:pt x="12158853" y="919353"/>
                    <a:pt x="12171807" y="908304"/>
                    <a:pt x="12189334" y="91573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FD3C9D6-06EB-450F-8D7B-ADE63518C36F}"/>
                </a:ext>
              </a:extLst>
            </p:cNvPr>
            <p:cNvSpPr/>
            <p:nvPr/>
          </p:nvSpPr>
          <p:spPr>
            <a:xfrm>
              <a:off x="952" y="1815200"/>
              <a:ext cx="12189238" cy="2871018"/>
            </a:xfrm>
            <a:custGeom>
              <a:avLst/>
              <a:gdLst>
                <a:gd name="connsiteX0" fmla="*/ 12189238 w 12189238"/>
                <a:gd name="connsiteY0" fmla="*/ 995722 h 2871018"/>
                <a:gd name="connsiteX1" fmla="*/ 12189238 w 12189238"/>
                <a:gd name="connsiteY1" fmla="*/ 1357482 h 2871018"/>
                <a:gd name="connsiteX2" fmla="*/ 12156662 w 12189238"/>
                <a:gd name="connsiteY2" fmla="*/ 1385009 h 2871018"/>
                <a:gd name="connsiteX3" fmla="*/ 11251501 w 12189238"/>
                <a:gd name="connsiteY3" fmla="*/ 1965463 h 2871018"/>
                <a:gd name="connsiteX4" fmla="*/ 10558272 w 12189238"/>
                <a:gd name="connsiteY4" fmla="*/ 2274549 h 2871018"/>
                <a:gd name="connsiteX5" fmla="*/ 9355646 w 12189238"/>
                <a:gd name="connsiteY5" fmla="*/ 2004229 h 2871018"/>
                <a:gd name="connsiteX6" fmla="*/ 9177528 w 12189238"/>
                <a:gd name="connsiteY6" fmla="*/ 1787917 h 2871018"/>
                <a:gd name="connsiteX7" fmla="*/ 8845677 w 12189238"/>
                <a:gd name="connsiteY7" fmla="*/ 1415013 h 2871018"/>
                <a:gd name="connsiteX8" fmla="*/ 8150162 w 12189238"/>
                <a:gd name="connsiteY8" fmla="*/ 826463 h 2871018"/>
                <a:gd name="connsiteX9" fmla="*/ 6972681 w 12189238"/>
                <a:gd name="connsiteY9" fmla="*/ 365072 h 2871018"/>
                <a:gd name="connsiteX10" fmla="*/ 6508528 w 12189238"/>
                <a:gd name="connsiteY10" fmla="*/ 333354 h 2871018"/>
                <a:gd name="connsiteX11" fmla="*/ 5549361 w 12189238"/>
                <a:gd name="connsiteY11" fmla="*/ 493660 h 2871018"/>
                <a:gd name="connsiteX12" fmla="*/ 4519708 w 12189238"/>
                <a:gd name="connsiteY12" fmla="*/ 901520 h 2871018"/>
                <a:gd name="connsiteX13" fmla="*/ 3328702 w 12189238"/>
                <a:gd name="connsiteY13" fmla="*/ 1538743 h 2871018"/>
                <a:gd name="connsiteX14" fmla="*/ 2304669 w 12189238"/>
                <a:gd name="connsiteY14" fmla="*/ 2105290 h 2871018"/>
                <a:gd name="connsiteX15" fmla="*/ 957929 w 12189238"/>
                <a:gd name="connsiteY15" fmla="*/ 2690411 h 2871018"/>
                <a:gd name="connsiteX16" fmla="*/ 139827 w 12189238"/>
                <a:gd name="connsiteY16" fmla="*/ 2861861 h 2871018"/>
                <a:gd name="connsiteX17" fmla="*/ 0 w 12189238"/>
                <a:gd name="connsiteY17" fmla="*/ 2861575 h 2871018"/>
                <a:gd name="connsiteX18" fmla="*/ 0 w 12189238"/>
                <a:gd name="connsiteY18" fmla="*/ 2452286 h 2871018"/>
                <a:gd name="connsiteX19" fmla="*/ 44672 w 12189238"/>
                <a:gd name="connsiteY19" fmla="*/ 2439998 h 2871018"/>
                <a:gd name="connsiteX20" fmla="*/ 1332167 w 12189238"/>
                <a:gd name="connsiteY20" fmla="*/ 2167107 h 2871018"/>
                <a:gd name="connsiteX21" fmla="*/ 2109978 w 12189238"/>
                <a:gd name="connsiteY21" fmla="*/ 1820778 h 2871018"/>
                <a:gd name="connsiteX22" fmla="*/ 3177445 w 12189238"/>
                <a:gd name="connsiteY22" fmla="*/ 1234038 h 2871018"/>
                <a:gd name="connsiteX23" fmla="*/ 3958019 w 12189238"/>
                <a:gd name="connsiteY23" fmla="*/ 797031 h 2871018"/>
                <a:gd name="connsiteX24" fmla="*/ 4992720 w 12189238"/>
                <a:gd name="connsiteY24" fmla="*/ 303826 h 2871018"/>
                <a:gd name="connsiteX25" fmla="*/ 6014276 w 12189238"/>
                <a:gd name="connsiteY25" fmla="*/ 25792 h 2871018"/>
                <a:gd name="connsiteX26" fmla="*/ 7510749 w 12189238"/>
                <a:gd name="connsiteY26" fmla="*/ 237056 h 2871018"/>
                <a:gd name="connsiteX27" fmla="*/ 8342852 w 12189238"/>
                <a:gd name="connsiteY27" fmla="*/ 791887 h 2871018"/>
                <a:gd name="connsiteX28" fmla="*/ 8664892 w 12189238"/>
                <a:gd name="connsiteY28" fmla="*/ 1108879 h 2871018"/>
                <a:gd name="connsiteX29" fmla="*/ 8982075 w 12189238"/>
                <a:gd name="connsiteY29" fmla="*/ 1481593 h 2871018"/>
                <a:gd name="connsiteX30" fmla="*/ 9350883 w 12189238"/>
                <a:gd name="connsiteY30" fmla="*/ 1798394 h 2871018"/>
                <a:gd name="connsiteX31" fmla="*/ 9896856 w 12189238"/>
                <a:gd name="connsiteY31" fmla="*/ 1980608 h 2871018"/>
                <a:gd name="connsiteX32" fmla="*/ 10480453 w 12189238"/>
                <a:gd name="connsiteY32" fmla="*/ 1918790 h 2871018"/>
                <a:gd name="connsiteX33" fmla="*/ 11204544 w 12189238"/>
                <a:gd name="connsiteY33" fmla="*/ 1595321 h 2871018"/>
                <a:gd name="connsiteX34" fmla="*/ 12101226 w 12189238"/>
                <a:gd name="connsiteY34" fmla="*/ 1036680 h 2871018"/>
                <a:gd name="connsiteX35" fmla="*/ 12189238 w 12189238"/>
                <a:gd name="connsiteY35" fmla="*/ 995722 h 287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89238" h="2871018">
                  <a:moveTo>
                    <a:pt x="12189238" y="995722"/>
                  </a:moveTo>
                  <a:cubicBezTo>
                    <a:pt x="12189238" y="1116309"/>
                    <a:pt x="12189238" y="1236895"/>
                    <a:pt x="12189238" y="1357482"/>
                  </a:cubicBezTo>
                  <a:cubicBezTo>
                    <a:pt x="12179618" y="1368055"/>
                    <a:pt x="12168759" y="1377199"/>
                    <a:pt x="12156662" y="1385009"/>
                  </a:cubicBezTo>
                  <a:cubicBezTo>
                    <a:pt x="11854530" y="1577891"/>
                    <a:pt x="11561731" y="1785250"/>
                    <a:pt x="11251501" y="1965463"/>
                  </a:cubicBezTo>
                  <a:cubicBezTo>
                    <a:pt x="11031665" y="2093193"/>
                    <a:pt x="10804874" y="2205874"/>
                    <a:pt x="10558272" y="2274549"/>
                  </a:cubicBezTo>
                  <a:cubicBezTo>
                    <a:pt x="10108501" y="2399898"/>
                    <a:pt x="9707594" y="2306363"/>
                    <a:pt x="9355646" y="2004229"/>
                  </a:cubicBezTo>
                  <a:cubicBezTo>
                    <a:pt x="9285065" y="1943651"/>
                    <a:pt x="9236869" y="1860211"/>
                    <a:pt x="9177528" y="1787917"/>
                  </a:cubicBezTo>
                  <a:cubicBezTo>
                    <a:pt x="9071801" y="1659234"/>
                    <a:pt x="8960739" y="1535600"/>
                    <a:pt x="8845677" y="1415013"/>
                  </a:cubicBezTo>
                  <a:cubicBezTo>
                    <a:pt x="8634698" y="1193652"/>
                    <a:pt x="8404193" y="996008"/>
                    <a:pt x="8150162" y="826463"/>
                  </a:cubicBezTo>
                  <a:cubicBezTo>
                    <a:pt x="7791641" y="587195"/>
                    <a:pt x="7401211" y="426413"/>
                    <a:pt x="6972681" y="365072"/>
                  </a:cubicBezTo>
                  <a:cubicBezTo>
                    <a:pt x="6818948" y="343069"/>
                    <a:pt x="6663976" y="326877"/>
                    <a:pt x="6508528" y="333354"/>
                  </a:cubicBezTo>
                  <a:cubicBezTo>
                    <a:pt x="6182392" y="346880"/>
                    <a:pt x="5862543" y="400696"/>
                    <a:pt x="5549361" y="493660"/>
                  </a:cubicBezTo>
                  <a:cubicBezTo>
                    <a:pt x="5194078" y="599197"/>
                    <a:pt x="4853369" y="741024"/>
                    <a:pt x="4519708" y="901520"/>
                  </a:cubicBezTo>
                  <a:cubicBezTo>
                    <a:pt x="4113562" y="1096973"/>
                    <a:pt x="3721037" y="1317668"/>
                    <a:pt x="3328702" y="1538743"/>
                  </a:cubicBezTo>
                  <a:cubicBezTo>
                    <a:pt x="2988850" y="1730291"/>
                    <a:pt x="2650046" y="1923553"/>
                    <a:pt x="2304669" y="2105290"/>
                  </a:cubicBezTo>
                  <a:cubicBezTo>
                    <a:pt x="1870139" y="2333890"/>
                    <a:pt x="1426940" y="2541440"/>
                    <a:pt x="957929" y="2690411"/>
                  </a:cubicBezTo>
                  <a:cubicBezTo>
                    <a:pt x="691039" y="2775183"/>
                    <a:pt x="418338" y="2833381"/>
                    <a:pt x="139827" y="2861861"/>
                  </a:cubicBezTo>
                  <a:cubicBezTo>
                    <a:pt x="94298" y="2866528"/>
                    <a:pt x="46387" y="2880053"/>
                    <a:pt x="0" y="2861575"/>
                  </a:cubicBezTo>
                  <a:cubicBezTo>
                    <a:pt x="0" y="2725177"/>
                    <a:pt x="0" y="2588684"/>
                    <a:pt x="0" y="2452286"/>
                  </a:cubicBezTo>
                  <a:cubicBezTo>
                    <a:pt x="12668" y="2440094"/>
                    <a:pt x="28765" y="2440189"/>
                    <a:pt x="44672" y="2439998"/>
                  </a:cubicBezTo>
                  <a:cubicBezTo>
                    <a:pt x="491585" y="2432759"/>
                    <a:pt x="916591" y="2322460"/>
                    <a:pt x="1332167" y="2167107"/>
                  </a:cubicBezTo>
                  <a:cubicBezTo>
                    <a:pt x="1598581" y="2067571"/>
                    <a:pt x="1856708" y="1949080"/>
                    <a:pt x="2109978" y="1820778"/>
                  </a:cubicBezTo>
                  <a:cubicBezTo>
                    <a:pt x="2472309" y="1637327"/>
                    <a:pt x="2825115" y="1435968"/>
                    <a:pt x="3177445" y="1234038"/>
                  </a:cubicBezTo>
                  <a:cubicBezTo>
                    <a:pt x="3436144" y="1085734"/>
                    <a:pt x="3695700" y="939049"/>
                    <a:pt x="3958019" y="797031"/>
                  </a:cubicBezTo>
                  <a:cubicBezTo>
                    <a:pt x="4294537" y="614913"/>
                    <a:pt x="4636294" y="444034"/>
                    <a:pt x="4992720" y="303826"/>
                  </a:cubicBezTo>
                  <a:cubicBezTo>
                    <a:pt x="5322951" y="173905"/>
                    <a:pt x="5660993" y="70655"/>
                    <a:pt x="6014276" y="25792"/>
                  </a:cubicBezTo>
                  <a:cubicBezTo>
                    <a:pt x="6531959" y="-39836"/>
                    <a:pt x="7032593" y="15981"/>
                    <a:pt x="7510749" y="237056"/>
                  </a:cubicBezTo>
                  <a:cubicBezTo>
                    <a:pt x="7817454" y="378884"/>
                    <a:pt x="8091107" y="568145"/>
                    <a:pt x="8342852" y="791887"/>
                  </a:cubicBezTo>
                  <a:cubicBezTo>
                    <a:pt x="8455724" y="892186"/>
                    <a:pt x="8563642" y="997723"/>
                    <a:pt x="8664892" y="1108879"/>
                  </a:cubicBezTo>
                  <a:cubicBezTo>
                    <a:pt x="8774621" y="1229371"/>
                    <a:pt x="8888444" y="1347576"/>
                    <a:pt x="8982075" y="1481593"/>
                  </a:cubicBezTo>
                  <a:cubicBezTo>
                    <a:pt x="9078373" y="1619419"/>
                    <a:pt x="9211151" y="1712574"/>
                    <a:pt x="9350883" y="1798394"/>
                  </a:cubicBezTo>
                  <a:cubicBezTo>
                    <a:pt x="9518618" y="1901455"/>
                    <a:pt x="9701403" y="1964701"/>
                    <a:pt x="9896856" y="1980608"/>
                  </a:cubicBezTo>
                  <a:cubicBezTo>
                    <a:pt x="10094214" y="1996705"/>
                    <a:pt x="10289381" y="1975559"/>
                    <a:pt x="10480453" y="1918790"/>
                  </a:cubicBezTo>
                  <a:cubicBezTo>
                    <a:pt x="10736199" y="1842781"/>
                    <a:pt x="10973657" y="1726385"/>
                    <a:pt x="11204544" y="1595321"/>
                  </a:cubicBezTo>
                  <a:cubicBezTo>
                    <a:pt x="11511058" y="1421395"/>
                    <a:pt x="11803094" y="1224227"/>
                    <a:pt x="12101226" y="1036680"/>
                  </a:cubicBezTo>
                  <a:cubicBezTo>
                    <a:pt x="12128469" y="1019535"/>
                    <a:pt x="12152661" y="993913"/>
                    <a:pt x="12189238" y="99572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F6B00A10-C62C-429D-AE23-C79F6C5BEF02}"/>
                </a:ext>
              </a:extLst>
            </p:cNvPr>
            <p:cNvSpPr/>
            <p:nvPr/>
          </p:nvSpPr>
          <p:spPr>
            <a:xfrm>
              <a:off x="952" y="2138031"/>
              <a:ext cx="12189427" cy="2931001"/>
            </a:xfrm>
            <a:custGeom>
              <a:avLst/>
              <a:gdLst>
                <a:gd name="connsiteX0" fmla="*/ 0 w 12189427"/>
                <a:gd name="connsiteY0" fmla="*/ 2538648 h 2931001"/>
                <a:gd name="connsiteX1" fmla="*/ 1961864 w 12189427"/>
                <a:gd name="connsiteY1" fmla="*/ 1942955 h 2931001"/>
                <a:gd name="connsiteX2" fmla="*/ 3445574 w 12189427"/>
                <a:gd name="connsiteY2" fmla="*/ 1134949 h 2931001"/>
                <a:gd name="connsiteX3" fmla="*/ 4968336 w 12189427"/>
                <a:gd name="connsiteY3" fmla="*/ 363329 h 2931001"/>
                <a:gd name="connsiteX4" fmla="*/ 6085999 w 12189427"/>
                <a:gd name="connsiteY4" fmla="*/ 37193 h 2931001"/>
                <a:gd name="connsiteX5" fmla="*/ 8218361 w 12189427"/>
                <a:gd name="connsiteY5" fmla="*/ 534493 h 2931001"/>
                <a:gd name="connsiteX6" fmla="*/ 9238774 w 12189427"/>
                <a:gd name="connsiteY6" fmla="*/ 1524617 h 2931001"/>
                <a:gd name="connsiteX7" fmla="*/ 10030301 w 12189427"/>
                <a:gd name="connsiteY7" fmla="*/ 1982388 h 2931001"/>
                <a:gd name="connsiteX8" fmla="*/ 10719721 w 12189427"/>
                <a:gd name="connsiteY8" fmla="*/ 1886567 h 2931001"/>
                <a:gd name="connsiteX9" fmla="*/ 11575161 w 12189427"/>
                <a:gd name="connsiteY9" fmla="*/ 1427367 h 2931001"/>
                <a:gd name="connsiteX10" fmla="*/ 12139994 w 12189427"/>
                <a:gd name="connsiteY10" fmla="*/ 1058463 h 2931001"/>
                <a:gd name="connsiteX11" fmla="*/ 12189428 w 12189427"/>
                <a:gd name="connsiteY11" fmla="*/ 1034651 h 2931001"/>
                <a:gd name="connsiteX12" fmla="*/ 12189428 w 12189427"/>
                <a:gd name="connsiteY12" fmla="*/ 1377360 h 2931001"/>
                <a:gd name="connsiteX13" fmla="*/ 11446573 w 12189427"/>
                <a:gd name="connsiteY13" fmla="*/ 1874661 h 2931001"/>
                <a:gd name="connsiteX14" fmla="*/ 10796112 w 12189427"/>
                <a:gd name="connsiteY14" fmla="*/ 2217275 h 2931001"/>
                <a:gd name="connsiteX15" fmla="*/ 9524524 w 12189427"/>
                <a:gd name="connsiteY15" fmla="*/ 1944860 h 2931001"/>
                <a:gd name="connsiteX16" fmla="*/ 9276969 w 12189427"/>
                <a:gd name="connsiteY16" fmla="*/ 1650347 h 2931001"/>
                <a:gd name="connsiteX17" fmla="*/ 8767096 w 12189427"/>
                <a:gd name="connsiteY17" fmla="*/ 1108374 h 2931001"/>
                <a:gd name="connsiteX18" fmla="*/ 7574185 w 12189427"/>
                <a:gd name="connsiteY18" fmla="*/ 436100 h 2931001"/>
                <a:gd name="connsiteX19" fmla="*/ 6082475 w 12189427"/>
                <a:gd name="connsiteY19" fmla="*/ 373044 h 2931001"/>
                <a:gd name="connsiteX20" fmla="*/ 4459319 w 12189427"/>
                <a:gd name="connsiteY20" fmla="*/ 955593 h 2931001"/>
                <a:gd name="connsiteX21" fmla="*/ 2834831 w 12189427"/>
                <a:gd name="connsiteY21" fmla="*/ 1838085 h 2931001"/>
                <a:gd name="connsiteX22" fmla="*/ 1266920 w 12189427"/>
                <a:gd name="connsiteY22" fmla="*/ 2610086 h 2931001"/>
                <a:gd name="connsiteX23" fmla="*/ 84963 w 12189427"/>
                <a:gd name="connsiteY23" fmla="*/ 2924792 h 2931001"/>
                <a:gd name="connsiteX24" fmla="*/ 0 w 12189427"/>
                <a:gd name="connsiteY24" fmla="*/ 2928983 h 2931001"/>
                <a:gd name="connsiteX25" fmla="*/ 0 w 12189427"/>
                <a:gd name="connsiteY25" fmla="*/ 2538648 h 29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427" h="2931001">
                  <a:moveTo>
                    <a:pt x="0" y="2538648"/>
                  </a:moveTo>
                  <a:cubicBezTo>
                    <a:pt x="700564" y="2493595"/>
                    <a:pt x="1339882" y="2246612"/>
                    <a:pt x="1961864" y="1942955"/>
                  </a:cubicBezTo>
                  <a:cubicBezTo>
                    <a:pt x="2468404" y="1695686"/>
                    <a:pt x="2954750" y="1411269"/>
                    <a:pt x="3445574" y="1134949"/>
                  </a:cubicBezTo>
                  <a:cubicBezTo>
                    <a:pt x="3941921" y="855581"/>
                    <a:pt x="4440650" y="580880"/>
                    <a:pt x="4968336" y="363329"/>
                  </a:cubicBezTo>
                  <a:cubicBezTo>
                    <a:pt x="5329143" y="214548"/>
                    <a:pt x="5699189" y="96438"/>
                    <a:pt x="6085999" y="37193"/>
                  </a:cubicBezTo>
                  <a:cubicBezTo>
                    <a:pt x="6863049" y="-81870"/>
                    <a:pt x="7573613" y="85199"/>
                    <a:pt x="8218361" y="534493"/>
                  </a:cubicBezTo>
                  <a:cubicBezTo>
                    <a:pt x="8612410" y="809099"/>
                    <a:pt x="8947690" y="1145522"/>
                    <a:pt x="9238774" y="1524617"/>
                  </a:cubicBezTo>
                  <a:cubicBezTo>
                    <a:pt x="9442037" y="1789317"/>
                    <a:pt x="9708166" y="1934287"/>
                    <a:pt x="10030301" y="1982388"/>
                  </a:cubicBezTo>
                  <a:cubicBezTo>
                    <a:pt x="10267570" y="2017821"/>
                    <a:pt x="10496931" y="1968768"/>
                    <a:pt x="10719721" y="1886567"/>
                  </a:cubicBezTo>
                  <a:cubicBezTo>
                    <a:pt x="11026235" y="1773410"/>
                    <a:pt x="11302651" y="1603865"/>
                    <a:pt x="11575161" y="1427367"/>
                  </a:cubicBezTo>
                  <a:cubicBezTo>
                    <a:pt x="11763851" y="1305066"/>
                    <a:pt x="11951398" y="1180955"/>
                    <a:pt x="12139994" y="1058463"/>
                  </a:cubicBezTo>
                  <a:cubicBezTo>
                    <a:pt x="12155043" y="1048653"/>
                    <a:pt x="12167616" y="1031412"/>
                    <a:pt x="12189428" y="1034651"/>
                  </a:cubicBezTo>
                  <a:cubicBezTo>
                    <a:pt x="12189428" y="1148855"/>
                    <a:pt x="12189428" y="1263060"/>
                    <a:pt x="12189428" y="1377360"/>
                  </a:cubicBezTo>
                  <a:cubicBezTo>
                    <a:pt x="11941969" y="1543286"/>
                    <a:pt x="11695461" y="1710830"/>
                    <a:pt x="11446573" y="1874661"/>
                  </a:cubicBezTo>
                  <a:cubicBezTo>
                    <a:pt x="11241119" y="2009820"/>
                    <a:pt x="11027855" y="2130883"/>
                    <a:pt x="10796112" y="2217275"/>
                  </a:cubicBezTo>
                  <a:cubicBezTo>
                    <a:pt x="10313670" y="2397297"/>
                    <a:pt x="9891046" y="2304619"/>
                    <a:pt x="9524524" y="1944860"/>
                  </a:cubicBezTo>
                  <a:cubicBezTo>
                    <a:pt x="9432417" y="1854468"/>
                    <a:pt x="9348026" y="1757598"/>
                    <a:pt x="9276969" y="1650347"/>
                  </a:cubicBezTo>
                  <a:cubicBezTo>
                    <a:pt x="9137809" y="1440225"/>
                    <a:pt x="8957977" y="1269252"/>
                    <a:pt x="8767096" y="1108374"/>
                  </a:cubicBezTo>
                  <a:cubicBezTo>
                    <a:pt x="8411908" y="809003"/>
                    <a:pt x="8021003" y="572688"/>
                    <a:pt x="7574185" y="436100"/>
                  </a:cubicBezTo>
                  <a:cubicBezTo>
                    <a:pt x="7082600" y="285890"/>
                    <a:pt x="6584442" y="278270"/>
                    <a:pt x="6082475" y="373044"/>
                  </a:cubicBezTo>
                  <a:cubicBezTo>
                    <a:pt x="5510499" y="480962"/>
                    <a:pt x="4978718" y="700990"/>
                    <a:pt x="4459319" y="955593"/>
                  </a:cubicBezTo>
                  <a:cubicBezTo>
                    <a:pt x="3905536" y="1227151"/>
                    <a:pt x="3373660" y="1539000"/>
                    <a:pt x="2834831" y="1838085"/>
                  </a:cubicBezTo>
                  <a:cubicBezTo>
                    <a:pt x="2324862" y="2121168"/>
                    <a:pt x="1811084" y="2396631"/>
                    <a:pt x="1266920" y="2610086"/>
                  </a:cubicBezTo>
                  <a:cubicBezTo>
                    <a:pt x="884873" y="2760009"/>
                    <a:pt x="493681" y="2875262"/>
                    <a:pt x="84963" y="2924792"/>
                  </a:cubicBezTo>
                  <a:cubicBezTo>
                    <a:pt x="56769" y="2928221"/>
                    <a:pt x="28670" y="2934126"/>
                    <a:pt x="0" y="2928983"/>
                  </a:cubicBezTo>
                  <a:cubicBezTo>
                    <a:pt x="0" y="2798871"/>
                    <a:pt x="0" y="2668760"/>
                    <a:pt x="0" y="253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19DF390-3A2C-4342-8E81-4F564125C821}"/>
                </a:ext>
              </a:extLst>
            </p:cNvPr>
            <p:cNvSpPr/>
            <p:nvPr/>
          </p:nvSpPr>
          <p:spPr>
            <a:xfrm>
              <a:off x="952" y="894378"/>
              <a:ext cx="12189332" cy="2557012"/>
            </a:xfrm>
            <a:custGeom>
              <a:avLst/>
              <a:gdLst>
                <a:gd name="connsiteX0" fmla="*/ 12189238 w 12189332"/>
                <a:gd name="connsiteY0" fmla="*/ 1212171 h 2557012"/>
                <a:gd name="connsiteX1" fmla="*/ 11244834 w 12189332"/>
                <a:gd name="connsiteY1" fmla="*/ 1779099 h 2557012"/>
                <a:gd name="connsiteX2" fmla="*/ 10258615 w 12189332"/>
                <a:gd name="connsiteY2" fmla="*/ 2216011 h 2557012"/>
                <a:gd name="connsiteX3" fmla="*/ 8460200 w 12189332"/>
                <a:gd name="connsiteY3" fmla="*/ 1724616 h 2557012"/>
                <a:gd name="connsiteX4" fmla="*/ 8159401 w 12189332"/>
                <a:gd name="connsiteY4" fmla="*/ 1362856 h 2557012"/>
                <a:gd name="connsiteX5" fmla="*/ 7172230 w 12189332"/>
                <a:gd name="connsiteY5" fmla="*/ 568662 h 2557012"/>
                <a:gd name="connsiteX6" fmla="*/ 5998083 w 12189332"/>
                <a:gd name="connsiteY6" fmla="*/ 311487 h 2557012"/>
                <a:gd name="connsiteX7" fmla="*/ 4804029 w 12189332"/>
                <a:gd name="connsiteY7" fmla="*/ 597618 h 2557012"/>
                <a:gd name="connsiteX8" fmla="*/ 3449860 w 12189332"/>
                <a:gd name="connsiteY8" fmla="*/ 1291705 h 2557012"/>
                <a:gd name="connsiteX9" fmla="*/ 2099215 w 12189332"/>
                <a:gd name="connsiteY9" fmla="*/ 2046180 h 2557012"/>
                <a:gd name="connsiteX10" fmla="*/ 939356 w 12189332"/>
                <a:gd name="connsiteY10" fmla="*/ 2483092 h 2557012"/>
                <a:gd name="connsiteX11" fmla="*/ 0 w 12189332"/>
                <a:gd name="connsiteY11" fmla="*/ 2535194 h 2557012"/>
                <a:gd name="connsiteX12" fmla="*/ 0 w 12189332"/>
                <a:gd name="connsiteY12" fmla="*/ 2097329 h 2557012"/>
                <a:gd name="connsiteX13" fmla="*/ 551783 w 12189332"/>
                <a:gd name="connsiteY13" fmla="*/ 2147240 h 2557012"/>
                <a:gd name="connsiteX14" fmla="*/ 1786795 w 12189332"/>
                <a:gd name="connsiteY14" fmla="*/ 1835011 h 2557012"/>
                <a:gd name="connsiteX15" fmla="*/ 3147060 w 12189332"/>
                <a:gd name="connsiteY15" fmla="*/ 1109396 h 2557012"/>
                <a:gd name="connsiteX16" fmla="*/ 4440079 w 12189332"/>
                <a:gd name="connsiteY16" fmla="*/ 397784 h 2557012"/>
                <a:gd name="connsiteX17" fmla="*/ 5455634 w 12189332"/>
                <a:gd name="connsiteY17" fmla="*/ 48597 h 2557012"/>
                <a:gd name="connsiteX18" fmla="*/ 7334060 w 12189332"/>
                <a:gd name="connsiteY18" fmla="*/ 483889 h 2557012"/>
                <a:gd name="connsiteX19" fmla="*/ 8120539 w 12189332"/>
                <a:gd name="connsiteY19" fmla="*/ 1280942 h 2557012"/>
                <a:gd name="connsiteX20" fmla="*/ 8733949 w 12189332"/>
                <a:gd name="connsiteY20" fmla="*/ 1769955 h 2557012"/>
                <a:gd name="connsiteX21" fmla="*/ 9870376 w 12189332"/>
                <a:gd name="connsiteY21" fmla="*/ 1957693 h 2557012"/>
                <a:gd name="connsiteX22" fmla="*/ 10964799 w 12189332"/>
                <a:gd name="connsiteY22" fmla="*/ 1568025 h 2557012"/>
                <a:gd name="connsiteX23" fmla="*/ 12115324 w 12189332"/>
                <a:gd name="connsiteY23" fmla="*/ 902132 h 2557012"/>
                <a:gd name="connsiteX24" fmla="*/ 12189332 w 12189332"/>
                <a:gd name="connsiteY24" fmla="*/ 859746 h 2557012"/>
                <a:gd name="connsiteX25" fmla="*/ 12189238 w 12189332"/>
                <a:gd name="connsiteY25" fmla="*/ 1212171 h 25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332" h="2557012">
                  <a:moveTo>
                    <a:pt x="12189238" y="1212171"/>
                  </a:moveTo>
                  <a:cubicBezTo>
                    <a:pt x="11872912" y="1398671"/>
                    <a:pt x="11564683" y="1598600"/>
                    <a:pt x="11244834" y="1779099"/>
                  </a:cubicBezTo>
                  <a:cubicBezTo>
                    <a:pt x="10930319" y="1956645"/>
                    <a:pt x="10608564" y="2117522"/>
                    <a:pt x="10258615" y="2216011"/>
                  </a:cubicBezTo>
                  <a:cubicBezTo>
                    <a:pt x="9560147" y="2412607"/>
                    <a:pt x="8963787" y="2231441"/>
                    <a:pt x="8460200" y="1724616"/>
                  </a:cubicBezTo>
                  <a:cubicBezTo>
                    <a:pt x="8350187" y="1613935"/>
                    <a:pt x="8264176" y="1479823"/>
                    <a:pt x="8159401" y="1362856"/>
                  </a:cubicBezTo>
                  <a:cubicBezTo>
                    <a:pt x="7873841" y="1044055"/>
                    <a:pt x="7555897" y="765258"/>
                    <a:pt x="7172230" y="568662"/>
                  </a:cubicBezTo>
                  <a:cubicBezTo>
                    <a:pt x="6803708" y="379876"/>
                    <a:pt x="6411754" y="293675"/>
                    <a:pt x="5998083" y="311487"/>
                  </a:cubicBezTo>
                  <a:cubicBezTo>
                    <a:pt x="5581841" y="329489"/>
                    <a:pt x="5187505" y="442075"/>
                    <a:pt x="4804029" y="597618"/>
                  </a:cubicBezTo>
                  <a:cubicBezTo>
                    <a:pt x="4332161" y="789071"/>
                    <a:pt x="3889629" y="1037863"/>
                    <a:pt x="3449860" y="1291705"/>
                  </a:cubicBezTo>
                  <a:cubicBezTo>
                    <a:pt x="3003138" y="1549546"/>
                    <a:pt x="2561558" y="1816342"/>
                    <a:pt x="2099215" y="2046180"/>
                  </a:cubicBezTo>
                  <a:cubicBezTo>
                    <a:pt x="1727454" y="2230965"/>
                    <a:pt x="1346264" y="2391461"/>
                    <a:pt x="939356" y="2483092"/>
                  </a:cubicBezTo>
                  <a:cubicBezTo>
                    <a:pt x="629317" y="2552910"/>
                    <a:pt x="316611" y="2579770"/>
                    <a:pt x="0" y="2535194"/>
                  </a:cubicBezTo>
                  <a:cubicBezTo>
                    <a:pt x="0" y="2389270"/>
                    <a:pt x="0" y="2243252"/>
                    <a:pt x="0" y="2097329"/>
                  </a:cubicBezTo>
                  <a:cubicBezTo>
                    <a:pt x="181261" y="2143526"/>
                    <a:pt x="365855" y="2153527"/>
                    <a:pt x="551783" y="2147240"/>
                  </a:cubicBezTo>
                  <a:cubicBezTo>
                    <a:pt x="986028" y="2132572"/>
                    <a:pt x="1391984" y="2004937"/>
                    <a:pt x="1786795" y="1835011"/>
                  </a:cubicBezTo>
                  <a:cubicBezTo>
                    <a:pt x="2260473" y="1631176"/>
                    <a:pt x="2703481" y="1369714"/>
                    <a:pt x="3147060" y="1109396"/>
                  </a:cubicBezTo>
                  <a:cubicBezTo>
                    <a:pt x="3571494" y="860317"/>
                    <a:pt x="3993642" y="606952"/>
                    <a:pt x="4440079" y="397784"/>
                  </a:cubicBezTo>
                  <a:cubicBezTo>
                    <a:pt x="4766025" y="245098"/>
                    <a:pt x="5100638" y="118129"/>
                    <a:pt x="5455634" y="48597"/>
                  </a:cubicBezTo>
                  <a:cubicBezTo>
                    <a:pt x="6147340" y="-86849"/>
                    <a:pt x="6771990" y="61646"/>
                    <a:pt x="7334060" y="483889"/>
                  </a:cubicBezTo>
                  <a:cubicBezTo>
                    <a:pt x="7635907" y="710680"/>
                    <a:pt x="7884509" y="988810"/>
                    <a:pt x="8120539" y="1280942"/>
                  </a:cubicBezTo>
                  <a:cubicBezTo>
                    <a:pt x="8287798" y="1488015"/>
                    <a:pt x="8500681" y="1643844"/>
                    <a:pt x="8733949" y="1769955"/>
                  </a:cubicBezTo>
                  <a:cubicBezTo>
                    <a:pt x="9090565" y="1962741"/>
                    <a:pt x="9470612" y="2019510"/>
                    <a:pt x="9870376" y="1957693"/>
                  </a:cubicBezTo>
                  <a:cubicBezTo>
                    <a:pt x="10260235" y="1897495"/>
                    <a:pt x="10617327" y="1746238"/>
                    <a:pt x="10964799" y="1568025"/>
                  </a:cubicBezTo>
                  <a:cubicBezTo>
                    <a:pt x="11359610" y="1365619"/>
                    <a:pt x="11733847" y="1127589"/>
                    <a:pt x="12115324" y="902132"/>
                  </a:cubicBezTo>
                  <a:cubicBezTo>
                    <a:pt x="12139803" y="887654"/>
                    <a:pt x="12164663" y="873843"/>
                    <a:pt x="12189332" y="859746"/>
                  </a:cubicBezTo>
                  <a:cubicBezTo>
                    <a:pt x="12189238" y="977380"/>
                    <a:pt x="12189238" y="1094823"/>
                    <a:pt x="12189238" y="12121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833C6B8-1061-49A4-B8E7-EB09FBC347DE}"/>
                </a:ext>
              </a:extLst>
            </p:cNvPr>
            <p:cNvSpPr/>
            <p:nvPr/>
          </p:nvSpPr>
          <p:spPr>
            <a:xfrm>
              <a:off x="857" y="1515838"/>
              <a:ext cx="12189333" cy="2752423"/>
            </a:xfrm>
            <a:custGeom>
              <a:avLst/>
              <a:gdLst>
                <a:gd name="connsiteX0" fmla="*/ 12189334 w 12189333"/>
                <a:gd name="connsiteY0" fmla="*/ 1295084 h 2752423"/>
                <a:gd name="connsiteX1" fmla="*/ 11044046 w 12189333"/>
                <a:gd name="connsiteY1" fmla="*/ 1997172 h 2752423"/>
                <a:gd name="connsiteX2" fmla="*/ 10327862 w 12189333"/>
                <a:gd name="connsiteY2" fmla="*/ 2267777 h 2752423"/>
                <a:gd name="connsiteX3" fmla="*/ 9155240 w 12189333"/>
                <a:gd name="connsiteY3" fmla="*/ 1980979 h 2752423"/>
                <a:gd name="connsiteX4" fmla="*/ 8872061 w 12189333"/>
                <a:gd name="connsiteY4" fmla="*/ 1662177 h 2752423"/>
                <a:gd name="connsiteX5" fmla="*/ 7779258 w 12189333"/>
                <a:gd name="connsiteY5" fmla="*/ 690437 h 2752423"/>
                <a:gd name="connsiteX6" fmla="*/ 6695313 w 12189333"/>
                <a:gd name="connsiteY6" fmla="*/ 325153 h 2752423"/>
                <a:gd name="connsiteX7" fmla="*/ 5474018 w 12189333"/>
                <a:gd name="connsiteY7" fmla="*/ 451931 h 2752423"/>
                <a:gd name="connsiteX8" fmla="*/ 4189381 w 12189333"/>
                <a:gd name="connsiteY8" fmla="*/ 987712 h 2752423"/>
                <a:gd name="connsiteX9" fmla="*/ 2722150 w 12189333"/>
                <a:gd name="connsiteY9" fmla="*/ 1805815 h 2752423"/>
                <a:gd name="connsiteX10" fmla="*/ 1252157 w 12189333"/>
                <a:gd name="connsiteY10" fmla="*/ 2509521 h 2752423"/>
                <a:gd name="connsiteX11" fmla="*/ 280226 w 12189333"/>
                <a:gd name="connsiteY11" fmla="*/ 2739265 h 2752423"/>
                <a:gd name="connsiteX12" fmla="*/ 0 w 12189333"/>
                <a:gd name="connsiteY12" fmla="*/ 2751457 h 2752423"/>
                <a:gd name="connsiteX13" fmla="*/ 0 w 12189333"/>
                <a:gd name="connsiteY13" fmla="*/ 2342167 h 2752423"/>
                <a:gd name="connsiteX14" fmla="*/ 1795558 w 12189333"/>
                <a:gd name="connsiteY14" fmla="*/ 1927734 h 2752423"/>
                <a:gd name="connsiteX15" fmla="*/ 3204877 w 12189333"/>
                <a:gd name="connsiteY15" fmla="*/ 1173450 h 2752423"/>
                <a:gd name="connsiteX16" fmla="*/ 4622673 w 12189333"/>
                <a:gd name="connsiteY16" fmla="*/ 415164 h 2752423"/>
                <a:gd name="connsiteX17" fmla="*/ 5727668 w 12189333"/>
                <a:gd name="connsiteY17" fmla="*/ 49785 h 2752423"/>
                <a:gd name="connsiteX18" fmla="*/ 7829074 w 12189333"/>
                <a:gd name="connsiteY18" fmla="*/ 547562 h 2752423"/>
                <a:gd name="connsiteX19" fmla="*/ 8709088 w 12189333"/>
                <a:gd name="connsiteY19" fmla="*/ 1438340 h 2752423"/>
                <a:gd name="connsiteX20" fmla="*/ 9359836 w 12189333"/>
                <a:gd name="connsiteY20" fmla="*/ 1892587 h 2752423"/>
                <a:gd name="connsiteX21" fmla="*/ 10417302 w 12189333"/>
                <a:gd name="connsiteY21" fmla="*/ 1899731 h 2752423"/>
                <a:gd name="connsiteX22" fmla="*/ 11395805 w 12189333"/>
                <a:gd name="connsiteY22" fmla="*/ 1434054 h 2752423"/>
                <a:gd name="connsiteX23" fmla="*/ 12147614 w 12189333"/>
                <a:gd name="connsiteY23" fmla="*/ 970662 h 2752423"/>
                <a:gd name="connsiteX24" fmla="*/ 12189238 w 12189333"/>
                <a:gd name="connsiteY24" fmla="*/ 952184 h 2752423"/>
                <a:gd name="connsiteX25" fmla="*/ 12189334 w 12189333"/>
                <a:gd name="connsiteY25" fmla="*/ 1295084 h 275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333" h="2752423">
                  <a:moveTo>
                    <a:pt x="12189334" y="1295084"/>
                  </a:moveTo>
                  <a:cubicBezTo>
                    <a:pt x="11808809" y="1531209"/>
                    <a:pt x="11441335" y="1788574"/>
                    <a:pt x="11044046" y="1997172"/>
                  </a:cubicBezTo>
                  <a:cubicBezTo>
                    <a:pt x="10816589" y="2116615"/>
                    <a:pt x="10581608" y="2216247"/>
                    <a:pt x="10327862" y="2267777"/>
                  </a:cubicBezTo>
                  <a:cubicBezTo>
                    <a:pt x="9891427" y="2356359"/>
                    <a:pt x="9504235" y="2252632"/>
                    <a:pt x="9155240" y="1980979"/>
                  </a:cubicBezTo>
                  <a:cubicBezTo>
                    <a:pt x="9040082" y="1891349"/>
                    <a:pt x="8963120" y="1771143"/>
                    <a:pt x="8872061" y="1662177"/>
                  </a:cubicBezTo>
                  <a:cubicBezTo>
                    <a:pt x="8556022" y="1283844"/>
                    <a:pt x="8206359" y="943707"/>
                    <a:pt x="7779258" y="690437"/>
                  </a:cubicBezTo>
                  <a:cubicBezTo>
                    <a:pt x="7443978" y="491650"/>
                    <a:pt x="7083933" y="364968"/>
                    <a:pt x="6695313" y="325153"/>
                  </a:cubicBezTo>
                  <a:cubicBezTo>
                    <a:pt x="6279738" y="282576"/>
                    <a:pt x="5873496" y="336964"/>
                    <a:pt x="5474018" y="451931"/>
                  </a:cubicBezTo>
                  <a:cubicBezTo>
                    <a:pt x="5025200" y="581090"/>
                    <a:pt x="4602861" y="773781"/>
                    <a:pt x="4189381" y="987712"/>
                  </a:cubicBezTo>
                  <a:cubicBezTo>
                    <a:pt x="3691795" y="1245173"/>
                    <a:pt x="3211259" y="1533209"/>
                    <a:pt x="2722150" y="1805815"/>
                  </a:cubicBezTo>
                  <a:cubicBezTo>
                    <a:pt x="2246757" y="2070800"/>
                    <a:pt x="1765649" y="2324165"/>
                    <a:pt x="1252157" y="2509521"/>
                  </a:cubicBezTo>
                  <a:cubicBezTo>
                    <a:pt x="937070" y="2623250"/>
                    <a:pt x="614458" y="2706499"/>
                    <a:pt x="280226" y="2739265"/>
                  </a:cubicBezTo>
                  <a:cubicBezTo>
                    <a:pt x="187166" y="2748409"/>
                    <a:pt x="93726" y="2754981"/>
                    <a:pt x="0" y="2751457"/>
                  </a:cubicBezTo>
                  <a:cubicBezTo>
                    <a:pt x="0" y="2615059"/>
                    <a:pt x="0" y="2478565"/>
                    <a:pt x="0" y="2342167"/>
                  </a:cubicBezTo>
                  <a:cubicBezTo>
                    <a:pt x="637604" y="2373219"/>
                    <a:pt x="1225010" y="2186243"/>
                    <a:pt x="1795558" y="1927734"/>
                  </a:cubicBezTo>
                  <a:cubicBezTo>
                    <a:pt x="2281904" y="1707421"/>
                    <a:pt x="2742819" y="1439388"/>
                    <a:pt x="3204877" y="1173450"/>
                  </a:cubicBezTo>
                  <a:cubicBezTo>
                    <a:pt x="3669602" y="906083"/>
                    <a:pt x="4133374" y="636811"/>
                    <a:pt x="4622673" y="415164"/>
                  </a:cubicBezTo>
                  <a:cubicBezTo>
                    <a:pt x="4978051" y="254192"/>
                    <a:pt x="5342859" y="121509"/>
                    <a:pt x="5727668" y="49785"/>
                  </a:cubicBezTo>
                  <a:cubicBezTo>
                    <a:pt x="6501384" y="-94423"/>
                    <a:pt x="7200995" y="75598"/>
                    <a:pt x="7829074" y="547562"/>
                  </a:cubicBezTo>
                  <a:cubicBezTo>
                    <a:pt x="8166544" y="801117"/>
                    <a:pt x="8447532" y="1109442"/>
                    <a:pt x="8709088" y="1438340"/>
                  </a:cubicBezTo>
                  <a:cubicBezTo>
                    <a:pt x="8879682" y="1653033"/>
                    <a:pt x="9107043" y="1794384"/>
                    <a:pt x="9359836" y="1892587"/>
                  </a:cubicBezTo>
                  <a:cubicBezTo>
                    <a:pt x="9710261" y="2028795"/>
                    <a:pt x="10064305" y="2007078"/>
                    <a:pt x="10417302" y="1899731"/>
                  </a:cubicBezTo>
                  <a:cubicBezTo>
                    <a:pt x="10766583" y="1793432"/>
                    <a:pt x="11085100" y="1621220"/>
                    <a:pt x="11395805" y="1434054"/>
                  </a:cubicBezTo>
                  <a:cubicBezTo>
                    <a:pt x="11647932" y="1282130"/>
                    <a:pt x="11897011" y="1125063"/>
                    <a:pt x="12147614" y="970662"/>
                  </a:cubicBezTo>
                  <a:cubicBezTo>
                    <a:pt x="12160377" y="962757"/>
                    <a:pt x="12170854" y="948088"/>
                    <a:pt x="12189238" y="952184"/>
                  </a:cubicBezTo>
                  <a:cubicBezTo>
                    <a:pt x="12189334" y="1066674"/>
                    <a:pt x="12189334" y="1180879"/>
                    <a:pt x="12189334" y="129508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0A3C86F-F55E-478A-BDDF-5028F6483D82}"/>
                </a:ext>
              </a:extLst>
            </p:cNvPr>
            <p:cNvSpPr/>
            <p:nvPr/>
          </p:nvSpPr>
          <p:spPr>
            <a:xfrm>
              <a:off x="2288000" y="258849"/>
              <a:ext cx="9902284" cy="2302988"/>
            </a:xfrm>
            <a:custGeom>
              <a:avLst/>
              <a:gdLst>
                <a:gd name="connsiteX0" fmla="*/ 9902190 w 9902284"/>
                <a:gd name="connsiteY0" fmla="*/ 1143326 h 2302988"/>
                <a:gd name="connsiteX1" fmla="*/ 9675876 w 9902284"/>
                <a:gd name="connsiteY1" fmla="*/ 1270961 h 2302988"/>
                <a:gd name="connsiteX2" fmla="*/ 8439912 w 9902284"/>
                <a:gd name="connsiteY2" fmla="*/ 1956856 h 2302988"/>
                <a:gd name="connsiteX3" fmla="*/ 7563708 w 9902284"/>
                <a:gd name="connsiteY3" fmla="*/ 2258989 h 2302988"/>
                <a:gd name="connsiteX4" fmla="*/ 5874925 w 9902284"/>
                <a:gd name="connsiteY4" fmla="*/ 1843509 h 2302988"/>
                <a:gd name="connsiteX5" fmla="*/ 5390960 w 9902284"/>
                <a:gd name="connsiteY5" fmla="*/ 1348399 h 2302988"/>
                <a:gd name="connsiteX6" fmla="*/ 4456748 w 9902284"/>
                <a:gd name="connsiteY6" fmla="*/ 558872 h 2302988"/>
                <a:gd name="connsiteX7" fmla="*/ 3313367 w 9902284"/>
                <a:gd name="connsiteY7" fmla="*/ 331796 h 2302988"/>
                <a:gd name="connsiteX8" fmla="*/ 2106454 w 9902284"/>
                <a:gd name="connsiteY8" fmla="*/ 691936 h 2302988"/>
                <a:gd name="connsiteX9" fmla="*/ 821626 w 9902284"/>
                <a:gd name="connsiteY9" fmla="*/ 1407359 h 2302988"/>
                <a:gd name="connsiteX10" fmla="*/ 0 w 9902284"/>
                <a:gd name="connsiteY10" fmla="*/ 1872846 h 2302988"/>
                <a:gd name="connsiteX11" fmla="*/ 63532 w 9902284"/>
                <a:gd name="connsiteY11" fmla="*/ 1485559 h 2302988"/>
                <a:gd name="connsiteX12" fmla="*/ 219837 w 9902284"/>
                <a:gd name="connsiteY12" fmla="*/ 1388118 h 2302988"/>
                <a:gd name="connsiteX13" fmla="*/ 1235297 w 9902284"/>
                <a:gd name="connsiteY13" fmla="*/ 786233 h 2302988"/>
                <a:gd name="connsiteX14" fmla="*/ 2033207 w 9902284"/>
                <a:gd name="connsiteY14" fmla="*/ 351227 h 2302988"/>
                <a:gd name="connsiteX15" fmla="*/ 3038475 w 9902284"/>
                <a:gd name="connsiteY15" fmla="*/ 22805 h 2302988"/>
                <a:gd name="connsiteX16" fmla="*/ 4317111 w 9902284"/>
                <a:gd name="connsiteY16" fmla="*/ 264644 h 2302988"/>
                <a:gd name="connsiteX17" fmla="*/ 5037773 w 9902284"/>
                <a:gd name="connsiteY17" fmla="*/ 872721 h 2302988"/>
                <a:gd name="connsiteX18" fmla="*/ 5388102 w 9902284"/>
                <a:gd name="connsiteY18" fmla="*/ 1273913 h 2302988"/>
                <a:gd name="connsiteX19" fmla="*/ 6194012 w 9902284"/>
                <a:gd name="connsiteY19" fmla="*/ 1822458 h 2302988"/>
                <a:gd name="connsiteX20" fmla="*/ 6787420 w 9902284"/>
                <a:gd name="connsiteY20" fmla="*/ 1970001 h 2302988"/>
                <a:gd name="connsiteX21" fmla="*/ 7749635 w 9902284"/>
                <a:gd name="connsiteY21" fmla="*/ 1855320 h 2302988"/>
                <a:gd name="connsiteX22" fmla="*/ 8766524 w 9902284"/>
                <a:gd name="connsiteY22" fmla="*/ 1417741 h 2302988"/>
                <a:gd name="connsiteX23" fmla="*/ 9837420 w 9902284"/>
                <a:gd name="connsiteY23" fmla="*/ 807474 h 2302988"/>
                <a:gd name="connsiteX24" fmla="*/ 9902285 w 9902284"/>
                <a:gd name="connsiteY24" fmla="*/ 791282 h 2302988"/>
                <a:gd name="connsiteX25" fmla="*/ 9902190 w 9902284"/>
                <a:gd name="connsiteY25" fmla="*/ 1143326 h 23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2284" h="2302988">
                  <a:moveTo>
                    <a:pt x="9902190" y="1143326"/>
                  </a:moveTo>
                  <a:cubicBezTo>
                    <a:pt x="9822180" y="1177711"/>
                    <a:pt x="9750457" y="1227051"/>
                    <a:pt x="9675876" y="1270961"/>
                  </a:cubicBezTo>
                  <a:cubicBezTo>
                    <a:pt x="9269540" y="1509848"/>
                    <a:pt x="8867490" y="1756259"/>
                    <a:pt x="8439912" y="1956856"/>
                  </a:cubicBezTo>
                  <a:cubicBezTo>
                    <a:pt x="8158734" y="2088777"/>
                    <a:pt x="7869746" y="2197743"/>
                    <a:pt x="7563708" y="2258989"/>
                  </a:cubicBezTo>
                  <a:cubicBezTo>
                    <a:pt x="6935153" y="2384814"/>
                    <a:pt x="6374987" y="2239082"/>
                    <a:pt x="5874925" y="1843509"/>
                  </a:cubicBezTo>
                  <a:cubicBezTo>
                    <a:pt x="5692140" y="1698919"/>
                    <a:pt x="5538026" y="1528422"/>
                    <a:pt x="5390960" y="1348399"/>
                  </a:cubicBezTo>
                  <a:cubicBezTo>
                    <a:pt x="5129213" y="1028073"/>
                    <a:pt x="4826794" y="752610"/>
                    <a:pt x="4456748" y="558872"/>
                  </a:cubicBezTo>
                  <a:cubicBezTo>
                    <a:pt x="4098036" y="371039"/>
                    <a:pt x="3716941" y="297220"/>
                    <a:pt x="3313367" y="331796"/>
                  </a:cubicBezTo>
                  <a:cubicBezTo>
                    <a:pt x="2885789" y="368372"/>
                    <a:pt x="2490692" y="511818"/>
                    <a:pt x="2106454" y="691936"/>
                  </a:cubicBezTo>
                  <a:cubicBezTo>
                    <a:pt x="1661541" y="900438"/>
                    <a:pt x="1243298" y="1157042"/>
                    <a:pt x="821626" y="1407359"/>
                  </a:cubicBezTo>
                  <a:cubicBezTo>
                    <a:pt x="550926" y="1568046"/>
                    <a:pt x="280416" y="1729209"/>
                    <a:pt x="0" y="1872846"/>
                  </a:cubicBezTo>
                  <a:cubicBezTo>
                    <a:pt x="21145" y="1743782"/>
                    <a:pt x="42386" y="1614623"/>
                    <a:pt x="63532" y="1485559"/>
                  </a:cubicBezTo>
                  <a:cubicBezTo>
                    <a:pt x="105632" y="1437172"/>
                    <a:pt x="166307" y="1417836"/>
                    <a:pt x="219837" y="1388118"/>
                  </a:cubicBezTo>
                  <a:cubicBezTo>
                    <a:pt x="564070" y="1197142"/>
                    <a:pt x="896684" y="986639"/>
                    <a:pt x="1235297" y="786233"/>
                  </a:cubicBezTo>
                  <a:cubicBezTo>
                    <a:pt x="1496092" y="631833"/>
                    <a:pt x="1758886" y="480767"/>
                    <a:pt x="2033207" y="351227"/>
                  </a:cubicBezTo>
                  <a:cubicBezTo>
                    <a:pt x="2354294" y="199493"/>
                    <a:pt x="2684431" y="74811"/>
                    <a:pt x="3038475" y="22805"/>
                  </a:cubicBezTo>
                  <a:cubicBezTo>
                    <a:pt x="3492913" y="-43966"/>
                    <a:pt x="3918776" y="35663"/>
                    <a:pt x="4317111" y="264644"/>
                  </a:cubicBezTo>
                  <a:cubicBezTo>
                    <a:pt x="4594289" y="423902"/>
                    <a:pt x="4824794" y="637453"/>
                    <a:pt x="5037773" y="872721"/>
                  </a:cubicBezTo>
                  <a:cubicBezTo>
                    <a:pt x="5157026" y="1004356"/>
                    <a:pt x="5257514" y="1151803"/>
                    <a:pt x="5388102" y="1273913"/>
                  </a:cubicBezTo>
                  <a:cubicBezTo>
                    <a:pt x="5628418" y="1498799"/>
                    <a:pt x="5887689" y="1695014"/>
                    <a:pt x="6194012" y="1822458"/>
                  </a:cubicBezTo>
                  <a:cubicBezTo>
                    <a:pt x="6384226" y="1901611"/>
                    <a:pt x="6581680" y="1950665"/>
                    <a:pt x="6787420" y="1970001"/>
                  </a:cubicBezTo>
                  <a:cubicBezTo>
                    <a:pt x="7116890" y="2001052"/>
                    <a:pt x="7435596" y="1948855"/>
                    <a:pt x="7749635" y="1855320"/>
                  </a:cubicBezTo>
                  <a:cubicBezTo>
                    <a:pt x="8105679" y="1749306"/>
                    <a:pt x="8439245" y="1591096"/>
                    <a:pt x="8766524" y="1417741"/>
                  </a:cubicBezTo>
                  <a:cubicBezTo>
                    <a:pt x="9129807" y="1225241"/>
                    <a:pt x="9480994" y="1011785"/>
                    <a:pt x="9837420" y="807474"/>
                  </a:cubicBezTo>
                  <a:cubicBezTo>
                    <a:pt x="9856947" y="796330"/>
                    <a:pt x="9875615" y="776327"/>
                    <a:pt x="9902285" y="791282"/>
                  </a:cubicBezTo>
                  <a:cubicBezTo>
                    <a:pt x="9902190" y="908534"/>
                    <a:pt x="9902190" y="1025883"/>
                    <a:pt x="9902190" y="1143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A6BAE30-EAD4-4812-8673-48044D63A35E}"/>
                </a:ext>
              </a:extLst>
            </p:cNvPr>
            <p:cNvSpPr/>
            <p:nvPr/>
          </p:nvSpPr>
          <p:spPr>
            <a:xfrm>
              <a:off x="2351627" y="2952"/>
              <a:ext cx="9838657" cy="2247042"/>
            </a:xfrm>
            <a:custGeom>
              <a:avLst/>
              <a:gdLst>
                <a:gd name="connsiteX0" fmla="*/ 9838564 w 9838657"/>
                <a:gd name="connsiteY0" fmla="*/ 1046988 h 2247042"/>
                <a:gd name="connsiteX1" fmla="*/ 9792176 w 9838657"/>
                <a:gd name="connsiteY1" fmla="*/ 1067086 h 2247042"/>
                <a:gd name="connsiteX2" fmla="*/ 8539067 w 9838657"/>
                <a:gd name="connsiteY2" fmla="*/ 1772412 h 2247042"/>
                <a:gd name="connsiteX3" fmla="*/ 7465314 w 9838657"/>
                <a:gd name="connsiteY3" fmla="*/ 2182654 h 2247042"/>
                <a:gd name="connsiteX4" fmla="*/ 5485162 w 9838657"/>
                <a:gd name="connsiteY4" fmla="*/ 1690592 h 2247042"/>
                <a:gd name="connsiteX5" fmla="*/ 4955191 w 9838657"/>
                <a:gd name="connsiteY5" fmla="*/ 1126331 h 2247042"/>
                <a:gd name="connsiteX6" fmla="*/ 4032790 w 9838657"/>
                <a:gd name="connsiteY6" fmla="*/ 423101 h 2247042"/>
                <a:gd name="connsiteX7" fmla="*/ 3057239 w 9838657"/>
                <a:gd name="connsiteY7" fmla="*/ 281083 h 2247042"/>
                <a:gd name="connsiteX8" fmla="*/ 1805464 w 9838657"/>
                <a:gd name="connsiteY8" fmla="*/ 702374 h 2247042"/>
                <a:gd name="connsiteX9" fmla="*/ 602170 w 9838657"/>
                <a:gd name="connsiteY9" fmla="*/ 1399223 h 2247042"/>
                <a:gd name="connsiteX10" fmla="*/ 0 w 9838657"/>
                <a:gd name="connsiteY10" fmla="*/ 1741361 h 2247042"/>
                <a:gd name="connsiteX11" fmla="*/ 60579 w 9838657"/>
                <a:gd name="connsiteY11" fmla="*/ 1351502 h 2247042"/>
                <a:gd name="connsiteX12" fmla="*/ 158591 w 9838657"/>
                <a:gd name="connsiteY12" fmla="*/ 1286732 h 2247042"/>
                <a:gd name="connsiteX13" fmla="*/ 1300067 w 9838657"/>
                <a:gd name="connsiteY13" fmla="*/ 601885 h 2247042"/>
                <a:gd name="connsiteX14" fmla="*/ 2250186 w 9838657"/>
                <a:gd name="connsiteY14" fmla="*/ 123825 h 2247042"/>
                <a:gd name="connsiteX15" fmla="*/ 2575560 w 9838657"/>
                <a:gd name="connsiteY15" fmla="*/ 17621 h 2247042"/>
                <a:gd name="connsiteX16" fmla="*/ 2687003 w 9838657"/>
                <a:gd name="connsiteY16" fmla="*/ 0 h 2247042"/>
                <a:gd name="connsiteX17" fmla="*/ 3544062 w 9838657"/>
                <a:gd name="connsiteY17" fmla="*/ 0 h 2247042"/>
                <a:gd name="connsiteX18" fmla="*/ 4375785 w 9838657"/>
                <a:gd name="connsiteY18" fmla="*/ 438626 h 2247042"/>
                <a:gd name="connsiteX19" fmla="*/ 4869085 w 9838657"/>
                <a:gd name="connsiteY19" fmla="*/ 959358 h 2247042"/>
                <a:gd name="connsiteX20" fmla="*/ 5684711 w 9838657"/>
                <a:gd name="connsiteY20" fmla="*/ 1637348 h 2247042"/>
                <a:gd name="connsiteX21" fmla="*/ 6530531 w 9838657"/>
                <a:gd name="connsiteY21" fmla="*/ 1909096 h 2247042"/>
                <a:gd name="connsiteX22" fmla="*/ 7481697 w 9838657"/>
                <a:gd name="connsiteY22" fmla="*/ 1820228 h 2247042"/>
                <a:gd name="connsiteX23" fmla="*/ 8334471 w 9838657"/>
                <a:gd name="connsiteY23" fmla="*/ 1495806 h 2247042"/>
                <a:gd name="connsiteX24" fmla="*/ 9447276 w 9838657"/>
                <a:gd name="connsiteY24" fmla="*/ 893636 h 2247042"/>
                <a:gd name="connsiteX25" fmla="*/ 9777222 w 9838657"/>
                <a:gd name="connsiteY25" fmla="*/ 703707 h 2247042"/>
                <a:gd name="connsiteX26" fmla="*/ 9838658 w 9838657"/>
                <a:gd name="connsiteY26" fmla="*/ 685514 h 2247042"/>
                <a:gd name="connsiteX27" fmla="*/ 9838564 w 9838657"/>
                <a:gd name="connsiteY27" fmla="*/ 1046988 h 22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38657" h="2247042">
                  <a:moveTo>
                    <a:pt x="9838564" y="1046988"/>
                  </a:moveTo>
                  <a:cubicBezTo>
                    <a:pt x="9818846" y="1043750"/>
                    <a:pt x="9806559" y="1058799"/>
                    <a:pt x="9792176" y="1067086"/>
                  </a:cubicBezTo>
                  <a:cubicBezTo>
                    <a:pt x="9376410" y="1305687"/>
                    <a:pt x="8967502" y="1556385"/>
                    <a:pt x="8539067" y="1772412"/>
                  </a:cubicBezTo>
                  <a:cubicBezTo>
                    <a:pt x="8195215" y="1945767"/>
                    <a:pt x="7842600" y="2095595"/>
                    <a:pt x="7465314" y="2182654"/>
                  </a:cubicBezTo>
                  <a:cubicBezTo>
                    <a:pt x="6721031" y="2354390"/>
                    <a:pt x="6065425" y="2179987"/>
                    <a:pt x="5485162" y="1690592"/>
                  </a:cubicBezTo>
                  <a:cubicBezTo>
                    <a:pt x="5285994" y="1522571"/>
                    <a:pt x="5125879" y="1320165"/>
                    <a:pt x="4955191" y="1126331"/>
                  </a:cubicBezTo>
                  <a:cubicBezTo>
                    <a:pt x="4695063" y="830866"/>
                    <a:pt x="4398169" y="581120"/>
                    <a:pt x="4032790" y="423101"/>
                  </a:cubicBezTo>
                  <a:cubicBezTo>
                    <a:pt x="3720656" y="288131"/>
                    <a:pt x="3394901" y="243269"/>
                    <a:pt x="3057239" y="281083"/>
                  </a:cubicBezTo>
                  <a:cubicBezTo>
                    <a:pt x="2609469" y="331184"/>
                    <a:pt x="2201799" y="500063"/>
                    <a:pt x="1805464" y="702374"/>
                  </a:cubicBezTo>
                  <a:cubicBezTo>
                    <a:pt x="1391984" y="913352"/>
                    <a:pt x="1000316" y="1161955"/>
                    <a:pt x="602170" y="1399223"/>
                  </a:cubicBezTo>
                  <a:cubicBezTo>
                    <a:pt x="403860" y="1517428"/>
                    <a:pt x="205073" y="1634966"/>
                    <a:pt x="0" y="1741361"/>
                  </a:cubicBezTo>
                  <a:cubicBezTo>
                    <a:pt x="20193" y="1611440"/>
                    <a:pt x="40386" y="1481519"/>
                    <a:pt x="60579" y="1351502"/>
                  </a:cubicBezTo>
                  <a:cubicBezTo>
                    <a:pt x="84106" y="1316260"/>
                    <a:pt x="124587" y="1305878"/>
                    <a:pt x="158591" y="1286732"/>
                  </a:cubicBezTo>
                  <a:cubicBezTo>
                    <a:pt x="545401" y="1068991"/>
                    <a:pt x="917924" y="827437"/>
                    <a:pt x="1300067" y="601885"/>
                  </a:cubicBezTo>
                  <a:cubicBezTo>
                    <a:pt x="1606010" y="421291"/>
                    <a:pt x="1917287" y="250984"/>
                    <a:pt x="2250186" y="123825"/>
                  </a:cubicBezTo>
                  <a:cubicBezTo>
                    <a:pt x="2356771" y="83058"/>
                    <a:pt x="2465642" y="48482"/>
                    <a:pt x="2575560" y="17621"/>
                  </a:cubicBezTo>
                  <a:cubicBezTo>
                    <a:pt x="2612136" y="7334"/>
                    <a:pt x="2650808" y="11716"/>
                    <a:pt x="2687003" y="0"/>
                  </a:cubicBezTo>
                  <a:cubicBezTo>
                    <a:pt x="2972657" y="0"/>
                    <a:pt x="3258407" y="0"/>
                    <a:pt x="3544062" y="0"/>
                  </a:cubicBezTo>
                  <a:cubicBezTo>
                    <a:pt x="3864007" y="65151"/>
                    <a:pt x="4131183" y="231362"/>
                    <a:pt x="4375785" y="438626"/>
                  </a:cubicBezTo>
                  <a:cubicBezTo>
                    <a:pt x="4559141" y="594074"/>
                    <a:pt x="4712208" y="778193"/>
                    <a:pt x="4869085" y="959358"/>
                  </a:cubicBezTo>
                  <a:cubicBezTo>
                    <a:pt x="5103019" y="1229487"/>
                    <a:pt x="5371148" y="1461135"/>
                    <a:pt x="5684711" y="1637348"/>
                  </a:cubicBezTo>
                  <a:cubicBezTo>
                    <a:pt x="5948363" y="1785557"/>
                    <a:pt x="6230112" y="1876806"/>
                    <a:pt x="6530531" y="1909096"/>
                  </a:cubicBezTo>
                  <a:cubicBezTo>
                    <a:pt x="6853333" y="1943767"/>
                    <a:pt x="7169944" y="1903857"/>
                    <a:pt x="7481697" y="1820228"/>
                  </a:cubicBezTo>
                  <a:cubicBezTo>
                    <a:pt x="7776877" y="1740980"/>
                    <a:pt x="8058532" y="1626489"/>
                    <a:pt x="8334471" y="1495806"/>
                  </a:cubicBezTo>
                  <a:cubicBezTo>
                    <a:pt x="8716327" y="1315022"/>
                    <a:pt x="9081135" y="1103186"/>
                    <a:pt x="9447276" y="893636"/>
                  </a:cubicBezTo>
                  <a:cubicBezTo>
                    <a:pt x="9557385" y="830580"/>
                    <a:pt x="9666732" y="766191"/>
                    <a:pt x="9777222" y="703707"/>
                  </a:cubicBezTo>
                  <a:cubicBezTo>
                    <a:pt x="9795795" y="693134"/>
                    <a:pt x="9813988" y="677228"/>
                    <a:pt x="9838658" y="685514"/>
                  </a:cubicBezTo>
                  <a:cubicBezTo>
                    <a:pt x="9838564" y="805815"/>
                    <a:pt x="9838564" y="926402"/>
                    <a:pt x="9838564" y="10469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6CA02DD-D9F4-499F-9DF9-E704282F48E8}"/>
                </a:ext>
              </a:extLst>
            </p:cNvPr>
            <p:cNvSpPr/>
            <p:nvPr/>
          </p:nvSpPr>
          <p:spPr>
            <a:xfrm>
              <a:off x="6343078" y="-9"/>
              <a:ext cx="5848867" cy="1636671"/>
            </a:xfrm>
            <a:custGeom>
              <a:avLst/>
              <a:gdLst>
                <a:gd name="connsiteX0" fmla="*/ 5789963 w 5848867"/>
                <a:gd name="connsiteY0" fmla="*/ 2867 h 1636671"/>
                <a:gd name="connsiteX1" fmla="*/ 5848540 w 5848867"/>
                <a:gd name="connsiteY1" fmla="*/ 58684 h 1636671"/>
                <a:gd name="connsiteX2" fmla="*/ 5847113 w 5848867"/>
                <a:gd name="connsiteY2" fmla="*/ 336052 h 1636671"/>
                <a:gd name="connsiteX3" fmla="*/ 5789867 w 5848867"/>
                <a:gd name="connsiteY3" fmla="*/ 377962 h 1636671"/>
                <a:gd name="connsiteX4" fmla="*/ 4852607 w 5848867"/>
                <a:gd name="connsiteY4" fmla="*/ 904885 h 1636671"/>
                <a:gd name="connsiteX5" fmla="*/ 3864768 w 5848867"/>
                <a:gd name="connsiteY5" fmla="*/ 1374086 h 1636671"/>
                <a:gd name="connsiteX6" fmla="*/ 2918936 w 5848867"/>
                <a:gd name="connsiteY6" fmla="*/ 1621165 h 1636671"/>
                <a:gd name="connsiteX7" fmla="*/ 1300258 w 5848867"/>
                <a:gd name="connsiteY7" fmla="*/ 1237402 h 1636671"/>
                <a:gd name="connsiteX8" fmla="*/ 623316 w 5848867"/>
                <a:gd name="connsiteY8" fmla="*/ 656092 h 1636671"/>
                <a:gd name="connsiteX9" fmla="*/ 260223 w 5848867"/>
                <a:gd name="connsiteY9" fmla="*/ 247469 h 1636671"/>
                <a:gd name="connsiteX10" fmla="*/ 43434 w 5848867"/>
                <a:gd name="connsiteY10" fmla="*/ 54874 h 1636671"/>
                <a:gd name="connsiteX11" fmla="*/ 0 w 5848867"/>
                <a:gd name="connsiteY11" fmla="*/ 2867 h 1636671"/>
                <a:gd name="connsiteX12" fmla="*/ 123825 w 5848867"/>
                <a:gd name="connsiteY12" fmla="*/ 2867 h 1636671"/>
                <a:gd name="connsiteX13" fmla="*/ 217456 w 5848867"/>
                <a:gd name="connsiteY13" fmla="*/ 96117 h 1636671"/>
                <a:gd name="connsiteX14" fmla="*/ 551021 w 5848867"/>
                <a:gd name="connsiteY14" fmla="*/ 454352 h 1636671"/>
                <a:gd name="connsiteX15" fmla="*/ 1294543 w 5848867"/>
                <a:gd name="connsiteY15" fmla="*/ 1003754 h 1636671"/>
                <a:gd name="connsiteX16" fmla="*/ 2168938 w 5848867"/>
                <a:gd name="connsiteY16" fmla="*/ 1281598 h 1636671"/>
                <a:gd name="connsiteX17" fmla="*/ 2700433 w 5848867"/>
                <a:gd name="connsiteY17" fmla="*/ 1287028 h 1636671"/>
                <a:gd name="connsiteX18" fmla="*/ 4028885 w 5848867"/>
                <a:gd name="connsiteY18" fmla="*/ 920982 h 1636671"/>
                <a:gd name="connsiteX19" fmla="*/ 5023009 w 5848867"/>
                <a:gd name="connsiteY19" fmla="*/ 421491 h 1636671"/>
                <a:gd name="connsiteX20" fmla="*/ 5728144 w 5848867"/>
                <a:gd name="connsiteY20" fmla="*/ 25822 h 1636671"/>
                <a:gd name="connsiteX21" fmla="*/ 5789963 w 5848867"/>
                <a:gd name="connsiteY21" fmla="*/ 2867 h 163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48867" h="1636671">
                  <a:moveTo>
                    <a:pt x="5789963" y="2867"/>
                  </a:moveTo>
                  <a:cubicBezTo>
                    <a:pt x="5837015" y="-7229"/>
                    <a:pt x="5851303" y="8868"/>
                    <a:pt x="5848540" y="58684"/>
                  </a:cubicBezTo>
                  <a:cubicBezTo>
                    <a:pt x="5843398" y="150886"/>
                    <a:pt x="5847113" y="243564"/>
                    <a:pt x="5847113" y="336052"/>
                  </a:cubicBezTo>
                  <a:cubicBezTo>
                    <a:pt x="5831396" y="354625"/>
                    <a:pt x="5810536" y="366246"/>
                    <a:pt x="5789867" y="377962"/>
                  </a:cubicBezTo>
                  <a:cubicBezTo>
                    <a:pt x="5477637" y="553888"/>
                    <a:pt x="5167884" y="734292"/>
                    <a:pt x="4852607" y="904885"/>
                  </a:cubicBezTo>
                  <a:cubicBezTo>
                    <a:pt x="4531424" y="1078621"/>
                    <a:pt x="4205764" y="1242451"/>
                    <a:pt x="3864768" y="1374086"/>
                  </a:cubicBezTo>
                  <a:cubicBezTo>
                    <a:pt x="3558921" y="1492196"/>
                    <a:pt x="3246120" y="1586589"/>
                    <a:pt x="2918936" y="1621165"/>
                  </a:cubicBezTo>
                  <a:cubicBezTo>
                    <a:pt x="2335244" y="1682791"/>
                    <a:pt x="1794129" y="1561919"/>
                    <a:pt x="1300258" y="1237402"/>
                  </a:cubicBezTo>
                  <a:cubicBezTo>
                    <a:pt x="1049084" y="1072429"/>
                    <a:pt x="828199" y="873643"/>
                    <a:pt x="623316" y="656092"/>
                  </a:cubicBezTo>
                  <a:cubicBezTo>
                    <a:pt x="498443" y="523408"/>
                    <a:pt x="389763" y="376152"/>
                    <a:pt x="260223" y="247469"/>
                  </a:cubicBezTo>
                  <a:cubicBezTo>
                    <a:pt x="191643" y="179270"/>
                    <a:pt x="117634" y="116977"/>
                    <a:pt x="43434" y="54874"/>
                  </a:cubicBezTo>
                  <a:cubicBezTo>
                    <a:pt x="26194" y="40491"/>
                    <a:pt x="667" y="31537"/>
                    <a:pt x="0" y="2867"/>
                  </a:cubicBezTo>
                  <a:cubicBezTo>
                    <a:pt x="41243" y="2867"/>
                    <a:pt x="82486" y="2867"/>
                    <a:pt x="123825" y="2867"/>
                  </a:cubicBezTo>
                  <a:cubicBezTo>
                    <a:pt x="164306" y="24489"/>
                    <a:pt x="188309" y="63351"/>
                    <a:pt x="217456" y="96117"/>
                  </a:cubicBezTo>
                  <a:cubicBezTo>
                    <a:pt x="325850" y="218227"/>
                    <a:pt x="431768" y="342624"/>
                    <a:pt x="551021" y="454352"/>
                  </a:cubicBezTo>
                  <a:cubicBezTo>
                    <a:pt x="777240" y="666379"/>
                    <a:pt x="1018984" y="857260"/>
                    <a:pt x="1294543" y="1003754"/>
                  </a:cubicBezTo>
                  <a:cubicBezTo>
                    <a:pt x="1569625" y="1149963"/>
                    <a:pt x="1860518" y="1244260"/>
                    <a:pt x="2168938" y="1281598"/>
                  </a:cubicBezTo>
                  <a:cubicBezTo>
                    <a:pt x="2345245" y="1302934"/>
                    <a:pt x="2523078" y="1300934"/>
                    <a:pt x="2700433" y="1287028"/>
                  </a:cubicBezTo>
                  <a:cubicBezTo>
                    <a:pt x="3166872" y="1250452"/>
                    <a:pt x="3603117" y="1104338"/>
                    <a:pt x="4028885" y="920982"/>
                  </a:cubicBezTo>
                  <a:cubicBezTo>
                    <a:pt x="4369975" y="774011"/>
                    <a:pt x="4698206" y="601228"/>
                    <a:pt x="5023009" y="421491"/>
                  </a:cubicBezTo>
                  <a:cubicBezTo>
                    <a:pt x="5258848" y="290998"/>
                    <a:pt x="5493068" y="157553"/>
                    <a:pt x="5728144" y="25822"/>
                  </a:cubicBezTo>
                  <a:cubicBezTo>
                    <a:pt x="5748052" y="14678"/>
                    <a:pt x="5770531" y="13535"/>
                    <a:pt x="5789963" y="28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06D956A-BD3C-4506-819E-3C6C73B9DCD0}"/>
                </a:ext>
              </a:extLst>
            </p:cNvPr>
            <p:cNvSpPr/>
            <p:nvPr/>
          </p:nvSpPr>
          <p:spPr>
            <a:xfrm>
              <a:off x="5895594" y="2762"/>
              <a:ext cx="6294690" cy="1933971"/>
            </a:xfrm>
            <a:custGeom>
              <a:avLst/>
              <a:gdLst>
                <a:gd name="connsiteX0" fmla="*/ 447580 w 6294690"/>
                <a:gd name="connsiteY0" fmla="*/ 95 h 1933971"/>
                <a:gd name="connsiteX1" fmla="*/ 1057656 w 6294690"/>
                <a:gd name="connsiteY1" fmla="*/ 617601 h 1933971"/>
                <a:gd name="connsiteX2" fmla="*/ 2099977 w 6294690"/>
                <a:gd name="connsiteY2" fmla="*/ 1413796 h 1933971"/>
                <a:gd name="connsiteX3" fmla="*/ 3284982 w 6294690"/>
                <a:gd name="connsiteY3" fmla="*/ 1612297 h 1933971"/>
                <a:gd name="connsiteX4" fmla="*/ 4631626 w 6294690"/>
                <a:gd name="connsiteY4" fmla="*/ 1223867 h 1933971"/>
                <a:gd name="connsiteX5" fmla="*/ 6078951 w 6294690"/>
                <a:gd name="connsiteY5" fmla="*/ 451104 h 1933971"/>
                <a:gd name="connsiteX6" fmla="*/ 6294691 w 6294690"/>
                <a:gd name="connsiteY6" fmla="*/ 333185 h 1933971"/>
                <a:gd name="connsiteX7" fmla="*/ 6294691 w 6294690"/>
                <a:gd name="connsiteY7" fmla="*/ 685419 h 1933971"/>
                <a:gd name="connsiteX8" fmla="*/ 5618893 w 6294690"/>
                <a:gd name="connsiteY8" fmla="*/ 1070801 h 1933971"/>
                <a:gd name="connsiteX9" fmla="*/ 4349591 w 6294690"/>
                <a:gd name="connsiteY9" fmla="*/ 1699260 h 1933971"/>
                <a:gd name="connsiteX10" fmla="*/ 3469100 w 6294690"/>
                <a:gd name="connsiteY10" fmla="*/ 1921097 h 1933971"/>
                <a:gd name="connsiteX11" fmla="*/ 1995011 w 6294690"/>
                <a:gd name="connsiteY11" fmla="*/ 1563910 h 1933971"/>
                <a:gd name="connsiteX12" fmla="*/ 1188244 w 6294690"/>
                <a:gd name="connsiteY12" fmla="*/ 818674 h 1933971"/>
                <a:gd name="connsiteX13" fmla="*/ 360997 w 6294690"/>
                <a:gd name="connsiteY13" fmla="*/ 138303 h 1933971"/>
                <a:gd name="connsiteX14" fmla="*/ 15240 w 6294690"/>
                <a:gd name="connsiteY14" fmla="*/ 9049 h 1933971"/>
                <a:gd name="connsiteX15" fmla="*/ 0 w 6294690"/>
                <a:gd name="connsiteY15" fmla="*/ 0 h 1933971"/>
                <a:gd name="connsiteX16" fmla="*/ 447580 w 6294690"/>
                <a:gd name="connsiteY16" fmla="*/ 95 h 193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94690" h="1933971">
                  <a:moveTo>
                    <a:pt x="447580" y="95"/>
                  </a:moveTo>
                  <a:cubicBezTo>
                    <a:pt x="680847" y="176498"/>
                    <a:pt x="864394" y="401384"/>
                    <a:pt x="1057656" y="617601"/>
                  </a:cubicBezTo>
                  <a:cubicBezTo>
                    <a:pt x="1353693" y="948976"/>
                    <a:pt x="1691831" y="1227868"/>
                    <a:pt x="2099977" y="1413796"/>
                  </a:cubicBezTo>
                  <a:cubicBezTo>
                    <a:pt x="2477167" y="1585722"/>
                    <a:pt x="2872931" y="1646873"/>
                    <a:pt x="3284982" y="1612297"/>
                  </a:cubicBezTo>
                  <a:cubicBezTo>
                    <a:pt x="3759899" y="1572482"/>
                    <a:pt x="4201572" y="1417796"/>
                    <a:pt x="4631626" y="1223867"/>
                  </a:cubicBezTo>
                  <a:cubicBezTo>
                    <a:pt x="5131213" y="998601"/>
                    <a:pt x="5603081" y="721043"/>
                    <a:pt x="6078951" y="451104"/>
                  </a:cubicBezTo>
                  <a:cubicBezTo>
                    <a:pt x="6150198" y="410718"/>
                    <a:pt x="6218968" y="365569"/>
                    <a:pt x="6294691" y="333185"/>
                  </a:cubicBezTo>
                  <a:cubicBezTo>
                    <a:pt x="6294691" y="450628"/>
                    <a:pt x="6294691" y="567976"/>
                    <a:pt x="6294691" y="685419"/>
                  </a:cubicBezTo>
                  <a:cubicBezTo>
                    <a:pt x="6069426" y="813911"/>
                    <a:pt x="5844445" y="942784"/>
                    <a:pt x="5618893" y="1070801"/>
                  </a:cubicBezTo>
                  <a:cubicBezTo>
                    <a:pt x="5207698" y="1304258"/>
                    <a:pt x="4792694" y="1530001"/>
                    <a:pt x="4349591" y="1699260"/>
                  </a:cubicBezTo>
                  <a:cubicBezTo>
                    <a:pt x="4064793" y="1808036"/>
                    <a:pt x="3773043" y="1889951"/>
                    <a:pt x="3469100" y="1921097"/>
                  </a:cubicBezTo>
                  <a:cubicBezTo>
                    <a:pt x="2936081" y="1975771"/>
                    <a:pt x="2444401" y="1856232"/>
                    <a:pt x="1995011" y="1563910"/>
                  </a:cubicBezTo>
                  <a:cubicBezTo>
                    <a:pt x="1683639" y="1361408"/>
                    <a:pt x="1423511" y="1104614"/>
                    <a:pt x="1188244" y="818674"/>
                  </a:cubicBezTo>
                  <a:cubicBezTo>
                    <a:pt x="957834" y="538639"/>
                    <a:pt x="689324" y="301181"/>
                    <a:pt x="360997" y="138303"/>
                  </a:cubicBezTo>
                  <a:cubicBezTo>
                    <a:pt x="250126" y="83344"/>
                    <a:pt x="134683" y="41053"/>
                    <a:pt x="15240" y="9049"/>
                  </a:cubicBezTo>
                  <a:cubicBezTo>
                    <a:pt x="9715" y="7620"/>
                    <a:pt x="5048" y="3143"/>
                    <a:pt x="0" y="0"/>
                  </a:cubicBezTo>
                  <a:cubicBezTo>
                    <a:pt x="149161" y="95"/>
                    <a:pt x="298418" y="95"/>
                    <a:pt x="447580" y="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30AA0EE-464B-4DC8-8C64-5DD4FAFBAA2F}"/>
                </a:ext>
              </a:extLst>
            </p:cNvPr>
            <p:cNvSpPr/>
            <p:nvPr/>
          </p:nvSpPr>
          <p:spPr>
            <a:xfrm>
              <a:off x="6466808" y="2857"/>
              <a:ext cx="5666232" cy="1308665"/>
            </a:xfrm>
            <a:custGeom>
              <a:avLst/>
              <a:gdLst>
                <a:gd name="connsiteX0" fmla="*/ 5666233 w 5666232"/>
                <a:gd name="connsiteY0" fmla="*/ 0 h 1308665"/>
                <a:gd name="connsiteX1" fmla="*/ 5105401 w 5666232"/>
                <a:gd name="connsiteY1" fmla="*/ 318516 h 1308665"/>
                <a:gd name="connsiteX2" fmla="*/ 3801714 w 5666232"/>
                <a:gd name="connsiteY2" fmla="*/ 975360 h 1308665"/>
                <a:gd name="connsiteX3" fmla="*/ 2794540 w 5666232"/>
                <a:gd name="connsiteY3" fmla="*/ 1272921 h 1308665"/>
                <a:gd name="connsiteX4" fmla="*/ 888873 w 5666232"/>
                <a:gd name="connsiteY4" fmla="*/ 845249 h 1308665"/>
                <a:gd name="connsiteX5" fmla="*/ 103251 w 5666232"/>
                <a:gd name="connsiteY5" fmla="*/ 123254 h 1308665"/>
                <a:gd name="connsiteX6" fmla="*/ 0 w 5666232"/>
                <a:gd name="connsiteY6" fmla="*/ 0 h 1308665"/>
                <a:gd name="connsiteX7" fmla="*/ 57150 w 5666232"/>
                <a:gd name="connsiteY7" fmla="*/ 0 h 1308665"/>
                <a:gd name="connsiteX8" fmla="*/ 248603 w 5666232"/>
                <a:gd name="connsiteY8" fmla="*/ 169831 h 1308665"/>
                <a:gd name="connsiteX9" fmla="*/ 1547146 w 5666232"/>
                <a:gd name="connsiteY9" fmla="*/ 905351 h 1308665"/>
                <a:gd name="connsiteX10" fmla="*/ 2044732 w 5666232"/>
                <a:gd name="connsiteY10" fmla="*/ 979075 h 1308665"/>
                <a:gd name="connsiteX11" fmla="*/ 3274981 w 5666232"/>
                <a:gd name="connsiteY11" fmla="*/ 800767 h 1308665"/>
                <a:gd name="connsiteX12" fmla="*/ 4560665 w 5666232"/>
                <a:gd name="connsiteY12" fmla="*/ 242507 h 1308665"/>
                <a:gd name="connsiteX13" fmla="*/ 4970431 w 5666232"/>
                <a:gd name="connsiteY13" fmla="*/ 20479 h 1308665"/>
                <a:gd name="connsiteX14" fmla="*/ 5028152 w 5666232"/>
                <a:gd name="connsiteY14" fmla="*/ 0 h 1308665"/>
                <a:gd name="connsiteX15" fmla="*/ 5666233 w 5666232"/>
                <a:gd name="connsiteY15" fmla="*/ 0 h 130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6232" h="1308665">
                  <a:moveTo>
                    <a:pt x="5666233" y="0"/>
                  </a:moveTo>
                  <a:cubicBezTo>
                    <a:pt x="5479351" y="106204"/>
                    <a:pt x="5292948" y="213360"/>
                    <a:pt x="5105401" y="318516"/>
                  </a:cubicBezTo>
                  <a:cubicBezTo>
                    <a:pt x="4680585" y="556736"/>
                    <a:pt x="4252532" y="788670"/>
                    <a:pt x="3801714" y="975360"/>
                  </a:cubicBezTo>
                  <a:cubicBezTo>
                    <a:pt x="3476530" y="1110044"/>
                    <a:pt x="3143155" y="1218057"/>
                    <a:pt x="2794540" y="1272921"/>
                  </a:cubicBezTo>
                  <a:cubicBezTo>
                    <a:pt x="2103120" y="1381792"/>
                    <a:pt x="1466945" y="1242727"/>
                    <a:pt x="888873" y="845249"/>
                  </a:cubicBezTo>
                  <a:cubicBezTo>
                    <a:pt x="592741" y="641699"/>
                    <a:pt x="336804" y="394621"/>
                    <a:pt x="103251" y="123254"/>
                  </a:cubicBezTo>
                  <a:cubicBezTo>
                    <a:pt x="68294" y="82677"/>
                    <a:pt x="28861" y="45815"/>
                    <a:pt x="0" y="0"/>
                  </a:cubicBezTo>
                  <a:cubicBezTo>
                    <a:pt x="19050" y="0"/>
                    <a:pt x="38100" y="0"/>
                    <a:pt x="57150" y="0"/>
                  </a:cubicBezTo>
                  <a:cubicBezTo>
                    <a:pt x="129064" y="47530"/>
                    <a:pt x="185642" y="112490"/>
                    <a:pt x="248603" y="169831"/>
                  </a:cubicBezTo>
                  <a:cubicBezTo>
                    <a:pt x="625888" y="513493"/>
                    <a:pt x="1047274" y="779050"/>
                    <a:pt x="1547146" y="905351"/>
                  </a:cubicBezTo>
                  <a:cubicBezTo>
                    <a:pt x="1710214" y="946499"/>
                    <a:pt x="1876044" y="969074"/>
                    <a:pt x="2044732" y="979075"/>
                  </a:cubicBezTo>
                  <a:cubicBezTo>
                    <a:pt x="2467833" y="1004221"/>
                    <a:pt x="2874550" y="925830"/>
                    <a:pt x="3274981" y="800767"/>
                  </a:cubicBezTo>
                  <a:cubicBezTo>
                    <a:pt x="3723418" y="660749"/>
                    <a:pt x="4144804" y="457581"/>
                    <a:pt x="4560665" y="242507"/>
                  </a:cubicBezTo>
                  <a:cubicBezTo>
                    <a:pt x="4698587" y="171164"/>
                    <a:pt x="4835652" y="97917"/>
                    <a:pt x="4970431" y="20479"/>
                  </a:cubicBezTo>
                  <a:cubicBezTo>
                    <a:pt x="4988720" y="10001"/>
                    <a:pt x="5010245" y="10478"/>
                    <a:pt x="5028152" y="0"/>
                  </a:cubicBezTo>
                  <a:cubicBezTo>
                    <a:pt x="5240941" y="0"/>
                    <a:pt x="5453539" y="0"/>
                    <a:pt x="56662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7B007EB0-8800-4EBB-8139-FC74211D83CF}"/>
                </a:ext>
              </a:extLst>
            </p:cNvPr>
            <p:cNvSpPr/>
            <p:nvPr/>
          </p:nvSpPr>
          <p:spPr>
            <a:xfrm>
              <a:off x="6524244" y="2858"/>
              <a:ext cx="4970811" cy="997901"/>
            </a:xfrm>
            <a:custGeom>
              <a:avLst/>
              <a:gdLst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0243 w 4970811"/>
                <a:gd name="connsiteY7" fmla="*/ 192596 h 998092"/>
                <a:gd name="connsiteX8" fmla="*/ 1455801 w 4970811"/>
                <a:gd name="connsiteY8" fmla="*/ 621221 h 998092"/>
                <a:gd name="connsiteX9" fmla="*/ 1814322 w 4970811"/>
                <a:gd name="connsiteY9" fmla="*/ 664369 h 998092"/>
                <a:gd name="connsiteX10" fmla="*/ 3079623 w 4970811"/>
                <a:gd name="connsiteY10" fmla="*/ 491395 h 998092"/>
                <a:gd name="connsiteX11" fmla="*/ 4017264 w 4970811"/>
                <a:gd name="connsiteY11" fmla="*/ 121063 h 998092"/>
                <a:gd name="connsiteX12" fmla="*/ 4285393 w 4970811"/>
                <a:gd name="connsiteY12" fmla="*/ 0 h 998092"/>
                <a:gd name="connsiteX13" fmla="*/ 4970811 w 4970811"/>
                <a:gd name="connsiteY13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455801 w 4970811"/>
                <a:gd name="connsiteY7" fmla="*/ 621221 h 998092"/>
                <a:gd name="connsiteX8" fmla="*/ 1814322 w 4970811"/>
                <a:gd name="connsiteY8" fmla="*/ 664369 h 998092"/>
                <a:gd name="connsiteX9" fmla="*/ 3079623 w 4970811"/>
                <a:gd name="connsiteY9" fmla="*/ 491395 h 998092"/>
                <a:gd name="connsiteX10" fmla="*/ 4017264 w 4970811"/>
                <a:gd name="connsiteY10" fmla="*/ 121063 h 998092"/>
                <a:gd name="connsiteX11" fmla="*/ 4285393 w 4970811"/>
                <a:gd name="connsiteY11" fmla="*/ 0 h 998092"/>
                <a:gd name="connsiteX12" fmla="*/ 4970811 w 4970811"/>
                <a:gd name="connsiteY12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814322 w 4970811"/>
                <a:gd name="connsiteY7" fmla="*/ 664369 h 998092"/>
                <a:gd name="connsiteX8" fmla="*/ 3079623 w 4970811"/>
                <a:gd name="connsiteY8" fmla="*/ 491395 h 998092"/>
                <a:gd name="connsiteX9" fmla="*/ 4017264 w 4970811"/>
                <a:gd name="connsiteY9" fmla="*/ 121063 h 998092"/>
                <a:gd name="connsiteX10" fmla="*/ 4285393 w 4970811"/>
                <a:gd name="connsiteY10" fmla="*/ 0 h 998092"/>
                <a:gd name="connsiteX11" fmla="*/ 4970811 w 4970811"/>
                <a:gd name="connsiteY11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3079623 w 4970811"/>
                <a:gd name="connsiteY7" fmla="*/ 491395 h 998092"/>
                <a:gd name="connsiteX8" fmla="*/ 4017264 w 4970811"/>
                <a:gd name="connsiteY8" fmla="*/ 121063 h 998092"/>
                <a:gd name="connsiteX9" fmla="*/ 4285393 w 4970811"/>
                <a:gd name="connsiteY9" fmla="*/ 0 h 998092"/>
                <a:gd name="connsiteX10" fmla="*/ 4970811 w 4970811"/>
                <a:gd name="connsiteY10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017264 w 4970811"/>
                <a:gd name="connsiteY7" fmla="*/ 121063 h 998092"/>
                <a:gd name="connsiteX8" fmla="*/ 4285393 w 4970811"/>
                <a:gd name="connsiteY8" fmla="*/ 0 h 998092"/>
                <a:gd name="connsiteX9" fmla="*/ 4970811 w 4970811"/>
                <a:gd name="connsiteY9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85393 w 4970811"/>
                <a:gd name="connsiteY7" fmla="*/ 0 h 998092"/>
                <a:gd name="connsiteX8" fmla="*/ 4970811 w 4970811"/>
                <a:gd name="connsiteY8" fmla="*/ 191 h 998092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142875 w 4970811"/>
                <a:gd name="connsiteY6" fmla="*/ 0 h 997901"/>
                <a:gd name="connsiteX7" fmla="*/ 4970811 w 4970811"/>
                <a:gd name="connsiteY7" fmla="*/ 0 h 997901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4970811 w 4970811"/>
                <a:gd name="connsiteY6" fmla="*/ 0 h 9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0811" h="997901">
                  <a:moveTo>
                    <a:pt x="4970811" y="0"/>
                  </a:moveTo>
                  <a:cubicBezTo>
                    <a:pt x="4802696" y="100965"/>
                    <a:pt x="4628388" y="190595"/>
                    <a:pt x="4454366" y="280892"/>
                  </a:cubicBezTo>
                  <a:cubicBezTo>
                    <a:pt x="4046886" y="492252"/>
                    <a:pt x="3631501" y="685323"/>
                    <a:pt x="3192018" y="822293"/>
                  </a:cubicBezTo>
                  <a:cubicBezTo>
                    <a:pt x="2866930" y="923544"/>
                    <a:pt x="2535460" y="990028"/>
                    <a:pt x="2194370" y="997267"/>
                  </a:cubicBezTo>
                  <a:cubicBezTo>
                    <a:pt x="1549812" y="1010983"/>
                    <a:pt x="979170" y="801909"/>
                    <a:pt x="468535" y="416623"/>
                  </a:cubicBezTo>
                  <a:cubicBezTo>
                    <a:pt x="301180" y="290417"/>
                    <a:pt x="143827" y="152781"/>
                    <a:pt x="0" y="0"/>
                  </a:cubicBezTo>
                  <a:lnTo>
                    <a:pt x="4970811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2467288-FD63-424C-A578-0AAE8A97CE3D}"/>
                </a:ext>
              </a:extLst>
            </p:cNvPr>
            <p:cNvSpPr/>
            <p:nvPr/>
          </p:nvSpPr>
          <p:spPr>
            <a:xfrm>
              <a:off x="6666928" y="2857"/>
              <a:ext cx="4142422" cy="684559"/>
            </a:xfrm>
            <a:custGeom>
              <a:avLst/>
              <a:gdLst>
                <a:gd name="connsiteX0" fmla="*/ 4142422 w 4142422"/>
                <a:gd name="connsiteY0" fmla="*/ 0 h 684559"/>
                <a:gd name="connsiteX1" fmla="*/ 3898392 w 4142422"/>
                <a:gd name="connsiteY1" fmla="*/ 123635 h 684559"/>
                <a:gd name="connsiteX2" fmla="*/ 2641283 w 4142422"/>
                <a:gd name="connsiteY2" fmla="*/ 585407 h 684559"/>
                <a:gd name="connsiteX3" fmla="*/ 1589723 w 4142422"/>
                <a:gd name="connsiteY3" fmla="*/ 673513 h 684559"/>
                <a:gd name="connsiteX4" fmla="*/ 204501 w 4142422"/>
                <a:gd name="connsiteY4" fmla="*/ 158782 h 684559"/>
                <a:gd name="connsiteX5" fmla="*/ 0 w 4142422"/>
                <a:gd name="connsiteY5" fmla="*/ 0 h 684559"/>
                <a:gd name="connsiteX6" fmla="*/ 266605 w 4142422"/>
                <a:gd name="connsiteY6" fmla="*/ 0 h 684559"/>
                <a:gd name="connsiteX7" fmla="*/ 568833 w 4142422"/>
                <a:gd name="connsiteY7" fmla="*/ 136493 h 684559"/>
                <a:gd name="connsiteX8" fmla="*/ 1357979 w 4142422"/>
                <a:gd name="connsiteY8" fmla="*/ 339566 h 684559"/>
                <a:gd name="connsiteX9" fmla="*/ 2743391 w 4142422"/>
                <a:gd name="connsiteY9" fmla="*/ 199644 h 684559"/>
                <a:gd name="connsiteX10" fmla="*/ 3265647 w 4142422"/>
                <a:gd name="connsiteY10" fmla="*/ 23527 h 684559"/>
                <a:gd name="connsiteX11" fmla="*/ 3352038 w 4142422"/>
                <a:gd name="connsiteY11" fmla="*/ 0 h 684559"/>
                <a:gd name="connsiteX12" fmla="*/ 4142422 w 4142422"/>
                <a:gd name="connsiteY12" fmla="*/ 0 h 68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2422" h="684559">
                  <a:moveTo>
                    <a:pt x="4142422" y="0"/>
                  </a:moveTo>
                  <a:cubicBezTo>
                    <a:pt x="4065747" y="50483"/>
                    <a:pt x="3980688" y="84582"/>
                    <a:pt x="3898392" y="123635"/>
                  </a:cubicBezTo>
                  <a:cubicBezTo>
                    <a:pt x="3493389" y="315659"/>
                    <a:pt x="3079052" y="482537"/>
                    <a:pt x="2641283" y="585407"/>
                  </a:cubicBezTo>
                  <a:cubicBezTo>
                    <a:pt x="2295144" y="666750"/>
                    <a:pt x="1945195" y="705136"/>
                    <a:pt x="1589723" y="673513"/>
                  </a:cubicBezTo>
                  <a:cubicBezTo>
                    <a:pt x="1081183" y="628269"/>
                    <a:pt x="622268" y="448151"/>
                    <a:pt x="204501" y="158782"/>
                  </a:cubicBezTo>
                  <a:cubicBezTo>
                    <a:pt x="133635" y="109633"/>
                    <a:pt x="59150" y="64580"/>
                    <a:pt x="0" y="0"/>
                  </a:cubicBezTo>
                  <a:cubicBezTo>
                    <a:pt x="88868" y="0"/>
                    <a:pt x="177736" y="0"/>
                    <a:pt x="266605" y="0"/>
                  </a:cubicBezTo>
                  <a:cubicBezTo>
                    <a:pt x="371475" y="36290"/>
                    <a:pt x="466344" y="94583"/>
                    <a:pt x="568833" y="136493"/>
                  </a:cubicBezTo>
                  <a:cubicBezTo>
                    <a:pt x="822674" y="240221"/>
                    <a:pt x="1085279" y="308610"/>
                    <a:pt x="1357979" y="339566"/>
                  </a:cubicBezTo>
                  <a:cubicBezTo>
                    <a:pt x="1830038" y="393192"/>
                    <a:pt x="2289715" y="327374"/>
                    <a:pt x="2743391" y="199644"/>
                  </a:cubicBezTo>
                  <a:cubicBezTo>
                    <a:pt x="2920460" y="149828"/>
                    <a:pt x="3094292" y="90297"/>
                    <a:pt x="3265647" y="23527"/>
                  </a:cubicBezTo>
                  <a:cubicBezTo>
                    <a:pt x="3293840" y="12573"/>
                    <a:pt x="3323844" y="10001"/>
                    <a:pt x="3352038" y="0"/>
                  </a:cubicBezTo>
                  <a:cubicBezTo>
                    <a:pt x="3615500" y="0"/>
                    <a:pt x="3878962" y="0"/>
                    <a:pt x="41424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D06356CA-EEC2-44D4-B83D-4FF13DB1E039}"/>
                </a:ext>
              </a:extLst>
            </p:cNvPr>
            <p:cNvSpPr/>
            <p:nvPr/>
          </p:nvSpPr>
          <p:spPr>
            <a:xfrm>
              <a:off x="2412206" y="2857"/>
              <a:ext cx="2626328" cy="1351692"/>
            </a:xfrm>
            <a:custGeom>
              <a:avLst/>
              <a:gdLst>
                <a:gd name="connsiteX0" fmla="*/ 2626328 w 2626328"/>
                <a:gd name="connsiteY0" fmla="*/ 0 h 1351692"/>
                <a:gd name="connsiteX1" fmla="*/ 2237423 w 2626328"/>
                <a:gd name="connsiteY1" fmla="*/ 118682 h 1351692"/>
                <a:gd name="connsiteX2" fmla="*/ 1126712 w 2626328"/>
                <a:gd name="connsiteY2" fmla="*/ 683514 h 1351692"/>
                <a:gd name="connsiteX3" fmla="*/ 50578 w 2626328"/>
                <a:gd name="connsiteY3" fmla="*/ 1326071 h 1351692"/>
                <a:gd name="connsiteX4" fmla="*/ 0 w 2626328"/>
                <a:gd name="connsiteY4" fmla="*/ 1351693 h 1351692"/>
                <a:gd name="connsiteX5" fmla="*/ 63055 w 2626328"/>
                <a:gd name="connsiteY5" fmla="*/ 965549 h 1351692"/>
                <a:gd name="connsiteX6" fmla="*/ 164402 w 2626328"/>
                <a:gd name="connsiteY6" fmla="*/ 896874 h 1351692"/>
                <a:gd name="connsiteX7" fmla="*/ 1335977 w 2626328"/>
                <a:gd name="connsiteY7" fmla="*/ 182499 h 1351692"/>
                <a:gd name="connsiteX8" fmla="*/ 1608963 w 2626328"/>
                <a:gd name="connsiteY8" fmla="*/ 28766 h 1351692"/>
                <a:gd name="connsiteX9" fmla="*/ 1683639 w 2626328"/>
                <a:gd name="connsiteY9" fmla="*/ 0 h 1351692"/>
                <a:gd name="connsiteX10" fmla="*/ 2626328 w 2626328"/>
                <a:gd name="connsiteY10" fmla="*/ 0 h 1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6328" h="1351692">
                  <a:moveTo>
                    <a:pt x="2626328" y="0"/>
                  </a:moveTo>
                  <a:cubicBezTo>
                    <a:pt x="2496408" y="38672"/>
                    <a:pt x="2364772" y="71247"/>
                    <a:pt x="2237423" y="118682"/>
                  </a:cubicBezTo>
                  <a:cubicBezTo>
                    <a:pt x="1845469" y="264509"/>
                    <a:pt x="1483805" y="469487"/>
                    <a:pt x="1126712" y="683514"/>
                  </a:cubicBezTo>
                  <a:cubicBezTo>
                    <a:pt x="768382" y="898303"/>
                    <a:pt x="417290" y="1125284"/>
                    <a:pt x="50578" y="1326071"/>
                  </a:cubicBezTo>
                  <a:cubicBezTo>
                    <a:pt x="34004" y="1335119"/>
                    <a:pt x="16859" y="1343216"/>
                    <a:pt x="0" y="1351693"/>
                  </a:cubicBezTo>
                  <a:cubicBezTo>
                    <a:pt x="18383" y="1222534"/>
                    <a:pt x="36386" y="1093375"/>
                    <a:pt x="63055" y="965549"/>
                  </a:cubicBezTo>
                  <a:cubicBezTo>
                    <a:pt x="88868" y="930974"/>
                    <a:pt x="129064" y="917258"/>
                    <a:pt x="164402" y="896874"/>
                  </a:cubicBezTo>
                  <a:cubicBezTo>
                    <a:pt x="560641" y="668084"/>
                    <a:pt x="941737" y="414528"/>
                    <a:pt x="1335977" y="182499"/>
                  </a:cubicBezTo>
                  <a:cubicBezTo>
                    <a:pt x="1425988" y="129540"/>
                    <a:pt x="1518476" y="80963"/>
                    <a:pt x="1608963" y="28766"/>
                  </a:cubicBezTo>
                  <a:cubicBezTo>
                    <a:pt x="1632585" y="15145"/>
                    <a:pt x="1659160" y="10668"/>
                    <a:pt x="1683639" y="0"/>
                  </a:cubicBezTo>
                  <a:cubicBezTo>
                    <a:pt x="1997869" y="0"/>
                    <a:pt x="2312099" y="0"/>
                    <a:pt x="26263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51F10C4-9FD0-4CB4-829E-4C18A2680D0B}"/>
                </a:ext>
              </a:extLst>
            </p:cNvPr>
            <p:cNvSpPr/>
            <p:nvPr/>
          </p:nvSpPr>
          <p:spPr>
            <a:xfrm>
              <a:off x="2475166" y="2857"/>
              <a:ext cx="1620583" cy="965549"/>
            </a:xfrm>
            <a:custGeom>
              <a:avLst/>
              <a:gdLst>
                <a:gd name="connsiteX0" fmla="*/ 1620584 w 1620583"/>
                <a:gd name="connsiteY0" fmla="*/ 0 h 965549"/>
                <a:gd name="connsiteX1" fmla="*/ 1201198 w 1620583"/>
                <a:gd name="connsiteY1" fmla="*/ 238887 h 965549"/>
                <a:gd name="connsiteX2" fmla="*/ 136684 w 1620583"/>
                <a:gd name="connsiteY2" fmla="*/ 889349 h 965549"/>
                <a:gd name="connsiteX3" fmla="*/ 0 w 1620583"/>
                <a:gd name="connsiteY3" fmla="*/ 965549 h 965549"/>
                <a:gd name="connsiteX4" fmla="*/ 60103 w 1620583"/>
                <a:gd name="connsiteY4" fmla="*/ 577025 h 965549"/>
                <a:gd name="connsiteX5" fmla="*/ 94202 w 1620583"/>
                <a:gd name="connsiteY5" fmla="*/ 545211 h 965549"/>
                <a:gd name="connsiteX6" fmla="*/ 887444 w 1620583"/>
                <a:gd name="connsiteY6" fmla="*/ 52483 h 965549"/>
                <a:gd name="connsiteX7" fmla="*/ 982504 w 1620583"/>
                <a:gd name="connsiteY7" fmla="*/ 95 h 965549"/>
                <a:gd name="connsiteX8" fmla="*/ 1620584 w 1620583"/>
                <a:gd name="connsiteY8" fmla="*/ 0 h 96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583" h="965549">
                  <a:moveTo>
                    <a:pt x="1620584" y="0"/>
                  </a:moveTo>
                  <a:cubicBezTo>
                    <a:pt x="1480661" y="79534"/>
                    <a:pt x="1339596" y="156972"/>
                    <a:pt x="1201198" y="238887"/>
                  </a:cubicBezTo>
                  <a:cubicBezTo>
                    <a:pt x="843249" y="450533"/>
                    <a:pt x="497205" y="681704"/>
                    <a:pt x="136684" y="889349"/>
                  </a:cubicBezTo>
                  <a:cubicBezTo>
                    <a:pt x="91535" y="915353"/>
                    <a:pt x="45625" y="940118"/>
                    <a:pt x="0" y="965549"/>
                  </a:cubicBezTo>
                  <a:cubicBezTo>
                    <a:pt x="14288" y="835152"/>
                    <a:pt x="37910" y="706184"/>
                    <a:pt x="60103" y="577025"/>
                  </a:cubicBezTo>
                  <a:cubicBezTo>
                    <a:pt x="68580" y="563309"/>
                    <a:pt x="80105" y="553307"/>
                    <a:pt x="94202" y="545211"/>
                  </a:cubicBezTo>
                  <a:cubicBezTo>
                    <a:pt x="364427" y="390239"/>
                    <a:pt x="625031" y="219932"/>
                    <a:pt x="887444" y="52483"/>
                  </a:cubicBezTo>
                  <a:cubicBezTo>
                    <a:pt x="918020" y="32957"/>
                    <a:pt x="949452" y="14954"/>
                    <a:pt x="982504" y="95"/>
                  </a:cubicBezTo>
                  <a:cubicBezTo>
                    <a:pt x="1195293" y="0"/>
                    <a:pt x="1407891" y="0"/>
                    <a:pt x="1620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E289F462-DD41-4F0B-A91A-18A2ED5ADDD5}"/>
                </a:ext>
              </a:extLst>
            </p:cNvPr>
            <p:cNvSpPr/>
            <p:nvPr/>
          </p:nvSpPr>
          <p:spPr>
            <a:xfrm>
              <a:off x="2535364" y="2857"/>
              <a:ext cx="922400" cy="577024"/>
            </a:xfrm>
            <a:custGeom>
              <a:avLst/>
              <a:gdLst>
                <a:gd name="connsiteX0" fmla="*/ 922401 w 922400"/>
                <a:gd name="connsiteY0" fmla="*/ 0 h 577024"/>
                <a:gd name="connsiteX1" fmla="*/ 830866 w 922400"/>
                <a:gd name="connsiteY1" fmla="*/ 64199 h 577024"/>
                <a:gd name="connsiteX2" fmla="*/ 41529 w 922400"/>
                <a:gd name="connsiteY2" fmla="*/ 554355 h 577024"/>
                <a:gd name="connsiteX3" fmla="*/ 0 w 922400"/>
                <a:gd name="connsiteY3" fmla="*/ 577025 h 577024"/>
                <a:gd name="connsiteX4" fmla="*/ 61341 w 922400"/>
                <a:gd name="connsiteY4" fmla="*/ 190500 h 577024"/>
                <a:gd name="connsiteX5" fmla="*/ 190214 w 922400"/>
                <a:gd name="connsiteY5" fmla="*/ 103823 h 577024"/>
                <a:gd name="connsiteX6" fmla="*/ 370237 w 922400"/>
                <a:gd name="connsiteY6" fmla="*/ 0 h 577024"/>
                <a:gd name="connsiteX7" fmla="*/ 922401 w 922400"/>
                <a:gd name="connsiteY7" fmla="*/ 0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400" h="577024">
                  <a:moveTo>
                    <a:pt x="922401" y="0"/>
                  </a:moveTo>
                  <a:cubicBezTo>
                    <a:pt x="898398" y="30575"/>
                    <a:pt x="862203" y="44291"/>
                    <a:pt x="830866" y="64199"/>
                  </a:cubicBezTo>
                  <a:cubicBezTo>
                    <a:pt x="569405" y="230315"/>
                    <a:pt x="310705" y="400812"/>
                    <a:pt x="41529" y="554355"/>
                  </a:cubicBezTo>
                  <a:cubicBezTo>
                    <a:pt x="27813" y="562166"/>
                    <a:pt x="13811" y="569500"/>
                    <a:pt x="0" y="577025"/>
                  </a:cubicBezTo>
                  <a:cubicBezTo>
                    <a:pt x="20479" y="448151"/>
                    <a:pt x="40862" y="319373"/>
                    <a:pt x="61341" y="190500"/>
                  </a:cubicBezTo>
                  <a:cubicBezTo>
                    <a:pt x="94774" y="147638"/>
                    <a:pt x="146495" y="131445"/>
                    <a:pt x="190214" y="103823"/>
                  </a:cubicBezTo>
                  <a:cubicBezTo>
                    <a:pt x="248698" y="66770"/>
                    <a:pt x="303562" y="22955"/>
                    <a:pt x="370237" y="0"/>
                  </a:cubicBezTo>
                  <a:cubicBezTo>
                    <a:pt x="554164" y="0"/>
                    <a:pt x="738283" y="0"/>
                    <a:pt x="92240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16763C28-F3F0-4920-B73B-90364C8059DA}"/>
                </a:ext>
              </a:extLst>
            </p:cNvPr>
            <p:cNvSpPr/>
            <p:nvPr/>
          </p:nvSpPr>
          <p:spPr>
            <a:xfrm>
              <a:off x="952" y="1764696"/>
              <a:ext cx="297751" cy="312610"/>
            </a:xfrm>
            <a:custGeom>
              <a:avLst/>
              <a:gdLst>
                <a:gd name="connsiteX0" fmla="*/ 0 w 297751"/>
                <a:gd name="connsiteY0" fmla="*/ 237172 h 312610"/>
                <a:gd name="connsiteX1" fmla="*/ 73628 w 297751"/>
                <a:gd name="connsiteY1" fmla="*/ 172307 h 312610"/>
                <a:gd name="connsiteX2" fmla="*/ 77057 w 297751"/>
                <a:gd name="connsiteY2" fmla="*/ 139065 h 312610"/>
                <a:gd name="connsiteX3" fmla="*/ 42101 w 297751"/>
                <a:gd name="connsiteY3" fmla="*/ 46101 h 312610"/>
                <a:gd name="connsiteX4" fmla="*/ 238125 w 297751"/>
                <a:gd name="connsiteY4" fmla="*/ 0 h 312610"/>
                <a:gd name="connsiteX5" fmla="*/ 228600 w 297751"/>
                <a:gd name="connsiteY5" fmla="*/ 37147 h 312610"/>
                <a:gd name="connsiteX6" fmla="*/ 297752 w 297751"/>
                <a:gd name="connsiteY6" fmla="*/ 164687 h 312610"/>
                <a:gd name="connsiteX7" fmla="*/ 161830 w 297751"/>
                <a:gd name="connsiteY7" fmla="*/ 312610 h 312610"/>
                <a:gd name="connsiteX8" fmla="*/ 0 w 297751"/>
                <a:gd name="connsiteY8" fmla="*/ 256222 h 312610"/>
                <a:gd name="connsiteX9" fmla="*/ 0 w 297751"/>
                <a:gd name="connsiteY9" fmla="*/ 237172 h 3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51" h="312610">
                  <a:moveTo>
                    <a:pt x="0" y="237172"/>
                  </a:moveTo>
                  <a:cubicBezTo>
                    <a:pt x="31623" y="223552"/>
                    <a:pt x="47911" y="192596"/>
                    <a:pt x="73628" y="172307"/>
                  </a:cubicBezTo>
                  <a:cubicBezTo>
                    <a:pt x="86773" y="161925"/>
                    <a:pt x="82106" y="151352"/>
                    <a:pt x="77057" y="139065"/>
                  </a:cubicBezTo>
                  <a:cubicBezTo>
                    <a:pt x="66961" y="114586"/>
                    <a:pt x="58293" y="89535"/>
                    <a:pt x="42101" y="46101"/>
                  </a:cubicBezTo>
                  <a:cubicBezTo>
                    <a:pt x="136017" y="137636"/>
                    <a:pt x="182309" y="68389"/>
                    <a:pt x="238125" y="0"/>
                  </a:cubicBezTo>
                  <a:cubicBezTo>
                    <a:pt x="232410" y="22193"/>
                    <a:pt x="230505" y="29718"/>
                    <a:pt x="228600" y="37147"/>
                  </a:cubicBezTo>
                  <a:cubicBezTo>
                    <a:pt x="205550" y="126397"/>
                    <a:pt x="205550" y="126397"/>
                    <a:pt x="297752" y="164687"/>
                  </a:cubicBezTo>
                  <a:cubicBezTo>
                    <a:pt x="206407" y="174212"/>
                    <a:pt x="158020" y="221742"/>
                    <a:pt x="161830" y="312610"/>
                  </a:cubicBezTo>
                  <a:cubicBezTo>
                    <a:pt x="103823" y="216503"/>
                    <a:pt x="104204" y="216694"/>
                    <a:pt x="0" y="256222"/>
                  </a:cubicBezTo>
                  <a:cubicBezTo>
                    <a:pt x="0" y="249841"/>
                    <a:pt x="0" y="243459"/>
                    <a:pt x="0" y="23717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15741D53-B259-40F9-BA2C-D89A90E1AEB7}"/>
                </a:ext>
              </a:extLst>
            </p:cNvPr>
            <p:cNvSpPr/>
            <p:nvPr/>
          </p:nvSpPr>
          <p:spPr>
            <a:xfrm>
              <a:off x="2596610" y="2857"/>
              <a:ext cx="308800" cy="190499"/>
            </a:xfrm>
            <a:custGeom>
              <a:avLst/>
              <a:gdLst>
                <a:gd name="connsiteX0" fmla="*/ 308801 w 308800"/>
                <a:gd name="connsiteY0" fmla="*/ 0 h 190499"/>
                <a:gd name="connsiteX1" fmla="*/ 0 w 308800"/>
                <a:gd name="connsiteY1" fmla="*/ 190500 h 190499"/>
                <a:gd name="connsiteX2" fmla="*/ 32671 w 308800"/>
                <a:gd name="connsiteY2" fmla="*/ 0 h 190499"/>
                <a:gd name="connsiteX3" fmla="*/ 308801 w 308800"/>
                <a:gd name="connsiteY3" fmla="*/ 0 h 19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800" h="190499">
                  <a:moveTo>
                    <a:pt x="308801" y="0"/>
                  </a:moveTo>
                  <a:cubicBezTo>
                    <a:pt x="209645" y="69628"/>
                    <a:pt x="105251" y="130778"/>
                    <a:pt x="0" y="190500"/>
                  </a:cubicBezTo>
                  <a:cubicBezTo>
                    <a:pt x="9144" y="126683"/>
                    <a:pt x="14669" y="62294"/>
                    <a:pt x="32671" y="0"/>
                  </a:cubicBezTo>
                  <a:cubicBezTo>
                    <a:pt x="124683" y="0"/>
                    <a:pt x="216789" y="0"/>
                    <a:pt x="3088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29059F8-FE08-45A5-95E6-88A527FD4705}"/>
                </a:ext>
              </a:extLst>
            </p:cNvPr>
            <p:cNvSpPr/>
            <p:nvPr/>
          </p:nvSpPr>
          <p:spPr>
            <a:xfrm>
              <a:off x="952" y="1372266"/>
              <a:ext cx="183801" cy="319849"/>
            </a:xfrm>
            <a:custGeom>
              <a:avLst/>
              <a:gdLst>
                <a:gd name="connsiteX0" fmla="*/ 0 w 183801"/>
                <a:gd name="connsiteY0" fmla="*/ 58483 h 319849"/>
                <a:gd name="connsiteX1" fmla="*/ 80677 w 183801"/>
                <a:gd name="connsiteY1" fmla="*/ 51530 h 319849"/>
                <a:gd name="connsiteX2" fmla="*/ 137827 w 183801"/>
                <a:gd name="connsiteY2" fmla="*/ 0 h 319849"/>
                <a:gd name="connsiteX3" fmla="*/ 106490 w 183801"/>
                <a:gd name="connsiteY3" fmla="*/ 110585 h 319849"/>
                <a:gd name="connsiteX4" fmla="*/ 181166 w 183801"/>
                <a:gd name="connsiteY4" fmla="*/ 165925 h 319849"/>
                <a:gd name="connsiteX5" fmla="*/ 180023 w 183801"/>
                <a:gd name="connsiteY5" fmla="*/ 171640 h 319849"/>
                <a:gd name="connsiteX6" fmla="*/ 46577 w 183801"/>
                <a:gd name="connsiteY6" fmla="*/ 319849 h 319849"/>
                <a:gd name="connsiteX7" fmla="*/ 0 w 183801"/>
                <a:gd name="connsiteY7" fmla="*/ 220313 h 319849"/>
                <a:gd name="connsiteX8" fmla="*/ 0 w 183801"/>
                <a:gd name="connsiteY8" fmla="*/ 58483 h 31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01" h="319849">
                  <a:moveTo>
                    <a:pt x="0" y="58483"/>
                  </a:moveTo>
                  <a:cubicBezTo>
                    <a:pt x="29718" y="88487"/>
                    <a:pt x="55150" y="81439"/>
                    <a:pt x="80677" y="51530"/>
                  </a:cubicBezTo>
                  <a:cubicBezTo>
                    <a:pt x="94393" y="35528"/>
                    <a:pt x="112109" y="22860"/>
                    <a:pt x="137827" y="0"/>
                  </a:cubicBezTo>
                  <a:cubicBezTo>
                    <a:pt x="123825" y="45529"/>
                    <a:pt x="103727" y="79057"/>
                    <a:pt x="106490" y="110585"/>
                  </a:cubicBezTo>
                  <a:cubicBezTo>
                    <a:pt x="109538" y="145732"/>
                    <a:pt x="158972" y="142494"/>
                    <a:pt x="181166" y="165925"/>
                  </a:cubicBezTo>
                  <a:cubicBezTo>
                    <a:pt x="185071" y="168783"/>
                    <a:pt x="184595" y="171259"/>
                    <a:pt x="180023" y="171640"/>
                  </a:cubicBezTo>
                  <a:cubicBezTo>
                    <a:pt x="97441" y="178117"/>
                    <a:pt x="44101" y="215551"/>
                    <a:pt x="46577" y="319849"/>
                  </a:cubicBezTo>
                  <a:cubicBezTo>
                    <a:pt x="17621" y="280416"/>
                    <a:pt x="22574" y="243935"/>
                    <a:pt x="0" y="220313"/>
                  </a:cubicBezTo>
                  <a:cubicBezTo>
                    <a:pt x="0" y="166306"/>
                    <a:pt x="0" y="112395"/>
                    <a:pt x="0" y="58483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18E2600-ECFE-4EC9-A7EF-66FD25B79B79}"/>
                </a:ext>
              </a:extLst>
            </p:cNvPr>
            <p:cNvSpPr/>
            <p:nvPr/>
          </p:nvSpPr>
          <p:spPr>
            <a:xfrm>
              <a:off x="574643" y="2762"/>
              <a:ext cx="263556" cy="231076"/>
            </a:xfrm>
            <a:custGeom>
              <a:avLst/>
              <a:gdLst>
                <a:gd name="connsiteX0" fmla="*/ 207169 w 263556"/>
                <a:gd name="connsiteY0" fmla="*/ 95 h 231076"/>
                <a:gd name="connsiteX1" fmla="*/ 263557 w 263556"/>
                <a:gd name="connsiteY1" fmla="*/ 92583 h 231076"/>
                <a:gd name="connsiteX2" fmla="*/ 112204 w 263556"/>
                <a:gd name="connsiteY2" fmla="*/ 231077 h 231076"/>
                <a:gd name="connsiteX3" fmla="*/ 90964 w 263556"/>
                <a:gd name="connsiteY3" fmla="*/ 133826 h 231076"/>
                <a:gd name="connsiteX4" fmla="*/ 0 w 263556"/>
                <a:gd name="connsiteY4" fmla="*/ 142589 h 231076"/>
                <a:gd name="connsiteX5" fmla="*/ 83344 w 263556"/>
                <a:gd name="connsiteY5" fmla="*/ 0 h 231076"/>
                <a:gd name="connsiteX6" fmla="*/ 207169 w 263556"/>
                <a:gd name="connsiteY6" fmla="*/ 95 h 2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556" h="231076">
                  <a:moveTo>
                    <a:pt x="207169" y="95"/>
                  </a:moveTo>
                  <a:cubicBezTo>
                    <a:pt x="178594" y="50197"/>
                    <a:pt x="224314" y="62484"/>
                    <a:pt x="263557" y="92583"/>
                  </a:cubicBezTo>
                  <a:cubicBezTo>
                    <a:pt x="167164" y="89059"/>
                    <a:pt x="132588" y="146018"/>
                    <a:pt x="112204" y="231077"/>
                  </a:cubicBezTo>
                  <a:cubicBezTo>
                    <a:pt x="96202" y="188881"/>
                    <a:pt x="114014" y="148685"/>
                    <a:pt x="90964" y="133826"/>
                  </a:cubicBezTo>
                  <a:cubicBezTo>
                    <a:pt x="68104" y="119063"/>
                    <a:pt x="34195" y="140113"/>
                    <a:pt x="0" y="142589"/>
                  </a:cubicBezTo>
                  <a:cubicBezTo>
                    <a:pt x="33623" y="95441"/>
                    <a:pt x="113157" y="78200"/>
                    <a:pt x="83344" y="0"/>
                  </a:cubicBezTo>
                  <a:cubicBezTo>
                    <a:pt x="124682" y="95"/>
                    <a:pt x="165925" y="95"/>
                    <a:pt x="207169" y="95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BC6A8CC-03E5-4F22-84C1-691CB99F90C9}"/>
                </a:ext>
              </a:extLst>
            </p:cNvPr>
            <p:cNvSpPr/>
            <p:nvPr/>
          </p:nvSpPr>
          <p:spPr>
            <a:xfrm>
              <a:off x="1327308" y="2857"/>
              <a:ext cx="210788" cy="176974"/>
            </a:xfrm>
            <a:custGeom>
              <a:avLst/>
              <a:gdLst>
                <a:gd name="connsiteX0" fmla="*/ 159258 w 210788"/>
                <a:gd name="connsiteY0" fmla="*/ 0 h 176974"/>
                <a:gd name="connsiteX1" fmla="*/ 210788 w 210788"/>
                <a:gd name="connsiteY1" fmla="*/ 16097 h 176974"/>
                <a:gd name="connsiteX2" fmla="*/ 88201 w 210788"/>
                <a:gd name="connsiteY2" fmla="*/ 176974 h 176974"/>
                <a:gd name="connsiteX3" fmla="*/ 71056 w 210788"/>
                <a:gd name="connsiteY3" fmla="*/ 114967 h 176974"/>
                <a:gd name="connsiteX4" fmla="*/ 0 w 210788"/>
                <a:gd name="connsiteY4" fmla="*/ 161449 h 176974"/>
                <a:gd name="connsiteX5" fmla="*/ 54578 w 210788"/>
                <a:gd name="connsiteY5" fmla="*/ 0 h 176974"/>
                <a:gd name="connsiteX6" fmla="*/ 159258 w 210788"/>
                <a:gd name="connsiteY6" fmla="*/ 0 h 17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788" h="176974">
                  <a:moveTo>
                    <a:pt x="159258" y="0"/>
                  </a:moveTo>
                  <a:cubicBezTo>
                    <a:pt x="171545" y="12954"/>
                    <a:pt x="189738" y="4477"/>
                    <a:pt x="210788" y="16097"/>
                  </a:cubicBezTo>
                  <a:cubicBezTo>
                    <a:pt x="137636" y="47625"/>
                    <a:pt x="106489" y="106871"/>
                    <a:pt x="88201" y="176974"/>
                  </a:cubicBezTo>
                  <a:cubicBezTo>
                    <a:pt x="82677" y="157163"/>
                    <a:pt x="77248" y="137351"/>
                    <a:pt x="71056" y="114967"/>
                  </a:cubicBezTo>
                  <a:cubicBezTo>
                    <a:pt x="45910" y="131445"/>
                    <a:pt x="22955" y="146399"/>
                    <a:pt x="0" y="161449"/>
                  </a:cubicBezTo>
                  <a:cubicBezTo>
                    <a:pt x="29337" y="109633"/>
                    <a:pt x="76390" y="67151"/>
                    <a:pt x="54578" y="0"/>
                  </a:cubicBezTo>
                  <a:cubicBezTo>
                    <a:pt x="89344" y="0"/>
                    <a:pt x="124301" y="0"/>
                    <a:pt x="159258" y="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93DABFCF-70D7-4B63-906C-1D6CE6CE3400}"/>
                </a:ext>
              </a:extLst>
            </p:cNvPr>
            <p:cNvSpPr/>
            <p:nvPr/>
          </p:nvSpPr>
          <p:spPr>
            <a:xfrm>
              <a:off x="1692687" y="2857"/>
              <a:ext cx="174783" cy="178688"/>
            </a:xfrm>
            <a:custGeom>
              <a:avLst/>
              <a:gdLst>
                <a:gd name="connsiteX0" fmla="*/ 174784 w 174783"/>
                <a:gd name="connsiteY0" fmla="*/ 0 h 178688"/>
                <a:gd name="connsiteX1" fmla="*/ 98584 w 174783"/>
                <a:gd name="connsiteY1" fmla="*/ 169069 h 178688"/>
                <a:gd name="connsiteX2" fmla="*/ 64770 w 174783"/>
                <a:gd name="connsiteY2" fmla="*/ 120872 h 178688"/>
                <a:gd name="connsiteX3" fmla="*/ 0 w 174783"/>
                <a:gd name="connsiteY3" fmla="*/ 178689 h 178688"/>
                <a:gd name="connsiteX4" fmla="*/ 32194 w 174783"/>
                <a:gd name="connsiteY4" fmla="*/ 16764 h 178688"/>
                <a:gd name="connsiteX5" fmla="*/ 79438 w 174783"/>
                <a:gd name="connsiteY5" fmla="*/ 0 h 178688"/>
                <a:gd name="connsiteX6" fmla="*/ 174784 w 174783"/>
                <a:gd name="connsiteY6" fmla="*/ 0 h 17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83" h="178688">
                  <a:moveTo>
                    <a:pt x="174784" y="0"/>
                  </a:moveTo>
                  <a:cubicBezTo>
                    <a:pt x="134207" y="48673"/>
                    <a:pt x="96298" y="98679"/>
                    <a:pt x="98584" y="169069"/>
                  </a:cubicBezTo>
                  <a:cubicBezTo>
                    <a:pt x="76486" y="156401"/>
                    <a:pt x="82296" y="133445"/>
                    <a:pt x="64770" y="120872"/>
                  </a:cubicBezTo>
                  <a:cubicBezTo>
                    <a:pt x="46482" y="137255"/>
                    <a:pt x="27051" y="154496"/>
                    <a:pt x="0" y="178689"/>
                  </a:cubicBezTo>
                  <a:cubicBezTo>
                    <a:pt x="18669" y="119063"/>
                    <a:pt x="81439" y="76295"/>
                    <a:pt x="32194" y="16764"/>
                  </a:cubicBezTo>
                  <a:cubicBezTo>
                    <a:pt x="48387" y="2477"/>
                    <a:pt x="68104" y="14478"/>
                    <a:pt x="79438" y="0"/>
                  </a:cubicBezTo>
                  <a:cubicBezTo>
                    <a:pt x="111252" y="0"/>
                    <a:pt x="142970" y="0"/>
                    <a:pt x="174784" y="0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89F88AC-A86C-44DA-8DEC-B680F2EC718F}"/>
                </a:ext>
              </a:extLst>
            </p:cNvPr>
            <p:cNvSpPr/>
            <p:nvPr/>
          </p:nvSpPr>
          <p:spPr>
            <a:xfrm>
              <a:off x="952" y="945927"/>
              <a:ext cx="103822" cy="192158"/>
            </a:xfrm>
            <a:custGeom>
              <a:avLst/>
              <a:gdLst>
                <a:gd name="connsiteX0" fmla="*/ 0 w 103822"/>
                <a:gd name="connsiteY0" fmla="*/ 46863 h 192158"/>
                <a:gd name="connsiteX1" fmla="*/ 64389 w 103822"/>
                <a:gd name="connsiteY1" fmla="*/ 0 h 192158"/>
                <a:gd name="connsiteX2" fmla="*/ 65056 w 103822"/>
                <a:gd name="connsiteY2" fmla="*/ 11811 h 192158"/>
                <a:gd name="connsiteX3" fmla="*/ 30575 w 103822"/>
                <a:gd name="connsiteY3" fmla="*/ 108490 h 192158"/>
                <a:gd name="connsiteX4" fmla="*/ 103823 w 103822"/>
                <a:gd name="connsiteY4" fmla="*/ 187547 h 192158"/>
                <a:gd name="connsiteX5" fmla="*/ 0 w 103822"/>
                <a:gd name="connsiteY5" fmla="*/ 189738 h 192158"/>
                <a:gd name="connsiteX6" fmla="*/ 0 w 103822"/>
                <a:gd name="connsiteY6" fmla="*/ 46863 h 19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" h="192158">
                  <a:moveTo>
                    <a:pt x="0" y="46863"/>
                  </a:moveTo>
                  <a:cubicBezTo>
                    <a:pt x="21050" y="31528"/>
                    <a:pt x="42005" y="16193"/>
                    <a:pt x="64389" y="0"/>
                  </a:cubicBezTo>
                  <a:cubicBezTo>
                    <a:pt x="64770" y="5906"/>
                    <a:pt x="66104" y="9239"/>
                    <a:pt x="65056" y="11811"/>
                  </a:cubicBezTo>
                  <a:cubicBezTo>
                    <a:pt x="52769" y="44101"/>
                    <a:pt x="29528" y="76772"/>
                    <a:pt x="30575" y="108490"/>
                  </a:cubicBezTo>
                  <a:cubicBezTo>
                    <a:pt x="31814" y="143161"/>
                    <a:pt x="83058" y="157734"/>
                    <a:pt x="103823" y="187547"/>
                  </a:cubicBezTo>
                  <a:cubicBezTo>
                    <a:pt x="69056" y="195834"/>
                    <a:pt x="34385" y="190595"/>
                    <a:pt x="0" y="189738"/>
                  </a:cubicBezTo>
                  <a:cubicBezTo>
                    <a:pt x="0" y="142113"/>
                    <a:pt x="0" y="94488"/>
                    <a:pt x="0" y="46863"/>
                  </a:cubicBezTo>
                  <a:close/>
                </a:path>
              </a:pathLst>
            </a:custGeom>
            <a:solidFill>
              <a:srgbClr val="F8F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0E6940CC-9C2B-4272-8FDB-956FC1412CAE}"/>
                </a:ext>
              </a:extLst>
            </p:cNvPr>
            <p:cNvSpPr/>
            <p:nvPr/>
          </p:nvSpPr>
          <p:spPr>
            <a:xfrm>
              <a:off x="2058257" y="2762"/>
              <a:ext cx="104394" cy="92678"/>
            </a:xfrm>
            <a:custGeom>
              <a:avLst/>
              <a:gdLst>
                <a:gd name="connsiteX0" fmla="*/ 104394 w 104394"/>
                <a:gd name="connsiteY0" fmla="*/ 95 h 92678"/>
                <a:gd name="connsiteX1" fmla="*/ 92964 w 104394"/>
                <a:gd name="connsiteY1" fmla="*/ 62294 h 92678"/>
                <a:gd name="connsiteX2" fmla="*/ 63437 w 104394"/>
                <a:gd name="connsiteY2" fmla="*/ 23622 h 92678"/>
                <a:gd name="connsiteX3" fmla="*/ 4763 w 104394"/>
                <a:gd name="connsiteY3" fmla="*/ 92678 h 92678"/>
                <a:gd name="connsiteX4" fmla="*/ 0 w 104394"/>
                <a:gd name="connsiteY4" fmla="*/ 90583 h 92678"/>
                <a:gd name="connsiteX5" fmla="*/ 37814 w 104394"/>
                <a:gd name="connsiteY5" fmla="*/ 0 h 92678"/>
                <a:gd name="connsiteX6" fmla="*/ 104394 w 104394"/>
                <a:gd name="connsiteY6" fmla="*/ 95 h 9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94" h="92678">
                  <a:moveTo>
                    <a:pt x="104394" y="95"/>
                  </a:moveTo>
                  <a:cubicBezTo>
                    <a:pt x="103442" y="20098"/>
                    <a:pt x="104204" y="40481"/>
                    <a:pt x="92964" y="62294"/>
                  </a:cubicBezTo>
                  <a:cubicBezTo>
                    <a:pt x="82772" y="48959"/>
                    <a:pt x="73914" y="37338"/>
                    <a:pt x="63437" y="23622"/>
                  </a:cubicBezTo>
                  <a:cubicBezTo>
                    <a:pt x="42577" y="48197"/>
                    <a:pt x="23717" y="70390"/>
                    <a:pt x="4763" y="92678"/>
                  </a:cubicBezTo>
                  <a:cubicBezTo>
                    <a:pt x="3143" y="92012"/>
                    <a:pt x="1619" y="91345"/>
                    <a:pt x="0" y="90583"/>
                  </a:cubicBezTo>
                  <a:cubicBezTo>
                    <a:pt x="12573" y="60389"/>
                    <a:pt x="25146" y="30194"/>
                    <a:pt x="37814" y="0"/>
                  </a:cubicBezTo>
                  <a:cubicBezTo>
                    <a:pt x="59912" y="95"/>
                    <a:pt x="82201" y="95"/>
                    <a:pt x="104394" y="95"/>
                  </a:cubicBezTo>
                  <a:close/>
                </a:path>
              </a:pathLst>
            </a:custGeom>
            <a:solidFill>
              <a:srgbClr val="F2F4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E1956AD8-083E-4915-9253-47BD0EB06E4F}"/>
                </a:ext>
              </a:extLst>
            </p:cNvPr>
            <p:cNvSpPr/>
            <p:nvPr/>
          </p:nvSpPr>
          <p:spPr>
            <a:xfrm>
              <a:off x="1038891" y="2857"/>
              <a:ext cx="38275" cy="68579"/>
            </a:xfrm>
            <a:custGeom>
              <a:avLst/>
              <a:gdLst>
                <a:gd name="connsiteX0" fmla="*/ 38100 w 38275"/>
                <a:gd name="connsiteY0" fmla="*/ 0 h 68579"/>
                <a:gd name="connsiteX1" fmla="*/ 9525 w 38275"/>
                <a:gd name="connsiteY1" fmla="*/ 68580 h 68579"/>
                <a:gd name="connsiteX2" fmla="*/ 0 w 38275"/>
                <a:gd name="connsiteY2" fmla="*/ 0 h 68579"/>
                <a:gd name="connsiteX3" fmla="*/ 38100 w 38275"/>
                <a:gd name="connsiteY3" fmla="*/ 0 h 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75" h="68579">
                  <a:moveTo>
                    <a:pt x="38100" y="0"/>
                  </a:moveTo>
                  <a:cubicBezTo>
                    <a:pt x="40291" y="26003"/>
                    <a:pt x="21431" y="44768"/>
                    <a:pt x="9525" y="68580"/>
                  </a:cubicBezTo>
                  <a:cubicBezTo>
                    <a:pt x="6382" y="45720"/>
                    <a:pt x="3143" y="22860"/>
                    <a:pt x="0" y="0"/>
                  </a:cubicBezTo>
                  <a:cubicBezTo>
                    <a:pt x="12764" y="0"/>
                    <a:pt x="25432" y="0"/>
                    <a:pt x="38100" y="0"/>
                  </a:cubicBezTo>
                  <a:close/>
                </a:path>
              </a:pathLst>
            </a:custGeom>
            <a:solidFill>
              <a:srgbClr val="EEF0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2820BA52-721F-431E-B0DB-1F26392FB577}"/>
                </a:ext>
              </a:extLst>
            </p:cNvPr>
            <p:cNvSpPr/>
            <p:nvPr/>
          </p:nvSpPr>
          <p:spPr>
            <a:xfrm>
              <a:off x="952" y="631126"/>
              <a:ext cx="57816" cy="47625"/>
            </a:xfrm>
            <a:custGeom>
              <a:avLst/>
              <a:gdLst>
                <a:gd name="connsiteX0" fmla="*/ 0 w 57816"/>
                <a:gd name="connsiteY0" fmla="*/ 0 h 47625"/>
                <a:gd name="connsiteX1" fmla="*/ 57817 w 57816"/>
                <a:gd name="connsiteY1" fmla="*/ 47625 h 47625"/>
                <a:gd name="connsiteX2" fmla="*/ 0 w 57816"/>
                <a:gd name="connsiteY2" fmla="*/ 47625 h 47625"/>
                <a:gd name="connsiteX3" fmla="*/ 0 w 57816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16" h="47625">
                  <a:moveTo>
                    <a:pt x="0" y="0"/>
                  </a:moveTo>
                  <a:cubicBezTo>
                    <a:pt x="16669" y="13716"/>
                    <a:pt x="33433" y="27432"/>
                    <a:pt x="57817" y="47625"/>
                  </a:cubicBezTo>
                  <a:cubicBezTo>
                    <a:pt x="32290" y="47625"/>
                    <a:pt x="16097" y="47625"/>
                    <a:pt x="0" y="47625"/>
                  </a:cubicBezTo>
                  <a:cubicBezTo>
                    <a:pt x="0" y="31718"/>
                    <a:pt x="0" y="15811"/>
                    <a:pt x="0" y="0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22E1D8B-F8F0-4D5F-949B-4DCB63D925AD}"/>
                </a:ext>
              </a:extLst>
            </p:cNvPr>
            <p:cNvSpPr/>
            <p:nvPr/>
          </p:nvSpPr>
          <p:spPr>
            <a:xfrm>
              <a:off x="952" y="487775"/>
              <a:ext cx="29337" cy="57721"/>
            </a:xfrm>
            <a:custGeom>
              <a:avLst/>
              <a:gdLst>
                <a:gd name="connsiteX0" fmla="*/ 0 w 29337"/>
                <a:gd name="connsiteY0" fmla="*/ 10097 h 57721"/>
                <a:gd name="connsiteX1" fmla="*/ 29337 w 29337"/>
                <a:gd name="connsiteY1" fmla="*/ 0 h 57721"/>
                <a:gd name="connsiteX2" fmla="*/ 0 w 29337"/>
                <a:gd name="connsiteY2" fmla="*/ 57722 h 57721"/>
                <a:gd name="connsiteX3" fmla="*/ 0 w 29337"/>
                <a:gd name="connsiteY3" fmla="*/ 10097 h 5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" h="57721">
                  <a:moveTo>
                    <a:pt x="0" y="10097"/>
                  </a:moveTo>
                  <a:cubicBezTo>
                    <a:pt x="8382" y="7239"/>
                    <a:pt x="16669" y="4381"/>
                    <a:pt x="29337" y="0"/>
                  </a:cubicBezTo>
                  <a:cubicBezTo>
                    <a:pt x="20765" y="22384"/>
                    <a:pt x="14954" y="42101"/>
                    <a:pt x="0" y="57722"/>
                  </a:cubicBezTo>
                  <a:cubicBezTo>
                    <a:pt x="0" y="41815"/>
                    <a:pt x="0" y="25908"/>
                    <a:pt x="0" y="10097"/>
                  </a:cubicBezTo>
                  <a:close/>
                </a:path>
              </a:pathLst>
            </a:custGeom>
            <a:solidFill>
              <a:srgbClr val="C5CE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4B6D4BB-34D3-4647-9842-D27F1C0154C5}"/>
                </a:ext>
              </a:extLst>
            </p:cNvPr>
            <p:cNvSpPr/>
            <p:nvPr/>
          </p:nvSpPr>
          <p:spPr>
            <a:xfrm>
              <a:off x="129635" y="2133695"/>
              <a:ext cx="306800" cy="302799"/>
            </a:xfrm>
            <a:custGeom>
              <a:avLst/>
              <a:gdLst>
                <a:gd name="connsiteX0" fmla="*/ 46482 w 306800"/>
                <a:gd name="connsiteY0" fmla="*/ 74962 h 302799"/>
                <a:gd name="connsiteX1" fmla="*/ 233458 w 306800"/>
                <a:gd name="connsiteY1" fmla="*/ 0 h 302799"/>
                <a:gd name="connsiteX2" fmla="*/ 229267 w 306800"/>
                <a:gd name="connsiteY2" fmla="*/ 29813 h 302799"/>
                <a:gd name="connsiteX3" fmla="*/ 306800 w 306800"/>
                <a:gd name="connsiteY3" fmla="*/ 142208 h 302799"/>
                <a:gd name="connsiteX4" fmla="*/ 178403 w 306800"/>
                <a:gd name="connsiteY4" fmla="*/ 302800 h 302799"/>
                <a:gd name="connsiteX5" fmla="*/ 100965 w 306800"/>
                <a:gd name="connsiteY5" fmla="*/ 233839 h 302799"/>
                <a:gd name="connsiteX6" fmla="*/ 0 w 306800"/>
                <a:gd name="connsiteY6" fmla="*/ 271177 h 302799"/>
                <a:gd name="connsiteX7" fmla="*/ 20955 w 306800"/>
                <a:gd name="connsiteY7" fmla="*/ 246031 h 302799"/>
                <a:gd name="connsiteX8" fmla="*/ 46482 w 306800"/>
                <a:gd name="connsiteY8" fmla="*/ 74962 h 30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00" h="302799">
                  <a:moveTo>
                    <a:pt x="46482" y="74962"/>
                  </a:moveTo>
                  <a:cubicBezTo>
                    <a:pt x="141161" y="141161"/>
                    <a:pt x="181642" y="67628"/>
                    <a:pt x="233458" y="0"/>
                  </a:cubicBezTo>
                  <a:cubicBezTo>
                    <a:pt x="230791" y="18955"/>
                    <a:pt x="230600" y="24479"/>
                    <a:pt x="229267" y="29813"/>
                  </a:cubicBezTo>
                  <a:cubicBezTo>
                    <a:pt x="205359" y="125063"/>
                    <a:pt x="205359" y="125063"/>
                    <a:pt x="306800" y="142208"/>
                  </a:cubicBezTo>
                  <a:cubicBezTo>
                    <a:pt x="226981" y="168116"/>
                    <a:pt x="162116" y="205645"/>
                    <a:pt x="178403" y="302800"/>
                  </a:cubicBezTo>
                  <a:cubicBezTo>
                    <a:pt x="170688" y="301657"/>
                    <a:pt x="148685" y="226219"/>
                    <a:pt x="100965" y="233839"/>
                  </a:cubicBezTo>
                  <a:cubicBezTo>
                    <a:pt x="69342" y="238887"/>
                    <a:pt x="39719" y="255937"/>
                    <a:pt x="0" y="271177"/>
                  </a:cubicBezTo>
                  <a:cubicBezTo>
                    <a:pt x="11430" y="257461"/>
                    <a:pt x="16002" y="251555"/>
                    <a:pt x="20955" y="246031"/>
                  </a:cubicBezTo>
                  <a:cubicBezTo>
                    <a:pt x="88297" y="171069"/>
                    <a:pt x="88297" y="171069"/>
                    <a:pt x="46482" y="7496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899D15F-7DD9-44CD-947A-04193D620C70}"/>
                </a:ext>
              </a:extLst>
            </p:cNvPr>
            <p:cNvSpPr/>
            <p:nvPr/>
          </p:nvSpPr>
          <p:spPr>
            <a:xfrm>
              <a:off x="171640" y="8572"/>
              <a:ext cx="272129" cy="306419"/>
            </a:xfrm>
            <a:custGeom>
              <a:avLst/>
              <a:gdLst>
                <a:gd name="connsiteX0" fmla="*/ 272129 w 272129"/>
                <a:gd name="connsiteY0" fmla="*/ 185357 h 306419"/>
                <a:gd name="connsiteX1" fmla="*/ 118681 w 272129"/>
                <a:gd name="connsiteY1" fmla="*/ 306419 h 306419"/>
                <a:gd name="connsiteX2" fmla="*/ 110014 w 272129"/>
                <a:gd name="connsiteY2" fmla="*/ 263557 h 306419"/>
                <a:gd name="connsiteX3" fmla="*/ 21907 w 272129"/>
                <a:gd name="connsiteY3" fmla="*/ 184976 h 306419"/>
                <a:gd name="connsiteX4" fmla="*/ 0 w 272129"/>
                <a:gd name="connsiteY4" fmla="*/ 179737 h 306419"/>
                <a:gd name="connsiteX5" fmla="*/ 80677 w 272129"/>
                <a:gd name="connsiteY5" fmla="*/ 0 h 306419"/>
                <a:gd name="connsiteX6" fmla="*/ 166211 w 272129"/>
                <a:gd name="connsiteY6" fmla="*/ 64008 h 306419"/>
                <a:gd name="connsiteX7" fmla="*/ 252603 w 272129"/>
                <a:gd name="connsiteY7" fmla="*/ 7144 h 306419"/>
                <a:gd name="connsiteX8" fmla="*/ 247555 w 272129"/>
                <a:gd name="connsiteY8" fmla="*/ 30671 h 306419"/>
                <a:gd name="connsiteX9" fmla="*/ 272129 w 272129"/>
                <a:gd name="connsiteY9" fmla="*/ 185357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129" h="306419">
                  <a:moveTo>
                    <a:pt x="272129" y="185357"/>
                  </a:moveTo>
                  <a:cubicBezTo>
                    <a:pt x="172879" y="158115"/>
                    <a:pt x="144590" y="223838"/>
                    <a:pt x="118681" y="306419"/>
                  </a:cubicBezTo>
                  <a:cubicBezTo>
                    <a:pt x="114014" y="283369"/>
                    <a:pt x="111538" y="273558"/>
                    <a:pt x="110014" y="263557"/>
                  </a:cubicBezTo>
                  <a:cubicBezTo>
                    <a:pt x="98298" y="188976"/>
                    <a:pt x="98298" y="188976"/>
                    <a:pt x="21907" y="184976"/>
                  </a:cubicBezTo>
                  <a:cubicBezTo>
                    <a:pt x="16288" y="184690"/>
                    <a:pt x="10573" y="184309"/>
                    <a:pt x="0" y="179737"/>
                  </a:cubicBezTo>
                  <a:cubicBezTo>
                    <a:pt x="80677" y="145447"/>
                    <a:pt x="121729" y="93440"/>
                    <a:pt x="80677" y="0"/>
                  </a:cubicBezTo>
                  <a:cubicBezTo>
                    <a:pt x="122777" y="16669"/>
                    <a:pt x="133350" y="69628"/>
                    <a:pt x="166211" y="64008"/>
                  </a:cubicBezTo>
                  <a:cubicBezTo>
                    <a:pt x="197263" y="58674"/>
                    <a:pt x="223933" y="27146"/>
                    <a:pt x="252603" y="7144"/>
                  </a:cubicBezTo>
                  <a:cubicBezTo>
                    <a:pt x="263176" y="17621"/>
                    <a:pt x="250984" y="23908"/>
                    <a:pt x="247555" y="30671"/>
                  </a:cubicBezTo>
                  <a:cubicBezTo>
                    <a:pt x="205835" y="113729"/>
                    <a:pt x="205645" y="113633"/>
                    <a:pt x="272129" y="185357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EE2E180-A08E-4321-BDCB-F257E5CD04C2}"/>
                </a:ext>
              </a:extLst>
            </p:cNvPr>
            <p:cNvSpPr/>
            <p:nvPr/>
          </p:nvSpPr>
          <p:spPr>
            <a:xfrm>
              <a:off x="191547" y="442531"/>
              <a:ext cx="274415" cy="292512"/>
            </a:xfrm>
            <a:custGeom>
              <a:avLst/>
              <a:gdLst>
                <a:gd name="connsiteX0" fmla="*/ 71342 w 274415"/>
                <a:gd name="connsiteY0" fmla="*/ 11906 h 292512"/>
                <a:gd name="connsiteX1" fmla="*/ 163449 w 274415"/>
                <a:gd name="connsiteY1" fmla="*/ 63056 h 292512"/>
                <a:gd name="connsiteX2" fmla="*/ 244221 w 274415"/>
                <a:gd name="connsiteY2" fmla="*/ 0 h 292512"/>
                <a:gd name="connsiteX3" fmla="*/ 238887 w 274415"/>
                <a:gd name="connsiteY3" fmla="*/ 27337 h 292512"/>
                <a:gd name="connsiteX4" fmla="*/ 274415 w 274415"/>
                <a:gd name="connsiteY4" fmla="*/ 162497 h 292512"/>
                <a:gd name="connsiteX5" fmla="*/ 172593 w 274415"/>
                <a:gd name="connsiteY5" fmla="*/ 193643 h 292512"/>
                <a:gd name="connsiteX6" fmla="*/ 129064 w 274415"/>
                <a:gd name="connsiteY6" fmla="*/ 292513 h 292512"/>
                <a:gd name="connsiteX7" fmla="*/ 124968 w 274415"/>
                <a:gd name="connsiteY7" fmla="*/ 289465 h 292512"/>
                <a:gd name="connsiteX8" fmla="*/ 0 w 274415"/>
                <a:gd name="connsiteY8" fmla="*/ 199168 h 292512"/>
                <a:gd name="connsiteX9" fmla="*/ 71342 w 274415"/>
                <a:gd name="connsiteY9" fmla="*/ 11906 h 29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415" h="292512">
                  <a:moveTo>
                    <a:pt x="71342" y="11906"/>
                  </a:moveTo>
                  <a:cubicBezTo>
                    <a:pt x="112966" y="24194"/>
                    <a:pt x="128206" y="74581"/>
                    <a:pt x="163449" y="63056"/>
                  </a:cubicBezTo>
                  <a:cubicBezTo>
                    <a:pt x="193929" y="53150"/>
                    <a:pt x="217456" y="21907"/>
                    <a:pt x="244221" y="0"/>
                  </a:cubicBezTo>
                  <a:cubicBezTo>
                    <a:pt x="251746" y="12097"/>
                    <a:pt x="242221" y="19145"/>
                    <a:pt x="238887" y="27337"/>
                  </a:cubicBezTo>
                  <a:cubicBezTo>
                    <a:pt x="204692" y="109156"/>
                    <a:pt x="204597" y="109156"/>
                    <a:pt x="274415" y="162497"/>
                  </a:cubicBezTo>
                  <a:cubicBezTo>
                    <a:pt x="242506" y="184118"/>
                    <a:pt x="195072" y="163640"/>
                    <a:pt x="172593" y="193643"/>
                  </a:cubicBezTo>
                  <a:cubicBezTo>
                    <a:pt x="151638" y="221647"/>
                    <a:pt x="143161" y="258985"/>
                    <a:pt x="129064" y="292513"/>
                  </a:cubicBezTo>
                  <a:cubicBezTo>
                    <a:pt x="126873" y="290894"/>
                    <a:pt x="125063" y="290227"/>
                    <a:pt x="124968" y="289465"/>
                  </a:cubicBezTo>
                  <a:cubicBezTo>
                    <a:pt x="121348" y="213741"/>
                    <a:pt x="90678" y="171641"/>
                    <a:pt x="0" y="199168"/>
                  </a:cubicBezTo>
                  <a:cubicBezTo>
                    <a:pt x="77152" y="153257"/>
                    <a:pt x="120491" y="100870"/>
                    <a:pt x="71342" y="11906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1946B64-EE7D-4CE6-9607-71FF8DABF748}"/>
                </a:ext>
              </a:extLst>
            </p:cNvPr>
            <p:cNvSpPr/>
            <p:nvPr/>
          </p:nvSpPr>
          <p:spPr>
            <a:xfrm>
              <a:off x="251364" y="842772"/>
              <a:ext cx="269843" cy="307276"/>
            </a:xfrm>
            <a:custGeom>
              <a:avLst/>
              <a:gdLst>
                <a:gd name="connsiteX0" fmla="*/ 0 w 269843"/>
                <a:gd name="connsiteY0" fmla="*/ 227552 h 307276"/>
                <a:gd name="connsiteX1" fmla="*/ 55626 w 269843"/>
                <a:gd name="connsiteY1" fmla="*/ 47625 h 307276"/>
                <a:gd name="connsiteX2" fmla="*/ 152210 w 269843"/>
                <a:gd name="connsiteY2" fmla="*/ 74486 h 307276"/>
                <a:gd name="connsiteX3" fmla="*/ 231839 w 269843"/>
                <a:gd name="connsiteY3" fmla="*/ 0 h 307276"/>
                <a:gd name="connsiteX4" fmla="*/ 212598 w 269843"/>
                <a:gd name="connsiteY4" fmla="*/ 58483 h 307276"/>
                <a:gd name="connsiteX5" fmla="*/ 249079 w 269843"/>
                <a:gd name="connsiteY5" fmla="*/ 148209 h 307276"/>
                <a:gd name="connsiteX6" fmla="*/ 269843 w 269843"/>
                <a:gd name="connsiteY6" fmla="*/ 163163 h 307276"/>
                <a:gd name="connsiteX7" fmla="*/ 129921 w 269843"/>
                <a:gd name="connsiteY7" fmla="*/ 307276 h 307276"/>
                <a:gd name="connsiteX8" fmla="*/ 90297 w 269843"/>
                <a:gd name="connsiteY8" fmla="*/ 214027 h 307276"/>
                <a:gd name="connsiteX9" fmla="*/ 0 w 269843"/>
                <a:gd name="connsiteY9" fmla="*/ 227552 h 30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843" h="307276">
                  <a:moveTo>
                    <a:pt x="0" y="227552"/>
                  </a:moveTo>
                  <a:cubicBezTo>
                    <a:pt x="54388" y="178022"/>
                    <a:pt x="108966" y="131064"/>
                    <a:pt x="55626" y="47625"/>
                  </a:cubicBezTo>
                  <a:cubicBezTo>
                    <a:pt x="98012" y="42672"/>
                    <a:pt x="114491" y="101346"/>
                    <a:pt x="152210" y="74486"/>
                  </a:cubicBezTo>
                  <a:cubicBezTo>
                    <a:pt x="178594" y="55721"/>
                    <a:pt x="200120" y="30194"/>
                    <a:pt x="231839" y="0"/>
                  </a:cubicBezTo>
                  <a:cubicBezTo>
                    <a:pt x="223361" y="26575"/>
                    <a:pt x="221266" y="44577"/>
                    <a:pt x="212598" y="58483"/>
                  </a:cubicBezTo>
                  <a:cubicBezTo>
                    <a:pt x="182880" y="106490"/>
                    <a:pt x="200787" y="132874"/>
                    <a:pt x="249079" y="148209"/>
                  </a:cubicBezTo>
                  <a:cubicBezTo>
                    <a:pt x="254508" y="149923"/>
                    <a:pt x="259366" y="153352"/>
                    <a:pt x="269843" y="163163"/>
                  </a:cubicBezTo>
                  <a:cubicBezTo>
                    <a:pt x="174879" y="164592"/>
                    <a:pt x="140018" y="222980"/>
                    <a:pt x="129921" y="307276"/>
                  </a:cubicBezTo>
                  <a:cubicBezTo>
                    <a:pt x="105728" y="274034"/>
                    <a:pt x="118301" y="226028"/>
                    <a:pt x="90297" y="214027"/>
                  </a:cubicBezTo>
                  <a:cubicBezTo>
                    <a:pt x="66580" y="203740"/>
                    <a:pt x="30575" y="221932"/>
                    <a:pt x="0" y="22755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4D63022-4577-4CF6-8F1E-07286C61C927}"/>
                </a:ext>
              </a:extLst>
            </p:cNvPr>
            <p:cNvSpPr/>
            <p:nvPr/>
          </p:nvSpPr>
          <p:spPr>
            <a:xfrm>
              <a:off x="327469" y="1232058"/>
              <a:ext cx="274605" cy="290893"/>
            </a:xfrm>
            <a:custGeom>
              <a:avLst/>
              <a:gdLst>
                <a:gd name="connsiteX0" fmla="*/ 44863 w 274605"/>
                <a:gd name="connsiteY0" fmla="*/ 57626 h 290893"/>
                <a:gd name="connsiteX1" fmla="*/ 147923 w 274605"/>
                <a:gd name="connsiteY1" fmla="*/ 74200 h 290893"/>
                <a:gd name="connsiteX2" fmla="*/ 218122 w 274605"/>
                <a:gd name="connsiteY2" fmla="*/ 0 h 290893"/>
                <a:gd name="connsiteX3" fmla="*/ 215074 w 274605"/>
                <a:gd name="connsiteY3" fmla="*/ 31337 h 290893"/>
                <a:gd name="connsiteX4" fmla="*/ 274606 w 274605"/>
                <a:gd name="connsiteY4" fmla="*/ 139255 h 290893"/>
                <a:gd name="connsiteX5" fmla="*/ 172784 w 274605"/>
                <a:gd name="connsiteY5" fmla="*/ 188881 h 290893"/>
                <a:gd name="connsiteX6" fmla="*/ 138398 w 274605"/>
                <a:gd name="connsiteY6" fmla="*/ 290893 h 290893"/>
                <a:gd name="connsiteX7" fmla="*/ 88297 w 274605"/>
                <a:gd name="connsiteY7" fmla="*/ 214598 h 290893"/>
                <a:gd name="connsiteX8" fmla="*/ 0 w 274605"/>
                <a:gd name="connsiteY8" fmla="*/ 236506 h 290893"/>
                <a:gd name="connsiteX9" fmla="*/ 44863 w 274605"/>
                <a:gd name="connsiteY9" fmla="*/ 57626 h 29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05" h="290893">
                  <a:moveTo>
                    <a:pt x="44863" y="57626"/>
                  </a:moveTo>
                  <a:cubicBezTo>
                    <a:pt x="90202" y="54007"/>
                    <a:pt x="113252" y="101917"/>
                    <a:pt x="147923" y="74200"/>
                  </a:cubicBezTo>
                  <a:cubicBezTo>
                    <a:pt x="172021" y="54959"/>
                    <a:pt x="190881" y="29242"/>
                    <a:pt x="218122" y="0"/>
                  </a:cubicBezTo>
                  <a:cubicBezTo>
                    <a:pt x="216503" y="16859"/>
                    <a:pt x="216789" y="24384"/>
                    <a:pt x="215074" y="31337"/>
                  </a:cubicBezTo>
                  <a:cubicBezTo>
                    <a:pt x="194977" y="110680"/>
                    <a:pt x="194977" y="110585"/>
                    <a:pt x="274606" y="139255"/>
                  </a:cubicBezTo>
                  <a:cubicBezTo>
                    <a:pt x="237553" y="156115"/>
                    <a:pt x="195358" y="163639"/>
                    <a:pt x="172784" y="188881"/>
                  </a:cubicBezTo>
                  <a:cubicBezTo>
                    <a:pt x="150876" y="213360"/>
                    <a:pt x="149162" y="255842"/>
                    <a:pt x="138398" y="290893"/>
                  </a:cubicBezTo>
                  <a:cubicBezTo>
                    <a:pt x="135350" y="289750"/>
                    <a:pt x="125063" y="218408"/>
                    <a:pt x="88297" y="214598"/>
                  </a:cubicBezTo>
                  <a:cubicBezTo>
                    <a:pt x="61341" y="211741"/>
                    <a:pt x="32099" y="230314"/>
                    <a:pt x="0" y="236506"/>
                  </a:cubicBezTo>
                  <a:cubicBezTo>
                    <a:pt x="46863" y="184785"/>
                    <a:pt x="113252" y="140398"/>
                    <a:pt x="44863" y="57626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2A742AB6-3E4E-4F5D-BB64-72C5DA52A080}"/>
                </a:ext>
              </a:extLst>
            </p:cNvPr>
            <p:cNvSpPr/>
            <p:nvPr/>
          </p:nvSpPr>
          <p:spPr>
            <a:xfrm>
              <a:off x="433387" y="1572577"/>
              <a:ext cx="285368" cy="303561"/>
            </a:xfrm>
            <a:custGeom>
              <a:avLst/>
              <a:gdLst>
                <a:gd name="connsiteX0" fmla="*/ 215456 w 285368"/>
                <a:gd name="connsiteY0" fmla="*/ 0 h 303561"/>
                <a:gd name="connsiteX1" fmla="*/ 212312 w 285368"/>
                <a:gd name="connsiteY1" fmla="*/ 31337 h 303561"/>
                <a:gd name="connsiteX2" fmla="*/ 285369 w 285368"/>
                <a:gd name="connsiteY2" fmla="*/ 140494 h 303561"/>
                <a:gd name="connsiteX3" fmla="*/ 153257 w 285368"/>
                <a:gd name="connsiteY3" fmla="*/ 303562 h 303561"/>
                <a:gd name="connsiteX4" fmla="*/ 88678 w 285368"/>
                <a:gd name="connsiteY4" fmla="*/ 234029 h 303561"/>
                <a:gd name="connsiteX5" fmla="*/ 0 w 285368"/>
                <a:gd name="connsiteY5" fmla="*/ 263938 h 303561"/>
                <a:gd name="connsiteX6" fmla="*/ 65532 w 285368"/>
                <a:gd name="connsiteY6" fmla="*/ 185356 h 303561"/>
                <a:gd name="connsiteX7" fmla="*/ 46863 w 285368"/>
                <a:gd name="connsiteY7" fmla="*/ 83439 h 303561"/>
                <a:gd name="connsiteX8" fmla="*/ 215456 w 285368"/>
                <a:gd name="connsiteY8" fmla="*/ 0 h 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368" h="303561">
                  <a:moveTo>
                    <a:pt x="215456" y="0"/>
                  </a:moveTo>
                  <a:cubicBezTo>
                    <a:pt x="213455" y="20193"/>
                    <a:pt x="213646" y="25908"/>
                    <a:pt x="212312" y="31337"/>
                  </a:cubicBezTo>
                  <a:cubicBezTo>
                    <a:pt x="189833" y="117824"/>
                    <a:pt x="189833" y="117824"/>
                    <a:pt x="285369" y="140494"/>
                  </a:cubicBezTo>
                  <a:cubicBezTo>
                    <a:pt x="195739" y="165544"/>
                    <a:pt x="144399" y="213265"/>
                    <a:pt x="153257" y="303562"/>
                  </a:cubicBezTo>
                  <a:cubicBezTo>
                    <a:pt x="116396" y="286321"/>
                    <a:pt x="133064" y="228886"/>
                    <a:pt x="88678" y="234029"/>
                  </a:cubicBezTo>
                  <a:cubicBezTo>
                    <a:pt x="59341" y="237363"/>
                    <a:pt x="31909" y="257270"/>
                    <a:pt x="0" y="263938"/>
                  </a:cubicBezTo>
                  <a:cubicBezTo>
                    <a:pt x="22003" y="237839"/>
                    <a:pt x="45910" y="213169"/>
                    <a:pt x="65532" y="185356"/>
                  </a:cubicBezTo>
                  <a:cubicBezTo>
                    <a:pt x="91726" y="148114"/>
                    <a:pt x="43815" y="124301"/>
                    <a:pt x="46863" y="83439"/>
                  </a:cubicBezTo>
                  <a:cubicBezTo>
                    <a:pt x="133922" y="138113"/>
                    <a:pt x="168974" y="67627"/>
                    <a:pt x="215456" y="0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43231C7-2BFA-4BA1-9D06-23AA5920F4BF}"/>
                </a:ext>
              </a:extLst>
            </p:cNvPr>
            <p:cNvSpPr/>
            <p:nvPr/>
          </p:nvSpPr>
          <p:spPr>
            <a:xfrm>
              <a:off x="727710" y="2185416"/>
              <a:ext cx="295560" cy="296608"/>
            </a:xfrm>
            <a:custGeom>
              <a:avLst/>
              <a:gdLst>
                <a:gd name="connsiteX0" fmla="*/ 200787 w 295560"/>
                <a:gd name="connsiteY0" fmla="*/ 0 h 296608"/>
                <a:gd name="connsiteX1" fmla="*/ 204406 w 295560"/>
                <a:gd name="connsiteY1" fmla="*/ 11144 h 296608"/>
                <a:gd name="connsiteX2" fmla="*/ 295561 w 295560"/>
                <a:gd name="connsiteY2" fmla="*/ 98108 h 296608"/>
                <a:gd name="connsiteX3" fmla="*/ 186690 w 295560"/>
                <a:gd name="connsiteY3" fmla="*/ 291084 h 296608"/>
                <a:gd name="connsiteX4" fmla="*/ 92773 w 295560"/>
                <a:gd name="connsiteY4" fmla="*/ 236887 h 296608"/>
                <a:gd name="connsiteX5" fmla="*/ 0 w 295560"/>
                <a:gd name="connsiteY5" fmla="*/ 296608 h 296608"/>
                <a:gd name="connsiteX6" fmla="*/ 25336 w 295560"/>
                <a:gd name="connsiteY6" fmla="*/ 258889 h 296608"/>
                <a:gd name="connsiteX7" fmla="*/ 22669 w 295560"/>
                <a:gd name="connsiteY7" fmla="*/ 111538 h 296608"/>
                <a:gd name="connsiteX8" fmla="*/ 200787 w 295560"/>
                <a:gd name="connsiteY8" fmla="*/ 0 h 29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560" h="296608">
                  <a:moveTo>
                    <a:pt x="200787" y="0"/>
                  </a:moveTo>
                  <a:cubicBezTo>
                    <a:pt x="203549" y="8096"/>
                    <a:pt x="204692" y="9716"/>
                    <a:pt x="204406" y="11144"/>
                  </a:cubicBezTo>
                  <a:cubicBezTo>
                    <a:pt x="187261" y="107633"/>
                    <a:pt x="187261" y="107633"/>
                    <a:pt x="295561" y="98108"/>
                  </a:cubicBezTo>
                  <a:cubicBezTo>
                    <a:pt x="222790" y="143732"/>
                    <a:pt x="148590" y="176784"/>
                    <a:pt x="186690" y="291084"/>
                  </a:cubicBezTo>
                  <a:cubicBezTo>
                    <a:pt x="148590" y="252984"/>
                    <a:pt x="139922" y="207359"/>
                    <a:pt x="92773" y="236887"/>
                  </a:cubicBezTo>
                  <a:cubicBezTo>
                    <a:pt x="65532" y="253937"/>
                    <a:pt x="38671" y="271653"/>
                    <a:pt x="0" y="296608"/>
                  </a:cubicBezTo>
                  <a:cubicBezTo>
                    <a:pt x="13621" y="276225"/>
                    <a:pt x="18955" y="267081"/>
                    <a:pt x="25336" y="258889"/>
                  </a:cubicBezTo>
                  <a:cubicBezTo>
                    <a:pt x="60960" y="213265"/>
                    <a:pt x="102775" y="168212"/>
                    <a:pt x="22669" y="111538"/>
                  </a:cubicBezTo>
                  <a:cubicBezTo>
                    <a:pt x="131350" y="145637"/>
                    <a:pt x="158686" y="63151"/>
                    <a:pt x="200787" y="0"/>
                  </a:cubicBezTo>
                  <a:close/>
                </a:path>
              </a:pathLst>
            </a:custGeom>
            <a:solidFill>
              <a:srgbClr val="FB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35691378-2267-4BEA-AD4C-8950091160DA}"/>
                </a:ext>
              </a:extLst>
            </p:cNvPr>
            <p:cNvSpPr/>
            <p:nvPr/>
          </p:nvSpPr>
          <p:spPr>
            <a:xfrm>
              <a:off x="575162" y="1895284"/>
              <a:ext cx="271133" cy="293941"/>
            </a:xfrm>
            <a:custGeom>
              <a:avLst/>
              <a:gdLst>
                <a:gd name="connsiteX0" fmla="*/ 154262 w 271133"/>
                <a:gd name="connsiteY0" fmla="*/ 293942 h 293941"/>
                <a:gd name="connsiteX1" fmla="*/ 85301 w 271133"/>
                <a:gd name="connsiteY1" fmla="*/ 236411 h 293941"/>
                <a:gd name="connsiteX2" fmla="*/ 2148 w 271133"/>
                <a:gd name="connsiteY2" fmla="*/ 279559 h 293941"/>
                <a:gd name="connsiteX3" fmla="*/ 8910 w 271133"/>
                <a:gd name="connsiteY3" fmla="*/ 258318 h 293941"/>
                <a:gd name="connsiteX4" fmla="*/ 24817 w 271133"/>
                <a:gd name="connsiteY4" fmla="*/ 95060 h 293941"/>
                <a:gd name="connsiteX5" fmla="*/ 196553 w 271133"/>
                <a:gd name="connsiteY5" fmla="*/ 0 h 293941"/>
                <a:gd name="connsiteX6" fmla="*/ 196458 w 271133"/>
                <a:gd name="connsiteY6" fmla="*/ 36957 h 293941"/>
                <a:gd name="connsiteX7" fmla="*/ 271134 w 271133"/>
                <a:gd name="connsiteY7" fmla="*/ 120777 h 293941"/>
                <a:gd name="connsiteX8" fmla="*/ 154262 w 271133"/>
                <a:gd name="connsiteY8" fmla="*/ 293942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33" h="293941">
                  <a:moveTo>
                    <a:pt x="154262" y="293942"/>
                  </a:moveTo>
                  <a:cubicBezTo>
                    <a:pt x="119781" y="280607"/>
                    <a:pt x="126639" y="225933"/>
                    <a:pt x="85301" y="236411"/>
                  </a:cubicBezTo>
                  <a:cubicBezTo>
                    <a:pt x="56059" y="243840"/>
                    <a:pt x="30151" y="264509"/>
                    <a:pt x="2148" y="279559"/>
                  </a:cubicBezTo>
                  <a:cubicBezTo>
                    <a:pt x="-4234" y="267367"/>
                    <a:pt x="5291" y="263366"/>
                    <a:pt x="8910" y="258318"/>
                  </a:cubicBezTo>
                  <a:cubicBezTo>
                    <a:pt x="64155" y="183261"/>
                    <a:pt x="64251" y="183356"/>
                    <a:pt x="24817" y="95060"/>
                  </a:cubicBezTo>
                  <a:cubicBezTo>
                    <a:pt x="117876" y="138970"/>
                    <a:pt x="155024" y="74676"/>
                    <a:pt x="196553" y="0"/>
                  </a:cubicBezTo>
                  <a:cubicBezTo>
                    <a:pt x="196553" y="22670"/>
                    <a:pt x="197505" y="30004"/>
                    <a:pt x="196458" y="36957"/>
                  </a:cubicBezTo>
                  <a:cubicBezTo>
                    <a:pt x="184742" y="115157"/>
                    <a:pt x="184742" y="115157"/>
                    <a:pt x="271134" y="120777"/>
                  </a:cubicBezTo>
                  <a:cubicBezTo>
                    <a:pt x="197029" y="155734"/>
                    <a:pt x="142641" y="204025"/>
                    <a:pt x="154262" y="29394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1B7B316-D1FA-4ADF-A942-87679E0B2700}"/>
                </a:ext>
              </a:extLst>
            </p:cNvPr>
            <p:cNvSpPr/>
            <p:nvPr/>
          </p:nvSpPr>
          <p:spPr>
            <a:xfrm>
              <a:off x="587597" y="321849"/>
              <a:ext cx="266319" cy="295084"/>
            </a:xfrm>
            <a:custGeom>
              <a:avLst/>
              <a:gdLst>
                <a:gd name="connsiteX0" fmla="*/ 78486 w 266319"/>
                <a:gd name="connsiteY0" fmla="*/ 37338 h 295084"/>
                <a:gd name="connsiteX1" fmla="*/ 235458 w 266319"/>
                <a:gd name="connsiteY1" fmla="*/ 0 h 295084"/>
                <a:gd name="connsiteX2" fmla="*/ 266319 w 266319"/>
                <a:gd name="connsiteY2" fmla="*/ 139160 h 295084"/>
                <a:gd name="connsiteX3" fmla="*/ 166783 w 266319"/>
                <a:gd name="connsiteY3" fmla="*/ 190786 h 295084"/>
                <a:gd name="connsiteX4" fmla="*/ 125063 w 266319"/>
                <a:gd name="connsiteY4" fmla="*/ 295084 h 295084"/>
                <a:gd name="connsiteX5" fmla="*/ 99917 w 266319"/>
                <a:gd name="connsiteY5" fmla="*/ 207169 h 295084"/>
                <a:gd name="connsiteX6" fmla="*/ 0 w 266319"/>
                <a:gd name="connsiteY6" fmla="*/ 227171 h 295084"/>
                <a:gd name="connsiteX7" fmla="*/ 78486 w 266319"/>
                <a:gd name="connsiteY7" fmla="*/ 37338 h 2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9" h="295084">
                  <a:moveTo>
                    <a:pt x="78486" y="37338"/>
                  </a:moveTo>
                  <a:cubicBezTo>
                    <a:pt x="156496" y="121634"/>
                    <a:pt x="186499" y="35243"/>
                    <a:pt x="235458" y="0"/>
                  </a:cubicBezTo>
                  <a:cubicBezTo>
                    <a:pt x="224409" y="56769"/>
                    <a:pt x="158591" y="118586"/>
                    <a:pt x="266319" y="139160"/>
                  </a:cubicBezTo>
                  <a:cubicBezTo>
                    <a:pt x="231648" y="164211"/>
                    <a:pt x="186976" y="158972"/>
                    <a:pt x="166783" y="190786"/>
                  </a:cubicBezTo>
                  <a:cubicBezTo>
                    <a:pt x="148876" y="218980"/>
                    <a:pt x="141161" y="253460"/>
                    <a:pt x="125063" y="295084"/>
                  </a:cubicBezTo>
                  <a:cubicBezTo>
                    <a:pt x="113538" y="258223"/>
                    <a:pt x="121730" y="215741"/>
                    <a:pt x="99917" y="207169"/>
                  </a:cubicBezTo>
                  <a:cubicBezTo>
                    <a:pt x="77438" y="198311"/>
                    <a:pt x="44196" y="216979"/>
                    <a:pt x="0" y="227171"/>
                  </a:cubicBezTo>
                  <a:cubicBezTo>
                    <a:pt x="66199" y="173545"/>
                    <a:pt x="121539" y="127444"/>
                    <a:pt x="78486" y="37338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622E7523-F394-4E2A-A07A-F441347F571F}"/>
                </a:ext>
              </a:extLst>
            </p:cNvPr>
            <p:cNvSpPr/>
            <p:nvPr/>
          </p:nvSpPr>
          <p:spPr>
            <a:xfrm>
              <a:off x="970597" y="1608677"/>
              <a:ext cx="259651" cy="298513"/>
            </a:xfrm>
            <a:custGeom>
              <a:avLst/>
              <a:gdLst>
                <a:gd name="connsiteX0" fmla="*/ 0 w 259651"/>
                <a:gd name="connsiteY0" fmla="*/ 298513 h 298513"/>
                <a:gd name="connsiteX1" fmla="*/ 22955 w 259651"/>
                <a:gd name="connsiteY1" fmla="*/ 119158 h 298513"/>
                <a:gd name="connsiteX2" fmla="*/ 191929 w 259651"/>
                <a:gd name="connsiteY2" fmla="*/ 0 h 298513"/>
                <a:gd name="connsiteX3" fmla="*/ 176498 w 259651"/>
                <a:gd name="connsiteY3" fmla="*/ 105537 h 298513"/>
                <a:gd name="connsiteX4" fmla="*/ 259652 w 259651"/>
                <a:gd name="connsiteY4" fmla="*/ 103061 h 298513"/>
                <a:gd name="connsiteX5" fmla="*/ 156400 w 259651"/>
                <a:gd name="connsiteY5" fmla="*/ 279273 h 298513"/>
                <a:gd name="connsiteX6" fmla="*/ 83915 w 259651"/>
                <a:gd name="connsiteY6" fmla="*/ 240221 h 298513"/>
                <a:gd name="connsiteX7" fmla="*/ 0 w 259651"/>
                <a:gd name="connsiteY7" fmla="*/ 298513 h 29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651" h="298513">
                  <a:moveTo>
                    <a:pt x="0" y="298513"/>
                  </a:moveTo>
                  <a:cubicBezTo>
                    <a:pt x="24289" y="236411"/>
                    <a:pt x="109728" y="194596"/>
                    <a:pt x="22955" y="119158"/>
                  </a:cubicBezTo>
                  <a:cubicBezTo>
                    <a:pt x="126873" y="147733"/>
                    <a:pt x="146209" y="63246"/>
                    <a:pt x="191929" y="0"/>
                  </a:cubicBezTo>
                  <a:cubicBezTo>
                    <a:pt x="185738" y="42482"/>
                    <a:pt x="181165" y="73247"/>
                    <a:pt x="176498" y="105537"/>
                  </a:cubicBezTo>
                  <a:cubicBezTo>
                    <a:pt x="204025" y="110966"/>
                    <a:pt x="230219" y="105251"/>
                    <a:pt x="259652" y="103061"/>
                  </a:cubicBezTo>
                  <a:cubicBezTo>
                    <a:pt x="199073" y="148018"/>
                    <a:pt x="136207" y="190976"/>
                    <a:pt x="156400" y="279273"/>
                  </a:cubicBezTo>
                  <a:cubicBezTo>
                    <a:pt x="115348" y="258128"/>
                    <a:pt x="127825" y="214598"/>
                    <a:pt x="83915" y="240221"/>
                  </a:cubicBezTo>
                  <a:cubicBezTo>
                    <a:pt x="57055" y="255937"/>
                    <a:pt x="32671" y="275654"/>
                    <a:pt x="0" y="298513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A9FCEBE0-1568-4979-B266-1F391EABA192}"/>
                </a:ext>
              </a:extLst>
            </p:cNvPr>
            <p:cNvSpPr/>
            <p:nvPr/>
          </p:nvSpPr>
          <p:spPr>
            <a:xfrm>
              <a:off x="651224" y="681037"/>
              <a:ext cx="263937" cy="296894"/>
            </a:xfrm>
            <a:custGeom>
              <a:avLst/>
              <a:gdLst>
                <a:gd name="connsiteX0" fmla="*/ 216122 w 263937"/>
                <a:gd name="connsiteY0" fmla="*/ 0 h 296894"/>
                <a:gd name="connsiteX1" fmla="*/ 204502 w 263937"/>
                <a:gd name="connsiteY1" fmla="*/ 40386 h 296894"/>
                <a:gd name="connsiteX2" fmla="*/ 263938 w 263937"/>
                <a:gd name="connsiteY2" fmla="*/ 138970 h 296894"/>
                <a:gd name="connsiteX3" fmla="*/ 125540 w 263937"/>
                <a:gd name="connsiteY3" fmla="*/ 296894 h 296894"/>
                <a:gd name="connsiteX4" fmla="*/ 82010 w 263937"/>
                <a:gd name="connsiteY4" fmla="*/ 218885 h 296894"/>
                <a:gd name="connsiteX5" fmla="*/ 0 w 263937"/>
                <a:gd name="connsiteY5" fmla="*/ 244221 h 296894"/>
                <a:gd name="connsiteX6" fmla="*/ 50101 w 263937"/>
                <a:gd name="connsiteY6" fmla="*/ 57626 h 296894"/>
                <a:gd name="connsiteX7" fmla="*/ 216122 w 263937"/>
                <a:gd name="connsiteY7" fmla="*/ 0 h 29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7" h="296894">
                  <a:moveTo>
                    <a:pt x="216122" y="0"/>
                  </a:moveTo>
                  <a:cubicBezTo>
                    <a:pt x="211265" y="17050"/>
                    <a:pt x="208407" y="28861"/>
                    <a:pt x="204502" y="40386"/>
                  </a:cubicBezTo>
                  <a:cubicBezTo>
                    <a:pt x="180880" y="110776"/>
                    <a:pt x="180880" y="110776"/>
                    <a:pt x="263938" y="138970"/>
                  </a:cubicBezTo>
                  <a:cubicBezTo>
                    <a:pt x="171259" y="156686"/>
                    <a:pt x="133350" y="213265"/>
                    <a:pt x="125540" y="296894"/>
                  </a:cubicBezTo>
                  <a:cubicBezTo>
                    <a:pt x="99441" y="268415"/>
                    <a:pt x="116110" y="222790"/>
                    <a:pt x="82010" y="218885"/>
                  </a:cubicBezTo>
                  <a:cubicBezTo>
                    <a:pt x="57340" y="216027"/>
                    <a:pt x="30099" y="236506"/>
                    <a:pt x="0" y="244221"/>
                  </a:cubicBezTo>
                  <a:cubicBezTo>
                    <a:pt x="42863" y="191262"/>
                    <a:pt x="112681" y="147733"/>
                    <a:pt x="50101" y="57626"/>
                  </a:cubicBezTo>
                  <a:cubicBezTo>
                    <a:pt x="145637" y="133255"/>
                    <a:pt x="167259" y="38576"/>
                    <a:pt x="216122" y="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017FD424-85EC-43D2-B435-305359AF4371}"/>
                </a:ext>
              </a:extLst>
            </p:cNvPr>
            <p:cNvSpPr/>
            <p:nvPr/>
          </p:nvSpPr>
          <p:spPr>
            <a:xfrm>
              <a:off x="1919001" y="1863375"/>
              <a:ext cx="258984" cy="302228"/>
            </a:xfrm>
            <a:custGeom>
              <a:avLst/>
              <a:gdLst>
                <a:gd name="connsiteX0" fmla="*/ 172688 w 258984"/>
                <a:gd name="connsiteY0" fmla="*/ 234220 h 302228"/>
                <a:gd name="connsiteX1" fmla="*/ 10001 w 258984"/>
                <a:gd name="connsiteY1" fmla="*/ 302228 h 302228"/>
                <a:gd name="connsiteX2" fmla="*/ 43815 w 258984"/>
                <a:gd name="connsiteY2" fmla="*/ 229171 h 302228"/>
                <a:gd name="connsiteX3" fmla="*/ 20574 w 258984"/>
                <a:gd name="connsiteY3" fmla="*/ 169354 h 302228"/>
                <a:gd name="connsiteX4" fmla="*/ 0 w 258984"/>
                <a:gd name="connsiteY4" fmla="*/ 150400 h 302228"/>
                <a:gd name="connsiteX5" fmla="*/ 153162 w 258984"/>
                <a:gd name="connsiteY5" fmla="*/ 0 h 302228"/>
                <a:gd name="connsiteX6" fmla="*/ 159829 w 258984"/>
                <a:gd name="connsiteY6" fmla="*/ 75247 h 302228"/>
                <a:gd name="connsiteX7" fmla="*/ 258985 w 258984"/>
                <a:gd name="connsiteY7" fmla="*/ 36862 h 302228"/>
                <a:gd name="connsiteX8" fmla="*/ 179356 w 258984"/>
                <a:gd name="connsiteY8" fmla="*/ 124873 h 302228"/>
                <a:gd name="connsiteX9" fmla="*/ 172688 w 258984"/>
                <a:gd name="connsiteY9" fmla="*/ 23422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84" h="302228">
                  <a:moveTo>
                    <a:pt x="172688" y="234220"/>
                  </a:moveTo>
                  <a:cubicBezTo>
                    <a:pt x="84582" y="166688"/>
                    <a:pt x="66961" y="268224"/>
                    <a:pt x="10001" y="302228"/>
                  </a:cubicBezTo>
                  <a:cubicBezTo>
                    <a:pt x="23146" y="273367"/>
                    <a:pt x="31433" y="250031"/>
                    <a:pt x="43815" y="229171"/>
                  </a:cubicBezTo>
                  <a:cubicBezTo>
                    <a:pt x="62484" y="197644"/>
                    <a:pt x="56388" y="178689"/>
                    <a:pt x="20574" y="169354"/>
                  </a:cubicBezTo>
                  <a:cubicBezTo>
                    <a:pt x="13525" y="167545"/>
                    <a:pt x="4477" y="166973"/>
                    <a:pt x="0" y="150400"/>
                  </a:cubicBezTo>
                  <a:cubicBezTo>
                    <a:pt x="86201" y="138398"/>
                    <a:pt x="122587" y="74295"/>
                    <a:pt x="153162" y="0"/>
                  </a:cubicBezTo>
                  <a:cubicBezTo>
                    <a:pt x="155353" y="24193"/>
                    <a:pt x="157448" y="48482"/>
                    <a:pt x="159829" y="75247"/>
                  </a:cubicBezTo>
                  <a:cubicBezTo>
                    <a:pt x="193453" y="71438"/>
                    <a:pt x="218218" y="47339"/>
                    <a:pt x="258985" y="36862"/>
                  </a:cubicBezTo>
                  <a:cubicBezTo>
                    <a:pt x="228600" y="70390"/>
                    <a:pt x="203740" y="97441"/>
                    <a:pt x="179356" y="124873"/>
                  </a:cubicBezTo>
                  <a:cubicBezTo>
                    <a:pt x="149638" y="158020"/>
                    <a:pt x="183737" y="194786"/>
                    <a:pt x="172688" y="23422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8A928CC-4C5D-4D79-B74E-075FC38482CE}"/>
                </a:ext>
              </a:extLst>
            </p:cNvPr>
            <p:cNvSpPr/>
            <p:nvPr/>
          </p:nvSpPr>
          <p:spPr>
            <a:xfrm>
              <a:off x="831437" y="1343501"/>
              <a:ext cx="256793" cy="271748"/>
            </a:xfrm>
            <a:custGeom>
              <a:avLst/>
              <a:gdLst>
                <a:gd name="connsiteX0" fmla="*/ 182594 w 256793"/>
                <a:gd name="connsiteY0" fmla="*/ 97250 h 271748"/>
                <a:gd name="connsiteX1" fmla="*/ 256794 w 256793"/>
                <a:gd name="connsiteY1" fmla="*/ 97250 h 271748"/>
                <a:gd name="connsiteX2" fmla="*/ 150876 w 256793"/>
                <a:gd name="connsiteY2" fmla="*/ 271748 h 271748"/>
                <a:gd name="connsiteX3" fmla="*/ 86011 w 256793"/>
                <a:gd name="connsiteY3" fmla="*/ 220789 h 271748"/>
                <a:gd name="connsiteX4" fmla="*/ 0 w 256793"/>
                <a:gd name="connsiteY4" fmla="*/ 271653 h 271748"/>
                <a:gd name="connsiteX5" fmla="*/ 38005 w 256793"/>
                <a:gd name="connsiteY5" fmla="*/ 85344 h 271748"/>
                <a:gd name="connsiteX6" fmla="*/ 192405 w 256793"/>
                <a:gd name="connsiteY6" fmla="*/ 0 h 271748"/>
                <a:gd name="connsiteX7" fmla="*/ 191548 w 256793"/>
                <a:gd name="connsiteY7" fmla="*/ 45625 h 271748"/>
                <a:gd name="connsiteX8" fmla="*/ 182594 w 256793"/>
                <a:gd name="connsiteY8" fmla="*/ 97250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93" h="271748">
                  <a:moveTo>
                    <a:pt x="182594" y="97250"/>
                  </a:moveTo>
                  <a:cubicBezTo>
                    <a:pt x="210407" y="97250"/>
                    <a:pt x="233553" y="97250"/>
                    <a:pt x="256794" y="97250"/>
                  </a:cubicBezTo>
                  <a:cubicBezTo>
                    <a:pt x="191929" y="139065"/>
                    <a:pt x="139065" y="186118"/>
                    <a:pt x="150876" y="271748"/>
                  </a:cubicBezTo>
                  <a:cubicBezTo>
                    <a:pt x="111633" y="237649"/>
                    <a:pt x="132588" y="202597"/>
                    <a:pt x="86011" y="220789"/>
                  </a:cubicBezTo>
                  <a:cubicBezTo>
                    <a:pt x="58865" y="231362"/>
                    <a:pt x="35052" y="250508"/>
                    <a:pt x="0" y="271653"/>
                  </a:cubicBezTo>
                  <a:cubicBezTo>
                    <a:pt x="34957" y="209550"/>
                    <a:pt x="112109" y="165640"/>
                    <a:pt x="38005" y="85344"/>
                  </a:cubicBezTo>
                  <a:cubicBezTo>
                    <a:pt x="130969" y="122682"/>
                    <a:pt x="155162" y="51340"/>
                    <a:pt x="192405" y="0"/>
                  </a:cubicBezTo>
                  <a:cubicBezTo>
                    <a:pt x="203454" y="18288"/>
                    <a:pt x="194310" y="31718"/>
                    <a:pt x="191548" y="45625"/>
                  </a:cubicBezTo>
                  <a:cubicBezTo>
                    <a:pt x="188404" y="61150"/>
                    <a:pt x="186023" y="76676"/>
                    <a:pt x="182594" y="9725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8BD71241-2608-4056-88DB-A04BC1033528}"/>
                </a:ext>
              </a:extLst>
            </p:cNvPr>
            <p:cNvSpPr/>
            <p:nvPr/>
          </p:nvSpPr>
          <p:spPr>
            <a:xfrm>
              <a:off x="1326356" y="2071401"/>
              <a:ext cx="251364" cy="306419"/>
            </a:xfrm>
            <a:custGeom>
              <a:avLst/>
              <a:gdLst>
                <a:gd name="connsiteX0" fmla="*/ 0 w 251364"/>
                <a:gd name="connsiteY0" fmla="*/ 146113 h 306419"/>
                <a:gd name="connsiteX1" fmla="*/ 173831 w 251364"/>
                <a:gd name="connsiteY1" fmla="*/ 0 h 306419"/>
                <a:gd name="connsiteX2" fmla="*/ 173831 w 251364"/>
                <a:gd name="connsiteY2" fmla="*/ 102203 h 306419"/>
                <a:gd name="connsiteX3" fmla="*/ 251365 w 251364"/>
                <a:gd name="connsiteY3" fmla="*/ 80296 h 306419"/>
                <a:gd name="connsiteX4" fmla="*/ 188119 w 251364"/>
                <a:gd name="connsiteY4" fmla="*/ 281273 h 306419"/>
                <a:gd name="connsiteX5" fmla="*/ 84963 w 251364"/>
                <a:gd name="connsiteY5" fmla="*/ 246031 h 306419"/>
                <a:gd name="connsiteX6" fmla="*/ 7239 w 251364"/>
                <a:gd name="connsiteY6" fmla="*/ 306419 h 306419"/>
                <a:gd name="connsiteX7" fmla="*/ 45815 w 251364"/>
                <a:gd name="connsiteY7" fmla="*/ 238601 h 306419"/>
                <a:gd name="connsiteX8" fmla="*/ 32480 w 251364"/>
                <a:gd name="connsiteY8" fmla="*/ 172212 h 306419"/>
                <a:gd name="connsiteX9" fmla="*/ 0 w 251364"/>
                <a:gd name="connsiteY9" fmla="*/ 146113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364" h="306419">
                  <a:moveTo>
                    <a:pt x="0" y="146113"/>
                  </a:moveTo>
                  <a:cubicBezTo>
                    <a:pt x="107442" y="153734"/>
                    <a:pt x="136112" y="77914"/>
                    <a:pt x="173831" y="0"/>
                  </a:cubicBezTo>
                  <a:cubicBezTo>
                    <a:pt x="173831" y="41434"/>
                    <a:pt x="173831" y="70580"/>
                    <a:pt x="173831" y="102203"/>
                  </a:cubicBezTo>
                  <a:cubicBezTo>
                    <a:pt x="201073" y="94488"/>
                    <a:pt x="226219" y="87344"/>
                    <a:pt x="251365" y="80296"/>
                  </a:cubicBezTo>
                  <a:cubicBezTo>
                    <a:pt x="169069" y="166973"/>
                    <a:pt x="154019" y="197453"/>
                    <a:pt x="188119" y="281273"/>
                  </a:cubicBezTo>
                  <a:cubicBezTo>
                    <a:pt x="154114" y="265557"/>
                    <a:pt x="122301" y="205645"/>
                    <a:pt x="84963" y="246031"/>
                  </a:cubicBezTo>
                  <a:cubicBezTo>
                    <a:pt x="63151" y="269558"/>
                    <a:pt x="36671" y="288893"/>
                    <a:pt x="7239" y="306419"/>
                  </a:cubicBezTo>
                  <a:cubicBezTo>
                    <a:pt x="20003" y="283750"/>
                    <a:pt x="31242" y="260033"/>
                    <a:pt x="45815" y="238601"/>
                  </a:cubicBezTo>
                  <a:cubicBezTo>
                    <a:pt x="64770" y="210693"/>
                    <a:pt x="66294" y="188881"/>
                    <a:pt x="32480" y="172212"/>
                  </a:cubicBezTo>
                  <a:cubicBezTo>
                    <a:pt x="24384" y="168116"/>
                    <a:pt x="18002" y="160687"/>
                    <a:pt x="0" y="146113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B78F761F-87D7-4B40-8A64-74F2762696D5}"/>
                </a:ext>
              </a:extLst>
            </p:cNvPr>
            <p:cNvSpPr/>
            <p:nvPr/>
          </p:nvSpPr>
          <p:spPr>
            <a:xfrm>
              <a:off x="1145190" y="1867852"/>
              <a:ext cx="261080" cy="286130"/>
            </a:xfrm>
            <a:custGeom>
              <a:avLst/>
              <a:gdLst>
                <a:gd name="connsiteX0" fmla="*/ 2858 w 261080"/>
                <a:gd name="connsiteY0" fmla="*/ 118110 h 286130"/>
                <a:gd name="connsiteX1" fmla="*/ 164974 w 261080"/>
                <a:gd name="connsiteY1" fmla="*/ 0 h 286130"/>
                <a:gd name="connsiteX2" fmla="*/ 169831 w 261080"/>
                <a:gd name="connsiteY2" fmla="*/ 12763 h 286130"/>
                <a:gd name="connsiteX3" fmla="*/ 172879 w 261080"/>
                <a:gd name="connsiteY3" fmla="*/ 90868 h 286130"/>
                <a:gd name="connsiteX4" fmla="*/ 261081 w 261080"/>
                <a:gd name="connsiteY4" fmla="*/ 74867 h 286130"/>
                <a:gd name="connsiteX5" fmla="*/ 169260 w 261080"/>
                <a:gd name="connsiteY5" fmla="*/ 265843 h 286130"/>
                <a:gd name="connsiteX6" fmla="*/ 1 w 261080"/>
                <a:gd name="connsiteY6" fmla="*/ 286131 h 286130"/>
                <a:gd name="connsiteX7" fmla="*/ 17717 w 261080"/>
                <a:gd name="connsiteY7" fmla="*/ 248888 h 286130"/>
                <a:gd name="connsiteX8" fmla="*/ 2858 w 261080"/>
                <a:gd name="connsiteY8" fmla="*/ 118110 h 28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80" h="286130">
                  <a:moveTo>
                    <a:pt x="2858" y="118110"/>
                  </a:moveTo>
                  <a:cubicBezTo>
                    <a:pt x="105157" y="138017"/>
                    <a:pt x="129445" y="63436"/>
                    <a:pt x="164974" y="0"/>
                  </a:cubicBezTo>
                  <a:cubicBezTo>
                    <a:pt x="168022" y="7906"/>
                    <a:pt x="169355" y="10192"/>
                    <a:pt x="169831" y="12763"/>
                  </a:cubicBezTo>
                  <a:cubicBezTo>
                    <a:pt x="174784" y="39719"/>
                    <a:pt x="149448" y="75438"/>
                    <a:pt x="172879" y="90868"/>
                  </a:cubicBezTo>
                  <a:cubicBezTo>
                    <a:pt x="188405" y="101060"/>
                    <a:pt x="222695" y="82963"/>
                    <a:pt x="261081" y="74867"/>
                  </a:cubicBezTo>
                  <a:cubicBezTo>
                    <a:pt x="196597" y="129730"/>
                    <a:pt x="144114" y="166211"/>
                    <a:pt x="169260" y="265843"/>
                  </a:cubicBezTo>
                  <a:cubicBezTo>
                    <a:pt x="83535" y="189643"/>
                    <a:pt x="49150" y="270700"/>
                    <a:pt x="1" y="286131"/>
                  </a:cubicBezTo>
                  <a:cubicBezTo>
                    <a:pt x="-95" y="270034"/>
                    <a:pt x="10859" y="260223"/>
                    <a:pt x="17717" y="248888"/>
                  </a:cubicBezTo>
                  <a:cubicBezTo>
                    <a:pt x="56198" y="185261"/>
                    <a:pt x="56389" y="185356"/>
                    <a:pt x="2858" y="11811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B00FB2D0-BB6A-48A6-8C28-8367B428C64F}"/>
                </a:ext>
              </a:extLst>
            </p:cNvPr>
            <p:cNvSpPr/>
            <p:nvPr/>
          </p:nvSpPr>
          <p:spPr>
            <a:xfrm>
              <a:off x="735425" y="1027842"/>
              <a:ext cx="244697" cy="277082"/>
            </a:xfrm>
            <a:custGeom>
              <a:avLst/>
              <a:gdLst>
                <a:gd name="connsiteX0" fmla="*/ 36290 w 244697"/>
                <a:gd name="connsiteY0" fmla="*/ 70390 h 277082"/>
                <a:gd name="connsiteX1" fmla="*/ 192977 w 244697"/>
                <a:gd name="connsiteY1" fmla="*/ 0 h 277082"/>
                <a:gd name="connsiteX2" fmla="*/ 196787 w 244697"/>
                <a:gd name="connsiteY2" fmla="*/ 16002 h 277082"/>
                <a:gd name="connsiteX3" fmla="*/ 177165 w 244697"/>
                <a:gd name="connsiteY3" fmla="*/ 92773 h 277082"/>
                <a:gd name="connsiteX4" fmla="*/ 244697 w 244697"/>
                <a:gd name="connsiteY4" fmla="*/ 120110 h 277082"/>
                <a:gd name="connsiteX5" fmla="*/ 150400 w 244697"/>
                <a:gd name="connsiteY5" fmla="*/ 277082 h 277082"/>
                <a:gd name="connsiteX6" fmla="*/ 79248 w 244697"/>
                <a:gd name="connsiteY6" fmla="*/ 217075 h 277082"/>
                <a:gd name="connsiteX7" fmla="*/ 0 w 244697"/>
                <a:gd name="connsiteY7" fmla="*/ 250222 h 277082"/>
                <a:gd name="connsiteX8" fmla="*/ 36290 w 244697"/>
                <a:gd name="connsiteY8" fmla="*/ 70390 h 27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97" h="277082">
                  <a:moveTo>
                    <a:pt x="36290" y="70390"/>
                  </a:moveTo>
                  <a:cubicBezTo>
                    <a:pt x="131540" y="125444"/>
                    <a:pt x="153162" y="43815"/>
                    <a:pt x="192977" y="0"/>
                  </a:cubicBezTo>
                  <a:cubicBezTo>
                    <a:pt x="201454" y="4763"/>
                    <a:pt x="198120" y="10954"/>
                    <a:pt x="196787" y="16002"/>
                  </a:cubicBezTo>
                  <a:cubicBezTo>
                    <a:pt x="189738" y="41815"/>
                    <a:pt x="172593" y="69342"/>
                    <a:pt x="177165" y="92773"/>
                  </a:cubicBezTo>
                  <a:cubicBezTo>
                    <a:pt x="183071" y="123158"/>
                    <a:pt x="226219" y="98393"/>
                    <a:pt x="244697" y="120110"/>
                  </a:cubicBezTo>
                  <a:cubicBezTo>
                    <a:pt x="151543" y="182785"/>
                    <a:pt x="150400" y="181832"/>
                    <a:pt x="150400" y="277082"/>
                  </a:cubicBezTo>
                  <a:cubicBezTo>
                    <a:pt x="123635" y="262318"/>
                    <a:pt x="110490" y="216217"/>
                    <a:pt x="79248" y="217075"/>
                  </a:cubicBezTo>
                  <a:cubicBezTo>
                    <a:pt x="53912" y="217742"/>
                    <a:pt x="29146" y="239935"/>
                    <a:pt x="0" y="250222"/>
                  </a:cubicBezTo>
                  <a:cubicBezTo>
                    <a:pt x="35528" y="196405"/>
                    <a:pt x="100870" y="150781"/>
                    <a:pt x="36290" y="7039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748FB02D-1DF5-44FB-9913-C840377E804A}"/>
                </a:ext>
              </a:extLst>
            </p:cNvPr>
            <p:cNvSpPr/>
            <p:nvPr/>
          </p:nvSpPr>
          <p:spPr>
            <a:xfrm>
              <a:off x="1700403" y="1706784"/>
              <a:ext cx="251841" cy="299084"/>
            </a:xfrm>
            <a:custGeom>
              <a:avLst/>
              <a:gdLst>
                <a:gd name="connsiteX0" fmla="*/ 168878 w 251841"/>
                <a:gd name="connsiteY0" fmla="*/ 241935 h 299084"/>
                <a:gd name="connsiteX1" fmla="*/ 5810 w 251841"/>
                <a:gd name="connsiteY1" fmla="*/ 299085 h 299084"/>
                <a:gd name="connsiteX2" fmla="*/ 30289 w 251841"/>
                <a:gd name="connsiteY2" fmla="*/ 248602 h 299084"/>
                <a:gd name="connsiteX3" fmla="*/ 0 w 251841"/>
                <a:gd name="connsiteY3" fmla="*/ 145351 h 299084"/>
                <a:gd name="connsiteX4" fmla="*/ 156019 w 251841"/>
                <a:gd name="connsiteY4" fmla="*/ 0 h 299084"/>
                <a:gd name="connsiteX5" fmla="*/ 156019 w 251841"/>
                <a:gd name="connsiteY5" fmla="*/ 78772 h 299084"/>
                <a:gd name="connsiteX6" fmla="*/ 251841 w 251841"/>
                <a:gd name="connsiteY6" fmla="*/ 48387 h 299084"/>
                <a:gd name="connsiteX7" fmla="*/ 168878 w 251841"/>
                <a:gd name="connsiteY7" fmla="*/ 241935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841" h="299084">
                  <a:moveTo>
                    <a:pt x="168878" y="241935"/>
                  </a:moveTo>
                  <a:cubicBezTo>
                    <a:pt x="74009" y="168688"/>
                    <a:pt x="59150" y="275463"/>
                    <a:pt x="5810" y="299085"/>
                  </a:cubicBezTo>
                  <a:cubicBezTo>
                    <a:pt x="14383" y="281083"/>
                    <a:pt x="20383" y="263557"/>
                    <a:pt x="30289" y="248602"/>
                  </a:cubicBezTo>
                  <a:cubicBezTo>
                    <a:pt x="58293" y="206216"/>
                    <a:pt x="69533" y="169069"/>
                    <a:pt x="0" y="145351"/>
                  </a:cubicBezTo>
                  <a:cubicBezTo>
                    <a:pt x="90868" y="133255"/>
                    <a:pt x="125921" y="71247"/>
                    <a:pt x="156019" y="0"/>
                  </a:cubicBezTo>
                  <a:cubicBezTo>
                    <a:pt x="156019" y="25527"/>
                    <a:pt x="156019" y="51149"/>
                    <a:pt x="156019" y="78772"/>
                  </a:cubicBezTo>
                  <a:cubicBezTo>
                    <a:pt x="191738" y="77533"/>
                    <a:pt x="216313" y="54102"/>
                    <a:pt x="251841" y="48387"/>
                  </a:cubicBezTo>
                  <a:cubicBezTo>
                    <a:pt x="205264" y="106013"/>
                    <a:pt x="126301" y="143923"/>
                    <a:pt x="168878" y="241935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1D3E76A-4DBA-4FD3-9C1F-C31EDBAF1DE5}"/>
                </a:ext>
              </a:extLst>
            </p:cNvPr>
            <p:cNvSpPr/>
            <p:nvPr/>
          </p:nvSpPr>
          <p:spPr>
            <a:xfrm>
              <a:off x="1513903" y="1504473"/>
              <a:ext cx="240029" cy="305752"/>
            </a:xfrm>
            <a:custGeom>
              <a:avLst/>
              <a:gdLst>
                <a:gd name="connsiteX0" fmla="*/ 3048 w 240029"/>
                <a:gd name="connsiteY0" fmla="*/ 146209 h 305752"/>
                <a:gd name="connsiteX1" fmla="*/ 160401 w 240029"/>
                <a:gd name="connsiteY1" fmla="*/ 0 h 305752"/>
                <a:gd name="connsiteX2" fmla="*/ 153734 w 240029"/>
                <a:gd name="connsiteY2" fmla="*/ 96012 h 305752"/>
                <a:gd name="connsiteX3" fmla="*/ 240030 w 240029"/>
                <a:gd name="connsiteY3" fmla="*/ 79153 h 305752"/>
                <a:gd name="connsiteX4" fmla="*/ 151924 w 240029"/>
                <a:gd name="connsiteY4" fmla="*/ 268034 h 305752"/>
                <a:gd name="connsiteX5" fmla="*/ 0 w 240029"/>
                <a:gd name="connsiteY5" fmla="*/ 305753 h 305752"/>
                <a:gd name="connsiteX6" fmla="*/ 22193 w 240029"/>
                <a:gd name="connsiteY6" fmla="*/ 260985 h 305752"/>
                <a:gd name="connsiteX7" fmla="*/ 3048 w 240029"/>
                <a:gd name="connsiteY7" fmla="*/ 146209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029" h="305752">
                  <a:moveTo>
                    <a:pt x="3048" y="146209"/>
                  </a:moveTo>
                  <a:cubicBezTo>
                    <a:pt x="104966" y="150114"/>
                    <a:pt x="120301" y="68199"/>
                    <a:pt x="160401" y="0"/>
                  </a:cubicBezTo>
                  <a:cubicBezTo>
                    <a:pt x="157639" y="39243"/>
                    <a:pt x="155734" y="67246"/>
                    <a:pt x="153734" y="96012"/>
                  </a:cubicBezTo>
                  <a:cubicBezTo>
                    <a:pt x="183833" y="100775"/>
                    <a:pt x="205454" y="78200"/>
                    <a:pt x="240030" y="79153"/>
                  </a:cubicBezTo>
                  <a:cubicBezTo>
                    <a:pt x="186785" y="132207"/>
                    <a:pt x="122587" y="175832"/>
                    <a:pt x="151924" y="268034"/>
                  </a:cubicBezTo>
                  <a:cubicBezTo>
                    <a:pt x="69437" y="184118"/>
                    <a:pt x="50863" y="285845"/>
                    <a:pt x="0" y="305753"/>
                  </a:cubicBezTo>
                  <a:cubicBezTo>
                    <a:pt x="8192" y="289084"/>
                    <a:pt x="13716" y="274034"/>
                    <a:pt x="22193" y="260985"/>
                  </a:cubicBezTo>
                  <a:cubicBezTo>
                    <a:pt x="48673" y="220599"/>
                    <a:pt x="70199" y="181451"/>
                    <a:pt x="3048" y="146209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0CD226D-0B7D-4907-B4BC-AAEE4DFC1266}"/>
                </a:ext>
              </a:extLst>
            </p:cNvPr>
            <p:cNvSpPr/>
            <p:nvPr/>
          </p:nvSpPr>
          <p:spPr>
            <a:xfrm>
              <a:off x="2038730" y="1312068"/>
              <a:ext cx="231362" cy="288798"/>
            </a:xfrm>
            <a:custGeom>
              <a:avLst/>
              <a:gdLst>
                <a:gd name="connsiteX0" fmla="*/ 147447 w 231362"/>
                <a:gd name="connsiteY0" fmla="*/ 0 h 288798"/>
                <a:gd name="connsiteX1" fmla="*/ 153543 w 231362"/>
                <a:gd name="connsiteY1" fmla="*/ 77629 h 288798"/>
                <a:gd name="connsiteX2" fmla="*/ 231362 w 231362"/>
                <a:gd name="connsiteY2" fmla="*/ 40481 h 288798"/>
                <a:gd name="connsiteX3" fmla="*/ 167069 w 231362"/>
                <a:gd name="connsiteY3" fmla="*/ 234982 h 288798"/>
                <a:gd name="connsiteX4" fmla="*/ 20955 w 231362"/>
                <a:gd name="connsiteY4" fmla="*/ 288798 h 288798"/>
                <a:gd name="connsiteX5" fmla="*/ 37529 w 231362"/>
                <a:gd name="connsiteY5" fmla="*/ 241459 h 288798"/>
                <a:gd name="connsiteX6" fmla="*/ 0 w 231362"/>
                <a:gd name="connsiteY6" fmla="*/ 152019 h 288798"/>
                <a:gd name="connsiteX7" fmla="*/ 147447 w 231362"/>
                <a:gd name="connsiteY7" fmla="*/ 0 h 28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362" h="288798">
                  <a:moveTo>
                    <a:pt x="147447" y="0"/>
                  </a:moveTo>
                  <a:cubicBezTo>
                    <a:pt x="149352" y="24384"/>
                    <a:pt x="151257" y="48863"/>
                    <a:pt x="153543" y="77629"/>
                  </a:cubicBezTo>
                  <a:cubicBezTo>
                    <a:pt x="181356" y="64389"/>
                    <a:pt x="206407" y="52483"/>
                    <a:pt x="231362" y="40481"/>
                  </a:cubicBezTo>
                  <a:cubicBezTo>
                    <a:pt x="190405" y="97441"/>
                    <a:pt x="129254" y="145447"/>
                    <a:pt x="167069" y="234982"/>
                  </a:cubicBezTo>
                  <a:cubicBezTo>
                    <a:pt x="77343" y="164973"/>
                    <a:pt x="67437" y="267748"/>
                    <a:pt x="20955" y="288798"/>
                  </a:cubicBezTo>
                  <a:cubicBezTo>
                    <a:pt x="18193" y="270129"/>
                    <a:pt x="29908" y="255842"/>
                    <a:pt x="37529" y="241459"/>
                  </a:cubicBezTo>
                  <a:cubicBezTo>
                    <a:pt x="58674" y="201549"/>
                    <a:pt x="70199" y="166688"/>
                    <a:pt x="0" y="152019"/>
                  </a:cubicBezTo>
                  <a:cubicBezTo>
                    <a:pt x="87344" y="130492"/>
                    <a:pt x="120587" y="70295"/>
                    <a:pt x="147447" y="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67443E8E-7278-455C-99D0-6F64841F1971}"/>
                </a:ext>
              </a:extLst>
            </p:cNvPr>
            <p:cNvSpPr/>
            <p:nvPr/>
          </p:nvSpPr>
          <p:spPr>
            <a:xfrm>
              <a:off x="1354357" y="1301686"/>
              <a:ext cx="227839" cy="283178"/>
            </a:xfrm>
            <a:custGeom>
              <a:avLst/>
              <a:gdLst>
                <a:gd name="connsiteX0" fmla="*/ 161832 w 227839"/>
                <a:gd name="connsiteY0" fmla="*/ 2476 h 283178"/>
                <a:gd name="connsiteX1" fmla="*/ 152688 w 227839"/>
                <a:gd name="connsiteY1" fmla="*/ 89440 h 283178"/>
                <a:gd name="connsiteX2" fmla="*/ 227840 w 227839"/>
                <a:gd name="connsiteY2" fmla="*/ 72390 h 283178"/>
                <a:gd name="connsiteX3" fmla="*/ 136876 w 227839"/>
                <a:gd name="connsiteY3" fmla="*/ 253270 h 283178"/>
                <a:gd name="connsiteX4" fmla="*/ 68868 w 227839"/>
                <a:gd name="connsiteY4" fmla="*/ 225171 h 283178"/>
                <a:gd name="connsiteX5" fmla="*/ 2 w 227839"/>
                <a:gd name="connsiteY5" fmla="*/ 283178 h 283178"/>
                <a:gd name="connsiteX6" fmla="*/ 22481 w 227839"/>
                <a:gd name="connsiteY6" fmla="*/ 232124 h 283178"/>
                <a:gd name="connsiteX7" fmla="*/ 23719 w 227839"/>
                <a:gd name="connsiteY7" fmla="*/ 135922 h 283178"/>
                <a:gd name="connsiteX8" fmla="*/ 30768 w 227839"/>
                <a:gd name="connsiteY8" fmla="*/ 114014 h 283178"/>
                <a:gd name="connsiteX9" fmla="*/ 145830 w 227839"/>
                <a:gd name="connsiteY9" fmla="*/ 14764 h 283178"/>
                <a:gd name="connsiteX10" fmla="*/ 155355 w 227839"/>
                <a:gd name="connsiteY10" fmla="*/ 0 h 283178"/>
                <a:gd name="connsiteX11" fmla="*/ 161832 w 227839"/>
                <a:gd name="connsiteY11" fmla="*/ 2476 h 28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839" h="283178">
                  <a:moveTo>
                    <a:pt x="161832" y="2476"/>
                  </a:moveTo>
                  <a:cubicBezTo>
                    <a:pt x="158879" y="30289"/>
                    <a:pt x="156022" y="58198"/>
                    <a:pt x="152688" y="89440"/>
                  </a:cubicBezTo>
                  <a:cubicBezTo>
                    <a:pt x="180120" y="83248"/>
                    <a:pt x="203932" y="77819"/>
                    <a:pt x="227840" y="72390"/>
                  </a:cubicBezTo>
                  <a:cubicBezTo>
                    <a:pt x="172309" y="121539"/>
                    <a:pt x="122017" y="171736"/>
                    <a:pt x="136876" y="253270"/>
                  </a:cubicBezTo>
                  <a:cubicBezTo>
                    <a:pt x="102872" y="241459"/>
                    <a:pt x="106301" y="197167"/>
                    <a:pt x="68868" y="225171"/>
                  </a:cubicBezTo>
                  <a:cubicBezTo>
                    <a:pt x="46198" y="242221"/>
                    <a:pt x="25338" y="261652"/>
                    <a:pt x="2" y="283178"/>
                  </a:cubicBezTo>
                  <a:cubicBezTo>
                    <a:pt x="-189" y="259651"/>
                    <a:pt x="13623" y="246221"/>
                    <a:pt x="22481" y="232124"/>
                  </a:cubicBezTo>
                  <a:cubicBezTo>
                    <a:pt x="42960" y="199644"/>
                    <a:pt x="66010" y="169354"/>
                    <a:pt x="23719" y="135922"/>
                  </a:cubicBezTo>
                  <a:cubicBezTo>
                    <a:pt x="11908" y="126587"/>
                    <a:pt x="15528" y="112871"/>
                    <a:pt x="30768" y="114014"/>
                  </a:cubicBezTo>
                  <a:cubicBezTo>
                    <a:pt x="103062" y="119063"/>
                    <a:pt x="119826" y="62008"/>
                    <a:pt x="145830" y="14764"/>
                  </a:cubicBezTo>
                  <a:cubicBezTo>
                    <a:pt x="148687" y="9620"/>
                    <a:pt x="152211" y="4858"/>
                    <a:pt x="155355" y="0"/>
                  </a:cubicBezTo>
                  <a:cubicBezTo>
                    <a:pt x="157545" y="762"/>
                    <a:pt x="159641" y="1619"/>
                    <a:pt x="161832" y="2476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0F65A40-BF95-48F2-BDA0-805568FCFAE2}"/>
                </a:ext>
              </a:extLst>
            </p:cNvPr>
            <p:cNvSpPr/>
            <p:nvPr/>
          </p:nvSpPr>
          <p:spPr>
            <a:xfrm>
              <a:off x="1097184" y="757427"/>
              <a:ext cx="254222" cy="289560"/>
            </a:xfrm>
            <a:custGeom>
              <a:avLst/>
              <a:gdLst>
                <a:gd name="connsiteX0" fmla="*/ 198215 w 254222"/>
                <a:gd name="connsiteY0" fmla="*/ 0 h 289560"/>
                <a:gd name="connsiteX1" fmla="*/ 172117 w 254222"/>
                <a:gd name="connsiteY1" fmla="*/ 110966 h 289560"/>
                <a:gd name="connsiteX2" fmla="*/ 254222 w 254222"/>
                <a:gd name="connsiteY2" fmla="*/ 114872 h 289560"/>
                <a:gd name="connsiteX3" fmla="*/ 134493 w 254222"/>
                <a:gd name="connsiteY3" fmla="*/ 287369 h 289560"/>
                <a:gd name="connsiteX4" fmla="*/ 123634 w 254222"/>
                <a:gd name="connsiteY4" fmla="*/ 285464 h 289560"/>
                <a:gd name="connsiteX5" fmla="*/ 38671 w 254222"/>
                <a:gd name="connsiteY5" fmla="*/ 265557 h 289560"/>
                <a:gd name="connsiteX6" fmla="*/ 0 w 254222"/>
                <a:gd name="connsiteY6" fmla="*/ 289560 h 289560"/>
                <a:gd name="connsiteX7" fmla="*/ 60579 w 254222"/>
                <a:gd name="connsiteY7" fmla="*/ 202406 h 289560"/>
                <a:gd name="connsiteX8" fmla="*/ 49435 w 254222"/>
                <a:gd name="connsiteY8" fmla="*/ 111633 h 289560"/>
                <a:gd name="connsiteX9" fmla="*/ 137065 w 254222"/>
                <a:gd name="connsiteY9" fmla="*/ 91345 h 289560"/>
                <a:gd name="connsiteX10" fmla="*/ 198215 w 254222"/>
                <a:gd name="connsiteY10" fmla="*/ 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222" h="289560">
                  <a:moveTo>
                    <a:pt x="198215" y="0"/>
                  </a:moveTo>
                  <a:cubicBezTo>
                    <a:pt x="187642" y="44958"/>
                    <a:pt x="180118" y="76676"/>
                    <a:pt x="172117" y="110966"/>
                  </a:cubicBezTo>
                  <a:cubicBezTo>
                    <a:pt x="195167" y="112109"/>
                    <a:pt x="216408" y="113062"/>
                    <a:pt x="254222" y="114872"/>
                  </a:cubicBezTo>
                  <a:cubicBezTo>
                    <a:pt x="173164" y="155067"/>
                    <a:pt x="132493" y="208598"/>
                    <a:pt x="134493" y="287369"/>
                  </a:cubicBezTo>
                  <a:cubicBezTo>
                    <a:pt x="128206" y="286417"/>
                    <a:pt x="124396" y="286798"/>
                    <a:pt x="123634" y="285464"/>
                  </a:cubicBezTo>
                  <a:cubicBezTo>
                    <a:pt x="92202" y="229838"/>
                    <a:pt x="92297" y="229838"/>
                    <a:pt x="38671" y="265557"/>
                  </a:cubicBezTo>
                  <a:cubicBezTo>
                    <a:pt x="30099" y="271272"/>
                    <a:pt x="21146" y="276416"/>
                    <a:pt x="0" y="289560"/>
                  </a:cubicBezTo>
                  <a:cubicBezTo>
                    <a:pt x="25432" y="252698"/>
                    <a:pt x="41243" y="226124"/>
                    <a:pt x="60579" y="202406"/>
                  </a:cubicBezTo>
                  <a:cubicBezTo>
                    <a:pt x="88678" y="168021"/>
                    <a:pt x="52006" y="145161"/>
                    <a:pt x="49435" y="111633"/>
                  </a:cubicBezTo>
                  <a:cubicBezTo>
                    <a:pt x="73438" y="94202"/>
                    <a:pt x="115157" y="132874"/>
                    <a:pt x="137065" y="91345"/>
                  </a:cubicBezTo>
                  <a:cubicBezTo>
                    <a:pt x="152019" y="62960"/>
                    <a:pt x="172688" y="37529"/>
                    <a:pt x="198215" y="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826235A0-6108-4459-A617-5870D3946F8E}"/>
                </a:ext>
              </a:extLst>
            </p:cNvPr>
            <p:cNvSpPr/>
            <p:nvPr/>
          </p:nvSpPr>
          <p:spPr>
            <a:xfrm>
              <a:off x="1210437" y="1040225"/>
              <a:ext cx="249745" cy="293751"/>
            </a:xfrm>
            <a:custGeom>
              <a:avLst/>
              <a:gdLst>
                <a:gd name="connsiteX0" fmla="*/ 134969 w 249745"/>
                <a:gd name="connsiteY0" fmla="*/ 273272 h 293751"/>
                <a:gd name="connsiteX1" fmla="*/ 70009 w 249745"/>
                <a:gd name="connsiteY1" fmla="*/ 239649 h 293751"/>
                <a:gd name="connsiteX2" fmla="*/ 0 w 249745"/>
                <a:gd name="connsiteY2" fmla="*/ 293751 h 293751"/>
                <a:gd name="connsiteX3" fmla="*/ 26384 w 249745"/>
                <a:gd name="connsiteY3" fmla="*/ 115252 h 293751"/>
                <a:gd name="connsiteX4" fmla="*/ 181546 w 249745"/>
                <a:gd name="connsiteY4" fmla="*/ 0 h 293751"/>
                <a:gd name="connsiteX5" fmla="*/ 163449 w 249745"/>
                <a:gd name="connsiteY5" fmla="*/ 101441 h 293751"/>
                <a:gd name="connsiteX6" fmla="*/ 249746 w 249745"/>
                <a:gd name="connsiteY6" fmla="*/ 97441 h 293751"/>
                <a:gd name="connsiteX7" fmla="*/ 134969 w 249745"/>
                <a:gd name="connsiteY7" fmla="*/ 273272 h 2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45" h="293751">
                  <a:moveTo>
                    <a:pt x="134969" y="273272"/>
                  </a:moveTo>
                  <a:cubicBezTo>
                    <a:pt x="102203" y="274320"/>
                    <a:pt x="115919" y="205645"/>
                    <a:pt x="70009" y="239649"/>
                  </a:cubicBezTo>
                  <a:cubicBezTo>
                    <a:pt x="48577" y="255461"/>
                    <a:pt x="27813" y="272224"/>
                    <a:pt x="0" y="293751"/>
                  </a:cubicBezTo>
                  <a:cubicBezTo>
                    <a:pt x="21622" y="232791"/>
                    <a:pt x="102679" y="188976"/>
                    <a:pt x="26384" y="115252"/>
                  </a:cubicBezTo>
                  <a:cubicBezTo>
                    <a:pt x="125825" y="140875"/>
                    <a:pt x="136684" y="55150"/>
                    <a:pt x="181546" y="0"/>
                  </a:cubicBezTo>
                  <a:cubicBezTo>
                    <a:pt x="174403" y="40005"/>
                    <a:pt x="168974" y="70485"/>
                    <a:pt x="163449" y="101441"/>
                  </a:cubicBezTo>
                  <a:cubicBezTo>
                    <a:pt x="189071" y="110204"/>
                    <a:pt x="211550" y="96107"/>
                    <a:pt x="249746" y="97441"/>
                  </a:cubicBezTo>
                  <a:cubicBezTo>
                    <a:pt x="174022" y="141637"/>
                    <a:pt x="129826" y="194881"/>
                    <a:pt x="134969" y="273272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0E684D96-5878-4DEA-874B-CE5C35728ACF}"/>
                </a:ext>
              </a:extLst>
            </p:cNvPr>
            <p:cNvSpPr/>
            <p:nvPr/>
          </p:nvSpPr>
          <p:spPr>
            <a:xfrm>
              <a:off x="1860137" y="1145857"/>
              <a:ext cx="227552" cy="283368"/>
            </a:xfrm>
            <a:custGeom>
              <a:avLst/>
              <a:gdLst>
                <a:gd name="connsiteX0" fmla="*/ 227552 w 227552"/>
                <a:gd name="connsiteY0" fmla="*/ 45625 h 283368"/>
                <a:gd name="connsiteX1" fmla="*/ 149066 w 227552"/>
                <a:gd name="connsiteY1" fmla="*/ 136588 h 283368"/>
                <a:gd name="connsiteX2" fmla="*/ 136017 w 227552"/>
                <a:gd name="connsiteY2" fmla="*/ 241935 h 283368"/>
                <a:gd name="connsiteX3" fmla="*/ 9906 w 227552"/>
                <a:gd name="connsiteY3" fmla="*/ 283369 h 283368"/>
                <a:gd name="connsiteX4" fmla="*/ 20193 w 227552"/>
                <a:gd name="connsiteY4" fmla="*/ 245745 h 283368"/>
                <a:gd name="connsiteX5" fmla="*/ 0 w 227552"/>
                <a:gd name="connsiteY5" fmla="*/ 135255 h 283368"/>
                <a:gd name="connsiteX6" fmla="*/ 140684 w 227552"/>
                <a:gd name="connsiteY6" fmla="*/ 0 h 283368"/>
                <a:gd name="connsiteX7" fmla="*/ 140684 w 227552"/>
                <a:gd name="connsiteY7" fmla="*/ 81534 h 283368"/>
                <a:gd name="connsiteX8" fmla="*/ 227552 w 227552"/>
                <a:gd name="connsiteY8" fmla="*/ 45625 h 28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52" h="283368">
                  <a:moveTo>
                    <a:pt x="227552" y="45625"/>
                  </a:moveTo>
                  <a:cubicBezTo>
                    <a:pt x="195834" y="81915"/>
                    <a:pt x="170021" y="107442"/>
                    <a:pt x="149066" y="136588"/>
                  </a:cubicBezTo>
                  <a:cubicBezTo>
                    <a:pt x="127445" y="166592"/>
                    <a:pt x="148209" y="204311"/>
                    <a:pt x="136017" y="241935"/>
                  </a:cubicBezTo>
                  <a:cubicBezTo>
                    <a:pt x="64484" y="168688"/>
                    <a:pt x="51530" y="264319"/>
                    <a:pt x="9906" y="283369"/>
                  </a:cubicBezTo>
                  <a:cubicBezTo>
                    <a:pt x="953" y="267557"/>
                    <a:pt x="15145" y="256984"/>
                    <a:pt x="20193" y="245745"/>
                  </a:cubicBezTo>
                  <a:cubicBezTo>
                    <a:pt x="47054" y="185928"/>
                    <a:pt x="47720" y="186118"/>
                    <a:pt x="0" y="135255"/>
                  </a:cubicBezTo>
                  <a:cubicBezTo>
                    <a:pt x="90678" y="132493"/>
                    <a:pt x="106680" y="59436"/>
                    <a:pt x="140684" y="0"/>
                  </a:cubicBezTo>
                  <a:cubicBezTo>
                    <a:pt x="140684" y="25717"/>
                    <a:pt x="140684" y="51435"/>
                    <a:pt x="140684" y="81534"/>
                  </a:cubicBezTo>
                  <a:cubicBezTo>
                    <a:pt x="168212" y="70199"/>
                    <a:pt x="191262" y="60674"/>
                    <a:pt x="227552" y="45625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E3C588C-5D02-4F6D-8150-9EF390B2F1A1}"/>
                </a:ext>
              </a:extLst>
            </p:cNvPr>
            <p:cNvSpPr/>
            <p:nvPr/>
          </p:nvSpPr>
          <p:spPr>
            <a:xfrm>
              <a:off x="979170" y="140874"/>
              <a:ext cx="226885" cy="278415"/>
            </a:xfrm>
            <a:custGeom>
              <a:avLst/>
              <a:gdLst>
                <a:gd name="connsiteX0" fmla="*/ 0 w 226885"/>
                <a:gd name="connsiteY0" fmla="*/ 242983 h 278415"/>
                <a:gd name="connsiteX1" fmla="*/ 55531 w 226885"/>
                <a:gd name="connsiteY1" fmla="*/ 59531 h 278415"/>
                <a:gd name="connsiteX2" fmla="*/ 198120 w 226885"/>
                <a:gd name="connsiteY2" fmla="*/ 0 h 278415"/>
                <a:gd name="connsiteX3" fmla="*/ 196215 w 226885"/>
                <a:gd name="connsiteY3" fmla="*/ 17526 h 278415"/>
                <a:gd name="connsiteX4" fmla="*/ 188214 w 226885"/>
                <a:gd name="connsiteY4" fmla="*/ 39719 h 278415"/>
                <a:gd name="connsiteX5" fmla="*/ 226886 w 226885"/>
                <a:gd name="connsiteY5" fmla="*/ 122492 h 278415"/>
                <a:gd name="connsiteX6" fmla="*/ 140113 w 226885"/>
                <a:gd name="connsiteY6" fmla="*/ 181737 h 278415"/>
                <a:gd name="connsiteX7" fmla="*/ 103918 w 226885"/>
                <a:gd name="connsiteY7" fmla="*/ 278416 h 278415"/>
                <a:gd name="connsiteX8" fmla="*/ 97250 w 226885"/>
                <a:gd name="connsiteY8" fmla="*/ 272320 h 278415"/>
                <a:gd name="connsiteX9" fmla="*/ 67342 w 226885"/>
                <a:gd name="connsiteY9" fmla="*/ 212598 h 278415"/>
                <a:gd name="connsiteX10" fmla="*/ 0 w 226885"/>
                <a:gd name="connsiteY10" fmla="*/ 242983 h 27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885" h="278415">
                  <a:moveTo>
                    <a:pt x="0" y="242983"/>
                  </a:moveTo>
                  <a:cubicBezTo>
                    <a:pt x="40100" y="189167"/>
                    <a:pt x="96488" y="144113"/>
                    <a:pt x="55531" y="59531"/>
                  </a:cubicBezTo>
                  <a:cubicBezTo>
                    <a:pt x="144780" y="120015"/>
                    <a:pt x="155543" y="28480"/>
                    <a:pt x="198120" y="0"/>
                  </a:cubicBezTo>
                  <a:cubicBezTo>
                    <a:pt x="205549" y="5905"/>
                    <a:pt x="198596" y="11525"/>
                    <a:pt x="196215" y="17526"/>
                  </a:cubicBezTo>
                  <a:cubicBezTo>
                    <a:pt x="193357" y="24860"/>
                    <a:pt x="190976" y="32385"/>
                    <a:pt x="188214" y="39719"/>
                  </a:cubicBezTo>
                  <a:cubicBezTo>
                    <a:pt x="166021" y="99060"/>
                    <a:pt x="166021" y="99060"/>
                    <a:pt x="226886" y="122492"/>
                  </a:cubicBezTo>
                  <a:cubicBezTo>
                    <a:pt x="196405" y="142304"/>
                    <a:pt x="160496" y="155829"/>
                    <a:pt x="140113" y="181737"/>
                  </a:cubicBezTo>
                  <a:cubicBezTo>
                    <a:pt x="119920" y="207359"/>
                    <a:pt x="115443" y="245364"/>
                    <a:pt x="103918" y="278416"/>
                  </a:cubicBezTo>
                  <a:cubicBezTo>
                    <a:pt x="101155" y="275939"/>
                    <a:pt x="99060" y="274225"/>
                    <a:pt x="97250" y="272320"/>
                  </a:cubicBezTo>
                  <a:cubicBezTo>
                    <a:pt x="80772" y="254889"/>
                    <a:pt x="105251" y="212503"/>
                    <a:pt x="67342" y="212598"/>
                  </a:cubicBezTo>
                  <a:cubicBezTo>
                    <a:pt x="44863" y="212789"/>
                    <a:pt x="22479" y="232219"/>
                    <a:pt x="0" y="242983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A8F38146-7431-4876-A83A-EEE6199E4F46}"/>
                </a:ext>
              </a:extLst>
            </p:cNvPr>
            <p:cNvSpPr/>
            <p:nvPr/>
          </p:nvSpPr>
          <p:spPr>
            <a:xfrm>
              <a:off x="1023747" y="468915"/>
              <a:ext cx="244125" cy="276415"/>
            </a:xfrm>
            <a:custGeom>
              <a:avLst/>
              <a:gdLst>
                <a:gd name="connsiteX0" fmla="*/ 0 w 244125"/>
                <a:gd name="connsiteY0" fmla="*/ 252413 h 276415"/>
                <a:gd name="connsiteX1" fmla="*/ 47053 w 244125"/>
                <a:gd name="connsiteY1" fmla="*/ 74104 h 276415"/>
                <a:gd name="connsiteX2" fmla="*/ 192500 w 244125"/>
                <a:gd name="connsiteY2" fmla="*/ 0 h 276415"/>
                <a:gd name="connsiteX3" fmla="*/ 186595 w 244125"/>
                <a:gd name="connsiteY3" fmla="*/ 37528 h 276415"/>
                <a:gd name="connsiteX4" fmla="*/ 244126 w 244125"/>
                <a:gd name="connsiteY4" fmla="*/ 111157 h 276415"/>
                <a:gd name="connsiteX5" fmla="*/ 120777 w 244125"/>
                <a:gd name="connsiteY5" fmla="*/ 276416 h 276415"/>
                <a:gd name="connsiteX6" fmla="*/ 110014 w 244125"/>
                <a:gd name="connsiteY6" fmla="*/ 270605 h 276415"/>
                <a:gd name="connsiteX7" fmla="*/ 26956 w 244125"/>
                <a:gd name="connsiteY7" fmla="*/ 243745 h 276415"/>
                <a:gd name="connsiteX8" fmla="*/ 0 w 244125"/>
                <a:gd name="connsiteY8" fmla="*/ 252413 h 2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125" h="276415">
                  <a:moveTo>
                    <a:pt x="0" y="252413"/>
                  </a:moveTo>
                  <a:cubicBezTo>
                    <a:pt x="35147" y="200882"/>
                    <a:pt x="103156" y="159068"/>
                    <a:pt x="47053" y="74104"/>
                  </a:cubicBezTo>
                  <a:cubicBezTo>
                    <a:pt x="138779" y="121920"/>
                    <a:pt x="152971" y="38957"/>
                    <a:pt x="192500" y="0"/>
                  </a:cubicBezTo>
                  <a:cubicBezTo>
                    <a:pt x="201358" y="15621"/>
                    <a:pt x="189833" y="26003"/>
                    <a:pt x="186595" y="37528"/>
                  </a:cubicBezTo>
                  <a:cubicBezTo>
                    <a:pt x="168402" y="101060"/>
                    <a:pt x="168021" y="100870"/>
                    <a:pt x="244126" y="111157"/>
                  </a:cubicBezTo>
                  <a:cubicBezTo>
                    <a:pt x="164211" y="144970"/>
                    <a:pt x="124968" y="198882"/>
                    <a:pt x="120777" y="276416"/>
                  </a:cubicBezTo>
                  <a:cubicBezTo>
                    <a:pt x="114490" y="273082"/>
                    <a:pt x="110776" y="272415"/>
                    <a:pt x="110014" y="270605"/>
                  </a:cubicBezTo>
                  <a:cubicBezTo>
                    <a:pt x="85249" y="210217"/>
                    <a:pt x="85439" y="210407"/>
                    <a:pt x="26956" y="243745"/>
                  </a:cubicBezTo>
                  <a:cubicBezTo>
                    <a:pt x="19526" y="247745"/>
                    <a:pt x="13716" y="258032"/>
                    <a:pt x="0" y="252413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FEFD1FC6-0345-498C-A07B-9F5B13126491}"/>
                </a:ext>
              </a:extLst>
            </p:cNvPr>
            <p:cNvSpPr/>
            <p:nvPr/>
          </p:nvSpPr>
          <p:spPr>
            <a:xfrm>
              <a:off x="1691830" y="946975"/>
              <a:ext cx="229552" cy="292893"/>
            </a:xfrm>
            <a:custGeom>
              <a:avLst/>
              <a:gdLst>
                <a:gd name="connsiteX0" fmla="*/ 150209 w 229552"/>
                <a:gd name="connsiteY0" fmla="*/ 89725 h 292893"/>
                <a:gd name="connsiteX1" fmla="*/ 229553 w 229552"/>
                <a:gd name="connsiteY1" fmla="*/ 62579 h 292893"/>
                <a:gd name="connsiteX2" fmla="*/ 140589 w 229552"/>
                <a:gd name="connsiteY2" fmla="*/ 257747 h 292893"/>
                <a:gd name="connsiteX3" fmla="*/ 2858 w 229552"/>
                <a:gd name="connsiteY3" fmla="*/ 292894 h 292893"/>
                <a:gd name="connsiteX4" fmla="*/ 26670 w 229552"/>
                <a:gd name="connsiteY4" fmla="*/ 242792 h 292893"/>
                <a:gd name="connsiteX5" fmla="*/ 0 w 229552"/>
                <a:gd name="connsiteY5" fmla="*/ 132112 h 292893"/>
                <a:gd name="connsiteX6" fmla="*/ 150686 w 229552"/>
                <a:gd name="connsiteY6" fmla="*/ 0 h 292893"/>
                <a:gd name="connsiteX7" fmla="*/ 150209 w 229552"/>
                <a:gd name="connsiteY7" fmla="*/ 89725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552" h="292893">
                  <a:moveTo>
                    <a:pt x="150209" y="89725"/>
                  </a:moveTo>
                  <a:cubicBezTo>
                    <a:pt x="175832" y="80963"/>
                    <a:pt x="196501" y="73914"/>
                    <a:pt x="229553" y="62579"/>
                  </a:cubicBezTo>
                  <a:cubicBezTo>
                    <a:pt x="173927" y="121349"/>
                    <a:pt x="112300" y="166402"/>
                    <a:pt x="140589" y="257747"/>
                  </a:cubicBezTo>
                  <a:cubicBezTo>
                    <a:pt x="65151" y="176117"/>
                    <a:pt x="49625" y="271939"/>
                    <a:pt x="2858" y="292894"/>
                  </a:cubicBezTo>
                  <a:cubicBezTo>
                    <a:pt x="11811" y="273844"/>
                    <a:pt x="17431" y="257175"/>
                    <a:pt x="26670" y="242792"/>
                  </a:cubicBezTo>
                  <a:cubicBezTo>
                    <a:pt x="51245" y="204883"/>
                    <a:pt x="64865" y="169164"/>
                    <a:pt x="0" y="132112"/>
                  </a:cubicBezTo>
                  <a:cubicBezTo>
                    <a:pt x="100775" y="131254"/>
                    <a:pt x="119825" y="59817"/>
                    <a:pt x="150686" y="0"/>
                  </a:cubicBezTo>
                  <a:cubicBezTo>
                    <a:pt x="153162" y="31052"/>
                    <a:pt x="142685" y="58769"/>
                    <a:pt x="150209" y="89725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D9E1F449-FA25-4D9D-A8FA-516773797354}"/>
                </a:ext>
              </a:extLst>
            </p:cNvPr>
            <p:cNvSpPr/>
            <p:nvPr/>
          </p:nvSpPr>
          <p:spPr>
            <a:xfrm>
              <a:off x="2164461" y="761047"/>
              <a:ext cx="210026" cy="286702"/>
            </a:xfrm>
            <a:custGeom>
              <a:avLst/>
              <a:gdLst>
                <a:gd name="connsiteX0" fmla="*/ 135636 w 210026"/>
                <a:gd name="connsiteY0" fmla="*/ 0 h 286702"/>
                <a:gd name="connsiteX1" fmla="*/ 140398 w 210026"/>
                <a:gd name="connsiteY1" fmla="*/ 75819 h 286702"/>
                <a:gd name="connsiteX2" fmla="*/ 210026 w 210026"/>
                <a:gd name="connsiteY2" fmla="*/ 41434 h 286702"/>
                <a:gd name="connsiteX3" fmla="*/ 152114 w 210026"/>
                <a:gd name="connsiteY3" fmla="*/ 240316 h 286702"/>
                <a:gd name="connsiteX4" fmla="*/ 13430 w 210026"/>
                <a:gd name="connsiteY4" fmla="*/ 286703 h 286702"/>
                <a:gd name="connsiteX5" fmla="*/ 27908 w 210026"/>
                <a:gd name="connsiteY5" fmla="*/ 247840 h 286702"/>
                <a:gd name="connsiteX6" fmla="*/ 0 w 210026"/>
                <a:gd name="connsiteY6" fmla="*/ 141923 h 286702"/>
                <a:gd name="connsiteX7" fmla="*/ 135636 w 210026"/>
                <a:gd name="connsiteY7" fmla="*/ 0 h 28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" h="286702">
                  <a:moveTo>
                    <a:pt x="135636" y="0"/>
                  </a:moveTo>
                  <a:cubicBezTo>
                    <a:pt x="137160" y="23813"/>
                    <a:pt x="138589" y="47720"/>
                    <a:pt x="140398" y="75819"/>
                  </a:cubicBezTo>
                  <a:cubicBezTo>
                    <a:pt x="166592" y="62865"/>
                    <a:pt x="188309" y="52102"/>
                    <a:pt x="210026" y="41434"/>
                  </a:cubicBezTo>
                  <a:cubicBezTo>
                    <a:pt x="168402" y="98203"/>
                    <a:pt x="117824" y="148590"/>
                    <a:pt x="152114" y="240316"/>
                  </a:cubicBezTo>
                  <a:cubicBezTo>
                    <a:pt x="59246" y="164592"/>
                    <a:pt x="59531" y="270700"/>
                    <a:pt x="13430" y="286703"/>
                  </a:cubicBezTo>
                  <a:cubicBezTo>
                    <a:pt x="18097" y="274034"/>
                    <a:pt x="22288" y="260604"/>
                    <a:pt x="27908" y="247840"/>
                  </a:cubicBezTo>
                  <a:cubicBezTo>
                    <a:pt x="45148" y="208407"/>
                    <a:pt x="74200" y="167164"/>
                    <a:pt x="0" y="141923"/>
                  </a:cubicBezTo>
                  <a:cubicBezTo>
                    <a:pt x="88773" y="127730"/>
                    <a:pt x="107632" y="61055"/>
                    <a:pt x="135636" y="0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2BF22395-7DE9-4378-B187-9EEBBDE468D1}"/>
                </a:ext>
              </a:extLst>
            </p:cNvPr>
            <p:cNvSpPr/>
            <p:nvPr/>
          </p:nvSpPr>
          <p:spPr>
            <a:xfrm>
              <a:off x="1559718" y="726852"/>
              <a:ext cx="224504" cy="281374"/>
            </a:xfrm>
            <a:custGeom>
              <a:avLst/>
              <a:gdLst>
                <a:gd name="connsiteX0" fmla="*/ 0 w 224504"/>
                <a:gd name="connsiteY0" fmla="*/ 281369 h 281374"/>
                <a:gd name="connsiteX1" fmla="*/ 8572 w 224504"/>
                <a:gd name="connsiteY1" fmla="*/ 114586 h 281374"/>
                <a:gd name="connsiteX2" fmla="*/ 151638 w 224504"/>
                <a:gd name="connsiteY2" fmla="*/ 0 h 281374"/>
                <a:gd name="connsiteX3" fmla="*/ 147828 w 224504"/>
                <a:gd name="connsiteY3" fmla="*/ 90964 h 281374"/>
                <a:gd name="connsiteX4" fmla="*/ 224504 w 224504"/>
                <a:gd name="connsiteY4" fmla="*/ 73057 h 281374"/>
                <a:gd name="connsiteX5" fmla="*/ 125444 w 224504"/>
                <a:gd name="connsiteY5" fmla="*/ 265843 h 281374"/>
                <a:gd name="connsiteX6" fmla="*/ 0 w 224504"/>
                <a:gd name="connsiteY6" fmla="*/ 281369 h 28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04" h="281374">
                  <a:moveTo>
                    <a:pt x="0" y="281369"/>
                  </a:moveTo>
                  <a:cubicBezTo>
                    <a:pt x="12192" y="230981"/>
                    <a:pt x="91154" y="187357"/>
                    <a:pt x="8572" y="114586"/>
                  </a:cubicBezTo>
                  <a:cubicBezTo>
                    <a:pt x="105823" y="126778"/>
                    <a:pt x="119634" y="56388"/>
                    <a:pt x="151638" y="0"/>
                  </a:cubicBezTo>
                  <a:cubicBezTo>
                    <a:pt x="161734" y="33052"/>
                    <a:pt x="143256" y="59150"/>
                    <a:pt x="147828" y="90964"/>
                  </a:cubicBezTo>
                  <a:cubicBezTo>
                    <a:pt x="168783" y="86011"/>
                    <a:pt x="188976" y="81344"/>
                    <a:pt x="224504" y="73057"/>
                  </a:cubicBezTo>
                  <a:cubicBezTo>
                    <a:pt x="158972" y="127159"/>
                    <a:pt x="112300" y="178403"/>
                    <a:pt x="125444" y="265843"/>
                  </a:cubicBezTo>
                  <a:cubicBezTo>
                    <a:pt x="57817" y="161925"/>
                    <a:pt x="42672" y="282321"/>
                    <a:pt x="0" y="28136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9BB9550B-AA71-4E4E-9184-43C16F38C12C}"/>
                </a:ext>
              </a:extLst>
            </p:cNvPr>
            <p:cNvSpPr/>
            <p:nvPr/>
          </p:nvSpPr>
          <p:spPr>
            <a:xfrm>
              <a:off x="1448466" y="474154"/>
              <a:ext cx="219455" cy="287369"/>
            </a:xfrm>
            <a:custGeom>
              <a:avLst/>
              <a:gdLst>
                <a:gd name="connsiteX0" fmla="*/ 81153 w 219455"/>
                <a:gd name="connsiteY0" fmla="*/ 218789 h 287369"/>
                <a:gd name="connsiteX1" fmla="*/ 0 w 219455"/>
                <a:gd name="connsiteY1" fmla="*/ 287369 h 287369"/>
                <a:gd name="connsiteX2" fmla="*/ 22003 w 219455"/>
                <a:gd name="connsiteY2" fmla="*/ 103823 h 287369"/>
                <a:gd name="connsiteX3" fmla="*/ 171831 w 219455"/>
                <a:gd name="connsiteY3" fmla="*/ 0 h 287369"/>
                <a:gd name="connsiteX4" fmla="*/ 152686 w 219455"/>
                <a:gd name="connsiteY4" fmla="*/ 93917 h 287369"/>
                <a:gd name="connsiteX5" fmla="*/ 219456 w 219455"/>
                <a:gd name="connsiteY5" fmla="*/ 94393 h 287369"/>
                <a:gd name="connsiteX6" fmla="*/ 112871 w 219455"/>
                <a:gd name="connsiteY6" fmla="*/ 269558 h 287369"/>
                <a:gd name="connsiteX7" fmla="*/ 81153 w 219455"/>
                <a:gd name="connsiteY7" fmla="*/ 218789 h 28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5" h="287369">
                  <a:moveTo>
                    <a:pt x="81153" y="218789"/>
                  </a:moveTo>
                  <a:cubicBezTo>
                    <a:pt x="56007" y="240030"/>
                    <a:pt x="32004" y="260318"/>
                    <a:pt x="0" y="287369"/>
                  </a:cubicBezTo>
                  <a:cubicBezTo>
                    <a:pt x="23146" y="225266"/>
                    <a:pt x="93535" y="181451"/>
                    <a:pt x="22003" y="103823"/>
                  </a:cubicBezTo>
                  <a:cubicBezTo>
                    <a:pt x="125635" y="130874"/>
                    <a:pt x="128397" y="46577"/>
                    <a:pt x="171831" y="0"/>
                  </a:cubicBezTo>
                  <a:cubicBezTo>
                    <a:pt x="164497" y="35814"/>
                    <a:pt x="158686" y="64484"/>
                    <a:pt x="152686" y="93917"/>
                  </a:cubicBezTo>
                  <a:cubicBezTo>
                    <a:pt x="174022" y="104870"/>
                    <a:pt x="192976" y="85058"/>
                    <a:pt x="219456" y="94393"/>
                  </a:cubicBezTo>
                  <a:cubicBezTo>
                    <a:pt x="157829" y="137541"/>
                    <a:pt x="115443" y="190214"/>
                    <a:pt x="112871" y="269558"/>
                  </a:cubicBezTo>
                  <a:cubicBezTo>
                    <a:pt x="102679" y="253460"/>
                    <a:pt x="92583" y="237173"/>
                    <a:pt x="81153" y="21878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3D3C2202-A831-4D25-A12D-E8A0FB0DFD1A}"/>
                </a:ext>
              </a:extLst>
            </p:cNvPr>
            <p:cNvSpPr/>
            <p:nvPr/>
          </p:nvSpPr>
          <p:spPr>
            <a:xfrm>
              <a:off x="1372362" y="214312"/>
              <a:ext cx="214883" cy="260222"/>
            </a:xfrm>
            <a:custGeom>
              <a:avLst/>
              <a:gdLst>
                <a:gd name="connsiteX0" fmla="*/ 105442 w 214883"/>
                <a:gd name="connsiteY0" fmla="*/ 260223 h 260222"/>
                <a:gd name="connsiteX1" fmla="*/ 0 w 214883"/>
                <a:gd name="connsiteY1" fmla="*/ 252698 h 260222"/>
                <a:gd name="connsiteX2" fmla="*/ 28956 w 214883"/>
                <a:gd name="connsiteY2" fmla="*/ 209550 h 260222"/>
                <a:gd name="connsiteX3" fmla="*/ 49244 w 214883"/>
                <a:gd name="connsiteY3" fmla="*/ 107347 h 260222"/>
                <a:gd name="connsiteX4" fmla="*/ 58769 w 214883"/>
                <a:gd name="connsiteY4" fmla="*/ 84868 h 260222"/>
                <a:gd name="connsiteX5" fmla="*/ 154781 w 214883"/>
                <a:gd name="connsiteY5" fmla="*/ 15431 h 260222"/>
                <a:gd name="connsiteX6" fmla="*/ 173546 w 214883"/>
                <a:gd name="connsiteY6" fmla="*/ 0 h 260222"/>
                <a:gd name="connsiteX7" fmla="*/ 154305 w 214883"/>
                <a:gd name="connsiteY7" fmla="*/ 81344 h 260222"/>
                <a:gd name="connsiteX8" fmla="*/ 214884 w 214883"/>
                <a:gd name="connsiteY8" fmla="*/ 91630 h 260222"/>
                <a:gd name="connsiteX9" fmla="*/ 105442 w 214883"/>
                <a:gd name="connsiteY9" fmla="*/ 260223 h 2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83" h="260222">
                  <a:moveTo>
                    <a:pt x="105442" y="260223"/>
                  </a:moveTo>
                  <a:cubicBezTo>
                    <a:pt x="79438" y="203359"/>
                    <a:pt x="79438" y="203359"/>
                    <a:pt x="0" y="252698"/>
                  </a:cubicBezTo>
                  <a:cubicBezTo>
                    <a:pt x="9620" y="238316"/>
                    <a:pt x="18574" y="223456"/>
                    <a:pt x="28956" y="209550"/>
                  </a:cubicBezTo>
                  <a:cubicBezTo>
                    <a:pt x="51911" y="178594"/>
                    <a:pt x="72295" y="147923"/>
                    <a:pt x="49244" y="107347"/>
                  </a:cubicBezTo>
                  <a:cubicBezTo>
                    <a:pt x="45244" y="100298"/>
                    <a:pt x="39910" y="80201"/>
                    <a:pt x="58769" y="84868"/>
                  </a:cubicBezTo>
                  <a:cubicBezTo>
                    <a:pt x="120015" y="100013"/>
                    <a:pt x="130683" y="49340"/>
                    <a:pt x="154781" y="15431"/>
                  </a:cubicBezTo>
                  <a:cubicBezTo>
                    <a:pt x="159067" y="9430"/>
                    <a:pt x="163544" y="3619"/>
                    <a:pt x="173546" y="0"/>
                  </a:cubicBezTo>
                  <a:cubicBezTo>
                    <a:pt x="167164" y="27051"/>
                    <a:pt x="160782" y="54102"/>
                    <a:pt x="154305" y="81344"/>
                  </a:cubicBezTo>
                  <a:cubicBezTo>
                    <a:pt x="170879" y="93154"/>
                    <a:pt x="190881" y="79057"/>
                    <a:pt x="214884" y="91630"/>
                  </a:cubicBezTo>
                  <a:cubicBezTo>
                    <a:pt x="148304" y="130016"/>
                    <a:pt x="112776" y="185452"/>
                    <a:pt x="105442" y="260223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147C4D4E-03CE-4D38-88D7-C22813E2E544}"/>
                </a:ext>
              </a:extLst>
            </p:cNvPr>
            <p:cNvSpPr/>
            <p:nvPr/>
          </p:nvSpPr>
          <p:spPr>
            <a:xfrm>
              <a:off x="2006060" y="573405"/>
              <a:ext cx="207930" cy="294989"/>
            </a:xfrm>
            <a:custGeom>
              <a:avLst/>
              <a:gdLst>
                <a:gd name="connsiteX0" fmla="*/ 0 w 207930"/>
                <a:gd name="connsiteY0" fmla="*/ 142970 h 294989"/>
                <a:gd name="connsiteX1" fmla="*/ 135350 w 207930"/>
                <a:gd name="connsiteY1" fmla="*/ 0 h 294989"/>
                <a:gd name="connsiteX2" fmla="*/ 135350 w 207930"/>
                <a:gd name="connsiteY2" fmla="*/ 87439 h 294989"/>
                <a:gd name="connsiteX3" fmla="*/ 207931 w 207930"/>
                <a:gd name="connsiteY3" fmla="*/ 64484 h 294989"/>
                <a:gd name="connsiteX4" fmla="*/ 140017 w 207930"/>
                <a:gd name="connsiteY4" fmla="*/ 148590 h 294989"/>
                <a:gd name="connsiteX5" fmla="*/ 124968 w 207930"/>
                <a:gd name="connsiteY5" fmla="*/ 251079 h 294989"/>
                <a:gd name="connsiteX6" fmla="*/ 8763 w 207930"/>
                <a:gd name="connsiteY6" fmla="*/ 294989 h 294989"/>
                <a:gd name="connsiteX7" fmla="*/ 0 w 207930"/>
                <a:gd name="connsiteY7" fmla="*/ 142970 h 29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930" h="294989">
                  <a:moveTo>
                    <a:pt x="0" y="142970"/>
                  </a:moveTo>
                  <a:cubicBezTo>
                    <a:pt x="95726" y="136112"/>
                    <a:pt x="105632" y="66770"/>
                    <a:pt x="135350" y="0"/>
                  </a:cubicBezTo>
                  <a:cubicBezTo>
                    <a:pt x="135350" y="36385"/>
                    <a:pt x="135350" y="61532"/>
                    <a:pt x="135350" y="87439"/>
                  </a:cubicBezTo>
                  <a:cubicBezTo>
                    <a:pt x="161354" y="88487"/>
                    <a:pt x="177546" y="69437"/>
                    <a:pt x="207931" y="64484"/>
                  </a:cubicBezTo>
                  <a:cubicBezTo>
                    <a:pt x="181832" y="96488"/>
                    <a:pt x="158972" y="121158"/>
                    <a:pt x="140017" y="148590"/>
                  </a:cubicBezTo>
                  <a:cubicBezTo>
                    <a:pt x="119348" y="178499"/>
                    <a:pt x="136684" y="216122"/>
                    <a:pt x="124968" y="251079"/>
                  </a:cubicBezTo>
                  <a:cubicBezTo>
                    <a:pt x="47054" y="178499"/>
                    <a:pt x="52483" y="293751"/>
                    <a:pt x="8763" y="294989"/>
                  </a:cubicBezTo>
                  <a:cubicBezTo>
                    <a:pt x="6191" y="249460"/>
                    <a:pt x="91535" y="202311"/>
                    <a:pt x="0" y="14297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572EE8C-126C-4FCB-B321-A5C1976CF6A4}"/>
                </a:ext>
              </a:extLst>
            </p:cNvPr>
            <p:cNvSpPr/>
            <p:nvPr/>
          </p:nvSpPr>
          <p:spPr>
            <a:xfrm>
              <a:off x="2288190" y="203644"/>
              <a:ext cx="197072" cy="278034"/>
            </a:xfrm>
            <a:custGeom>
              <a:avLst/>
              <a:gdLst>
                <a:gd name="connsiteX0" fmla="*/ 128969 w 197072"/>
                <a:gd name="connsiteY0" fmla="*/ 236411 h 278034"/>
                <a:gd name="connsiteX1" fmla="*/ 18193 w 197072"/>
                <a:gd name="connsiteY1" fmla="*/ 278035 h 278034"/>
                <a:gd name="connsiteX2" fmla="*/ 0 w 197072"/>
                <a:gd name="connsiteY2" fmla="*/ 141827 h 278034"/>
                <a:gd name="connsiteX3" fmla="*/ 126587 w 197072"/>
                <a:gd name="connsiteY3" fmla="*/ 0 h 278034"/>
                <a:gd name="connsiteX4" fmla="*/ 126587 w 197072"/>
                <a:gd name="connsiteY4" fmla="*/ 74581 h 278034"/>
                <a:gd name="connsiteX5" fmla="*/ 197072 w 197072"/>
                <a:gd name="connsiteY5" fmla="*/ 49530 h 278034"/>
                <a:gd name="connsiteX6" fmla="*/ 128969 w 197072"/>
                <a:gd name="connsiteY6" fmla="*/ 236411 h 2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72" h="278034">
                  <a:moveTo>
                    <a:pt x="128969" y="236411"/>
                  </a:moveTo>
                  <a:cubicBezTo>
                    <a:pt x="50387" y="168021"/>
                    <a:pt x="58483" y="276701"/>
                    <a:pt x="18193" y="278035"/>
                  </a:cubicBezTo>
                  <a:cubicBezTo>
                    <a:pt x="11335" y="236601"/>
                    <a:pt x="91821" y="188500"/>
                    <a:pt x="0" y="141827"/>
                  </a:cubicBezTo>
                  <a:cubicBezTo>
                    <a:pt x="87821" y="124968"/>
                    <a:pt x="102394" y="59817"/>
                    <a:pt x="126587" y="0"/>
                  </a:cubicBezTo>
                  <a:cubicBezTo>
                    <a:pt x="126587" y="24670"/>
                    <a:pt x="126587" y="49244"/>
                    <a:pt x="126587" y="74581"/>
                  </a:cubicBezTo>
                  <a:cubicBezTo>
                    <a:pt x="152686" y="77153"/>
                    <a:pt x="166688" y="54578"/>
                    <a:pt x="197072" y="49530"/>
                  </a:cubicBezTo>
                  <a:cubicBezTo>
                    <a:pt x="150305" y="105918"/>
                    <a:pt x="106966" y="158687"/>
                    <a:pt x="128969" y="236411"/>
                  </a:cubicBezTo>
                  <a:close/>
                </a:path>
              </a:pathLst>
            </a:custGeom>
            <a:solidFill>
              <a:srgbClr val="F7F8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101C756F-2AF9-4E55-8FBF-D8D2CB7DF5FF}"/>
                </a:ext>
              </a:extLst>
            </p:cNvPr>
            <p:cNvSpPr/>
            <p:nvPr/>
          </p:nvSpPr>
          <p:spPr>
            <a:xfrm>
              <a:off x="1876710" y="380523"/>
              <a:ext cx="200406" cy="286607"/>
            </a:xfrm>
            <a:custGeom>
              <a:avLst/>
              <a:gdLst>
                <a:gd name="connsiteX0" fmla="*/ 70485 w 200406"/>
                <a:gd name="connsiteY0" fmla="*/ 215551 h 286607"/>
                <a:gd name="connsiteX1" fmla="*/ 5429 w 200406"/>
                <a:gd name="connsiteY1" fmla="*/ 286607 h 286607"/>
                <a:gd name="connsiteX2" fmla="*/ 0 w 200406"/>
                <a:gd name="connsiteY2" fmla="*/ 283083 h 286607"/>
                <a:gd name="connsiteX3" fmla="*/ 29908 w 200406"/>
                <a:gd name="connsiteY3" fmla="*/ 220980 h 286607"/>
                <a:gd name="connsiteX4" fmla="*/ 27908 w 200406"/>
                <a:gd name="connsiteY4" fmla="*/ 149828 h 286607"/>
                <a:gd name="connsiteX5" fmla="*/ 32099 w 200406"/>
                <a:gd name="connsiteY5" fmla="*/ 123825 h 286607"/>
                <a:gd name="connsiteX6" fmla="*/ 120396 w 200406"/>
                <a:gd name="connsiteY6" fmla="*/ 30956 h 286607"/>
                <a:gd name="connsiteX7" fmla="*/ 140970 w 200406"/>
                <a:gd name="connsiteY7" fmla="*/ 0 h 286607"/>
                <a:gd name="connsiteX8" fmla="*/ 135446 w 200406"/>
                <a:gd name="connsiteY8" fmla="*/ 86201 h 286607"/>
                <a:gd name="connsiteX9" fmla="*/ 200406 w 200406"/>
                <a:gd name="connsiteY9" fmla="*/ 65722 h 286607"/>
                <a:gd name="connsiteX10" fmla="*/ 130778 w 200406"/>
                <a:gd name="connsiteY10" fmla="*/ 149543 h 286607"/>
                <a:gd name="connsiteX11" fmla="*/ 111824 w 200406"/>
                <a:gd name="connsiteY11" fmla="*/ 248222 h 286607"/>
                <a:gd name="connsiteX12" fmla="*/ 70485 w 200406"/>
                <a:gd name="connsiteY12" fmla="*/ 215551 h 2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06" h="286607">
                  <a:moveTo>
                    <a:pt x="70485" y="215551"/>
                  </a:moveTo>
                  <a:cubicBezTo>
                    <a:pt x="49149" y="238887"/>
                    <a:pt x="27337" y="262699"/>
                    <a:pt x="5429" y="286607"/>
                  </a:cubicBezTo>
                  <a:cubicBezTo>
                    <a:pt x="3620" y="285464"/>
                    <a:pt x="1810" y="284321"/>
                    <a:pt x="0" y="283083"/>
                  </a:cubicBezTo>
                  <a:cubicBezTo>
                    <a:pt x="9906" y="262318"/>
                    <a:pt x="18574" y="240887"/>
                    <a:pt x="29908" y="220980"/>
                  </a:cubicBezTo>
                  <a:cubicBezTo>
                    <a:pt x="44005" y="196215"/>
                    <a:pt x="53340" y="173355"/>
                    <a:pt x="27908" y="149828"/>
                  </a:cubicBezTo>
                  <a:cubicBezTo>
                    <a:pt x="17526" y="140303"/>
                    <a:pt x="10763" y="126206"/>
                    <a:pt x="32099" y="123825"/>
                  </a:cubicBezTo>
                  <a:cubicBezTo>
                    <a:pt x="88773" y="117634"/>
                    <a:pt x="100965" y="71247"/>
                    <a:pt x="120396" y="30956"/>
                  </a:cubicBezTo>
                  <a:cubicBezTo>
                    <a:pt x="125635" y="20002"/>
                    <a:pt x="126778" y="6477"/>
                    <a:pt x="140970" y="0"/>
                  </a:cubicBezTo>
                  <a:cubicBezTo>
                    <a:pt x="140208" y="28670"/>
                    <a:pt x="128207" y="56197"/>
                    <a:pt x="135446" y="86201"/>
                  </a:cubicBezTo>
                  <a:cubicBezTo>
                    <a:pt x="153067" y="80677"/>
                    <a:pt x="170497" y="75152"/>
                    <a:pt x="200406" y="65722"/>
                  </a:cubicBezTo>
                  <a:cubicBezTo>
                    <a:pt x="171259" y="99631"/>
                    <a:pt x="143923" y="121348"/>
                    <a:pt x="130778" y="149543"/>
                  </a:cubicBezTo>
                  <a:cubicBezTo>
                    <a:pt x="117348" y="178498"/>
                    <a:pt x="117729" y="213931"/>
                    <a:pt x="111824" y="248222"/>
                  </a:cubicBezTo>
                  <a:cubicBezTo>
                    <a:pt x="91535" y="247174"/>
                    <a:pt x="90107" y="220123"/>
                    <a:pt x="70485" y="215551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80CA760-C48D-4FD3-BF58-09D9E3AA407D}"/>
                </a:ext>
              </a:extLst>
            </p:cNvPr>
            <p:cNvSpPr/>
            <p:nvPr/>
          </p:nvSpPr>
          <p:spPr>
            <a:xfrm>
              <a:off x="1772507" y="158591"/>
              <a:ext cx="194500" cy="281463"/>
            </a:xfrm>
            <a:custGeom>
              <a:avLst/>
              <a:gdLst>
                <a:gd name="connsiteX0" fmla="*/ 140113 w 194500"/>
                <a:gd name="connsiteY0" fmla="*/ 0 h 281463"/>
                <a:gd name="connsiteX1" fmla="*/ 133826 w 194500"/>
                <a:gd name="connsiteY1" fmla="*/ 82391 h 281463"/>
                <a:gd name="connsiteX2" fmla="*/ 194500 w 194500"/>
                <a:gd name="connsiteY2" fmla="*/ 75629 h 281463"/>
                <a:gd name="connsiteX3" fmla="*/ 105537 w 194500"/>
                <a:gd name="connsiteY3" fmla="*/ 255746 h 281463"/>
                <a:gd name="connsiteX4" fmla="*/ 65151 w 194500"/>
                <a:gd name="connsiteY4" fmla="*/ 211074 h 281463"/>
                <a:gd name="connsiteX5" fmla="*/ 13049 w 194500"/>
                <a:gd name="connsiteY5" fmla="*/ 281464 h 281463"/>
                <a:gd name="connsiteX6" fmla="*/ 0 w 194500"/>
                <a:gd name="connsiteY6" fmla="*/ 272034 h 281463"/>
                <a:gd name="connsiteX7" fmla="*/ 12573 w 194500"/>
                <a:gd name="connsiteY7" fmla="*/ 110109 h 281463"/>
                <a:gd name="connsiteX8" fmla="*/ 140113 w 194500"/>
                <a:gd name="connsiteY8" fmla="*/ 0 h 2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00" h="281463">
                  <a:moveTo>
                    <a:pt x="140113" y="0"/>
                  </a:moveTo>
                  <a:cubicBezTo>
                    <a:pt x="148781" y="30004"/>
                    <a:pt x="129159" y="54578"/>
                    <a:pt x="133826" y="82391"/>
                  </a:cubicBezTo>
                  <a:cubicBezTo>
                    <a:pt x="152971" y="89916"/>
                    <a:pt x="168783" y="72200"/>
                    <a:pt x="194500" y="75629"/>
                  </a:cubicBezTo>
                  <a:cubicBezTo>
                    <a:pt x="137065" y="124682"/>
                    <a:pt x="99727" y="179927"/>
                    <a:pt x="105537" y="255746"/>
                  </a:cubicBezTo>
                  <a:cubicBezTo>
                    <a:pt x="82391" y="248126"/>
                    <a:pt x="83915" y="225742"/>
                    <a:pt x="65151" y="211074"/>
                  </a:cubicBezTo>
                  <a:cubicBezTo>
                    <a:pt x="48292" y="233839"/>
                    <a:pt x="30671" y="257651"/>
                    <a:pt x="13049" y="281464"/>
                  </a:cubicBezTo>
                  <a:cubicBezTo>
                    <a:pt x="8668" y="278321"/>
                    <a:pt x="4382" y="275177"/>
                    <a:pt x="0" y="272034"/>
                  </a:cubicBezTo>
                  <a:cubicBezTo>
                    <a:pt x="14954" y="220694"/>
                    <a:pt x="77533" y="175641"/>
                    <a:pt x="12573" y="110109"/>
                  </a:cubicBezTo>
                  <a:cubicBezTo>
                    <a:pt x="104775" y="120301"/>
                    <a:pt x="107918" y="46482"/>
                    <a:pt x="140113" y="0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CA3F3D75-906B-4781-8923-FDC9B1830B27}"/>
                </a:ext>
              </a:extLst>
            </p:cNvPr>
            <p:cNvSpPr/>
            <p:nvPr/>
          </p:nvSpPr>
          <p:spPr>
            <a:xfrm>
              <a:off x="2171033" y="15906"/>
              <a:ext cx="175641" cy="277748"/>
            </a:xfrm>
            <a:custGeom>
              <a:avLst/>
              <a:gdLst>
                <a:gd name="connsiteX0" fmla="*/ 175641 w 175641"/>
                <a:gd name="connsiteY0" fmla="*/ 66008 h 277748"/>
                <a:gd name="connsiteX1" fmla="*/ 104489 w 175641"/>
                <a:gd name="connsiteY1" fmla="*/ 256413 h 277748"/>
                <a:gd name="connsiteX2" fmla="*/ 2858 w 175641"/>
                <a:gd name="connsiteY2" fmla="*/ 277749 h 277748"/>
                <a:gd name="connsiteX3" fmla="*/ 0 w 175641"/>
                <a:gd name="connsiteY3" fmla="*/ 135541 h 277748"/>
                <a:gd name="connsiteX4" fmla="*/ 113062 w 175641"/>
                <a:gd name="connsiteY4" fmla="*/ 0 h 277748"/>
                <a:gd name="connsiteX5" fmla="*/ 113062 w 175641"/>
                <a:gd name="connsiteY5" fmla="*/ 81725 h 277748"/>
                <a:gd name="connsiteX6" fmla="*/ 175641 w 175641"/>
                <a:gd name="connsiteY6" fmla="*/ 66008 h 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641" h="277748">
                  <a:moveTo>
                    <a:pt x="175641" y="66008"/>
                  </a:moveTo>
                  <a:cubicBezTo>
                    <a:pt x="122587" y="116491"/>
                    <a:pt x="92393" y="172784"/>
                    <a:pt x="104489" y="256413"/>
                  </a:cubicBezTo>
                  <a:cubicBezTo>
                    <a:pt x="33814" y="175165"/>
                    <a:pt x="37529" y="277749"/>
                    <a:pt x="2858" y="277749"/>
                  </a:cubicBezTo>
                  <a:cubicBezTo>
                    <a:pt x="26003" y="170974"/>
                    <a:pt x="26003" y="170974"/>
                    <a:pt x="0" y="135541"/>
                  </a:cubicBezTo>
                  <a:cubicBezTo>
                    <a:pt x="78105" y="129159"/>
                    <a:pt x="84773" y="62389"/>
                    <a:pt x="113062" y="0"/>
                  </a:cubicBezTo>
                  <a:cubicBezTo>
                    <a:pt x="113062" y="34481"/>
                    <a:pt x="113062" y="58007"/>
                    <a:pt x="113062" y="81725"/>
                  </a:cubicBezTo>
                  <a:cubicBezTo>
                    <a:pt x="135541" y="87249"/>
                    <a:pt x="149162" y="62675"/>
                    <a:pt x="175641" y="66008"/>
                  </a:cubicBezTo>
                  <a:close/>
                </a:path>
              </a:pathLst>
            </a:custGeom>
            <a:solidFill>
              <a:srgbClr val="F8F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CC1D1759-7519-496B-9133-E79409D0ABC7}"/>
                </a:ext>
              </a:extLst>
            </p:cNvPr>
            <p:cNvSpPr/>
            <p:nvPr/>
          </p:nvSpPr>
          <p:spPr>
            <a:xfrm>
              <a:off x="7345534" y="-1012"/>
              <a:ext cx="2223690" cy="190499"/>
            </a:xfrm>
            <a:custGeom>
              <a:avLst/>
              <a:gdLst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0243 w 4970811"/>
                <a:gd name="connsiteY7" fmla="*/ 192596 h 998092"/>
                <a:gd name="connsiteX8" fmla="*/ 1455801 w 4970811"/>
                <a:gd name="connsiteY8" fmla="*/ 621221 h 998092"/>
                <a:gd name="connsiteX9" fmla="*/ 1814322 w 4970811"/>
                <a:gd name="connsiteY9" fmla="*/ 664369 h 998092"/>
                <a:gd name="connsiteX10" fmla="*/ 3079623 w 4970811"/>
                <a:gd name="connsiteY10" fmla="*/ 491395 h 998092"/>
                <a:gd name="connsiteX11" fmla="*/ 4017264 w 4970811"/>
                <a:gd name="connsiteY11" fmla="*/ 121063 h 998092"/>
                <a:gd name="connsiteX12" fmla="*/ 4285393 w 4970811"/>
                <a:gd name="connsiteY12" fmla="*/ 0 h 998092"/>
                <a:gd name="connsiteX13" fmla="*/ 4970811 w 4970811"/>
                <a:gd name="connsiteY13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455801 w 4970811"/>
                <a:gd name="connsiteY7" fmla="*/ 621221 h 998092"/>
                <a:gd name="connsiteX8" fmla="*/ 1814322 w 4970811"/>
                <a:gd name="connsiteY8" fmla="*/ 664369 h 998092"/>
                <a:gd name="connsiteX9" fmla="*/ 3079623 w 4970811"/>
                <a:gd name="connsiteY9" fmla="*/ 491395 h 998092"/>
                <a:gd name="connsiteX10" fmla="*/ 4017264 w 4970811"/>
                <a:gd name="connsiteY10" fmla="*/ 121063 h 998092"/>
                <a:gd name="connsiteX11" fmla="*/ 4285393 w 4970811"/>
                <a:gd name="connsiteY11" fmla="*/ 0 h 998092"/>
                <a:gd name="connsiteX12" fmla="*/ 4970811 w 4970811"/>
                <a:gd name="connsiteY12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814322 w 4970811"/>
                <a:gd name="connsiteY7" fmla="*/ 664369 h 998092"/>
                <a:gd name="connsiteX8" fmla="*/ 3079623 w 4970811"/>
                <a:gd name="connsiteY8" fmla="*/ 491395 h 998092"/>
                <a:gd name="connsiteX9" fmla="*/ 4017264 w 4970811"/>
                <a:gd name="connsiteY9" fmla="*/ 121063 h 998092"/>
                <a:gd name="connsiteX10" fmla="*/ 4285393 w 4970811"/>
                <a:gd name="connsiteY10" fmla="*/ 0 h 998092"/>
                <a:gd name="connsiteX11" fmla="*/ 4970811 w 4970811"/>
                <a:gd name="connsiteY11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3079623 w 4970811"/>
                <a:gd name="connsiteY7" fmla="*/ 491395 h 998092"/>
                <a:gd name="connsiteX8" fmla="*/ 4017264 w 4970811"/>
                <a:gd name="connsiteY8" fmla="*/ 121063 h 998092"/>
                <a:gd name="connsiteX9" fmla="*/ 4285393 w 4970811"/>
                <a:gd name="connsiteY9" fmla="*/ 0 h 998092"/>
                <a:gd name="connsiteX10" fmla="*/ 4970811 w 4970811"/>
                <a:gd name="connsiteY10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017264 w 4970811"/>
                <a:gd name="connsiteY7" fmla="*/ 121063 h 998092"/>
                <a:gd name="connsiteX8" fmla="*/ 4285393 w 4970811"/>
                <a:gd name="connsiteY8" fmla="*/ 0 h 998092"/>
                <a:gd name="connsiteX9" fmla="*/ 4970811 w 4970811"/>
                <a:gd name="connsiteY9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85393 w 4970811"/>
                <a:gd name="connsiteY7" fmla="*/ 0 h 998092"/>
                <a:gd name="connsiteX8" fmla="*/ 4970811 w 4970811"/>
                <a:gd name="connsiteY8" fmla="*/ 191 h 998092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142875 w 4970811"/>
                <a:gd name="connsiteY6" fmla="*/ 0 h 997901"/>
                <a:gd name="connsiteX7" fmla="*/ 4970811 w 4970811"/>
                <a:gd name="connsiteY7" fmla="*/ 0 h 997901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4970811 w 4970811"/>
                <a:gd name="connsiteY6" fmla="*/ 0 h 9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0811" h="997901">
                  <a:moveTo>
                    <a:pt x="4970811" y="0"/>
                  </a:moveTo>
                  <a:cubicBezTo>
                    <a:pt x="4802696" y="100965"/>
                    <a:pt x="4628388" y="190595"/>
                    <a:pt x="4454366" y="280892"/>
                  </a:cubicBezTo>
                  <a:cubicBezTo>
                    <a:pt x="4046886" y="492252"/>
                    <a:pt x="3631501" y="685323"/>
                    <a:pt x="3192018" y="822293"/>
                  </a:cubicBezTo>
                  <a:cubicBezTo>
                    <a:pt x="2866930" y="923544"/>
                    <a:pt x="2535460" y="990028"/>
                    <a:pt x="2194370" y="997267"/>
                  </a:cubicBezTo>
                  <a:cubicBezTo>
                    <a:pt x="1549812" y="1010983"/>
                    <a:pt x="979170" y="801909"/>
                    <a:pt x="468535" y="416623"/>
                  </a:cubicBezTo>
                  <a:cubicBezTo>
                    <a:pt x="301180" y="290417"/>
                    <a:pt x="143827" y="152781"/>
                    <a:pt x="0" y="0"/>
                  </a:cubicBezTo>
                  <a:lnTo>
                    <a:pt x="497081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4" name="Group 2">
            <a:extLst>
              <a:ext uri="{FF2B5EF4-FFF2-40B4-BE49-F238E27FC236}">
                <a16:creationId xmlns:a16="http://schemas.microsoft.com/office/drawing/2014/main" id="{49A2B90D-4650-4348-B172-17F9AE5854F0}"/>
              </a:ext>
            </a:extLst>
          </p:cNvPr>
          <p:cNvGrpSpPr/>
          <p:nvPr/>
        </p:nvGrpSpPr>
        <p:grpSpPr>
          <a:xfrm>
            <a:off x="8421736" y="1842263"/>
            <a:ext cx="2580306" cy="4655566"/>
            <a:chOff x="4789978" y="1099366"/>
            <a:chExt cx="2580306" cy="4655566"/>
          </a:xfrm>
        </p:grpSpPr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18F3EE65-C076-471B-B851-AC6CC1ADBB00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DE40E0E9-30B3-4ABB-97E1-FBE965BDD2D9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2">
              <a:extLst>
                <a:ext uri="{FF2B5EF4-FFF2-40B4-BE49-F238E27FC236}">
                  <a16:creationId xmlns:a16="http://schemas.microsoft.com/office/drawing/2014/main" id="{602746A5-25E6-4143-95AF-C11FF62ECF20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295265AD-2C9D-445F-8606-457F19680AF2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68C7400D-E0CE-4BC4-AFFA-EC3CEE07FC41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2">
              <a:extLst>
                <a:ext uri="{FF2B5EF4-FFF2-40B4-BE49-F238E27FC236}">
                  <a16:creationId xmlns:a16="http://schemas.microsoft.com/office/drawing/2014/main" id="{C346C3DA-EB31-4E39-B57F-961F6C6DD6C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2">
              <a:extLst>
                <a:ext uri="{FF2B5EF4-FFF2-40B4-BE49-F238E27FC236}">
                  <a16:creationId xmlns:a16="http://schemas.microsoft.com/office/drawing/2014/main" id="{4B03E425-C212-4F4E-943E-088EA56BC712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2">
              <a:extLst>
                <a:ext uri="{FF2B5EF4-FFF2-40B4-BE49-F238E27FC236}">
                  <a16:creationId xmlns:a16="http://schemas.microsoft.com/office/drawing/2014/main" id="{BBBFD279-93A1-4ECF-9042-8126C4EB5402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2">
              <a:extLst>
                <a:ext uri="{FF2B5EF4-FFF2-40B4-BE49-F238E27FC236}">
                  <a16:creationId xmlns:a16="http://schemas.microsoft.com/office/drawing/2014/main" id="{D6B47A14-C8B5-482A-8F9E-EE6CCF17090E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4" name="Graphic 2">
              <a:extLst>
                <a:ext uri="{FF2B5EF4-FFF2-40B4-BE49-F238E27FC236}">
                  <a16:creationId xmlns:a16="http://schemas.microsoft.com/office/drawing/2014/main" id="{F7061473-1B41-4FEB-8A12-D7C71AED4815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5" name="Graphic 2">
              <a:extLst>
                <a:ext uri="{FF2B5EF4-FFF2-40B4-BE49-F238E27FC236}">
                  <a16:creationId xmlns:a16="http://schemas.microsoft.com/office/drawing/2014/main" id="{9E06A8E4-656A-440C-89FF-CC26D596CA9C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2">
              <a:extLst>
                <a:ext uri="{FF2B5EF4-FFF2-40B4-BE49-F238E27FC236}">
                  <a16:creationId xmlns:a16="http://schemas.microsoft.com/office/drawing/2014/main" id="{1E2AEB81-0194-4CD9-AB54-C818AB007DA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oup 1">
              <a:extLst>
                <a:ext uri="{FF2B5EF4-FFF2-40B4-BE49-F238E27FC236}">
                  <a16:creationId xmlns:a16="http://schemas.microsoft.com/office/drawing/2014/main" id="{949B0601-4308-47F8-9973-781EFE1BBE3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99" name="Oval 26">
                <a:extLst>
                  <a:ext uri="{FF2B5EF4-FFF2-40B4-BE49-F238E27FC236}">
                    <a16:creationId xmlns:a16="http://schemas.microsoft.com/office/drawing/2014/main" id="{D8FA9E67-93D4-4E46-B7F6-07C395F729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27">
                <a:extLst>
                  <a:ext uri="{FF2B5EF4-FFF2-40B4-BE49-F238E27FC236}">
                    <a16:creationId xmlns:a16="http://schemas.microsoft.com/office/drawing/2014/main" id="{B5EAEDDC-F5F8-435E-BCC6-4C6BBE6526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28">
                <a:extLst>
                  <a:ext uri="{FF2B5EF4-FFF2-40B4-BE49-F238E27FC236}">
                    <a16:creationId xmlns:a16="http://schemas.microsoft.com/office/drawing/2014/main" id="{CD62FF80-B80F-4014-B85D-B4A758443682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29">
                <a:extLst>
                  <a:ext uri="{FF2B5EF4-FFF2-40B4-BE49-F238E27FC236}">
                    <a16:creationId xmlns:a16="http://schemas.microsoft.com/office/drawing/2014/main" id="{04EE7EFA-24F0-488D-BBA4-670AF36FFF52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Graphic 2">
              <a:extLst>
                <a:ext uri="{FF2B5EF4-FFF2-40B4-BE49-F238E27FC236}">
                  <a16:creationId xmlns:a16="http://schemas.microsoft.com/office/drawing/2014/main" id="{833921B4-C0A8-4239-BBD1-BD8CB3FEDF5E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6665C8C-D091-4572-8E5E-F7D5D27F7BC3}"/>
              </a:ext>
            </a:extLst>
          </p:cNvPr>
          <p:cNvGrpSpPr/>
          <p:nvPr/>
        </p:nvGrpSpPr>
        <p:grpSpPr>
          <a:xfrm>
            <a:off x="4007696" y="3967358"/>
            <a:ext cx="3850888" cy="2762412"/>
            <a:chOff x="675276" y="1625178"/>
            <a:chExt cx="6023611" cy="4321002"/>
          </a:xfrm>
        </p:grpSpPr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1F0F0B8F-4D2E-4E5C-A49D-3DE8291F6DCB}"/>
                </a:ext>
              </a:extLst>
            </p:cNvPr>
            <p:cNvGrpSpPr/>
            <p:nvPr/>
          </p:nvGrpSpPr>
          <p:grpSpPr>
            <a:xfrm rot="894920">
              <a:off x="3575014" y="1625178"/>
              <a:ext cx="3123873" cy="4321002"/>
              <a:chOff x="4241764" y="1834728"/>
              <a:chExt cx="3123873" cy="4321002"/>
            </a:xfrm>
          </p:grpSpPr>
          <p:grpSp>
            <p:nvGrpSpPr>
              <p:cNvPr id="118" name="Graphic 1">
                <a:extLst>
                  <a:ext uri="{FF2B5EF4-FFF2-40B4-BE49-F238E27FC236}">
                    <a16:creationId xmlns:a16="http://schemas.microsoft.com/office/drawing/2014/main" id="{1F4A7674-E13F-44A0-B71E-EEC8A4EE13BF}"/>
                  </a:ext>
                </a:extLst>
              </p:cNvPr>
              <p:cNvGrpSpPr/>
              <p:nvPr/>
            </p:nvGrpSpPr>
            <p:grpSpPr>
              <a:xfrm rot="1823765">
                <a:off x="4601098" y="2299582"/>
                <a:ext cx="2764539" cy="2006288"/>
                <a:chOff x="7524039" y="327994"/>
                <a:chExt cx="3863492" cy="2803824"/>
              </a:xfrm>
            </p:grpSpPr>
            <p:sp>
              <p:nvSpPr>
                <p:cNvPr id="120" name="Freeform: Shape 47">
                  <a:extLst>
                    <a:ext uri="{FF2B5EF4-FFF2-40B4-BE49-F238E27FC236}">
                      <a16:creationId xmlns:a16="http://schemas.microsoft.com/office/drawing/2014/main" id="{057EB92C-DD2F-45A0-8365-228089393BA9}"/>
                    </a:ext>
                  </a:extLst>
                </p:cNvPr>
                <p:cNvSpPr/>
                <p:nvPr/>
              </p:nvSpPr>
              <p:spPr>
                <a:xfrm>
                  <a:off x="7524825" y="330390"/>
                  <a:ext cx="3860887" cy="2800264"/>
                </a:xfrm>
                <a:custGeom>
                  <a:avLst/>
                  <a:gdLst>
                    <a:gd name="connsiteX0" fmla="*/ 3852109 w 3860887"/>
                    <a:gd name="connsiteY0" fmla="*/ 330683 h 2800264"/>
                    <a:gd name="connsiteX1" fmla="*/ 3051916 w 3860887"/>
                    <a:gd name="connsiteY1" fmla="*/ 302616 h 2800264"/>
                    <a:gd name="connsiteX2" fmla="*/ 2602846 w 3860887"/>
                    <a:gd name="connsiteY2" fmla="*/ 523141 h 2800264"/>
                    <a:gd name="connsiteX3" fmla="*/ 2312153 w 3860887"/>
                    <a:gd name="connsiteY3" fmla="*/ 694406 h 2800264"/>
                    <a:gd name="connsiteX4" fmla="*/ 2028048 w 3860887"/>
                    <a:gd name="connsiteY4" fmla="*/ 823285 h 2800264"/>
                    <a:gd name="connsiteX5" fmla="*/ 1726758 w 3860887"/>
                    <a:gd name="connsiteY5" fmla="*/ 801232 h 2800264"/>
                    <a:gd name="connsiteX6" fmla="*/ 1644563 w 3860887"/>
                    <a:gd name="connsiteY6" fmla="*/ 673500 h 2800264"/>
                    <a:gd name="connsiteX7" fmla="*/ 1612200 w 3860887"/>
                    <a:gd name="connsiteY7" fmla="*/ 439227 h 2800264"/>
                    <a:gd name="connsiteX8" fmla="*/ 1545183 w 3860887"/>
                    <a:gd name="connsiteY8" fmla="*/ 235599 h 2800264"/>
                    <a:gd name="connsiteX9" fmla="*/ 1537450 w 3860887"/>
                    <a:gd name="connsiteY9" fmla="*/ 221565 h 2800264"/>
                    <a:gd name="connsiteX10" fmla="*/ 1278548 w 3860887"/>
                    <a:gd name="connsiteY10" fmla="*/ 32830 h 2800264"/>
                    <a:gd name="connsiteX11" fmla="*/ 1189765 w 3860887"/>
                    <a:gd name="connsiteY11" fmla="*/ 10491 h 2800264"/>
                    <a:gd name="connsiteX12" fmla="*/ 1155397 w 3860887"/>
                    <a:gd name="connsiteY12" fmla="*/ 5909 h 2800264"/>
                    <a:gd name="connsiteX13" fmla="*/ 858976 w 3860887"/>
                    <a:gd name="connsiteY13" fmla="*/ 18797 h 2800264"/>
                    <a:gd name="connsiteX14" fmla="*/ 481505 w 3860887"/>
                    <a:gd name="connsiteY14" fmla="*/ 157985 h 2800264"/>
                    <a:gd name="connsiteX15" fmla="*/ 7232 w 3860887"/>
                    <a:gd name="connsiteY15" fmla="*/ 601328 h 2800264"/>
                    <a:gd name="connsiteX16" fmla="*/ 72 w 3860887"/>
                    <a:gd name="connsiteY16" fmla="*/ 626530 h 2800264"/>
                    <a:gd name="connsiteX17" fmla="*/ 33008 w 3860887"/>
                    <a:gd name="connsiteY17" fmla="*/ 1249730 h 2800264"/>
                    <a:gd name="connsiteX18" fmla="*/ 182507 w 3860887"/>
                    <a:gd name="connsiteY18" fmla="*/ 2171927 h 2800264"/>
                    <a:gd name="connsiteX19" fmla="*/ 185371 w 3860887"/>
                    <a:gd name="connsiteY19" fmla="*/ 2185961 h 2800264"/>
                    <a:gd name="connsiteX20" fmla="*/ 236923 w 3860887"/>
                    <a:gd name="connsiteY20" fmla="*/ 2414219 h 2800264"/>
                    <a:gd name="connsiteX21" fmla="*/ 286183 w 3860887"/>
                    <a:gd name="connsiteY21" fmla="*/ 2592644 h 2800264"/>
                    <a:gd name="connsiteX22" fmla="*/ 289047 w 3860887"/>
                    <a:gd name="connsiteY22" fmla="*/ 2596367 h 2800264"/>
                    <a:gd name="connsiteX23" fmla="*/ 290479 w 3860887"/>
                    <a:gd name="connsiteY23" fmla="*/ 2595508 h 2800264"/>
                    <a:gd name="connsiteX24" fmla="*/ 295061 w 3860887"/>
                    <a:gd name="connsiteY24" fmla="*/ 2585484 h 2800264"/>
                    <a:gd name="connsiteX25" fmla="*/ 371529 w 3860887"/>
                    <a:gd name="connsiteY25" fmla="*/ 2425961 h 2800264"/>
                    <a:gd name="connsiteX26" fmla="*/ 482937 w 3860887"/>
                    <a:gd name="connsiteY26" fmla="*/ 2278180 h 2800264"/>
                    <a:gd name="connsiteX27" fmla="*/ 716637 w 3860887"/>
                    <a:gd name="connsiteY27" fmla="*/ 2122381 h 2800264"/>
                    <a:gd name="connsiteX28" fmla="*/ 1043129 w 3860887"/>
                    <a:gd name="connsiteY28" fmla="*/ 2069397 h 2800264"/>
                    <a:gd name="connsiteX29" fmla="*/ 1296877 w 3860887"/>
                    <a:gd name="connsiteY29" fmla="*/ 2168777 h 2800264"/>
                    <a:gd name="connsiteX30" fmla="*/ 1434634 w 3860887"/>
                    <a:gd name="connsiteY30" fmla="*/ 2439708 h 2800264"/>
                    <a:gd name="connsiteX31" fmla="*/ 1438643 w 3860887"/>
                    <a:gd name="connsiteY31" fmla="*/ 2538515 h 2800264"/>
                    <a:gd name="connsiteX32" fmla="*/ 1465851 w 3860887"/>
                    <a:gd name="connsiteY32" fmla="*/ 2640759 h 2800264"/>
                    <a:gd name="connsiteX33" fmla="*/ 1971055 w 3860887"/>
                    <a:gd name="connsiteY33" fmla="*/ 2779661 h 2800264"/>
                    <a:gd name="connsiteX34" fmla="*/ 2224516 w 3860887"/>
                    <a:gd name="connsiteY34" fmla="*/ 2716654 h 2800264"/>
                    <a:gd name="connsiteX35" fmla="*/ 2348526 w 3860887"/>
                    <a:gd name="connsiteY35" fmla="*/ 2675126 h 2800264"/>
                    <a:gd name="connsiteX36" fmla="*/ 2407524 w 3860887"/>
                    <a:gd name="connsiteY36" fmla="*/ 2652787 h 2800264"/>
                    <a:gd name="connsiteX37" fmla="*/ 2459075 w 3860887"/>
                    <a:gd name="connsiteY37" fmla="*/ 2632167 h 2800264"/>
                    <a:gd name="connsiteX38" fmla="*/ 2464516 w 3860887"/>
                    <a:gd name="connsiteY38" fmla="*/ 2627584 h 2800264"/>
                    <a:gd name="connsiteX39" fmla="*/ 2865758 w 3860887"/>
                    <a:gd name="connsiteY39" fmla="*/ 2546534 h 2800264"/>
                    <a:gd name="connsiteX40" fmla="*/ 3074828 w 3860887"/>
                    <a:gd name="connsiteY40" fmla="*/ 2562572 h 2800264"/>
                    <a:gd name="connsiteX41" fmla="*/ 3267573 w 3860887"/>
                    <a:gd name="connsiteY41" fmla="*/ 2620138 h 2800264"/>
                    <a:gd name="connsiteX42" fmla="*/ 3287048 w 3860887"/>
                    <a:gd name="connsiteY42" fmla="*/ 2630162 h 2800264"/>
                    <a:gd name="connsiteX43" fmla="*/ 3456595 w 3860887"/>
                    <a:gd name="connsiteY43" fmla="*/ 2779375 h 2800264"/>
                    <a:gd name="connsiteX44" fmla="*/ 3456022 w 3860887"/>
                    <a:gd name="connsiteY44" fmla="*/ 2258419 h 2800264"/>
                    <a:gd name="connsiteX45" fmla="*/ 3457454 w 3860887"/>
                    <a:gd name="connsiteY45" fmla="*/ 2267870 h 2800264"/>
                    <a:gd name="connsiteX46" fmla="*/ 3477502 w 3860887"/>
                    <a:gd name="connsiteY46" fmla="*/ 1978323 h 2800264"/>
                    <a:gd name="connsiteX47" fmla="*/ 3479793 w 3860887"/>
                    <a:gd name="connsiteY47" fmla="*/ 1966581 h 2800264"/>
                    <a:gd name="connsiteX48" fmla="*/ 3545378 w 3860887"/>
                    <a:gd name="connsiteY48" fmla="*/ 1495745 h 2800264"/>
                    <a:gd name="connsiteX49" fmla="*/ 3640748 w 3860887"/>
                    <a:gd name="connsiteY49" fmla="*/ 1054407 h 2800264"/>
                    <a:gd name="connsiteX50" fmla="*/ 3816309 w 3860887"/>
                    <a:gd name="connsiteY50" fmla="*/ 462998 h 2800264"/>
                    <a:gd name="connsiteX51" fmla="*/ 3859555 w 3860887"/>
                    <a:gd name="connsiteY51" fmla="*/ 351017 h 2800264"/>
                    <a:gd name="connsiteX52" fmla="*/ 3852109 w 3860887"/>
                    <a:gd name="connsiteY52" fmla="*/ 330683 h 2800264"/>
                    <a:gd name="connsiteX53" fmla="*/ 1510815 w 3860887"/>
                    <a:gd name="connsiteY53" fmla="*/ 392258 h 2800264"/>
                    <a:gd name="connsiteX54" fmla="*/ 1510815 w 3860887"/>
                    <a:gd name="connsiteY54" fmla="*/ 392258 h 2800264"/>
                    <a:gd name="connsiteX55" fmla="*/ 1510815 w 3860887"/>
                    <a:gd name="connsiteY55" fmla="*/ 392258 h 2800264"/>
                    <a:gd name="connsiteX56" fmla="*/ 1510815 w 3860887"/>
                    <a:gd name="connsiteY56" fmla="*/ 392258 h 2800264"/>
                    <a:gd name="connsiteX57" fmla="*/ 1510815 w 3860887"/>
                    <a:gd name="connsiteY57" fmla="*/ 392258 h 280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0887" h="2800264">
                      <a:moveTo>
                        <a:pt x="3852109" y="330683"/>
                      </a:moveTo>
                      <a:cubicBezTo>
                        <a:pt x="3606953" y="196363"/>
                        <a:pt x="3309387" y="216697"/>
                        <a:pt x="3051916" y="302616"/>
                      </a:cubicBezTo>
                      <a:cubicBezTo>
                        <a:pt x="2893252" y="355599"/>
                        <a:pt x="2744326" y="434645"/>
                        <a:pt x="2602846" y="523141"/>
                      </a:cubicBezTo>
                      <a:cubicBezTo>
                        <a:pt x="2507476" y="582712"/>
                        <a:pt x="2411533" y="641709"/>
                        <a:pt x="2312153" y="694406"/>
                      </a:cubicBezTo>
                      <a:cubicBezTo>
                        <a:pt x="2221366" y="742521"/>
                        <a:pt x="2128287" y="794359"/>
                        <a:pt x="2028048" y="823285"/>
                      </a:cubicBezTo>
                      <a:cubicBezTo>
                        <a:pt x="1934396" y="850206"/>
                        <a:pt x="1809241" y="864813"/>
                        <a:pt x="1726758" y="801232"/>
                      </a:cubicBezTo>
                      <a:cubicBezTo>
                        <a:pt x="1684085" y="768297"/>
                        <a:pt x="1661174" y="723619"/>
                        <a:pt x="1644563" y="673500"/>
                      </a:cubicBezTo>
                      <a:cubicBezTo>
                        <a:pt x="1619073" y="597032"/>
                        <a:pt x="1622797" y="517986"/>
                        <a:pt x="1612200" y="439227"/>
                      </a:cubicBezTo>
                      <a:cubicBezTo>
                        <a:pt x="1602462" y="367914"/>
                        <a:pt x="1582414" y="297461"/>
                        <a:pt x="1545183" y="235599"/>
                      </a:cubicBezTo>
                      <a:cubicBezTo>
                        <a:pt x="1542605" y="231017"/>
                        <a:pt x="1540314" y="226148"/>
                        <a:pt x="1537450" y="221565"/>
                      </a:cubicBezTo>
                      <a:cubicBezTo>
                        <a:pt x="1474729" y="126195"/>
                        <a:pt x="1385087" y="67484"/>
                        <a:pt x="1278548" y="32830"/>
                      </a:cubicBezTo>
                      <a:cubicBezTo>
                        <a:pt x="1249335" y="23379"/>
                        <a:pt x="1219550" y="17651"/>
                        <a:pt x="1189765" y="10491"/>
                      </a:cubicBezTo>
                      <a:cubicBezTo>
                        <a:pt x="1178595" y="9059"/>
                        <a:pt x="1167139" y="7341"/>
                        <a:pt x="1155397" y="5909"/>
                      </a:cubicBezTo>
                      <a:cubicBezTo>
                        <a:pt x="1055731" y="-5261"/>
                        <a:pt x="957210" y="-392"/>
                        <a:pt x="858976" y="18797"/>
                      </a:cubicBezTo>
                      <a:cubicBezTo>
                        <a:pt x="725229" y="45431"/>
                        <a:pt x="600074" y="92114"/>
                        <a:pt x="481505" y="157985"/>
                      </a:cubicBezTo>
                      <a:cubicBezTo>
                        <a:pt x="286469" y="266816"/>
                        <a:pt x="126946" y="412878"/>
                        <a:pt x="7232" y="601328"/>
                      </a:cubicBezTo>
                      <a:cubicBezTo>
                        <a:pt x="2364" y="609347"/>
                        <a:pt x="-500" y="617079"/>
                        <a:pt x="72" y="626530"/>
                      </a:cubicBezTo>
                      <a:cubicBezTo>
                        <a:pt x="2936" y="833882"/>
                        <a:pt x="13533" y="1043238"/>
                        <a:pt x="33008" y="1249730"/>
                      </a:cubicBezTo>
                      <a:cubicBezTo>
                        <a:pt x="62507" y="1560757"/>
                        <a:pt x="118641" y="1866342"/>
                        <a:pt x="182507" y="2171927"/>
                      </a:cubicBezTo>
                      <a:cubicBezTo>
                        <a:pt x="183366" y="2176510"/>
                        <a:pt x="184512" y="2181092"/>
                        <a:pt x="185371" y="2185961"/>
                      </a:cubicBezTo>
                      <a:cubicBezTo>
                        <a:pt x="201409" y="2262429"/>
                        <a:pt x="218307" y="2338610"/>
                        <a:pt x="236923" y="2414219"/>
                      </a:cubicBezTo>
                      <a:cubicBezTo>
                        <a:pt x="250383" y="2468921"/>
                        <a:pt x="257543" y="2543097"/>
                        <a:pt x="286183" y="2592644"/>
                      </a:cubicBezTo>
                      <a:cubicBezTo>
                        <a:pt x="287042" y="2594076"/>
                        <a:pt x="287615" y="2595508"/>
                        <a:pt x="289047" y="2596367"/>
                      </a:cubicBezTo>
                      <a:cubicBezTo>
                        <a:pt x="289620" y="2595795"/>
                        <a:pt x="289906" y="2595508"/>
                        <a:pt x="290479" y="2595508"/>
                      </a:cubicBezTo>
                      <a:cubicBezTo>
                        <a:pt x="292770" y="2592358"/>
                        <a:pt x="294202" y="2589207"/>
                        <a:pt x="295061" y="2585484"/>
                      </a:cubicBezTo>
                      <a:cubicBezTo>
                        <a:pt x="308808" y="2530782"/>
                        <a:pt x="340312" y="2473503"/>
                        <a:pt x="371529" y="2425961"/>
                      </a:cubicBezTo>
                      <a:cubicBezTo>
                        <a:pt x="405324" y="2374123"/>
                        <a:pt x="438546" y="2321713"/>
                        <a:pt x="482937" y="2278180"/>
                      </a:cubicBezTo>
                      <a:cubicBezTo>
                        <a:pt x="550527" y="2211450"/>
                        <a:pt x="629859" y="2160185"/>
                        <a:pt x="716637" y="2122381"/>
                      </a:cubicBezTo>
                      <a:cubicBezTo>
                        <a:pt x="817449" y="2078562"/>
                        <a:pt x="932867" y="2060233"/>
                        <a:pt x="1043129" y="2069397"/>
                      </a:cubicBezTo>
                      <a:cubicBezTo>
                        <a:pt x="1134204" y="2076844"/>
                        <a:pt x="1225564" y="2109779"/>
                        <a:pt x="1296877" y="2168777"/>
                      </a:cubicBezTo>
                      <a:cubicBezTo>
                        <a:pt x="1385374" y="2242095"/>
                        <a:pt x="1438357" y="2441427"/>
                        <a:pt x="1434634" y="2439708"/>
                      </a:cubicBezTo>
                      <a:cubicBezTo>
                        <a:pt x="1440934" y="2442859"/>
                        <a:pt x="1436925" y="2525054"/>
                        <a:pt x="1438643" y="2538515"/>
                      </a:cubicBezTo>
                      <a:cubicBezTo>
                        <a:pt x="1442939" y="2574028"/>
                        <a:pt x="1450958" y="2608110"/>
                        <a:pt x="1465851" y="2640759"/>
                      </a:cubicBezTo>
                      <a:cubicBezTo>
                        <a:pt x="1552343" y="2831785"/>
                        <a:pt x="1802940" y="2811451"/>
                        <a:pt x="1971055" y="2779661"/>
                      </a:cubicBezTo>
                      <a:cubicBezTo>
                        <a:pt x="2056688" y="2763337"/>
                        <a:pt x="2141175" y="2742430"/>
                        <a:pt x="2224516" y="2716654"/>
                      </a:cubicBezTo>
                      <a:cubicBezTo>
                        <a:pt x="2266044" y="2703766"/>
                        <a:pt x="2307571" y="2690019"/>
                        <a:pt x="2348526" y="2675126"/>
                      </a:cubicBezTo>
                      <a:cubicBezTo>
                        <a:pt x="2368287" y="2667967"/>
                        <a:pt x="2388049" y="2660520"/>
                        <a:pt x="2407524" y="2652787"/>
                      </a:cubicBezTo>
                      <a:cubicBezTo>
                        <a:pt x="2415256" y="2649923"/>
                        <a:pt x="2456784" y="2638754"/>
                        <a:pt x="2459075" y="2632167"/>
                      </a:cubicBezTo>
                      <a:cubicBezTo>
                        <a:pt x="2459934" y="2629589"/>
                        <a:pt x="2462225" y="2628444"/>
                        <a:pt x="2464516" y="2627584"/>
                      </a:cubicBezTo>
                      <a:cubicBezTo>
                        <a:pt x="2590818" y="2577179"/>
                        <a:pt x="2728574" y="2549112"/>
                        <a:pt x="2865758" y="2546534"/>
                      </a:cubicBezTo>
                      <a:cubicBezTo>
                        <a:pt x="2935639" y="2545102"/>
                        <a:pt x="3005806" y="2550544"/>
                        <a:pt x="3074828" y="2562572"/>
                      </a:cubicBezTo>
                      <a:cubicBezTo>
                        <a:pt x="3135258" y="2573169"/>
                        <a:pt x="3216021" y="2584625"/>
                        <a:pt x="3267573" y="2620138"/>
                      </a:cubicBezTo>
                      <a:cubicBezTo>
                        <a:pt x="3273874" y="2623289"/>
                        <a:pt x="3280747" y="2627012"/>
                        <a:pt x="3287048" y="2630162"/>
                      </a:cubicBezTo>
                      <a:cubicBezTo>
                        <a:pt x="3361225" y="2667107"/>
                        <a:pt x="3406475" y="2715508"/>
                        <a:pt x="3456595" y="2779375"/>
                      </a:cubicBezTo>
                      <a:cubicBezTo>
                        <a:pt x="3453731" y="2605532"/>
                        <a:pt x="3454590" y="2432262"/>
                        <a:pt x="3456022" y="2258419"/>
                      </a:cubicBezTo>
                      <a:cubicBezTo>
                        <a:pt x="3456595" y="2261569"/>
                        <a:pt x="3456881" y="2264720"/>
                        <a:pt x="3457454" y="2267870"/>
                      </a:cubicBezTo>
                      <a:cubicBezTo>
                        <a:pt x="3464328" y="2171355"/>
                        <a:pt x="3471488" y="2074839"/>
                        <a:pt x="3477502" y="1978323"/>
                      </a:cubicBezTo>
                      <a:cubicBezTo>
                        <a:pt x="3480652" y="1975173"/>
                        <a:pt x="3479220" y="1970590"/>
                        <a:pt x="3479793" y="1966581"/>
                      </a:cubicBezTo>
                      <a:cubicBezTo>
                        <a:pt x="3497263" y="1809063"/>
                        <a:pt x="3521034" y="1652404"/>
                        <a:pt x="3545378" y="1495745"/>
                      </a:cubicBezTo>
                      <a:cubicBezTo>
                        <a:pt x="3568576" y="1346245"/>
                        <a:pt x="3603516" y="1201329"/>
                        <a:pt x="3640748" y="1054407"/>
                      </a:cubicBezTo>
                      <a:cubicBezTo>
                        <a:pt x="3691154" y="855075"/>
                        <a:pt x="3748147" y="657175"/>
                        <a:pt x="3816309" y="462998"/>
                      </a:cubicBezTo>
                      <a:cubicBezTo>
                        <a:pt x="3829483" y="425766"/>
                        <a:pt x="3848958" y="389394"/>
                        <a:pt x="3859555" y="351017"/>
                      </a:cubicBezTo>
                      <a:cubicBezTo>
                        <a:pt x="3862419" y="339847"/>
                        <a:pt x="3860987" y="335551"/>
                        <a:pt x="3852109" y="330683"/>
                      </a:cubicBezTo>
                      <a:close/>
                      <a:moveTo>
                        <a:pt x="1510815" y="392258"/>
                      </a:move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87">
                  <a:extLst>
                    <a:ext uri="{FF2B5EF4-FFF2-40B4-BE49-F238E27FC236}">
                      <a16:creationId xmlns:a16="http://schemas.microsoft.com/office/drawing/2014/main" id="{C4D0A7A9-2C59-4142-9E61-0059ABDB77FF}"/>
                    </a:ext>
                  </a:extLst>
                </p:cNvPr>
                <p:cNvSpPr/>
                <p:nvPr/>
              </p:nvSpPr>
              <p:spPr>
                <a:xfrm>
                  <a:off x="8950294" y="1192339"/>
                  <a:ext cx="2220147" cy="708664"/>
                </a:xfrm>
                <a:custGeom>
                  <a:avLst/>
                  <a:gdLst>
                    <a:gd name="connsiteX0" fmla="*/ 2220148 w 2220147"/>
                    <a:gd name="connsiteY0" fmla="*/ 169547 h 708664"/>
                    <a:gd name="connsiteX1" fmla="*/ 2178907 w 2220147"/>
                    <a:gd name="connsiteY1" fmla="*/ 343103 h 708664"/>
                    <a:gd name="connsiteX2" fmla="*/ 2176329 w 2220147"/>
                    <a:gd name="connsiteY2" fmla="*/ 352554 h 708664"/>
                    <a:gd name="connsiteX3" fmla="*/ 2165446 w 2220147"/>
                    <a:gd name="connsiteY3" fmla="*/ 347972 h 708664"/>
                    <a:gd name="connsiteX4" fmla="*/ 1879622 w 2220147"/>
                    <a:gd name="connsiteY4" fmla="*/ 233700 h 708664"/>
                    <a:gd name="connsiteX5" fmla="*/ 1680003 w 2220147"/>
                    <a:gd name="connsiteY5" fmla="*/ 216516 h 708664"/>
                    <a:gd name="connsiteX6" fmla="*/ 1448022 w 2220147"/>
                    <a:gd name="connsiteY6" fmla="*/ 261767 h 708664"/>
                    <a:gd name="connsiteX7" fmla="*/ 1189979 w 2220147"/>
                    <a:gd name="connsiteY7" fmla="*/ 351122 h 708664"/>
                    <a:gd name="connsiteX8" fmla="*/ 957424 w 2220147"/>
                    <a:gd name="connsiteY8" fmla="*/ 474559 h 708664"/>
                    <a:gd name="connsiteX9" fmla="*/ 590550 w 2220147"/>
                    <a:gd name="connsiteY9" fmla="*/ 649548 h 708664"/>
                    <a:gd name="connsiteX10" fmla="*/ 365156 w 2220147"/>
                    <a:gd name="connsiteY10" fmla="*/ 706541 h 708664"/>
                    <a:gd name="connsiteX11" fmla="*/ 231981 w 2220147"/>
                    <a:gd name="connsiteY11" fmla="*/ 697663 h 708664"/>
                    <a:gd name="connsiteX12" fmla="*/ 115132 w 2220147"/>
                    <a:gd name="connsiteY12" fmla="*/ 620049 h 708664"/>
                    <a:gd name="connsiteX13" fmla="*/ 60143 w 2220147"/>
                    <a:gd name="connsiteY13" fmla="*/ 455944 h 708664"/>
                    <a:gd name="connsiteX14" fmla="*/ 49833 w 2220147"/>
                    <a:gd name="connsiteY14" fmla="*/ 321910 h 708664"/>
                    <a:gd name="connsiteX15" fmla="*/ 6014 w 2220147"/>
                    <a:gd name="connsiteY15" fmla="*/ 168401 h 708664"/>
                    <a:gd name="connsiteX16" fmla="*/ 3723 w 2220147"/>
                    <a:gd name="connsiteY16" fmla="*/ 166969 h 708664"/>
                    <a:gd name="connsiteX17" fmla="*/ 0 w 2220147"/>
                    <a:gd name="connsiteY17" fmla="*/ 160669 h 708664"/>
                    <a:gd name="connsiteX18" fmla="*/ 19189 w 2220147"/>
                    <a:gd name="connsiteY18" fmla="*/ 0 h 708664"/>
                    <a:gd name="connsiteX19" fmla="*/ 61002 w 2220147"/>
                    <a:gd name="connsiteY19" fmla="*/ 115704 h 708664"/>
                    <a:gd name="connsiteX20" fmla="*/ 75895 w 2220147"/>
                    <a:gd name="connsiteY20" fmla="*/ 253461 h 708664"/>
                    <a:gd name="connsiteX21" fmla="*/ 119714 w 2220147"/>
                    <a:gd name="connsiteY21" fmla="*/ 436469 h 708664"/>
                    <a:gd name="connsiteX22" fmla="*/ 288974 w 2220147"/>
                    <a:gd name="connsiteY22" fmla="*/ 551887 h 708664"/>
                    <a:gd name="connsiteX23" fmla="*/ 490311 w 2220147"/>
                    <a:gd name="connsiteY23" fmla="*/ 532984 h 708664"/>
                    <a:gd name="connsiteX24" fmla="*/ 887257 w 2220147"/>
                    <a:gd name="connsiteY24" fmla="*/ 362865 h 708664"/>
                    <a:gd name="connsiteX25" fmla="*/ 1166494 w 2220147"/>
                    <a:gd name="connsiteY25" fmla="*/ 206778 h 708664"/>
                    <a:gd name="connsiteX26" fmla="*/ 1648786 w 2220147"/>
                    <a:gd name="connsiteY26" fmla="*/ 54702 h 708664"/>
                    <a:gd name="connsiteX27" fmla="*/ 1835517 w 2220147"/>
                    <a:gd name="connsiteY27" fmla="*/ 46683 h 708664"/>
                    <a:gd name="connsiteX28" fmla="*/ 2065780 w 2220147"/>
                    <a:gd name="connsiteY28" fmla="*/ 87637 h 708664"/>
                    <a:gd name="connsiteX29" fmla="*/ 2220148 w 2220147"/>
                    <a:gd name="connsiteY29" fmla="*/ 169547 h 708664"/>
                    <a:gd name="connsiteX30" fmla="*/ 2220148 w 2220147"/>
                    <a:gd name="connsiteY30" fmla="*/ 169547 h 70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20147" h="708664">
                      <a:moveTo>
                        <a:pt x="2220148" y="169547"/>
                      </a:moveTo>
                      <a:cubicBezTo>
                        <a:pt x="2218429" y="177280"/>
                        <a:pt x="2189217" y="299571"/>
                        <a:pt x="2178907" y="343103"/>
                      </a:cubicBezTo>
                      <a:lnTo>
                        <a:pt x="2176329" y="352554"/>
                      </a:lnTo>
                      <a:cubicBezTo>
                        <a:pt x="2171460" y="353986"/>
                        <a:pt x="2168596" y="350836"/>
                        <a:pt x="2165446" y="347972"/>
                      </a:cubicBezTo>
                      <a:cubicBezTo>
                        <a:pt x="2081532" y="281242"/>
                        <a:pt x="1960958" y="255180"/>
                        <a:pt x="1879622" y="233700"/>
                      </a:cubicBezTo>
                      <a:cubicBezTo>
                        <a:pt x="1798285" y="212220"/>
                        <a:pt x="1734419" y="212793"/>
                        <a:pt x="1680003" y="216516"/>
                      </a:cubicBezTo>
                      <a:cubicBezTo>
                        <a:pt x="1615564" y="220812"/>
                        <a:pt x="1529359" y="240001"/>
                        <a:pt x="1448022" y="261767"/>
                      </a:cubicBezTo>
                      <a:cubicBezTo>
                        <a:pt x="1366972" y="283533"/>
                        <a:pt x="1273320" y="313891"/>
                        <a:pt x="1189979" y="351122"/>
                      </a:cubicBezTo>
                      <a:cubicBezTo>
                        <a:pt x="1109787" y="387495"/>
                        <a:pt x="1033892" y="432459"/>
                        <a:pt x="957424" y="474559"/>
                      </a:cubicBezTo>
                      <a:cubicBezTo>
                        <a:pt x="838570" y="540144"/>
                        <a:pt x="717997" y="602292"/>
                        <a:pt x="590550" y="649548"/>
                      </a:cubicBezTo>
                      <a:cubicBezTo>
                        <a:pt x="517519" y="676469"/>
                        <a:pt x="443056" y="697949"/>
                        <a:pt x="365156" y="706541"/>
                      </a:cubicBezTo>
                      <a:cubicBezTo>
                        <a:pt x="358855" y="707114"/>
                        <a:pt x="282387" y="714560"/>
                        <a:pt x="231981" y="697663"/>
                      </a:cubicBezTo>
                      <a:cubicBezTo>
                        <a:pt x="185299" y="681911"/>
                        <a:pt x="145490" y="658999"/>
                        <a:pt x="115132" y="620049"/>
                      </a:cubicBezTo>
                      <a:cubicBezTo>
                        <a:pt x="82769" y="578521"/>
                        <a:pt x="65871" y="504631"/>
                        <a:pt x="60143" y="455944"/>
                      </a:cubicBezTo>
                      <a:cubicBezTo>
                        <a:pt x="54702" y="411552"/>
                        <a:pt x="54702" y="366588"/>
                        <a:pt x="49833" y="321910"/>
                      </a:cubicBezTo>
                      <a:cubicBezTo>
                        <a:pt x="44391" y="268640"/>
                        <a:pt x="29785" y="216802"/>
                        <a:pt x="6014" y="168401"/>
                      </a:cubicBezTo>
                      <a:cubicBezTo>
                        <a:pt x="5442" y="167542"/>
                        <a:pt x="4582" y="167542"/>
                        <a:pt x="3723" y="166969"/>
                      </a:cubicBezTo>
                      <a:cubicBezTo>
                        <a:pt x="-286" y="166397"/>
                        <a:pt x="573" y="163246"/>
                        <a:pt x="0" y="160669"/>
                      </a:cubicBezTo>
                      <a:cubicBezTo>
                        <a:pt x="5442" y="107399"/>
                        <a:pt x="10883" y="53556"/>
                        <a:pt x="19189" y="0"/>
                      </a:cubicBezTo>
                      <a:cubicBezTo>
                        <a:pt x="40382" y="35800"/>
                        <a:pt x="51838" y="75322"/>
                        <a:pt x="61002" y="115704"/>
                      </a:cubicBezTo>
                      <a:cubicBezTo>
                        <a:pt x="70454" y="160955"/>
                        <a:pt x="72745" y="207351"/>
                        <a:pt x="75895" y="253461"/>
                      </a:cubicBezTo>
                      <a:cubicBezTo>
                        <a:pt x="79905" y="317041"/>
                        <a:pt x="88783" y="379476"/>
                        <a:pt x="119714" y="436469"/>
                      </a:cubicBezTo>
                      <a:cubicBezTo>
                        <a:pt x="156373" y="504345"/>
                        <a:pt x="213938" y="541576"/>
                        <a:pt x="288974" y="551887"/>
                      </a:cubicBezTo>
                      <a:cubicBezTo>
                        <a:pt x="357423" y="561338"/>
                        <a:pt x="424440" y="551027"/>
                        <a:pt x="490311" y="532984"/>
                      </a:cubicBezTo>
                      <a:cubicBezTo>
                        <a:pt x="630646" y="495180"/>
                        <a:pt x="760097" y="432173"/>
                        <a:pt x="887257" y="362865"/>
                      </a:cubicBezTo>
                      <a:cubicBezTo>
                        <a:pt x="980909" y="312172"/>
                        <a:pt x="1071410" y="255180"/>
                        <a:pt x="1166494" y="206778"/>
                      </a:cubicBezTo>
                      <a:cubicBezTo>
                        <a:pt x="1318857" y="130024"/>
                        <a:pt x="1478666" y="75895"/>
                        <a:pt x="1648786" y="54702"/>
                      </a:cubicBezTo>
                      <a:cubicBezTo>
                        <a:pt x="1761340" y="40668"/>
                        <a:pt x="1797140" y="45251"/>
                        <a:pt x="1835517" y="46683"/>
                      </a:cubicBezTo>
                      <a:cubicBezTo>
                        <a:pt x="1914276" y="49547"/>
                        <a:pt x="1991603" y="61575"/>
                        <a:pt x="2065780" y="87637"/>
                      </a:cubicBezTo>
                      <a:cubicBezTo>
                        <a:pt x="2121627" y="106253"/>
                        <a:pt x="2173465" y="132888"/>
                        <a:pt x="2220148" y="169547"/>
                      </a:cubicBezTo>
                      <a:lnTo>
                        <a:pt x="2220148" y="169547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11">
                  <a:extLst>
                    <a:ext uri="{FF2B5EF4-FFF2-40B4-BE49-F238E27FC236}">
                      <a16:creationId xmlns:a16="http://schemas.microsoft.com/office/drawing/2014/main" id="{5CECEAED-9D62-4C2A-95D2-12BB4F37CC5C}"/>
                    </a:ext>
                  </a:extLst>
                </p:cNvPr>
                <p:cNvSpPr/>
                <p:nvPr/>
              </p:nvSpPr>
              <p:spPr>
                <a:xfrm>
                  <a:off x="8977788" y="874725"/>
                  <a:ext cx="2293021" cy="727112"/>
                </a:xfrm>
                <a:custGeom>
                  <a:avLst/>
                  <a:gdLst>
                    <a:gd name="connsiteX0" fmla="*/ 286 w 2293021"/>
                    <a:gd name="connsiteY0" fmla="*/ 158950 h 727112"/>
                    <a:gd name="connsiteX1" fmla="*/ 27208 w 2293021"/>
                    <a:gd name="connsiteY1" fmla="*/ 0 h 727112"/>
                    <a:gd name="connsiteX2" fmla="*/ 76468 w 2293021"/>
                    <a:gd name="connsiteY2" fmla="*/ 132602 h 727112"/>
                    <a:gd name="connsiteX3" fmla="*/ 91361 w 2293021"/>
                    <a:gd name="connsiteY3" fmla="*/ 276373 h 727112"/>
                    <a:gd name="connsiteX4" fmla="*/ 121146 w 2293021"/>
                    <a:gd name="connsiteY4" fmla="*/ 428736 h 727112"/>
                    <a:gd name="connsiteX5" fmla="*/ 337662 w 2293021"/>
                    <a:gd name="connsiteY5" fmla="*/ 581385 h 727112"/>
                    <a:gd name="connsiteX6" fmla="*/ 550168 w 2293021"/>
                    <a:gd name="connsiteY6" fmla="*/ 543295 h 727112"/>
                    <a:gd name="connsiteX7" fmla="*/ 943677 w 2293021"/>
                    <a:gd name="connsiteY7" fmla="*/ 354273 h 727112"/>
                    <a:gd name="connsiteX8" fmla="*/ 1226065 w 2293021"/>
                    <a:gd name="connsiteY8" fmla="*/ 190167 h 727112"/>
                    <a:gd name="connsiteX9" fmla="*/ 1662533 w 2293021"/>
                    <a:gd name="connsiteY9" fmla="*/ 38377 h 727112"/>
                    <a:gd name="connsiteX10" fmla="*/ 1893369 w 2293021"/>
                    <a:gd name="connsiteY10" fmla="*/ 18616 h 727112"/>
                    <a:gd name="connsiteX11" fmla="*/ 2138238 w 2293021"/>
                    <a:gd name="connsiteY11" fmla="*/ 56707 h 727112"/>
                    <a:gd name="connsiteX12" fmla="*/ 2287164 w 2293021"/>
                    <a:gd name="connsiteY12" fmla="*/ 126301 h 727112"/>
                    <a:gd name="connsiteX13" fmla="*/ 2292033 w 2293021"/>
                    <a:gd name="connsiteY13" fmla="*/ 139189 h 727112"/>
                    <a:gd name="connsiteX14" fmla="*/ 2242773 w 2293021"/>
                    <a:gd name="connsiteY14" fmla="*/ 298712 h 727112"/>
                    <a:gd name="connsiteX15" fmla="*/ 2231604 w 2293021"/>
                    <a:gd name="connsiteY15" fmla="*/ 303581 h 727112"/>
                    <a:gd name="connsiteX16" fmla="*/ 1996758 w 2293021"/>
                    <a:gd name="connsiteY16" fmla="*/ 207065 h 727112"/>
                    <a:gd name="connsiteX17" fmla="*/ 1842963 w 2293021"/>
                    <a:gd name="connsiteY17" fmla="*/ 185872 h 727112"/>
                    <a:gd name="connsiteX18" fmla="*/ 1676280 w 2293021"/>
                    <a:gd name="connsiteY18" fmla="*/ 193891 h 727112"/>
                    <a:gd name="connsiteX19" fmla="*/ 1372700 w 2293021"/>
                    <a:gd name="connsiteY19" fmla="*/ 271218 h 727112"/>
                    <a:gd name="connsiteX20" fmla="*/ 1038475 w 2293021"/>
                    <a:gd name="connsiteY20" fmla="*/ 433032 h 727112"/>
                    <a:gd name="connsiteX21" fmla="*/ 662722 w 2293021"/>
                    <a:gd name="connsiteY21" fmla="*/ 634369 h 727112"/>
                    <a:gd name="connsiteX22" fmla="*/ 107685 w 2293021"/>
                    <a:gd name="connsiteY22" fmla="*/ 612030 h 727112"/>
                    <a:gd name="connsiteX23" fmla="*/ 81909 w 2293021"/>
                    <a:gd name="connsiteY23" fmla="*/ 545872 h 727112"/>
                    <a:gd name="connsiteX24" fmla="*/ 65299 w 2293021"/>
                    <a:gd name="connsiteY24" fmla="*/ 459667 h 727112"/>
                    <a:gd name="connsiteX25" fmla="*/ 58139 w 2293021"/>
                    <a:gd name="connsiteY25" fmla="*/ 357710 h 727112"/>
                    <a:gd name="connsiteX26" fmla="*/ 8592 w 2293021"/>
                    <a:gd name="connsiteY26" fmla="*/ 168688 h 727112"/>
                    <a:gd name="connsiteX27" fmla="*/ 859 w 2293021"/>
                    <a:gd name="connsiteY27" fmla="*/ 157805 h 727112"/>
                    <a:gd name="connsiteX28" fmla="*/ 0 w 2293021"/>
                    <a:gd name="connsiteY28" fmla="*/ 157805 h 727112"/>
                    <a:gd name="connsiteX29" fmla="*/ 286 w 2293021"/>
                    <a:gd name="connsiteY29" fmla="*/ 158950 h 72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93021" h="727112">
                      <a:moveTo>
                        <a:pt x="286" y="158950"/>
                      </a:moveTo>
                      <a:cubicBezTo>
                        <a:pt x="8019" y="105394"/>
                        <a:pt x="16897" y="52411"/>
                        <a:pt x="27208" y="0"/>
                      </a:cubicBezTo>
                      <a:cubicBezTo>
                        <a:pt x="52411" y="40955"/>
                        <a:pt x="66444" y="85919"/>
                        <a:pt x="76468" y="132602"/>
                      </a:cubicBezTo>
                      <a:cubicBezTo>
                        <a:pt x="86778" y="180144"/>
                        <a:pt x="87637" y="228258"/>
                        <a:pt x="91361" y="276373"/>
                      </a:cubicBezTo>
                      <a:cubicBezTo>
                        <a:pt x="95084" y="328497"/>
                        <a:pt x="101671" y="379762"/>
                        <a:pt x="121146" y="428736"/>
                      </a:cubicBezTo>
                      <a:cubicBezTo>
                        <a:pt x="158950" y="526684"/>
                        <a:pt x="232554" y="578235"/>
                        <a:pt x="337662" y="581385"/>
                      </a:cubicBezTo>
                      <a:cubicBezTo>
                        <a:pt x="411266" y="583677"/>
                        <a:pt x="481146" y="566206"/>
                        <a:pt x="550168" y="543295"/>
                      </a:cubicBezTo>
                      <a:cubicBezTo>
                        <a:pt x="689643" y="496898"/>
                        <a:pt x="817663" y="427304"/>
                        <a:pt x="943677" y="354273"/>
                      </a:cubicBezTo>
                      <a:cubicBezTo>
                        <a:pt x="1037902" y="299857"/>
                        <a:pt x="1128976" y="240287"/>
                        <a:pt x="1226065" y="190167"/>
                      </a:cubicBezTo>
                      <a:cubicBezTo>
                        <a:pt x="1364394" y="118855"/>
                        <a:pt x="1509884" y="67303"/>
                        <a:pt x="1662533" y="38377"/>
                      </a:cubicBezTo>
                      <a:cubicBezTo>
                        <a:pt x="1784252" y="15179"/>
                        <a:pt x="1860147" y="18043"/>
                        <a:pt x="1893369" y="18616"/>
                      </a:cubicBezTo>
                      <a:cubicBezTo>
                        <a:pt x="1976710" y="20334"/>
                        <a:pt x="2058334" y="31217"/>
                        <a:pt x="2138238" y="56707"/>
                      </a:cubicBezTo>
                      <a:cubicBezTo>
                        <a:pt x="2190935" y="73890"/>
                        <a:pt x="2240196" y="97661"/>
                        <a:pt x="2287164" y="126301"/>
                      </a:cubicBezTo>
                      <a:cubicBezTo>
                        <a:pt x="2292606" y="129451"/>
                        <a:pt x="2294324" y="132602"/>
                        <a:pt x="2292033" y="139189"/>
                      </a:cubicBezTo>
                      <a:cubicBezTo>
                        <a:pt x="2273417" y="191886"/>
                        <a:pt x="2258525" y="245156"/>
                        <a:pt x="2242773" y="298712"/>
                      </a:cubicBezTo>
                      <a:cubicBezTo>
                        <a:pt x="2240482" y="305872"/>
                        <a:pt x="2239623" y="309595"/>
                        <a:pt x="2231604" y="303581"/>
                      </a:cubicBezTo>
                      <a:cubicBezTo>
                        <a:pt x="2148549" y="245156"/>
                        <a:pt x="2123918" y="232841"/>
                        <a:pt x="1996758" y="207065"/>
                      </a:cubicBezTo>
                      <a:cubicBezTo>
                        <a:pt x="1933178" y="194463"/>
                        <a:pt x="1828070" y="185012"/>
                        <a:pt x="1842963" y="185872"/>
                      </a:cubicBezTo>
                      <a:cubicBezTo>
                        <a:pt x="1766495" y="181003"/>
                        <a:pt x="1708930" y="189022"/>
                        <a:pt x="1676280" y="193891"/>
                      </a:cubicBezTo>
                      <a:cubicBezTo>
                        <a:pt x="1572032" y="209356"/>
                        <a:pt x="1471793" y="236564"/>
                        <a:pt x="1372700" y="271218"/>
                      </a:cubicBezTo>
                      <a:cubicBezTo>
                        <a:pt x="1254991" y="312459"/>
                        <a:pt x="1145301" y="369738"/>
                        <a:pt x="1038475" y="433032"/>
                      </a:cubicBezTo>
                      <a:cubicBezTo>
                        <a:pt x="916183" y="505777"/>
                        <a:pt x="793319" y="576803"/>
                        <a:pt x="662722" y="634369"/>
                      </a:cubicBezTo>
                      <a:cubicBezTo>
                        <a:pt x="504631" y="704250"/>
                        <a:pt x="217375" y="812794"/>
                        <a:pt x="107685" y="612030"/>
                      </a:cubicBezTo>
                      <a:cubicBezTo>
                        <a:pt x="98807" y="589977"/>
                        <a:pt x="88783" y="568784"/>
                        <a:pt x="81909" y="545872"/>
                      </a:cubicBezTo>
                      <a:cubicBezTo>
                        <a:pt x="73890" y="517519"/>
                        <a:pt x="68449" y="489166"/>
                        <a:pt x="65299" y="459667"/>
                      </a:cubicBezTo>
                      <a:cubicBezTo>
                        <a:pt x="62148" y="425586"/>
                        <a:pt x="60430" y="391504"/>
                        <a:pt x="58139" y="357710"/>
                      </a:cubicBezTo>
                      <a:cubicBezTo>
                        <a:pt x="53556" y="291552"/>
                        <a:pt x="39236" y="227972"/>
                        <a:pt x="8592" y="168688"/>
                      </a:cubicBezTo>
                      <a:cubicBezTo>
                        <a:pt x="6874" y="164678"/>
                        <a:pt x="5442" y="160096"/>
                        <a:pt x="859" y="157805"/>
                      </a:cubicBezTo>
                      <a:lnTo>
                        <a:pt x="0" y="157805"/>
                      </a:lnTo>
                      <a:lnTo>
                        <a:pt x="286" y="158950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13">
                  <a:extLst>
                    <a:ext uri="{FF2B5EF4-FFF2-40B4-BE49-F238E27FC236}">
                      <a16:creationId xmlns:a16="http://schemas.microsoft.com/office/drawing/2014/main" id="{0DA3593F-61CF-4A55-BD86-5DB0701571A9}"/>
                    </a:ext>
                  </a:extLst>
                </p:cNvPr>
                <p:cNvSpPr/>
                <p:nvPr/>
              </p:nvSpPr>
              <p:spPr>
                <a:xfrm>
                  <a:off x="9041082" y="562839"/>
                  <a:ext cx="2347563" cy="766811"/>
                </a:xfrm>
                <a:custGeom>
                  <a:avLst/>
                  <a:gdLst>
                    <a:gd name="connsiteX0" fmla="*/ 0 w 2347563"/>
                    <a:gd name="connsiteY0" fmla="*/ 165251 h 766811"/>
                    <a:gd name="connsiteX1" fmla="*/ 29785 w 2347563"/>
                    <a:gd name="connsiteY1" fmla="*/ 31504 h 766811"/>
                    <a:gd name="connsiteX2" fmla="*/ 33795 w 2347563"/>
                    <a:gd name="connsiteY2" fmla="*/ 6874 h 766811"/>
                    <a:gd name="connsiteX3" fmla="*/ 97088 w 2347563"/>
                    <a:gd name="connsiteY3" fmla="*/ 194750 h 766811"/>
                    <a:gd name="connsiteX4" fmla="*/ 133174 w 2347563"/>
                    <a:gd name="connsiteY4" fmla="*/ 449356 h 766811"/>
                    <a:gd name="connsiteX5" fmla="*/ 223962 w 2347563"/>
                    <a:gd name="connsiteY5" fmla="*/ 577376 h 766811"/>
                    <a:gd name="connsiteX6" fmla="*/ 394368 w 2347563"/>
                    <a:gd name="connsiteY6" fmla="*/ 610598 h 766811"/>
                    <a:gd name="connsiteX7" fmla="*/ 567925 w 2347563"/>
                    <a:gd name="connsiteY7" fmla="*/ 568784 h 766811"/>
                    <a:gd name="connsiteX8" fmla="*/ 849739 w 2347563"/>
                    <a:gd name="connsiteY8" fmla="*/ 433032 h 766811"/>
                    <a:gd name="connsiteX9" fmla="*/ 1168212 w 2347563"/>
                    <a:gd name="connsiteY9" fmla="*/ 239428 h 766811"/>
                    <a:gd name="connsiteX10" fmla="*/ 1492986 w 2347563"/>
                    <a:gd name="connsiteY10" fmla="*/ 83055 h 766811"/>
                    <a:gd name="connsiteX11" fmla="*/ 1645922 w 2347563"/>
                    <a:gd name="connsiteY11" fmla="*/ 36659 h 766811"/>
                    <a:gd name="connsiteX12" fmla="*/ 1887641 w 2347563"/>
                    <a:gd name="connsiteY12" fmla="*/ 859 h 766811"/>
                    <a:gd name="connsiteX13" fmla="*/ 1990744 w 2347563"/>
                    <a:gd name="connsiteY13" fmla="*/ 859 h 766811"/>
                    <a:gd name="connsiteX14" fmla="*/ 2146544 w 2347563"/>
                    <a:gd name="connsiteY14" fmla="*/ 24917 h 766811"/>
                    <a:gd name="connsiteX15" fmla="*/ 2338716 w 2347563"/>
                    <a:gd name="connsiteY15" fmla="*/ 102530 h 766811"/>
                    <a:gd name="connsiteX16" fmla="*/ 2345589 w 2347563"/>
                    <a:gd name="connsiteY16" fmla="*/ 121719 h 766811"/>
                    <a:gd name="connsiteX17" fmla="*/ 2291174 w 2347563"/>
                    <a:gd name="connsiteY17" fmla="*/ 271790 h 766811"/>
                    <a:gd name="connsiteX18" fmla="*/ 2278000 w 2347563"/>
                    <a:gd name="connsiteY18" fmla="*/ 276659 h 766811"/>
                    <a:gd name="connsiteX19" fmla="*/ 2009073 w 2347563"/>
                    <a:gd name="connsiteY19" fmla="*/ 182721 h 766811"/>
                    <a:gd name="connsiteX20" fmla="*/ 1609550 w 2347563"/>
                    <a:gd name="connsiteY20" fmla="*/ 203914 h 766811"/>
                    <a:gd name="connsiteX21" fmla="*/ 1113224 w 2347563"/>
                    <a:gd name="connsiteY21" fmla="*/ 409834 h 766811"/>
                    <a:gd name="connsiteX22" fmla="*/ 750646 w 2347563"/>
                    <a:gd name="connsiteY22" fmla="*/ 624918 h 766811"/>
                    <a:gd name="connsiteX23" fmla="*/ 481719 w 2347563"/>
                    <a:gd name="connsiteY23" fmla="*/ 740049 h 766811"/>
                    <a:gd name="connsiteX24" fmla="*/ 280096 w 2347563"/>
                    <a:gd name="connsiteY24" fmla="*/ 763534 h 766811"/>
                    <a:gd name="connsiteX25" fmla="*/ 117995 w 2347563"/>
                    <a:gd name="connsiteY25" fmla="*/ 657281 h 766811"/>
                    <a:gd name="connsiteX26" fmla="*/ 100812 w 2347563"/>
                    <a:gd name="connsiteY26" fmla="*/ 617758 h 766811"/>
                    <a:gd name="connsiteX27" fmla="*/ 71026 w 2347563"/>
                    <a:gd name="connsiteY27" fmla="*/ 489738 h 766811"/>
                    <a:gd name="connsiteX28" fmla="*/ 61575 w 2347563"/>
                    <a:gd name="connsiteY28" fmla="*/ 360860 h 766811"/>
                    <a:gd name="connsiteX29" fmla="*/ 9737 w 2347563"/>
                    <a:gd name="connsiteY29" fmla="*/ 180144 h 766811"/>
                    <a:gd name="connsiteX30" fmla="*/ 4296 w 2347563"/>
                    <a:gd name="connsiteY30" fmla="*/ 173843 h 766811"/>
                    <a:gd name="connsiteX31" fmla="*/ 0 w 2347563"/>
                    <a:gd name="connsiteY31" fmla="*/ 165251 h 7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47563" h="766811">
                      <a:moveTo>
                        <a:pt x="0" y="165251"/>
                      </a:moveTo>
                      <a:cubicBezTo>
                        <a:pt x="8019" y="120287"/>
                        <a:pt x="18902" y="75895"/>
                        <a:pt x="29785" y="31504"/>
                      </a:cubicBezTo>
                      <a:cubicBezTo>
                        <a:pt x="31504" y="23198"/>
                        <a:pt x="33795" y="15752"/>
                        <a:pt x="33795" y="6874"/>
                      </a:cubicBezTo>
                      <a:cubicBezTo>
                        <a:pt x="69022" y="64439"/>
                        <a:pt x="87924" y="128019"/>
                        <a:pt x="97088" y="194750"/>
                      </a:cubicBezTo>
                      <a:cubicBezTo>
                        <a:pt x="109976" y="278664"/>
                        <a:pt x="106253" y="368306"/>
                        <a:pt x="133174" y="449356"/>
                      </a:cubicBezTo>
                      <a:cubicBezTo>
                        <a:pt x="150358" y="500908"/>
                        <a:pt x="180430" y="544154"/>
                        <a:pt x="223962" y="577376"/>
                      </a:cubicBezTo>
                      <a:cubicBezTo>
                        <a:pt x="273795" y="615467"/>
                        <a:pt x="333652" y="616326"/>
                        <a:pt x="394368" y="610598"/>
                      </a:cubicBezTo>
                      <a:cubicBezTo>
                        <a:pt x="453939" y="604870"/>
                        <a:pt x="512077" y="589404"/>
                        <a:pt x="567925" y="568784"/>
                      </a:cubicBezTo>
                      <a:cubicBezTo>
                        <a:pt x="665013" y="532984"/>
                        <a:pt x="760097" y="484297"/>
                        <a:pt x="849739" y="433032"/>
                      </a:cubicBezTo>
                      <a:cubicBezTo>
                        <a:pt x="958283" y="370884"/>
                        <a:pt x="1062532" y="305872"/>
                        <a:pt x="1168212" y="239428"/>
                      </a:cubicBezTo>
                      <a:cubicBezTo>
                        <a:pt x="1304537" y="153795"/>
                        <a:pt x="1439143" y="99952"/>
                        <a:pt x="1492986" y="83055"/>
                      </a:cubicBezTo>
                      <a:cubicBezTo>
                        <a:pt x="1543678" y="67017"/>
                        <a:pt x="1594084" y="49833"/>
                        <a:pt x="1645922" y="36659"/>
                      </a:cubicBezTo>
                      <a:cubicBezTo>
                        <a:pt x="1719240" y="18616"/>
                        <a:pt x="1818333" y="2864"/>
                        <a:pt x="1887641" y="859"/>
                      </a:cubicBezTo>
                      <a:cubicBezTo>
                        <a:pt x="1921436" y="-286"/>
                        <a:pt x="1959813" y="-286"/>
                        <a:pt x="1990744" y="859"/>
                      </a:cubicBezTo>
                      <a:cubicBezTo>
                        <a:pt x="2043441" y="2578"/>
                        <a:pt x="2094992" y="12888"/>
                        <a:pt x="2146544" y="24917"/>
                      </a:cubicBezTo>
                      <a:cubicBezTo>
                        <a:pt x="2214133" y="40668"/>
                        <a:pt x="2278000" y="68735"/>
                        <a:pt x="2338716" y="102530"/>
                      </a:cubicBezTo>
                      <a:cubicBezTo>
                        <a:pt x="2347594" y="107399"/>
                        <a:pt x="2349599" y="111695"/>
                        <a:pt x="2345589" y="121719"/>
                      </a:cubicBezTo>
                      <a:cubicBezTo>
                        <a:pt x="2326687" y="171552"/>
                        <a:pt x="2309217" y="221671"/>
                        <a:pt x="2291174" y="271790"/>
                      </a:cubicBezTo>
                      <a:cubicBezTo>
                        <a:pt x="2288597" y="280096"/>
                        <a:pt x="2285733" y="281242"/>
                        <a:pt x="2278000" y="276659"/>
                      </a:cubicBezTo>
                      <a:cubicBezTo>
                        <a:pt x="2195231" y="225394"/>
                        <a:pt x="2104730" y="196755"/>
                        <a:pt x="2009073" y="182721"/>
                      </a:cubicBezTo>
                      <a:cubicBezTo>
                        <a:pt x="1874467" y="163246"/>
                        <a:pt x="1741292" y="174416"/>
                        <a:pt x="1609550" y="203914"/>
                      </a:cubicBezTo>
                      <a:cubicBezTo>
                        <a:pt x="1432843" y="243724"/>
                        <a:pt x="1268165" y="315036"/>
                        <a:pt x="1113224" y="409834"/>
                      </a:cubicBezTo>
                      <a:cubicBezTo>
                        <a:pt x="993510" y="483438"/>
                        <a:pt x="875228" y="559046"/>
                        <a:pt x="750646" y="624918"/>
                      </a:cubicBezTo>
                      <a:cubicBezTo>
                        <a:pt x="663868" y="670168"/>
                        <a:pt x="575657" y="711982"/>
                        <a:pt x="481719" y="740049"/>
                      </a:cubicBezTo>
                      <a:cubicBezTo>
                        <a:pt x="416134" y="760097"/>
                        <a:pt x="349404" y="773271"/>
                        <a:pt x="280096" y="763534"/>
                      </a:cubicBezTo>
                      <a:cubicBezTo>
                        <a:pt x="209356" y="754083"/>
                        <a:pt x="154654" y="720001"/>
                        <a:pt x="117995" y="657281"/>
                      </a:cubicBezTo>
                      <a:cubicBezTo>
                        <a:pt x="114845" y="642674"/>
                        <a:pt x="106253" y="631505"/>
                        <a:pt x="100812" y="617758"/>
                      </a:cubicBezTo>
                      <a:cubicBezTo>
                        <a:pt x="84487" y="576517"/>
                        <a:pt x="75609" y="533844"/>
                        <a:pt x="71026" y="489738"/>
                      </a:cubicBezTo>
                      <a:cubicBezTo>
                        <a:pt x="66444" y="446492"/>
                        <a:pt x="65585" y="403533"/>
                        <a:pt x="61575" y="360860"/>
                      </a:cubicBezTo>
                      <a:cubicBezTo>
                        <a:pt x="55275" y="297853"/>
                        <a:pt x="39523" y="236850"/>
                        <a:pt x="9737" y="180144"/>
                      </a:cubicBezTo>
                      <a:cubicBezTo>
                        <a:pt x="8305" y="177280"/>
                        <a:pt x="7160" y="175275"/>
                        <a:pt x="4296" y="173843"/>
                      </a:cubicBezTo>
                      <a:cubicBezTo>
                        <a:pt x="3150" y="171265"/>
                        <a:pt x="1718" y="168688"/>
                        <a:pt x="0" y="165251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14">
                  <a:extLst>
                    <a:ext uri="{FF2B5EF4-FFF2-40B4-BE49-F238E27FC236}">
                      <a16:creationId xmlns:a16="http://schemas.microsoft.com/office/drawing/2014/main" id="{F8FA202C-18F2-4522-91AE-1B10AF13C32A}"/>
                    </a:ext>
                  </a:extLst>
                </p:cNvPr>
                <p:cNvSpPr/>
                <p:nvPr/>
              </p:nvSpPr>
              <p:spPr>
                <a:xfrm>
                  <a:off x="7646616" y="1609354"/>
                  <a:ext cx="3376331" cy="897267"/>
                </a:xfrm>
                <a:custGeom>
                  <a:avLst/>
                  <a:gdLst>
                    <a:gd name="connsiteX0" fmla="*/ 3376331 w 3376331"/>
                    <a:gd name="connsiteY0" fmla="*/ 499168 h 897267"/>
                    <a:gd name="connsiteX1" fmla="*/ 3366021 w 3376331"/>
                    <a:gd name="connsiteY1" fmla="*/ 597975 h 897267"/>
                    <a:gd name="connsiteX2" fmla="*/ 3357143 w 3376331"/>
                    <a:gd name="connsiteY2" fmla="*/ 684467 h 897267"/>
                    <a:gd name="connsiteX3" fmla="*/ 3354851 w 3376331"/>
                    <a:gd name="connsiteY3" fmla="*/ 696209 h 897267"/>
                    <a:gd name="connsiteX4" fmla="*/ 3340818 w 3376331"/>
                    <a:gd name="connsiteY4" fmla="*/ 685326 h 897267"/>
                    <a:gd name="connsiteX5" fmla="*/ 3236856 w 3376331"/>
                    <a:gd name="connsiteY5" fmla="*/ 604276 h 897267"/>
                    <a:gd name="connsiteX6" fmla="*/ 3166975 w 3376331"/>
                    <a:gd name="connsiteY6" fmla="*/ 572199 h 897267"/>
                    <a:gd name="connsiteX7" fmla="*/ 2915519 w 3376331"/>
                    <a:gd name="connsiteY7" fmla="*/ 523512 h 897267"/>
                    <a:gd name="connsiteX8" fmla="*/ 2758574 w 3376331"/>
                    <a:gd name="connsiteY8" fmla="*/ 528381 h 897267"/>
                    <a:gd name="connsiteX9" fmla="*/ 2598764 w 3376331"/>
                    <a:gd name="connsiteY9" fmla="*/ 561889 h 897267"/>
                    <a:gd name="connsiteX10" fmla="*/ 2366496 w 3376331"/>
                    <a:gd name="connsiteY10" fmla="*/ 635779 h 897267"/>
                    <a:gd name="connsiteX11" fmla="*/ 2161150 w 3376331"/>
                    <a:gd name="connsiteY11" fmla="*/ 733154 h 897267"/>
                    <a:gd name="connsiteX12" fmla="*/ 1919717 w 3376331"/>
                    <a:gd name="connsiteY12" fmla="*/ 831388 h 897267"/>
                    <a:gd name="connsiteX13" fmla="*/ 1586924 w 3376331"/>
                    <a:gd name="connsiteY13" fmla="*/ 897260 h 897267"/>
                    <a:gd name="connsiteX14" fmla="*/ 1499860 w 3376331"/>
                    <a:gd name="connsiteY14" fmla="*/ 890673 h 897267"/>
                    <a:gd name="connsiteX15" fmla="*/ 1379287 w 3376331"/>
                    <a:gd name="connsiteY15" fmla="*/ 828238 h 897267"/>
                    <a:gd name="connsiteX16" fmla="*/ 1312843 w 3376331"/>
                    <a:gd name="connsiteY16" fmla="*/ 713966 h 897267"/>
                    <a:gd name="connsiteX17" fmla="*/ 1295373 w 3376331"/>
                    <a:gd name="connsiteY17" fmla="*/ 582223 h 897267"/>
                    <a:gd name="connsiteX18" fmla="*/ 1249835 w 3376331"/>
                    <a:gd name="connsiteY18" fmla="*/ 380886 h 897267"/>
                    <a:gd name="connsiteX19" fmla="*/ 1095181 w 3376331"/>
                    <a:gd name="connsiteY19" fmla="*/ 226232 h 897267"/>
                    <a:gd name="connsiteX20" fmla="*/ 990933 w 3376331"/>
                    <a:gd name="connsiteY20" fmla="*/ 185850 h 897267"/>
                    <a:gd name="connsiteX21" fmla="*/ 884966 w 3376331"/>
                    <a:gd name="connsiteY21" fmla="*/ 164370 h 897267"/>
                    <a:gd name="connsiteX22" fmla="*/ 671887 w 3376331"/>
                    <a:gd name="connsiteY22" fmla="*/ 188141 h 897267"/>
                    <a:gd name="connsiteX23" fmla="*/ 536708 w 3376331"/>
                    <a:gd name="connsiteY23" fmla="*/ 230528 h 897267"/>
                    <a:gd name="connsiteX24" fmla="*/ 310168 w 3376331"/>
                    <a:gd name="connsiteY24" fmla="*/ 366280 h 897267"/>
                    <a:gd name="connsiteX25" fmla="*/ 115418 w 3376331"/>
                    <a:gd name="connsiteY25" fmla="*/ 586806 h 897267"/>
                    <a:gd name="connsiteX26" fmla="*/ 30644 w 3376331"/>
                    <a:gd name="connsiteY26" fmla="*/ 749765 h 897267"/>
                    <a:gd name="connsiteX27" fmla="*/ 0 w 3376331"/>
                    <a:gd name="connsiteY27" fmla="*/ 591388 h 897267"/>
                    <a:gd name="connsiteX28" fmla="*/ 12315 w 3376331"/>
                    <a:gd name="connsiteY28" fmla="*/ 561316 h 897267"/>
                    <a:gd name="connsiteX29" fmla="*/ 140048 w 3376331"/>
                    <a:gd name="connsiteY29" fmla="*/ 352247 h 897267"/>
                    <a:gd name="connsiteX30" fmla="*/ 455084 w 3376331"/>
                    <a:gd name="connsiteY30" fmla="*/ 96494 h 897267"/>
                    <a:gd name="connsiteX31" fmla="*/ 764679 w 3376331"/>
                    <a:gd name="connsiteY31" fmla="*/ 3129 h 897267"/>
                    <a:gd name="connsiteX32" fmla="*/ 1083725 w 3376331"/>
                    <a:gd name="connsiteY32" fmla="*/ 49239 h 897267"/>
                    <a:gd name="connsiteX33" fmla="*/ 1146160 w 3376331"/>
                    <a:gd name="connsiteY33" fmla="*/ 86184 h 897267"/>
                    <a:gd name="connsiteX34" fmla="*/ 1294800 w 3376331"/>
                    <a:gd name="connsiteY34" fmla="*/ 312724 h 897267"/>
                    <a:gd name="connsiteX35" fmla="*/ 1307401 w 3376331"/>
                    <a:gd name="connsiteY35" fmla="*/ 432151 h 897267"/>
                    <a:gd name="connsiteX36" fmla="*/ 1346065 w 3376331"/>
                    <a:gd name="connsiteY36" fmla="*/ 611436 h 897267"/>
                    <a:gd name="connsiteX37" fmla="*/ 1418237 w 3376331"/>
                    <a:gd name="connsiteY37" fmla="*/ 696495 h 897267"/>
                    <a:gd name="connsiteX38" fmla="*/ 1546829 w 3376331"/>
                    <a:gd name="connsiteY38" fmla="*/ 742033 h 897267"/>
                    <a:gd name="connsiteX39" fmla="*/ 1875899 w 3376331"/>
                    <a:gd name="connsiteY39" fmla="*/ 684753 h 897267"/>
                    <a:gd name="connsiteX40" fmla="*/ 2029121 w 3376331"/>
                    <a:gd name="connsiteY40" fmla="*/ 620314 h 897267"/>
                    <a:gd name="connsiteX41" fmla="*/ 2191508 w 3376331"/>
                    <a:gd name="connsiteY41" fmla="*/ 546996 h 897267"/>
                    <a:gd name="connsiteX42" fmla="*/ 2278859 w 3376331"/>
                    <a:gd name="connsiteY42" fmla="*/ 501459 h 897267"/>
                    <a:gd name="connsiteX43" fmla="*/ 2409742 w 3376331"/>
                    <a:gd name="connsiteY43" fmla="*/ 439598 h 897267"/>
                    <a:gd name="connsiteX44" fmla="*/ 2724779 w 3376331"/>
                    <a:gd name="connsiteY44" fmla="*/ 350815 h 897267"/>
                    <a:gd name="connsiteX45" fmla="*/ 3067309 w 3376331"/>
                    <a:gd name="connsiteY45" fmla="*/ 348523 h 897267"/>
                    <a:gd name="connsiteX46" fmla="*/ 3269505 w 3376331"/>
                    <a:gd name="connsiteY46" fmla="*/ 413535 h 897267"/>
                    <a:gd name="connsiteX47" fmla="*/ 3365735 w 3376331"/>
                    <a:gd name="connsiteY47" fmla="*/ 484848 h 897267"/>
                    <a:gd name="connsiteX48" fmla="*/ 3376331 w 3376331"/>
                    <a:gd name="connsiteY48" fmla="*/ 499168 h 8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376331" h="897267">
                      <a:moveTo>
                        <a:pt x="3376331" y="499168"/>
                      </a:moveTo>
                      <a:cubicBezTo>
                        <a:pt x="3372608" y="531817"/>
                        <a:pt x="3369171" y="564753"/>
                        <a:pt x="3366021" y="597975"/>
                      </a:cubicBezTo>
                      <a:cubicBezTo>
                        <a:pt x="3362871" y="626615"/>
                        <a:pt x="3360293" y="655827"/>
                        <a:pt x="3357143" y="684467"/>
                      </a:cubicBezTo>
                      <a:cubicBezTo>
                        <a:pt x="3356570" y="688476"/>
                        <a:pt x="3358002" y="692486"/>
                        <a:pt x="3354851" y="696209"/>
                      </a:cubicBezTo>
                      <a:cubicBezTo>
                        <a:pt x="3347691" y="696209"/>
                        <a:pt x="3344827" y="689622"/>
                        <a:pt x="3340818" y="685326"/>
                      </a:cubicBezTo>
                      <a:cubicBezTo>
                        <a:pt x="3311606" y="651245"/>
                        <a:pt x="3276665" y="625183"/>
                        <a:pt x="3236856" y="604276"/>
                      </a:cubicBezTo>
                      <a:cubicBezTo>
                        <a:pt x="3214231" y="592247"/>
                        <a:pt x="3190746" y="581937"/>
                        <a:pt x="3166975" y="572199"/>
                      </a:cubicBezTo>
                      <a:cubicBezTo>
                        <a:pt x="3096235" y="543273"/>
                        <a:pt x="2980245" y="524085"/>
                        <a:pt x="2915519" y="523512"/>
                      </a:cubicBezTo>
                      <a:cubicBezTo>
                        <a:pt x="2862822" y="521793"/>
                        <a:pt x="2808693" y="520934"/>
                        <a:pt x="2758574" y="528381"/>
                      </a:cubicBezTo>
                      <a:cubicBezTo>
                        <a:pt x="2704444" y="536400"/>
                        <a:pt x="2651461" y="548142"/>
                        <a:pt x="2598764" y="561889"/>
                      </a:cubicBezTo>
                      <a:cubicBezTo>
                        <a:pt x="2520291" y="582223"/>
                        <a:pt x="2440959" y="602844"/>
                        <a:pt x="2366496" y="635779"/>
                      </a:cubicBezTo>
                      <a:cubicBezTo>
                        <a:pt x="2297188" y="666137"/>
                        <a:pt x="2229885" y="701651"/>
                        <a:pt x="2161150" y="733154"/>
                      </a:cubicBezTo>
                      <a:cubicBezTo>
                        <a:pt x="2082104" y="768954"/>
                        <a:pt x="2001913" y="803035"/>
                        <a:pt x="1919717" y="831388"/>
                      </a:cubicBezTo>
                      <a:cubicBezTo>
                        <a:pt x="1811746" y="868620"/>
                        <a:pt x="1702056" y="897832"/>
                        <a:pt x="1586924" y="897260"/>
                      </a:cubicBezTo>
                      <a:cubicBezTo>
                        <a:pt x="1557712" y="897260"/>
                        <a:pt x="1528499" y="896400"/>
                        <a:pt x="1499860" y="890673"/>
                      </a:cubicBezTo>
                      <a:cubicBezTo>
                        <a:pt x="1454036" y="880935"/>
                        <a:pt x="1412795" y="861174"/>
                        <a:pt x="1379287" y="828238"/>
                      </a:cubicBezTo>
                      <a:cubicBezTo>
                        <a:pt x="1346924" y="796448"/>
                        <a:pt x="1325444" y="757498"/>
                        <a:pt x="1312843" y="713966"/>
                      </a:cubicBezTo>
                      <a:cubicBezTo>
                        <a:pt x="1300814" y="671006"/>
                        <a:pt x="1296805" y="626615"/>
                        <a:pt x="1295373" y="582223"/>
                      </a:cubicBezTo>
                      <a:cubicBezTo>
                        <a:pt x="1293654" y="512342"/>
                        <a:pt x="1282198" y="444180"/>
                        <a:pt x="1249835" y="380886"/>
                      </a:cubicBezTo>
                      <a:cubicBezTo>
                        <a:pt x="1214895" y="313297"/>
                        <a:pt x="1162771" y="262032"/>
                        <a:pt x="1095181" y="226232"/>
                      </a:cubicBezTo>
                      <a:cubicBezTo>
                        <a:pt x="1061959" y="208475"/>
                        <a:pt x="1025873" y="199597"/>
                        <a:pt x="990933" y="185850"/>
                      </a:cubicBezTo>
                      <a:cubicBezTo>
                        <a:pt x="967162" y="176399"/>
                        <a:pt x="908737" y="164370"/>
                        <a:pt x="884966" y="164370"/>
                      </a:cubicBezTo>
                      <a:cubicBezTo>
                        <a:pt x="813080" y="162938"/>
                        <a:pt x="741768" y="172389"/>
                        <a:pt x="671887" y="188141"/>
                      </a:cubicBezTo>
                      <a:cubicBezTo>
                        <a:pt x="625777" y="198452"/>
                        <a:pt x="580240" y="212199"/>
                        <a:pt x="536708" y="230528"/>
                      </a:cubicBezTo>
                      <a:cubicBezTo>
                        <a:pt x="454512" y="264609"/>
                        <a:pt x="378903" y="310433"/>
                        <a:pt x="310168" y="366280"/>
                      </a:cubicBezTo>
                      <a:cubicBezTo>
                        <a:pt x="232841" y="429001"/>
                        <a:pt x="168688" y="503178"/>
                        <a:pt x="115418" y="586806"/>
                      </a:cubicBezTo>
                      <a:cubicBezTo>
                        <a:pt x="86205" y="633488"/>
                        <a:pt x="44391" y="715684"/>
                        <a:pt x="30644" y="749765"/>
                      </a:cubicBezTo>
                      <a:cubicBezTo>
                        <a:pt x="21766" y="703083"/>
                        <a:pt x="0" y="596257"/>
                        <a:pt x="0" y="591388"/>
                      </a:cubicBezTo>
                      <a:cubicBezTo>
                        <a:pt x="4010" y="576782"/>
                        <a:pt x="8306" y="569908"/>
                        <a:pt x="12315" y="561316"/>
                      </a:cubicBezTo>
                      <a:cubicBezTo>
                        <a:pt x="47255" y="486853"/>
                        <a:pt x="88210" y="416399"/>
                        <a:pt x="140048" y="352247"/>
                      </a:cubicBezTo>
                      <a:cubicBezTo>
                        <a:pt x="226826" y="244561"/>
                        <a:pt x="331647" y="159502"/>
                        <a:pt x="455084" y="96494"/>
                      </a:cubicBezTo>
                      <a:cubicBezTo>
                        <a:pt x="551027" y="47807"/>
                        <a:pt x="657281" y="11721"/>
                        <a:pt x="764679" y="3129"/>
                      </a:cubicBezTo>
                      <a:cubicBezTo>
                        <a:pt x="872078" y="-5463"/>
                        <a:pt x="985205" y="1697"/>
                        <a:pt x="1083725" y="49239"/>
                      </a:cubicBezTo>
                      <a:cubicBezTo>
                        <a:pt x="1105491" y="59836"/>
                        <a:pt x="1126398" y="72151"/>
                        <a:pt x="1146160" y="86184"/>
                      </a:cubicBezTo>
                      <a:cubicBezTo>
                        <a:pt x="1225205" y="142318"/>
                        <a:pt x="1273034" y="219359"/>
                        <a:pt x="1294800" y="312724"/>
                      </a:cubicBezTo>
                      <a:cubicBezTo>
                        <a:pt x="1304251" y="351674"/>
                        <a:pt x="1305683" y="392056"/>
                        <a:pt x="1307401" y="432151"/>
                      </a:cubicBezTo>
                      <a:cubicBezTo>
                        <a:pt x="1309979" y="494013"/>
                        <a:pt x="1317425" y="555016"/>
                        <a:pt x="1346065" y="611436"/>
                      </a:cubicBezTo>
                      <a:cubicBezTo>
                        <a:pt x="1362962" y="644371"/>
                        <a:pt x="1389311" y="673584"/>
                        <a:pt x="1418237" y="696495"/>
                      </a:cubicBezTo>
                      <a:cubicBezTo>
                        <a:pt x="1455468" y="725708"/>
                        <a:pt x="1500433" y="737737"/>
                        <a:pt x="1546829" y="742033"/>
                      </a:cubicBezTo>
                      <a:cubicBezTo>
                        <a:pt x="1656805" y="752056"/>
                        <a:pt x="1773082" y="721985"/>
                        <a:pt x="1875899" y="684753"/>
                      </a:cubicBezTo>
                      <a:cubicBezTo>
                        <a:pt x="1927737" y="665851"/>
                        <a:pt x="1978715" y="642939"/>
                        <a:pt x="2029121" y="620314"/>
                      </a:cubicBezTo>
                      <a:cubicBezTo>
                        <a:pt x="2083250" y="595970"/>
                        <a:pt x="2137379" y="571627"/>
                        <a:pt x="2191508" y="546996"/>
                      </a:cubicBezTo>
                      <a:cubicBezTo>
                        <a:pt x="2221007" y="533822"/>
                        <a:pt x="2250219" y="516638"/>
                        <a:pt x="2278859" y="501459"/>
                      </a:cubicBezTo>
                      <a:cubicBezTo>
                        <a:pt x="2322105" y="479120"/>
                        <a:pt x="2365064" y="458500"/>
                        <a:pt x="2409742" y="439598"/>
                      </a:cubicBezTo>
                      <a:cubicBezTo>
                        <a:pt x="2510840" y="396925"/>
                        <a:pt x="2615375" y="363703"/>
                        <a:pt x="2724779" y="350815"/>
                      </a:cubicBezTo>
                      <a:cubicBezTo>
                        <a:pt x="2937858" y="325325"/>
                        <a:pt x="3051844" y="345946"/>
                        <a:pt x="3067309" y="348523"/>
                      </a:cubicBezTo>
                      <a:cubicBezTo>
                        <a:pt x="3137763" y="359693"/>
                        <a:pt x="3206212" y="379454"/>
                        <a:pt x="3269505" y="413535"/>
                      </a:cubicBezTo>
                      <a:cubicBezTo>
                        <a:pt x="3305019" y="432438"/>
                        <a:pt x="3336809" y="456495"/>
                        <a:pt x="3365735" y="484848"/>
                      </a:cubicBezTo>
                      <a:cubicBezTo>
                        <a:pt x="3372035" y="488858"/>
                        <a:pt x="3376331" y="492867"/>
                        <a:pt x="3376331" y="49916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15">
                  <a:extLst>
                    <a:ext uri="{FF2B5EF4-FFF2-40B4-BE49-F238E27FC236}">
                      <a16:creationId xmlns:a16="http://schemas.microsoft.com/office/drawing/2014/main" id="{34A89649-9301-456B-842C-06D3B15A8C39}"/>
                    </a:ext>
                  </a:extLst>
                </p:cNvPr>
                <p:cNvSpPr/>
                <p:nvPr/>
              </p:nvSpPr>
              <p:spPr>
                <a:xfrm>
                  <a:off x="7705328" y="1926374"/>
                  <a:ext cx="3284192" cy="888025"/>
                </a:xfrm>
                <a:custGeom>
                  <a:avLst/>
                  <a:gdLst>
                    <a:gd name="connsiteX0" fmla="*/ 859763 w 3284192"/>
                    <a:gd name="connsiteY0" fmla="*/ 2578 h 888025"/>
                    <a:gd name="connsiteX1" fmla="*/ 1229501 w 3284192"/>
                    <a:gd name="connsiteY1" fmla="*/ 325920 h 888025"/>
                    <a:gd name="connsiteX2" fmla="*/ 1237520 w 3284192"/>
                    <a:gd name="connsiteY2" fmla="*/ 436182 h 888025"/>
                    <a:gd name="connsiteX3" fmla="*/ 1337473 w 3284192"/>
                    <a:gd name="connsiteY3" fmla="*/ 674178 h 888025"/>
                    <a:gd name="connsiteX4" fmla="*/ 1461769 w 3284192"/>
                    <a:gd name="connsiteY4" fmla="*/ 726016 h 888025"/>
                    <a:gd name="connsiteX5" fmla="*/ 1708357 w 3284192"/>
                    <a:gd name="connsiteY5" fmla="*/ 712555 h 888025"/>
                    <a:gd name="connsiteX6" fmla="*/ 2026543 w 3284192"/>
                    <a:gd name="connsiteY6" fmla="*/ 609739 h 888025"/>
                    <a:gd name="connsiteX7" fmla="*/ 2187785 w 3284192"/>
                    <a:gd name="connsiteY7" fmla="*/ 539572 h 888025"/>
                    <a:gd name="connsiteX8" fmla="*/ 2344730 w 3284192"/>
                    <a:gd name="connsiteY8" fmla="*/ 469977 h 888025"/>
                    <a:gd name="connsiteX9" fmla="*/ 2568406 w 3284192"/>
                    <a:gd name="connsiteY9" fmla="*/ 409261 h 888025"/>
                    <a:gd name="connsiteX10" fmla="*/ 2912655 w 3284192"/>
                    <a:gd name="connsiteY10" fmla="*/ 397519 h 888025"/>
                    <a:gd name="connsiteX11" fmla="*/ 2916092 w 3284192"/>
                    <a:gd name="connsiteY11" fmla="*/ 398091 h 888025"/>
                    <a:gd name="connsiteX12" fmla="*/ 3210794 w 3284192"/>
                    <a:gd name="connsiteY12" fmla="*/ 501767 h 888025"/>
                    <a:gd name="connsiteX13" fmla="*/ 3281248 w 3284192"/>
                    <a:gd name="connsiteY13" fmla="*/ 573939 h 888025"/>
                    <a:gd name="connsiteX14" fmla="*/ 3279816 w 3284192"/>
                    <a:gd name="connsiteY14" fmla="*/ 615467 h 888025"/>
                    <a:gd name="connsiteX15" fmla="*/ 3273228 w 3284192"/>
                    <a:gd name="connsiteY15" fmla="*/ 778999 h 888025"/>
                    <a:gd name="connsiteX16" fmla="*/ 3263204 w 3284192"/>
                    <a:gd name="connsiteY16" fmla="*/ 771267 h 888025"/>
                    <a:gd name="connsiteX17" fmla="*/ 3099099 w 3284192"/>
                    <a:gd name="connsiteY17" fmla="*/ 641815 h 888025"/>
                    <a:gd name="connsiteX18" fmla="*/ 2884874 w 3284192"/>
                    <a:gd name="connsiteY18" fmla="*/ 587113 h 888025"/>
                    <a:gd name="connsiteX19" fmla="*/ 2696712 w 3284192"/>
                    <a:gd name="connsiteY19" fmla="*/ 580813 h 888025"/>
                    <a:gd name="connsiteX20" fmla="*/ 2411174 w 3284192"/>
                    <a:gd name="connsiteY20" fmla="*/ 629214 h 888025"/>
                    <a:gd name="connsiteX21" fmla="*/ 2212701 w 3284192"/>
                    <a:gd name="connsiteY21" fmla="*/ 706254 h 888025"/>
                    <a:gd name="connsiteX22" fmla="*/ 2052605 w 3284192"/>
                    <a:gd name="connsiteY22" fmla="*/ 773558 h 888025"/>
                    <a:gd name="connsiteX23" fmla="*/ 1886209 w 3284192"/>
                    <a:gd name="connsiteY23" fmla="*/ 827114 h 888025"/>
                    <a:gd name="connsiteX24" fmla="*/ 1780815 w 3284192"/>
                    <a:gd name="connsiteY24" fmla="*/ 856613 h 888025"/>
                    <a:gd name="connsiteX25" fmla="*/ 1647927 w 3284192"/>
                    <a:gd name="connsiteY25" fmla="*/ 882102 h 888025"/>
                    <a:gd name="connsiteX26" fmla="*/ 1336900 w 3284192"/>
                    <a:gd name="connsiteY26" fmla="*/ 829978 h 888025"/>
                    <a:gd name="connsiteX27" fmla="*/ 1283630 w 3284192"/>
                    <a:gd name="connsiteY27" fmla="*/ 769262 h 888025"/>
                    <a:gd name="connsiteX28" fmla="*/ 1251267 w 3284192"/>
                    <a:gd name="connsiteY28" fmla="*/ 693367 h 888025"/>
                    <a:gd name="connsiteX29" fmla="*/ 1236948 w 3284192"/>
                    <a:gd name="connsiteY29" fmla="*/ 578235 h 888025"/>
                    <a:gd name="connsiteX30" fmla="*/ 1190551 w 3284192"/>
                    <a:gd name="connsiteY30" fmla="*/ 370025 h 888025"/>
                    <a:gd name="connsiteX31" fmla="*/ 1043343 w 3284192"/>
                    <a:gd name="connsiteY31" fmla="*/ 219666 h 888025"/>
                    <a:gd name="connsiteX32" fmla="*/ 939668 w 3284192"/>
                    <a:gd name="connsiteY32" fmla="*/ 177280 h 888025"/>
                    <a:gd name="connsiteX33" fmla="*/ 608020 w 3284192"/>
                    <a:gd name="connsiteY33" fmla="*/ 183008 h 888025"/>
                    <a:gd name="connsiteX34" fmla="*/ 464249 w 3284192"/>
                    <a:gd name="connsiteY34" fmla="*/ 236850 h 888025"/>
                    <a:gd name="connsiteX35" fmla="*/ 229117 w 3284192"/>
                    <a:gd name="connsiteY35" fmla="*/ 407543 h 888025"/>
                    <a:gd name="connsiteX36" fmla="*/ 96802 w 3284192"/>
                    <a:gd name="connsiteY36" fmla="*/ 588259 h 888025"/>
                    <a:gd name="connsiteX37" fmla="*/ 42387 w 3284192"/>
                    <a:gd name="connsiteY37" fmla="*/ 708832 h 888025"/>
                    <a:gd name="connsiteX38" fmla="*/ 34654 w 3284192"/>
                    <a:gd name="connsiteY38" fmla="*/ 721147 h 888025"/>
                    <a:gd name="connsiteX39" fmla="*/ 28926 w 3284192"/>
                    <a:gd name="connsiteY39" fmla="*/ 703104 h 888025"/>
                    <a:gd name="connsiteX40" fmla="*/ 1432 w 3284192"/>
                    <a:gd name="connsiteY40" fmla="*/ 587113 h 888025"/>
                    <a:gd name="connsiteX41" fmla="*/ 0 w 3284192"/>
                    <a:gd name="connsiteY41" fmla="*/ 572507 h 888025"/>
                    <a:gd name="connsiteX42" fmla="*/ 139475 w 3284192"/>
                    <a:gd name="connsiteY42" fmla="*/ 323628 h 888025"/>
                    <a:gd name="connsiteX43" fmla="*/ 619476 w 3284192"/>
                    <a:gd name="connsiteY43" fmla="*/ 16325 h 888025"/>
                    <a:gd name="connsiteX44" fmla="*/ 731171 w 3284192"/>
                    <a:gd name="connsiteY44" fmla="*/ 0 h 888025"/>
                    <a:gd name="connsiteX45" fmla="*/ 859763 w 3284192"/>
                    <a:gd name="connsiteY45" fmla="*/ 2578 h 88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284192" h="888025">
                      <a:moveTo>
                        <a:pt x="859763" y="2578"/>
                      </a:moveTo>
                      <a:cubicBezTo>
                        <a:pt x="1031601" y="19761"/>
                        <a:pt x="1194561" y="123437"/>
                        <a:pt x="1229501" y="325920"/>
                      </a:cubicBezTo>
                      <a:cubicBezTo>
                        <a:pt x="1235802" y="362578"/>
                        <a:pt x="1236088" y="399237"/>
                        <a:pt x="1237520" y="436182"/>
                      </a:cubicBezTo>
                      <a:cubicBezTo>
                        <a:pt x="1240671" y="523247"/>
                        <a:pt x="1266446" y="618044"/>
                        <a:pt x="1337473" y="674178"/>
                      </a:cubicBezTo>
                      <a:cubicBezTo>
                        <a:pt x="1373272" y="702531"/>
                        <a:pt x="1417091" y="718570"/>
                        <a:pt x="1461769" y="726016"/>
                      </a:cubicBezTo>
                      <a:cubicBezTo>
                        <a:pt x="1545110" y="740049"/>
                        <a:pt x="1626734" y="730025"/>
                        <a:pt x="1708357" y="712555"/>
                      </a:cubicBezTo>
                      <a:cubicBezTo>
                        <a:pt x="1817474" y="688784"/>
                        <a:pt x="1923441" y="652412"/>
                        <a:pt x="2026543" y="609739"/>
                      </a:cubicBezTo>
                      <a:cubicBezTo>
                        <a:pt x="2080672" y="587400"/>
                        <a:pt x="2134229" y="563629"/>
                        <a:pt x="2187785" y="539572"/>
                      </a:cubicBezTo>
                      <a:cubicBezTo>
                        <a:pt x="2239909" y="516087"/>
                        <a:pt x="2291461" y="490025"/>
                        <a:pt x="2344730" y="469977"/>
                      </a:cubicBezTo>
                      <a:cubicBezTo>
                        <a:pt x="2417189" y="442483"/>
                        <a:pt x="2492511" y="423295"/>
                        <a:pt x="2568406" y="409261"/>
                      </a:cubicBezTo>
                      <a:cubicBezTo>
                        <a:pt x="2681819" y="388640"/>
                        <a:pt x="2798096" y="383199"/>
                        <a:pt x="2912655" y="397519"/>
                      </a:cubicBezTo>
                      <a:cubicBezTo>
                        <a:pt x="2913800" y="397805"/>
                        <a:pt x="2914946" y="397805"/>
                        <a:pt x="2916092" y="398091"/>
                      </a:cubicBezTo>
                      <a:cubicBezTo>
                        <a:pt x="3020627" y="411552"/>
                        <a:pt x="3122870" y="442483"/>
                        <a:pt x="3210794" y="501767"/>
                      </a:cubicBezTo>
                      <a:cubicBezTo>
                        <a:pt x="3238288" y="520383"/>
                        <a:pt x="3263491" y="546159"/>
                        <a:pt x="3281248" y="573939"/>
                      </a:cubicBezTo>
                      <a:cubicBezTo>
                        <a:pt x="3288121" y="584822"/>
                        <a:pt x="3280961" y="603724"/>
                        <a:pt x="3279816" y="615467"/>
                      </a:cubicBezTo>
                      <a:cubicBezTo>
                        <a:pt x="3278097" y="632364"/>
                        <a:pt x="3274374" y="738904"/>
                        <a:pt x="3273228" y="778999"/>
                      </a:cubicBezTo>
                      <a:cubicBezTo>
                        <a:pt x="3267500" y="779858"/>
                        <a:pt x="3265496" y="774990"/>
                        <a:pt x="3263204" y="771267"/>
                      </a:cubicBezTo>
                      <a:cubicBezTo>
                        <a:pt x="3223109" y="709118"/>
                        <a:pt x="3165257" y="670168"/>
                        <a:pt x="3099099" y="641815"/>
                      </a:cubicBezTo>
                      <a:cubicBezTo>
                        <a:pt x="3030650" y="612030"/>
                        <a:pt x="2958765" y="596851"/>
                        <a:pt x="2884874" y="587113"/>
                      </a:cubicBezTo>
                      <a:cubicBezTo>
                        <a:pt x="2822440" y="578521"/>
                        <a:pt x="2759433" y="577662"/>
                        <a:pt x="2696712" y="580813"/>
                      </a:cubicBezTo>
                      <a:cubicBezTo>
                        <a:pt x="2599623" y="585395"/>
                        <a:pt x="2504540" y="602006"/>
                        <a:pt x="2411174" y="629214"/>
                      </a:cubicBezTo>
                      <a:cubicBezTo>
                        <a:pt x="2342725" y="649261"/>
                        <a:pt x="2277713" y="677328"/>
                        <a:pt x="2212701" y="706254"/>
                      </a:cubicBezTo>
                      <a:cubicBezTo>
                        <a:pt x="2159718" y="730025"/>
                        <a:pt x="2106448" y="752364"/>
                        <a:pt x="2052605" y="773558"/>
                      </a:cubicBezTo>
                      <a:cubicBezTo>
                        <a:pt x="1998763" y="794751"/>
                        <a:pt x="1941484" y="809644"/>
                        <a:pt x="1886209" y="827114"/>
                      </a:cubicBezTo>
                      <a:cubicBezTo>
                        <a:pt x="1851269" y="837997"/>
                        <a:pt x="1816615" y="848880"/>
                        <a:pt x="1780815" y="856613"/>
                      </a:cubicBezTo>
                      <a:cubicBezTo>
                        <a:pt x="1736710" y="866064"/>
                        <a:pt x="1692318" y="876661"/>
                        <a:pt x="1647927" y="882102"/>
                      </a:cubicBezTo>
                      <a:cubicBezTo>
                        <a:pt x="1541387" y="894990"/>
                        <a:pt x="1429120" y="890694"/>
                        <a:pt x="1336900" y="829978"/>
                      </a:cubicBezTo>
                      <a:cubicBezTo>
                        <a:pt x="1315707" y="815944"/>
                        <a:pt x="1297091" y="790742"/>
                        <a:pt x="1283630" y="769262"/>
                      </a:cubicBezTo>
                      <a:cubicBezTo>
                        <a:pt x="1268738" y="745777"/>
                        <a:pt x="1258141" y="720288"/>
                        <a:pt x="1251267" y="693367"/>
                      </a:cubicBezTo>
                      <a:cubicBezTo>
                        <a:pt x="1241816" y="655849"/>
                        <a:pt x="1237807" y="617185"/>
                        <a:pt x="1236948" y="578235"/>
                      </a:cubicBezTo>
                      <a:cubicBezTo>
                        <a:pt x="1236088" y="505777"/>
                        <a:pt x="1224919" y="435037"/>
                        <a:pt x="1190551" y="370025"/>
                      </a:cubicBezTo>
                      <a:cubicBezTo>
                        <a:pt x="1156757" y="304726"/>
                        <a:pt x="1107210" y="255466"/>
                        <a:pt x="1043343" y="219666"/>
                      </a:cubicBezTo>
                      <a:cubicBezTo>
                        <a:pt x="1010694" y="201337"/>
                        <a:pt x="976040" y="187017"/>
                        <a:pt x="939668" y="177280"/>
                      </a:cubicBezTo>
                      <a:cubicBezTo>
                        <a:pt x="830551" y="147494"/>
                        <a:pt x="717138" y="154368"/>
                        <a:pt x="608020" y="183008"/>
                      </a:cubicBezTo>
                      <a:cubicBezTo>
                        <a:pt x="558474" y="196182"/>
                        <a:pt x="510359" y="214511"/>
                        <a:pt x="464249" y="236850"/>
                      </a:cubicBezTo>
                      <a:cubicBezTo>
                        <a:pt x="375753" y="279810"/>
                        <a:pt x="297280" y="336516"/>
                        <a:pt x="229117" y="407543"/>
                      </a:cubicBezTo>
                      <a:cubicBezTo>
                        <a:pt x="176993" y="461958"/>
                        <a:pt x="133175" y="522101"/>
                        <a:pt x="96802" y="588259"/>
                      </a:cubicBezTo>
                      <a:cubicBezTo>
                        <a:pt x="75609" y="627209"/>
                        <a:pt x="58139" y="667591"/>
                        <a:pt x="42387" y="708832"/>
                      </a:cubicBezTo>
                      <a:cubicBezTo>
                        <a:pt x="40668" y="713414"/>
                        <a:pt x="39236" y="718283"/>
                        <a:pt x="34654" y="721147"/>
                      </a:cubicBezTo>
                      <a:cubicBezTo>
                        <a:pt x="29785" y="716278"/>
                        <a:pt x="30072" y="709405"/>
                        <a:pt x="28926" y="703104"/>
                      </a:cubicBezTo>
                      <a:cubicBezTo>
                        <a:pt x="19475" y="664727"/>
                        <a:pt x="10597" y="625777"/>
                        <a:pt x="1432" y="587113"/>
                      </a:cubicBezTo>
                      <a:cubicBezTo>
                        <a:pt x="573" y="582531"/>
                        <a:pt x="573" y="577089"/>
                        <a:pt x="0" y="572507"/>
                      </a:cubicBezTo>
                      <a:cubicBezTo>
                        <a:pt x="35227" y="482865"/>
                        <a:pt x="79046" y="398664"/>
                        <a:pt x="139475" y="323628"/>
                      </a:cubicBezTo>
                      <a:cubicBezTo>
                        <a:pt x="264917" y="166969"/>
                        <a:pt x="425013" y="63867"/>
                        <a:pt x="619476" y="16325"/>
                      </a:cubicBezTo>
                      <a:cubicBezTo>
                        <a:pt x="655849" y="7160"/>
                        <a:pt x="693367" y="859"/>
                        <a:pt x="731171" y="0"/>
                      </a:cubicBezTo>
                      <a:cubicBezTo>
                        <a:pt x="776135" y="573"/>
                        <a:pt x="817949" y="-1145"/>
                        <a:pt x="859763" y="257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16">
                  <a:extLst>
                    <a:ext uri="{FF2B5EF4-FFF2-40B4-BE49-F238E27FC236}">
                      <a16:creationId xmlns:a16="http://schemas.microsoft.com/office/drawing/2014/main" id="{06C4F2FB-D606-40FE-BC1B-2AD4023309F1}"/>
                    </a:ext>
                  </a:extLst>
                </p:cNvPr>
                <p:cNvSpPr/>
                <p:nvPr/>
              </p:nvSpPr>
              <p:spPr>
                <a:xfrm>
                  <a:off x="7772631" y="2248629"/>
                  <a:ext cx="1176367" cy="688725"/>
                </a:xfrm>
                <a:custGeom>
                  <a:avLst/>
                  <a:gdLst>
                    <a:gd name="connsiteX0" fmla="*/ 0 w 1176367"/>
                    <a:gd name="connsiteY0" fmla="*/ 551828 h 688725"/>
                    <a:gd name="connsiteX1" fmla="*/ 122864 w 1176367"/>
                    <a:gd name="connsiteY1" fmla="*/ 315551 h 688725"/>
                    <a:gd name="connsiteX2" fmla="*/ 599142 w 1176367"/>
                    <a:gd name="connsiteY2" fmla="*/ 13688 h 688725"/>
                    <a:gd name="connsiteX3" fmla="*/ 911887 w 1176367"/>
                    <a:gd name="connsiteY3" fmla="*/ 30872 h 688725"/>
                    <a:gd name="connsiteX4" fmla="*/ 1170217 w 1176367"/>
                    <a:gd name="connsiteY4" fmla="*/ 330443 h 688725"/>
                    <a:gd name="connsiteX5" fmla="*/ 1176231 w 1176367"/>
                    <a:gd name="connsiteY5" fmla="*/ 406625 h 688725"/>
                    <a:gd name="connsiteX6" fmla="*/ 1171936 w 1176367"/>
                    <a:gd name="connsiteY6" fmla="*/ 466195 h 688725"/>
                    <a:gd name="connsiteX7" fmla="*/ 1166208 w 1176367"/>
                    <a:gd name="connsiteY7" fmla="*/ 449011 h 688725"/>
                    <a:gd name="connsiteX8" fmla="*/ 1081148 w 1176367"/>
                    <a:gd name="connsiteY8" fmla="*/ 289202 h 688725"/>
                    <a:gd name="connsiteX9" fmla="*/ 983486 w 1176367"/>
                    <a:gd name="connsiteY9" fmla="*/ 215312 h 688725"/>
                    <a:gd name="connsiteX10" fmla="*/ 793605 w 1176367"/>
                    <a:gd name="connsiteY10" fmla="*/ 159751 h 688725"/>
                    <a:gd name="connsiteX11" fmla="*/ 469118 w 1176367"/>
                    <a:gd name="connsiteY11" fmla="*/ 212161 h 688725"/>
                    <a:gd name="connsiteX12" fmla="*/ 414989 w 1176367"/>
                    <a:gd name="connsiteY12" fmla="*/ 237364 h 688725"/>
                    <a:gd name="connsiteX13" fmla="*/ 279810 w 1176367"/>
                    <a:gd name="connsiteY13" fmla="*/ 328152 h 688725"/>
                    <a:gd name="connsiteX14" fmla="*/ 250024 w 1176367"/>
                    <a:gd name="connsiteY14" fmla="*/ 353355 h 688725"/>
                    <a:gd name="connsiteX15" fmla="*/ 97948 w 1176367"/>
                    <a:gd name="connsiteY15" fmla="*/ 554405 h 688725"/>
                    <a:gd name="connsiteX16" fmla="*/ 85919 w 1176367"/>
                    <a:gd name="connsiteY16" fmla="*/ 577317 h 688725"/>
                    <a:gd name="connsiteX17" fmla="*/ 45823 w 1176367"/>
                    <a:gd name="connsiteY17" fmla="*/ 677842 h 688725"/>
                    <a:gd name="connsiteX18" fmla="*/ 41241 w 1176367"/>
                    <a:gd name="connsiteY18" fmla="*/ 687866 h 688725"/>
                    <a:gd name="connsiteX19" fmla="*/ 39809 w 1176367"/>
                    <a:gd name="connsiteY19" fmla="*/ 688725 h 688725"/>
                    <a:gd name="connsiteX20" fmla="*/ 3723 w 1176367"/>
                    <a:gd name="connsiteY20" fmla="*/ 568725 h 688725"/>
                    <a:gd name="connsiteX21" fmla="*/ 0 w 1176367"/>
                    <a:gd name="connsiteY21" fmla="*/ 551828 h 68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76367" h="688725">
                      <a:moveTo>
                        <a:pt x="0" y="551828"/>
                      </a:moveTo>
                      <a:cubicBezTo>
                        <a:pt x="29212" y="467054"/>
                        <a:pt x="68449" y="387150"/>
                        <a:pt x="122864" y="315551"/>
                      </a:cubicBezTo>
                      <a:cubicBezTo>
                        <a:pt x="244296" y="155741"/>
                        <a:pt x="402387" y="53497"/>
                        <a:pt x="599142" y="13688"/>
                      </a:cubicBezTo>
                      <a:cubicBezTo>
                        <a:pt x="704536" y="-7505"/>
                        <a:pt x="809930" y="-5787"/>
                        <a:pt x="911887" y="30872"/>
                      </a:cubicBezTo>
                      <a:cubicBezTo>
                        <a:pt x="1054513" y="81278"/>
                        <a:pt x="1141864" y="180944"/>
                        <a:pt x="1170217" y="330443"/>
                      </a:cubicBezTo>
                      <a:cubicBezTo>
                        <a:pt x="1175659" y="361088"/>
                        <a:pt x="1175659" y="412353"/>
                        <a:pt x="1176231" y="406625"/>
                      </a:cubicBezTo>
                      <a:cubicBezTo>
                        <a:pt x="1177091" y="418081"/>
                        <a:pt x="1173654" y="461327"/>
                        <a:pt x="1171936" y="466195"/>
                      </a:cubicBezTo>
                      <a:cubicBezTo>
                        <a:pt x="1171649" y="462472"/>
                        <a:pt x="1167640" y="453021"/>
                        <a:pt x="1166208" y="449011"/>
                      </a:cubicBezTo>
                      <a:cubicBezTo>
                        <a:pt x="1151029" y="406052"/>
                        <a:pt x="1115229" y="323856"/>
                        <a:pt x="1081148" y="289202"/>
                      </a:cubicBezTo>
                      <a:cubicBezTo>
                        <a:pt x="1052794" y="258844"/>
                        <a:pt x="1019859" y="235073"/>
                        <a:pt x="983486" y="215312"/>
                      </a:cubicBezTo>
                      <a:cubicBezTo>
                        <a:pt x="924202" y="183235"/>
                        <a:pt x="860622" y="165765"/>
                        <a:pt x="793605" y="159751"/>
                      </a:cubicBezTo>
                      <a:cubicBezTo>
                        <a:pt x="682770" y="150586"/>
                        <a:pt x="571648" y="168629"/>
                        <a:pt x="469118" y="212161"/>
                      </a:cubicBezTo>
                      <a:cubicBezTo>
                        <a:pt x="450788" y="219894"/>
                        <a:pt x="432459" y="228200"/>
                        <a:pt x="414989" y="237364"/>
                      </a:cubicBezTo>
                      <a:cubicBezTo>
                        <a:pt x="366874" y="262567"/>
                        <a:pt x="320764" y="292066"/>
                        <a:pt x="279810" y="328152"/>
                      </a:cubicBezTo>
                      <a:cubicBezTo>
                        <a:pt x="268927" y="335885"/>
                        <a:pt x="260335" y="345622"/>
                        <a:pt x="250024" y="353355"/>
                      </a:cubicBezTo>
                      <a:cubicBezTo>
                        <a:pt x="188449" y="412066"/>
                        <a:pt x="136898" y="478797"/>
                        <a:pt x="97948" y="554405"/>
                      </a:cubicBezTo>
                      <a:cubicBezTo>
                        <a:pt x="93079" y="561565"/>
                        <a:pt x="89069" y="569298"/>
                        <a:pt x="85919" y="577317"/>
                      </a:cubicBezTo>
                      <a:cubicBezTo>
                        <a:pt x="71026" y="610253"/>
                        <a:pt x="56707" y="643188"/>
                        <a:pt x="45823" y="677842"/>
                      </a:cubicBezTo>
                      <a:cubicBezTo>
                        <a:pt x="44964" y="681566"/>
                        <a:pt x="43532" y="685002"/>
                        <a:pt x="41241" y="687866"/>
                      </a:cubicBezTo>
                      <a:cubicBezTo>
                        <a:pt x="40668" y="688439"/>
                        <a:pt x="40382" y="688725"/>
                        <a:pt x="39809" y="688725"/>
                      </a:cubicBezTo>
                      <a:cubicBezTo>
                        <a:pt x="30931" y="681852"/>
                        <a:pt x="10024" y="592783"/>
                        <a:pt x="3723" y="568725"/>
                      </a:cubicBezTo>
                      <a:cubicBezTo>
                        <a:pt x="2005" y="563857"/>
                        <a:pt x="1146" y="557556"/>
                        <a:pt x="0" y="55182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17">
                  <a:extLst>
                    <a:ext uri="{FF2B5EF4-FFF2-40B4-BE49-F238E27FC236}">
                      <a16:creationId xmlns:a16="http://schemas.microsoft.com/office/drawing/2014/main" id="{1D3C15FA-9B4A-40EC-8C5B-3637B35B35B6}"/>
                    </a:ext>
                  </a:extLst>
                </p:cNvPr>
                <p:cNvSpPr/>
                <p:nvPr/>
              </p:nvSpPr>
              <p:spPr>
                <a:xfrm>
                  <a:off x="8919650" y="1509094"/>
                  <a:ext cx="2166343" cy="688801"/>
                </a:xfrm>
                <a:custGeom>
                  <a:avLst/>
                  <a:gdLst>
                    <a:gd name="connsiteX0" fmla="*/ 1519908 w 2166343"/>
                    <a:gd name="connsiteY0" fmla="*/ 269213 h 688801"/>
                    <a:gd name="connsiteX1" fmla="*/ 1238380 w 2166343"/>
                    <a:gd name="connsiteY1" fmla="*/ 339667 h 688801"/>
                    <a:gd name="connsiteX2" fmla="*/ 999525 w 2166343"/>
                    <a:gd name="connsiteY2" fmla="*/ 450502 h 688801"/>
                    <a:gd name="connsiteX3" fmla="*/ 651266 w 2166343"/>
                    <a:gd name="connsiteY3" fmla="*/ 613462 h 688801"/>
                    <a:gd name="connsiteX4" fmla="*/ 421862 w 2166343"/>
                    <a:gd name="connsiteY4" fmla="*/ 679620 h 688801"/>
                    <a:gd name="connsiteX5" fmla="*/ 231981 w 2166343"/>
                    <a:gd name="connsiteY5" fmla="*/ 677328 h 688801"/>
                    <a:gd name="connsiteX6" fmla="*/ 62148 w 2166343"/>
                    <a:gd name="connsiteY6" fmla="*/ 495466 h 688801"/>
                    <a:gd name="connsiteX7" fmla="*/ 47255 w 2166343"/>
                    <a:gd name="connsiteY7" fmla="*/ 370025 h 688801"/>
                    <a:gd name="connsiteX8" fmla="*/ 0 w 2166343"/>
                    <a:gd name="connsiteY8" fmla="*/ 161241 h 688801"/>
                    <a:gd name="connsiteX9" fmla="*/ 10310 w 2166343"/>
                    <a:gd name="connsiteY9" fmla="*/ 10883 h 688801"/>
                    <a:gd name="connsiteX10" fmla="*/ 11742 w 2166343"/>
                    <a:gd name="connsiteY10" fmla="*/ 0 h 688801"/>
                    <a:gd name="connsiteX11" fmla="*/ 21480 w 2166343"/>
                    <a:gd name="connsiteY11" fmla="*/ 13461 h 688801"/>
                    <a:gd name="connsiteX12" fmla="*/ 60143 w 2166343"/>
                    <a:gd name="connsiteY12" fmla="*/ 170120 h 688801"/>
                    <a:gd name="connsiteX13" fmla="*/ 81337 w 2166343"/>
                    <a:gd name="connsiteY13" fmla="*/ 351695 h 688801"/>
                    <a:gd name="connsiteX14" fmla="*/ 179571 w 2166343"/>
                    <a:gd name="connsiteY14" fmla="*/ 493748 h 688801"/>
                    <a:gd name="connsiteX15" fmla="*/ 293270 w 2166343"/>
                    <a:gd name="connsiteY15" fmla="*/ 530693 h 688801"/>
                    <a:gd name="connsiteX16" fmla="*/ 525252 w 2166343"/>
                    <a:gd name="connsiteY16" fmla="*/ 500622 h 688801"/>
                    <a:gd name="connsiteX17" fmla="*/ 903582 w 2166343"/>
                    <a:gd name="connsiteY17" fmla="*/ 341099 h 688801"/>
                    <a:gd name="connsiteX18" fmla="*/ 1150169 w 2166343"/>
                    <a:gd name="connsiteY18" fmla="*/ 210788 h 688801"/>
                    <a:gd name="connsiteX19" fmla="*/ 1483822 w 2166343"/>
                    <a:gd name="connsiteY19" fmla="*/ 99380 h 688801"/>
                    <a:gd name="connsiteX20" fmla="*/ 1621292 w 2166343"/>
                    <a:gd name="connsiteY20" fmla="*/ 79046 h 688801"/>
                    <a:gd name="connsiteX21" fmla="*/ 1817474 w 2166343"/>
                    <a:gd name="connsiteY21" fmla="*/ 78473 h 688801"/>
                    <a:gd name="connsiteX22" fmla="*/ 1997044 w 2166343"/>
                    <a:gd name="connsiteY22" fmla="*/ 115418 h 688801"/>
                    <a:gd name="connsiteX23" fmla="*/ 2151985 w 2166343"/>
                    <a:gd name="connsiteY23" fmla="*/ 199332 h 688801"/>
                    <a:gd name="connsiteX24" fmla="*/ 2166305 w 2166343"/>
                    <a:gd name="connsiteY24" fmla="*/ 215370 h 688801"/>
                    <a:gd name="connsiteX25" fmla="*/ 2158286 w 2166343"/>
                    <a:gd name="connsiteY25" fmla="*/ 268354 h 688801"/>
                    <a:gd name="connsiteX26" fmla="*/ 2135947 w 2166343"/>
                    <a:gd name="connsiteY26" fmla="*/ 400096 h 688801"/>
                    <a:gd name="connsiteX27" fmla="*/ 2133656 w 2166343"/>
                    <a:gd name="connsiteY27" fmla="*/ 407256 h 688801"/>
                    <a:gd name="connsiteX28" fmla="*/ 1852700 w 2166343"/>
                    <a:gd name="connsiteY28" fmla="*/ 272363 h 688801"/>
                    <a:gd name="connsiteX29" fmla="*/ 1734705 w 2166343"/>
                    <a:gd name="connsiteY29" fmla="*/ 258903 h 688801"/>
                    <a:gd name="connsiteX30" fmla="*/ 1519908 w 2166343"/>
                    <a:gd name="connsiteY30" fmla="*/ 269213 h 68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66343" h="688801">
                      <a:moveTo>
                        <a:pt x="1519908" y="269213"/>
                      </a:moveTo>
                      <a:cubicBezTo>
                        <a:pt x="1423678" y="283819"/>
                        <a:pt x="1330027" y="306445"/>
                        <a:pt x="1238380" y="339667"/>
                      </a:cubicBezTo>
                      <a:cubicBezTo>
                        <a:pt x="1155325" y="369452"/>
                        <a:pt x="1077138" y="409261"/>
                        <a:pt x="999525" y="450502"/>
                      </a:cubicBezTo>
                      <a:cubicBezTo>
                        <a:pt x="886398" y="510645"/>
                        <a:pt x="771553" y="568211"/>
                        <a:pt x="651266" y="613462"/>
                      </a:cubicBezTo>
                      <a:cubicBezTo>
                        <a:pt x="576803" y="641815"/>
                        <a:pt x="500908" y="666445"/>
                        <a:pt x="421862" y="679620"/>
                      </a:cubicBezTo>
                      <a:cubicBezTo>
                        <a:pt x="358569" y="689930"/>
                        <a:pt x="294702" y="694512"/>
                        <a:pt x="231981" y="677328"/>
                      </a:cubicBezTo>
                      <a:cubicBezTo>
                        <a:pt x="137757" y="652125"/>
                        <a:pt x="86206" y="586254"/>
                        <a:pt x="62148" y="495466"/>
                      </a:cubicBezTo>
                      <a:cubicBezTo>
                        <a:pt x="51265" y="454512"/>
                        <a:pt x="49260" y="412411"/>
                        <a:pt x="47255" y="370025"/>
                      </a:cubicBezTo>
                      <a:cubicBezTo>
                        <a:pt x="44105" y="297566"/>
                        <a:pt x="33222" y="226826"/>
                        <a:pt x="0" y="161241"/>
                      </a:cubicBezTo>
                      <a:cubicBezTo>
                        <a:pt x="3723" y="110836"/>
                        <a:pt x="6874" y="60716"/>
                        <a:pt x="10310" y="10883"/>
                      </a:cubicBezTo>
                      <a:cubicBezTo>
                        <a:pt x="10883" y="7160"/>
                        <a:pt x="11170" y="3723"/>
                        <a:pt x="11742" y="0"/>
                      </a:cubicBezTo>
                      <a:cubicBezTo>
                        <a:pt x="18043" y="2291"/>
                        <a:pt x="19475" y="8019"/>
                        <a:pt x="21480" y="13461"/>
                      </a:cubicBezTo>
                      <a:cubicBezTo>
                        <a:pt x="43819" y="63294"/>
                        <a:pt x="56134" y="115418"/>
                        <a:pt x="60143" y="170120"/>
                      </a:cubicBezTo>
                      <a:cubicBezTo>
                        <a:pt x="64726" y="230836"/>
                        <a:pt x="64726" y="292411"/>
                        <a:pt x="81337" y="351695"/>
                      </a:cubicBezTo>
                      <a:cubicBezTo>
                        <a:pt x="97948" y="410407"/>
                        <a:pt x="127160" y="460526"/>
                        <a:pt x="179571" y="493748"/>
                      </a:cubicBezTo>
                      <a:cubicBezTo>
                        <a:pt x="214225" y="515801"/>
                        <a:pt x="252316" y="526684"/>
                        <a:pt x="293270" y="530693"/>
                      </a:cubicBezTo>
                      <a:cubicBezTo>
                        <a:pt x="373175" y="538712"/>
                        <a:pt x="449357" y="522101"/>
                        <a:pt x="525252" y="500622"/>
                      </a:cubicBezTo>
                      <a:cubicBezTo>
                        <a:pt x="657567" y="462817"/>
                        <a:pt x="781577" y="404106"/>
                        <a:pt x="903582" y="341099"/>
                      </a:cubicBezTo>
                      <a:cubicBezTo>
                        <a:pt x="986064" y="298425"/>
                        <a:pt x="1065969" y="250884"/>
                        <a:pt x="1150169" y="210788"/>
                      </a:cubicBezTo>
                      <a:cubicBezTo>
                        <a:pt x="1256995" y="160096"/>
                        <a:pt x="1367831" y="122864"/>
                        <a:pt x="1483822" y="99380"/>
                      </a:cubicBezTo>
                      <a:cubicBezTo>
                        <a:pt x="1529072" y="90501"/>
                        <a:pt x="1574896" y="83914"/>
                        <a:pt x="1621292" y="79046"/>
                      </a:cubicBezTo>
                      <a:cubicBezTo>
                        <a:pt x="1739001" y="67017"/>
                        <a:pt x="1795421" y="76754"/>
                        <a:pt x="1817474" y="78473"/>
                      </a:cubicBezTo>
                      <a:cubicBezTo>
                        <a:pt x="1878476" y="83914"/>
                        <a:pt x="1939192" y="95084"/>
                        <a:pt x="1997044" y="115418"/>
                      </a:cubicBezTo>
                      <a:cubicBezTo>
                        <a:pt x="2053178" y="134320"/>
                        <a:pt x="2106162" y="161241"/>
                        <a:pt x="2151985" y="199332"/>
                      </a:cubicBezTo>
                      <a:cubicBezTo>
                        <a:pt x="2157427" y="203915"/>
                        <a:pt x="2164587" y="207351"/>
                        <a:pt x="2166305" y="215370"/>
                      </a:cubicBezTo>
                      <a:cubicBezTo>
                        <a:pt x="2166878" y="233413"/>
                        <a:pt x="2160864" y="250311"/>
                        <a:pt x="2158286" y="268354"/>
                      </a:cubicBezTo>
                      <a:cubicBezTo>
                        <a:pt x="2151412" y="312459"/>
                        <a:pt x="2143393" y="356278"/>
                        <a:pt x="2135947" y="400096"/>
                      </a:cubicBezTo>
                      <a:cubicBezTo>
                        <a:pt x="2135374" y="402388"/>
                        <a:pt x="2134515" y="404679"/>
                        <a:pt x="2133656" y="407256"/>
                      </a:cubicBezTo>
                      <a:cubicBezTo>
                        <a:pt x="2055469" y="329643"/>
                        <a:pt x="1958095" y="292125"/>
                        <a:pt x="1852700" y="272363"/>
                      </a:cubicBezTo>
                      <a:cubicBezTo>
                        <a:pt x="1813751" y="265203"/>
                        <a:pt x="1773941" y="262053"/>
                        <a:pt x="1734705" y="258903"/>
                      </a:cubicBezTo>
                      <a:cubicBezTo>
                        <a:pt x="1696328" y="256325"/>
                        <a:pt x="1666829" y="246874"/>
                        <a:pt x="1519908" y="269213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19">
                  <a:extLst>
                    <a:ext uri="{FF2B5EF4-FFF2-40B4-BE49-F238E27FC236}">
                      <a16:creationId xmlns:a16="http://schemas.microsoft.com/office/drawing/2014/main" id="{E1C001B0-15F2-4FF5-9B47-6745DF09ACDE}"/>
                    </a:ext>
                  </a:extLst>
                </p:cNvPr>
                <p:cNvSpPr/>
                <p:nvPr/>
              </p:nvSpPr>
              <p:spPr>
                <a:xfrm>
                  <a:off x="8957949" y="2686860"/>
                  <a:ext cx="2022728" cy="444624"/>
                </a:xfrm>
                <a:custGeom>
                  <a:avLst/>
                  <a:gdLst>
                    <a:gd name="connsiteX0" fmla="*/ 383563 w 2022728"/>
                    <a:gd name="connsiteY0" fmla="*/ 281998 h 444624"/>
                    <a:gd name="connsiteX1" fmla="*/ 384422 w 2022728"/>
                    <a:gd name="connsiteY1" fmla="*/ 281998 h 444624"/>
                    <a:gd name="connsiteX2" fmla="*/ 554542 w 2022728"/>
                    <a:gd name="connsiteY2" fmla="*/ 252499 h 444624"/>
                    <a:gd name="connsiteX3" fmla="*/ 719793 w 2022728"/>
                    <a:gd name="connsiteY3" fmla="*/ 206102 h 444624"/>
                    <a:gd name="connsiteX4" fmla="*/ 770485 w 2022728"/>
                    <a:gd name="connsiteY4" fmla="*/ 188919 h 444624"/>
                    <a:gd name="connsiteX5" fmla="*/ 1032538 w 2022728"/>
                    <a:gd name="connsiteY5" fmla="*/ 85816 h 444624"/>
                    <a:gd name="connsiteX6" fmla="*/ 1342706 w 2022728"/>
                    <a:gd name="connsiteY6" fmla="*/ 7630 h 444624"/>
                    <a:gd name="connsiteX7" fmla="*/ 1672348 w 2022728"/>
                    <a:gd name="connsiteY7" fmla="*/ 17653 h 444624"/>
                    <a:gd name="connsiteX8" fmla="*/ 1886859 w 2022728"/>
                    <a:gd name="connsiteY8" fmla="*/ 94981 h 444624"/>
                    <a:gd name="connsiteX9" fmla="*/ 2000559 w 2022728"/>
                    <a:gd name="connsiteY9" fmla="*/ 198942 h 444624"/>
                    <a:gd name="connsiteX10" fmla="*/ 2020893 w 2022728"/>
                    <a:gd name="connsiteY10" fmla="*/ 219277 h 444624"/>
                    <a:gd name="connsiteX11" fmla="*/ 2020034 w 2022728"/>
                    <a:gd name="connsiteY11" fmla="*/ 413740 h 444624"/>
                    <a:gd name="connsiteX12" fmla="*/ 2013733 w 2022728"/>
                    <a:gd name="connsiteY12" fmla="*/ 423191 h 444624"/>
                    <a:gd name="connsiteX13" fmla="*/ 1970487 w 2022728"/>
                    <a:gd name="connsiteY13" fmla="*/ 360184 h 444624"/>
                    <a:gd name="connsiteX14" fmla="*/ 1853065 w 2022728"/>
                    <a:gd name="connsiteY14" fmla="*/ 273978 h 444624"/>
                    <a:gd name="connsiteX15" fmla="*/ 1777169 w 2022728"/>
                    <a:gd name="connsiteY15" fmla="*/ 239038 h 444624"/>
                    <a:gd name="connsiteX16" fmla="*/ 1440081 w 2022728"/>
                    <a:gd name="connsiteY16" fmla="*/ 188059 h 444624"/>
                    <a:gd name="connsiteX17" fmla="*/ 1302896 w 2022728"/>
                    <a:gd name="connsiteY17" fmla="*/ 198083 h 444624"/>
                    <a:gd name="connsiteX18" fmla="*/ 1141942 w 2022728"/>
                    <a:gd name="connsiteY18" fmla="*/ 230446 h 444624"/>
                    <a:gd name="connsiteX19" fmla="*/ 988146 w 2022728"/>
                    <a:gd name="connsiteY19" fmla="*/ 287725 h 444624"/>
                    <a:gd name="connsiteX20" fmla="*/ 879029 w 2022728"/>
                    <a:gd name="connsiteY20" fmla="*/ 328108 h 444624"/>
                    <a:gd name="connsiteX21" fmla="*/ 549673 w 2022728"/>
                    <a:gd name="connsiteY21" fmla="*/ 420327 h 444624"/>
                    <a:gd name="connsiteX22" fmla="*/ 224040 w 2022728"/>
                    <a:gd name="connsiteY22" fmla="*/ 430351 h 444624"/>
                    <a:gd name="connsiteX23" fmla="*/ 205424 w 2022728"/>
                    <a:gd name="connsiteY23" fmla="*/ 425196 h 444624"/>
                    <a:gd name="connsiteX24" fmla="*/ 65376 w 2022728"/>
                    <a:gd name="connsiteY24" fmla="*/ 339277 h 444624"/>
                    <a:gd name="connsiteX25" fmla="*/ 30722 w 2022728"/>
                    <a:gd name="connsiteY25" fmla="*/ 282570 h 444624"/>
                    <a:gd name="connsiteX26" fmla="*/ 78 w 2022728"/>
                    <a:gd name="connsiteY26" fmla="*/ 72928 h 444624"/>
                    <a:gd name="connsiteX27" fmla="*/ 154732 w 2022728"/>
                    <a:gd name="connsiteY27" fmla="*/ 253931 h 444624"/>
                    <a:gd name="connsiteX28" fmla="*/ 383563 w 2022728"/>
                    <a:gd name="connsiteY28" fmla="*/ 281998 h 44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22728" h="444624">
                      <a:moveTo>
                        <a:pt x="383563" y="281998"/>
                      </a:moveTo>
                      <a:cubicBezTo>
                        <a:pt x="383849" y="281998"/>
                        <a:pt x="384136" y="281998"/>
                        <a:pt x="384422" y="281998"/>
                      </a:cubicBezTo>
                      <a:cubicBezTo>
                        <a:pt x="441415" y="273119"/>
                        <a:pt x="498122" y="265387"/>
                        <a:pt x="554542" y="252499"/>
                      </a:cubicBezTo>
                      <a:cubicBezTo>
                        <a:pt x="610389" y="239611"/>
                        <a:pt x="665377" y="223859"/>
                        <a:pt x="719793" y="206102"/>
                      </a:cubicBezTo>
                      <a:cubicBezTo>
                        <a:pt x="736690" y="200661"/>
                        <a:pt x="753587" y="194933"/>
                        <a:pt x="770485" y="188919"/>
                      </a:cubicBezTo>
                      <a:cubicBezTo>
                        <a:pt x="858981" y="157988"/>
                        <a:pt x="945760" y="121615"/>
                        <a:pt x="1032538" y="85816"/>
                      </a:cubicBezTo>
                      <a:cubicBezTo>
                        <a:pt x="1132490" y="44861"/>
                        <a:pt x="1235880" y="19085"/>
                        <a:pt x="1342706" y="7630"/>
                      </a:cubicBezTo>
                      <a:cubicBezTo>
                        <a:pt x="1451536" y="-3826"/>
                        <a:pt x="1564663" y="-3826"/>
                        <a:pt x="1672348" y="17653"/>
                      </a:cubicBezTo>
                      <a:cubicBezTo>
                        <a:pt x="1747384" y="32546"/>
                        <a:pt x="1820129" y="55744"/>
                        <a:pt x="1886859" y="94981"/>
                      </a:cubicBezTo>
                      <a:cubicBezTo>
                        <a:pt x="1932397" y="121329"/>
                        <a:pt x="1971060" y="155410"/>
                        <a:pt x="2000559" y="198942"/>
                      </a:cubicBezTo>
                      <a:cubicBezTo>
                        <a:pt x="2005141" y="205243"/>
                        <a:pt x="2016884" y="212690"/>
                        <a:pt x="2020893" y="219277"/>
                      </a:cubicBezTo>
                      <a:cubicBezTo>
                        <a:pt x="2025476" y="226723"/>
                        <a:pt x="2020034" y="412308"/>
                        <a:pt x="2020034" y="413740"/>
                      </a:cubicBezTo>
                      <a:cubicBezTo>
                        <a:pt x="2019461" y="417750"/>
                        <a:pt x="2017456" y="420900"/>
                        <a:pt x="2013733" y="423191"/>
                      </a:cubicBezTo>
                      <a:cubicBezTo>
                        <a:pt x="2018029" y="420327"/>
                        <a:pt x="1975356" y="365339"/>
                        <a:pt x="1970487" y="360184"/>
                      </a:cubicBezTo>
                      <a:cubicBezTo>
                        <a:pt x="1936979" y="323239"/>
                        <a:pt x="1896597" y="297177"/>
                        <a:pt x="1853065" y="273978"/>
                      </a:cubicBezTo>
                      <a:cubicBezTo>
                        <a:pt x="1828148" y="260804"/>
                        <a:pt x="1803804" y="247916"/>
                        <a:pt x="1777169" y="239038"/>
                      </a:cubicBezTo>
                      <a:cubicBezTo>
                        <a:pt x="1667766" y="203238"/>
                        <a:pt x="1555212" y="186627"/>
                        <a:pt x="1440081" y="188059"/>
                      </a:cubicBezTo>
                      <a:cubicBezTo>
                        <a:pt x="1394257" y="188632"/>
                        <a:pt x="1348434" y="191783"/>
                        <a:pt x="1302896" y="198083"/>
                      </a:cubicBezTo>
                      <a:cubicBezTo>
                        <a:pt x="1248481" y="204957"/>
                        <a:pt x="1194639" y="215840"/>
                        <a:pt x="1141942" y="230446"/>
                      </a:cubicBezTo>
                      <a:cubicBezTo>
                        <a:pt x="1088672" y="245339"/>
                        <a:pt x="1038839" y="266246"/>
                        <a:pt x="988146" y="287725"/>
                      </a:cubicBezTo>
                      <a:cubicBezTo>
                        <a:pt x="952633" y="302618"/>
                        <a:pt x="915402" y="314933"/>
                        <a:pt x="879029" y="328108"/>
                      </a:cubicBezTo>
                      <a:cubicBezTo>
                        <a:pt x="771917" y="366485"/>
                        <a:pt x="661368" y="398848"/>
                        <a:pt x="549673" y="420327"/>
                      </a:cubicBezTo>
                      <a:cubicBezTo>
                        <a:pt x="443420" y="440661"/>
                        <a:pt x="330579" y="457845"/>
                        <a:pt x="224040" y="430351"/>
                      </a:cubicBezTo>
                      <a:cubicBezTo>
                        <a:pt x="217739" y="428633"/>
                        <a:pt x="211725" y="426914"/>
                        <a:pt x="205424" y="425196"/>
                      </a:cubicBezTo>
                      <a:cubicBezTo>
                        <a:pt x="152441" y="408585"/>
                        <a:pt x="102035" y="381091"/>
                        <a:pt x="65376" y="339277"/>
                      </a:cubicBezTo>
                      <a:cubicBezTo>
                        <a:pt x="55639" y="328108"/>
                        <a:pt x="39887" y="302905"/>
                        <a:pt x="30722" y="282570"/>
                      </a:cubicBezTo>
                      <a:cubicBezTo>
                        <a:pt x="5233" y="224718"/>
                        <a:pt x="-782" y="119611"/>
                        <a:pt x="78" y="72928"/>
                      </a:cubicBezTo>
                      <a:cubicBezTo>
                        <a:pt x="16116" y="135935"/>
                        <a:pt x="80842" y="223573"/>
                        <a:pt x="154732" y="253931"/>
                      </a:cubicBezTo>
                      <a:cubicBezTo>
                        <a:pt x="227763" y="284002"/>
                        <a:pt x="305663" y="281711"/>
                        <a:pt x="383563" y="28199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0">
                  <a:extLst>
                    <a:ext uri="{FF2B5EF4-FFF2-40B4-BE49-F238E27FC236}">
                      <a16:creationId xmlns:a16="http://schemas.microsoft.com/office/drawing/2014/main" id="{C0F6D148-33BF-4919-A664-2F7D2643A8B5}"/>
                    </a:ext>
                  </a:extLst>
                </p:cNvPr>
                <p:cNvSpPr/>
                <p:nvPr/>
              </p:nvSpPr>
              <p:spPr>
                <a:xfrm>
                  <a:off x="7524182" y="327895"/>
                  <a:ext cx="1550337" cy="1722202"/>
                </a:xfrm>
                <a:custGeom>
                  <a:avLst/>
                  <a:gdLst>
                    <a:gd name="connsiteX0" fmla="*/ 1548404 w 1550337"/>
                    <a:gd name="connsiteY0" fmla="*/ 236090 h 1722202"/>
                    <a:gd name="connsiteX1" fmla="*/ 1540671 w 1550337"/>
                    <a:gd name="connsiteY1" fmla="*/ 222056 h 1722202"/>
                    <a:gd name="connsiteX2" fmla="*/ 1281196 w 1550337"/>
                    <a:gd name="connsiteY2" fmla="*/ 32748 h 1722202"/>
                    <a:gd name="connsiteX3" fmla="*/ 1158045 w 1550337"/>
                    <a:gd name="connsiteY3" fmla="*/ 5827 h 1722202"/>
                    <a:gd name="connsiteX4" fmla="*/ 861052 w 1550337"/>
                    <a:gd name="connsiteY4" fmla="*/ 19001 h 1722202"/>
                    <a:gd name="connsiteX5" fmla="*/ 483294 w 1550337"/>
                    <a:gd name="connsiteY5" fmla="*/ 158763 h 1722202"/>
                    <a:gd name="connsiteX6" fmla="*/ 7876 w 1550337"/>
                    <a:gd name="connsiteY6" fmla="*/ 602391 h 1722202"/>
                    <a:gd name="connsiteX7" fmla="*/ 716 w 1550337"/>
                    <a:gd name="connsiteY7" fmla="*/ 627594 h 1722202"/>
                    <a:gd name="connsiteX8" fmla="*/ 19618 w 1550337"/>
                    <a:gd name="connsiteY8" fmla="*/ 1086975 h 1722202"/>
                    <a:gd name="connsiteX9" fmla="*/ 30787 w 1550337"/>
                    <a:gd name="connsiteY9" fmla="*/ 1226736 h 1722202"/>
                    <a:gd name="connsiteX10" fmla="*/ 50262 w 1550337"/>
                    <a:gd name="connsiteY10" fmla="*/ 1405161 h 1722202"/>
                    <a:gd name="connsiteX11" fmla="*/ 96659 w 1550337"/>
                    <a:gd name="connsiteY11" fmla="*/ 1722203 h 1722202"/>
                    <a:gd name="connsiteX12" fmla="*/ 103532 w 1550337"/>
                    <a:gd name="connsiteY12" fmla="*/ 1712179 h 1722202"/>
                    <a:gd name="connsiteX13" fmla="*/ 140477 w 1550337"/>
                    <a:gd name="connsiteY13" fmla="*/ 1638288 h 1722202"/>
                    <a:gd name="connsiteX14" fmla="*/ 245585 w 1550337"/>
                    <a:gd name="connsiteY14" fmla="*/ 1483920 h 1722202"/>
                    <a:gd name="connsiteX15" fmla="*/ 477280 w 1550337"/>
                    <a:gd name="connsiteY15" fmla="*/ 1279433 h 1722202"/>
                    <a:gd name="connsiteX16" fmla="*/ 607304 w 1550337"/>
                    <a:gd name="connsiteY16" fmla="*/ 1209266 h 1722202"/>
                    <a:gd name="connsiteX17" fmla="*/ 759667 w 1550337"/>
                    <a:gd name="connsiteY17" fmla="*/ 1155996 h 1722202"/>
                    <a:gd name="connsiteX18" fmla="*/ 923486 w 1550337"/>
                    <a:gd name="connsiteY18" fmla="*/ 1128502 h 1722202"/>
                    <a:gd name="connsiteX19" fmla="*/ 1089310 w 1550337"/>
                    <a:gd name="connsiteY19" fmla="*/ 1141104 h 1722202"/>
                    <a:gd name="connsiteX20" fmla="*/ 1225348 w 1550337"/>
                    <a:gd name="connsiteY20" fmla="*/ 1188359 h 1722202"/>
                    <a:gd name="connsiteX21" fmla="*/ 1359096 w 1550337"/>
                    <a:gd name="connsiteY21" fmla="*/ 1303204 h 1722202"/>
                    <a:gd name="connsiteX22" fmla="*/ 1383153 w 1550337"/>
                    <a:gd name="connsiteY22" fmla="*/ 1340722 h 1722202"/>
                    <a:gd name="connsiteX23" fmla="*/ 1393177 w 1550337"/>
                    <a:gd name="connsiteY23" fmla="*/ 1344732 h 1722202"/>
                    <a:gd name="connsiteX24" fmla="*/ 1549263 w 1550337"/>
                    <a:gd name="connsiteY24" fmla="*/ 259002 h 1722202"/>
                    <a:gd name="connsiteX25" fmla="*/ 1548404 w 1550337"/>
                    <a:gd name="connsiteY25" fmla="*/ 236090 h 1722202"/>
                    <a:gd name="connsiteX26" fmla="*/ 1316136 w 1550337"/>
                    <a:gd name="connsiteY26" fmla="*/ 300529 h 1722202"/>
                    <a:gd name="connsiteX27" fmla="*/ 1331029 w 1550337"/>
                    <a:gd name="connsiteY27" fmla="*/ 295660 h 1722202"/>
                    <a:gd name="connsiteX28" fmla="*/ 1345921 w 1550337"/>
                    <a:gd name="connsiteY28" fmla="*/ 276185 h 1722202"/>
                    <a:gd name="connsiteX29" fmla="*/ 1383439 w 1550337"/>
                    <a:gd name="connsiteY29" fmla="*/ 343202 h 1722202"/>
                    <a:gd name="connsiteX30" fmla="*/ 1352795 w 1550337"/>
                    <a:gd name="connsiteY30" fmla="*/ 395899 h 1722202"/>
                    <a:gd name="connsiteX31" fmla="*/ 1339334 w 1550337"/>
                    <a:gd name="connsiteY31" fmla="*/ 375565 h 1722202"/>
                    <a:gd name="connsiteX32" fmla="*/ 1313272 w 1550337"/>
                    <a:gd name="connsiteY32" fmla="*/ 364682 h 1722202"/>
                    <a:gd name="connsiteX33" fmla="*/ 1299811 w 1550337"/>
                    <a:gd name="connsiteY33" fmla="*/ 364109 h 1722202"/>
                    <a:gd name="connsiteX34" fmla="*/ 1292652 w 1550337"/>
                    <a:gd name="connsiteY34" fmla="*/ 294801 h 1722202"/>
                    <a:gd name="connsiteX35" fmla="*/ 1316136 w 1550337"/>
                    <a:gd name="connsiteY35" fmla="*/ 300529 h 1722202"/>
                    <a:gd name="connsiteX36" fmla="*/ 1316136 w 1550337"/>
                    <a:gd name="connsiteY36" fmla="*/ 300529 h 1722202"/>
                    <a:gd name="connsiteX37" fmla="*/ 1302103 w 1550337"/>
                    <a:gd name="connsiteY37" fmla="*/ 498429 h 1722202"/>
                    <a:gd name="connsiteX38" fmla="*/ 1312127 w 1550337"/>
                    <a:gd name="connsiteY38" fmla="*/ 482105 h 1722202"/>
                    <a:gd name="connsiteX39" fmla="*/ 1315850 w 1550337"/>
                    <a:gd name="connsiteY39" fmla="*/ 505589 h 1722202"/>
                    <a:gd name="connsiteX40" fmla="*/ 1338475 w 1550337"/>
                    <a:gd name="connsiteY40" fmla="*/ 540243 h 1722202"/>
                    <a:gd name="connsiteX41" fmla="*/ 1337616 w 1550337"/>
                    <a:gd name="connsiteY41" fmla="*/ 554563 h 1722202"/>
                    <a:gd name="connsiteX42" fmla="*/ 1323582 w 1550337"/>
                    <a:gd name="connsiteY42" fmla="*/ 579480 h 1722202"/>
                    <a:gd name="connsiteX43" fmla="*/ 1323582 w 1550337"/>
                    <a:gd name="connsiteY43" fmla="*/ 604396 h 1722202"/>
                    <a:gd name="connsiteX44" fmla="*/ 1318141 w 1550337"/>
                    <a:gd name="connsiteY44" fmla="*/ 595804 h 1722202"/>
                    <a:gd name="connsiteX45" fmla="*/ 1269740 w 1550337"/>
                    <a:gd name="connsiteY45" fmla="*/ 577475 h 1722202"/>
                    <a:gd name="connsiteX46" fmla="*/ 1263439 w 1550337"/>
                    <a:gd name="connsiteY46" fmla="*/ 502725 h 1722202"/>
                    <a:gd name="connsiteX47" fmla="*/ 1265730 w 1550337"/>
                    <a:gd name="connsiteY47" fmla="*/ 500434 h 1722202"/>
                    <a:gd name="connsiteX48" fmla="*/ 1281482 w 1550337"/>
                    <a:gd name="connsiteY48" fmla="*/ 505303 h 1722202"/>
                    <a:gd name="connsiteX49" fmla="*/ 1302103 w 1550337"/>
                    <a:gd name="connsiteY49" fmla="*/ 498429 h 1722202"/>
                    <a:gd name="connsiteX50" fmla="*/ 1302103 w 1550337"/>
                    <a:gd name="connsiteY50" fmla="*/ 498429 h 1722202"/>
                    <a:gd name="connsiteX51" fmla="*/ 1299239 w 1550337"/>
                    <a:gd name="connsiteY51" fmla="*/ 789981 h 1722202"/>
                    <a:gd name="connsiteX52" fmla="*/ 1299811 w 1550337"/>
                    <a:gd name="connsiteY52" fmla="*/ 811461 h 1722202"/>
                    <a:gd name="connsiteX53" fmla="*/ 1288642 w 1550337"/>
                    <a:gd name="connsiteY53" fmla="*/ 797141 h 1722202"/>
                    <a:gd name="connsiteX54" fmla="*/ 1258857 w 1550337"/>
                    <a:gd name="connsiteY54" fmla="*/ 784540 h 1722202"/>
                    <a:gd name="connsiteX55" fmla="*/ 1251983 w 1550337"/>
                    <a:gd name="connsiteY55" fmla="*/ 779671 h 1722202"/>
                    <a:gd name="connsiteX56" fmla="*/ 1256852 w 1550337"/>
                    <a:gd name="connsiteY56" fmla="*/ 745017 h 1722202"/>
                    <a:gd name="connsiteX57" fmla="*/ 1241100 w 1550337"/>
                    <a:gd name="connsiteY57" fmla="*/ 712081 h 1722202"/>
                    <a:gd name="connsiteX58" fmla="*/ 1270885 w 1550337"/>
                    <a:gd name="connsiteY58" fmla="*/ 717523 h 1722202"/>
                    <a:gd name="connsiteX59" fmla="*/ 1285205 w 1550337"/>
                    <a:gd name="connsiteY59" fmla="*/ 694611 h 1722202"/>
                    <a:gd name="connsiteX60" fmla="*/ 1288356 w 1550337"/>
                    <a:gd name="connsiteY60" fmla="*/ 701771 h 1722202"/>
                    <a:gd name="connsiteX61" fmla="*/ 1314131 w 1550337"/>
                    <a:gd name="connsiteY61" fmla="*/ 752177 h 1722202"/>
                    <a:gd name="connsiteX62" fmla="*/ 1313272 w 1550337"/>
                    <a:gd name="connsiteY62" fmla="*/ 764205 h 1722202"/>
                    <a:gd name="connsiteX63" fmla="*/ 1299239 w 1550337"/>
                    <a:gd name="connsiteY63" fmla="*/ 789981 h 1722202"/>
                    <a:gd name="connsiteX64" fmla="*/ 1299239 w 1550337"/>
                    <a:gd name="connsiteY64" fmla="*/ 789981 h 1722202"/>
                    <a:gd name="connsiteX65" fmla="*/ 1206446 w 1550337"/>
                    <a:gd name="connsiteY65" fmla="*/ 147880 h 1722202"/>
                    <a:gd name="connsiteX66" fmla="*/ 1229931 w 1550337"/>
                    <a:gd name="connsiteY66" fmla="*/ 136997 h 1722202"/>
                    <a:gd name="connsiteX67" fmla="*/ 1242246 w 1550337"/>
                    <a:gd name="connsiteY67" fmla="*/ 119813 h 1722202"/>
                    <a:gd name="connsiteX68" fmla="*/ 1245396 w 1550337"/>
                    <a:gd name="connsiteY68" fmla="*/ 118954 h 1722202"/>
                    <a:gd name="connsiteX69" fmla="*/ 1286924 w 1550337"/>
                    <a:gd name="connsiteY69" fmla="*/ 174228 h 1722202"/>
                    <a:gd name="connsiteX70" fmla="*/ 1257711 w 1550337"/>
                    <a:gd name="connsiteY70" fmla="*/ 230935 h 1722202"/>
                    <a:gd name="connsiteX71" fmla="*/ 1254561 w 1550337"/>
                    <a:gd name="connsiteY71" fmla="*/ 231508 h 1722202"/>
                    <a:gd name="connsiteX72" fmla="*/ 1243678 w 1550337"/>
                    <a:gd name="connsiteY72" fmla="*/ 218906 h 1722202"/>
                    <a:gd name="connsiteX73" fmla="*/ 1209883 w 1550337"/>
                    <a:gd name="connsiteY73" fmla="*/ 210314 h 1722202"/>
                    <a:gd name="connsiteX74" fmla="*/ 1191840 w 1550337"/>
                    <a:gd name="connsiteY74" fmla="*/ 215183 h 1722202"/>
                    <a:gd name="connsiteX75" fmla="*/ 1181530 w 1550337"/>
                    <a:gd name="connsiteY75" fmla="*/ 145302 h 1722202"/>
                    <a:gd name="connsiteX76" fmla="*/ 1206446 w 1550337"/>
                    <a:gd name="connsiteY76" fmla="*/ 147880 h 1722202"/>
                    <a:gd name="connsiteX77" fmla="*/ 1206446 w 1550337"/>
                    <a:gd name="connsiteY77" fmla="*/ 147880 h 1722202"/>
                    <a:gd name="connsiteX78" fmla="*/ 1210742 w 1550337"/>
                    <a:gd name="connsiteY78" fmla="*/ 326305 h 1722202"/>
                    <a:gd name="connsiteX79" fmla="*/ 1220766 w 1550337"/>
                    <a:gd name="connsiteY79" fmla="*/ 360959 h 1722202"/>
                    <a:gd name="connsiteX80" fmla="*/ 1251983 w 1550337"/>
                    <a:gd name="connsiteY80" fmla="*/ 380720 h 1722202"/>
                    <a:gd name="connsiteX81" fmla="*/ 1226208 w 1550337"/>
                    <a:gd name="connsiteY81" fmla="*/ 403346 h 1722202"/>
                    <a:gd name="connsiteX82" fmla="*/ 1225348 w 1550337"/>
                    <a:gd name="connsiteY82" fmla="*/ 439432 h 1722202"/>
                    <a:gd name="connsiteX83" fmla="*/ 1164919 w 1550337"/>
                    <a:gd name="connsiteY83" fmla="*/ 423680 h 1722202"/>
                    <a:gd name="connsiteX84" fmla="*/ 1152604 w 1550337"/>
                    <a:gd name="connsiteY84" fmla="*/ 352940 h 1722202"/>
                    <a:gd name="connsiteX85" fmla="*/ 1210742 w 1550337"/>
                    <a:gd name="connsiteY85" fmla="*/ 326305 h 1722202"/>
                    <a:gd name="connsiteX86" fmla="*/ 1210742 w 1550337"/>
                    <a:gd name="connsiteY86" fmla="*/ 326305 h 1722202"/>
                    <a:gd name="connsiteX87" fmla="*/ 1064966 w 1550337"/>
                    <a:gd name="connsiteY87" fmla="*/ 238381 h 1722202"/>
                    <a:gd name="connsiteX88" fmla="*/ 1082436 w 1550337"/>
                    <a:gd name="connsiteY88" fmla="*/ 228071 h 1722202"/>
                    <a:gd name="connsiteX89" fmla="*/ 1098761 w 1550337"/>
                    <a:gd name="connsiteY89" fmla="*/ 203727 h 1722202"/>
                    <a:gd name="connsiteX90" fmla="*/ 1149740 w 1550337"/>
                    <a:gd name="connsiteY90" fmla="*/ 248691 h 1722202"/>
                    <a:gd name="connsiteX91" fmla="*/ 1131124 w 1550337"/>
                    <a:gd name="connsiteY91" fmla="*/ 262725 h 1722202"/>
                    <a:gd name="connsiteX92" fmla="*/ 1116804 w 1550337"/>
                    <a:gd name="connsiteY92" fmla="*/ 294801 h 1722202"/>
                    <a:gd name="connsiteX93" fmla="*/ 1117663 w 1550337"/>
                    <a:gd name="connsiteY93" fmla="*/ 313703 h 1722202"/>
                    <a:gd name="connsiteX94" fmla="*/ 1094751 w 1550337"/>
                    <a:gd name="connsiteY94" fmla="*/ 296520 h 1722202"/>
                    <a:gd name="connsiteX95" fmla="*/ 1076708 w 1550337"/>
                    <a:gd name="connsiteY95" fmla="*/ 294801 h 1722202"/>
                    <a:gd name="connsiteX96" fmla="*/ 1048642 w 1550337"/>
                    <a:gd name="connsiteY96" fmla="*/ 307975 h 1722202"/>
                    <a:gd name="connsiteX97" fmla="*/ 1055515 w 1550337"/>
                    <a:gd name="connsiteY97" fmla="*/ 285923 h 1722202"/>
                    <a:gd name="connsiteX98" fmla="*/ 1048642 w 1550337"/>
                    <a:gd name="connsiteY98" fmla="*/ 255851 h 1722202"/>
                    <a:gd name="connsiteX99" fmla="*/ 1035181 w 1550337"/>
                    <a:gd name="connsiteY99" fmla="*/ 240959 h 1722202"/>
                    <a:gd name="connsiteX100" fmla="*/ 1064966 w 1550337"/>
                    <a:gd name="connsiteY100" fmla="*/ 238381 h 1722202"/>
                    <a:gd name="connsiteX101" fmla="*/ 1064966 w 1550337"/>
                    <a:gd name="connsiteY101" fmla="*/ 238381 h 1722202"/>
                    <a:gd name="connsiteX102" fmla="*/ 1051506 w 1550337"/>
                    <a:gd name="connsiteY102" fmla="*/ 443441 h 1722202"/>
                    <a:gd name="connsiteX103" fmla="*/ 1071840 w 1550337"/>
                    <a:gd name="connsiteY103" fmla="*/ 411365 h 1722202"/>
                    <a:gd name="connsiteX104" fmla="*/ 1085873 w 1550337"/>
                    <a:gd name="connsiteY104" fmla="*/ 446019 h 1722202"/>
                    <a:gd name="connsiteX105" fmla="*/ 1119382 w 1550337"/>
                    <a:gd name="connsiteY105" fmla="*/ 458620 h 1722202"/>
                    <a:gd name="connsiteX106" fmla="*/ 1099620 w 1550337"/>
                    <a:gd name="connsiteY106" fmla="*/ 475231 h 1722202"/>
                    <a:gd name="connsiteX107" fmla="*/ 1091887 w 1550337"/>
                    <a:gd name="connsiteY107" fmla="*/ 494133 h 1722202"/>
                    <a:gd name="connsiteX108" fmla="*/ 1094179 w 1550337"/>
                    <a:gd name="connsiteY108" fmla="*/ 520195 h 1722202"/>
                    <a:gd name="connsiteX109" fmla="*/ 1062102 w 1550337"/>
                    <a:gd name="connsiteY109" fmla="*/ 500434 h 1722202"/>
                    <a:gd name="connsiteX110" fmla="*/ 1029167 w 1550337"/>
                    <a:gd name="connsiteY110" fmla="*/ 513895 h 1722202"/>
                    <a:gd name="connsiteX111" fmla="*/ 1036326 w 1550337"/>
                    <a:gd name="connsiteY111" fmla="*/ 477809 h 1722202"/>
                    <a:gd name="connsiteX112" fmla="*/ 1014274 w 1550337"/>
                    <a:gd name="connsiteY112" fmla="*/ 448596 h 1722202"/>
                    <a:gd name="connsiteX113" fmla="*/ 1051506 w 1550337"/>
                    <a:gd name="connsiteY113" fmla="*/ 443441 h 1722202"/>
                    <a:gd name="connsiteX114" fmla="*/ 1051506 w 1550337"/>
                    <a:gd name="connsiteY114" fmla="*/ 443441 h 1722202"/>
                    <a:gd name="connsiteX115" fmla="*/ 925491 w 1550337"/>
                    <a:gd name="connsiteY115" fmla="*/ 135851 h 1722202"/>
                    <a:gd name="connsiteX116" fmla="*/ 947543 w 1550337"/>
                    <a:gd name="connsiteY116" fmla="*/ 119526 h 1722202"/>
                    <a:gd name="connsiteX117" fmla="*/ 962436 w 1550337"/>
                    <a:gd name="connsiteY117" fmla="*/ 95755 h 1722202"/>
                    <a:gd name="connsiteX118" fmla="*/ 1015133 w 1550337"/>
                    <a:gd name="connsiteY118" fmla="*/ 134133 h 1722202"/>
                    <a:gd name="connsiteX119" fmla="*/ 1011983 w 1550337"/>
                    <a:gd name="connsiteY119" fmla="*/ 137283 h 1722202"/>
                    <a:gd name="connsiteX120" fmla="*/ 984489 w 1550337"/>
                    <a:gd name="connsiteY120" fmla="*/ 200290 h 1722202"/>
                    <a:gd name="connsiteX121" fmla="*/ 912317 w 1550337"/>
                    <a:gd name="connsiteY121" fmla="*/ 202868 h 1722202"/>
                    <a:gd name="connsiteX122" fmla="*/ 918617 w 1550337"/>
                    <a:gd name="connsiteY122" fmla="*/ 183393 h 1722202"/>
                    <a:gd name="connsiteX123" fmla="*/ 910598 w 1550337"/>
                    <a:gd name="connsiteY123" fmla="*/ 155040 h 1722202"/>
                    <a:gd name="connsiteX124" fmla="*/ 896565 w 1550337"/>
                    <a:gd name="connsiteY124" fmla="*/ 143297 h 1722202"/>
                    <a:gd name="connsiteX125" fmla="*/ 925491 w 1550337"/>
                    <a:gd name="connsiteY125" fmla="*/ 135851 h 1722202"/>
                    <a:gd name="connsiteX126" fmla="*/ 925491 w 1550337"/>
                    <a:gd name="connsiteY126" fmla="*/ 135851 h 1722202"/>
                    <a:gd name="connsiteX127" fmla="*/ 803772 w 1550337"/>
                    <a:gd name="connsiteY127" fmla="*/ 225780 h 1722202"/>
                    <a:gd name="connsiteX128" fmla="*/ 806923 w 1550337"/>
                    <a:gd name="connsiteY128" fmla="*/ 227212 h 1722202"/>
                    <a:gd name="connsiteX129" fmla="*/ 815515 w 1550337"/>
                    <a:gd name="connsiteY129" fmla="*/ 244395 h 1722202"/>
                    <a:gd name="connsiteX130" fmla="*/ 836422 w 1550337"/>
                    <a:gd name="connsiteY130" fmla="*/ 256424 h 1722202"/>
                    <a:gd name="connsiteX131" fmla="*/ 863056 w 1550337"/>
                    <a:gd name="connsiteY131" fmla="*/ 254706 h 1722202"/>
                    <a:gd name="connsiteX132" fmla="*/ 841290 w 1550337"/>
                    <a:gd name="connsiteY132" fmla="*/ 275899 h 1722202"/>
                    <a:gd name="connsiteX133" fmla="*/ 831266 w 1550337"/>
                    <a:gd name="connsiteY133" fmla="*/ 301675 h 1722202"/>
                    <a:gd name="connsiteX134" fmla="*/ 832985 w 1550337"/>
                    <a:gd name="connsiteY134" fmla="*/ 323155 h 1722202"/>
                    <a:gd name="connsiteX135" fmla="*/ 794608 w 1550337"/>
                    <a:gd name="connsiteY135" fmla="*/ 316854 h 1722202"/>
                    <a:gd name="connsiteX136" fmla="*/ 758522 w 1550337"/>
                    <a:gd name="connsiteY136" fmla="*/ 340625 h 1722202"/>
                    <a:gd name="connsiteX137" fmla="*/ 766254 w 1550337"/>
                    <a:gd name="connsiteY137" fmla="*/ 313703 h 1722202"/>
                    <a:gd name="connsiteX138" fmla="*/ 758235 w 1550337"/>
                    <a:gd name="connsiteY138" fmla="*/ 293942 h 1722202"/>
                    <a:gd name="connsiteX139" fmla="*/ 738474 w 1550337"/>
                    <a:gd name="connsiteY139" fmla="*/ 280768 h 1722202"/>
                    <a:gd name="connsiteX140" fmla="*/ 803772 w 1550337"/>
                    <a:gd name="connsiteY140" fmla="*/ 225780 h 1722202"/>
                    <a:gd name="connsiteX141" fmla="*/ 803772 w 1550337"/>
                    <a:gd name="connsiteY141" fmla="*/ 225780 h 1722202"/>
                    <a:gd name="connsiteX142" fmla="*/ 658283 w 1550337"/>
                    <a:gd name="connsiteY142" fmla="*/ 661389 h 1722202"/>
                    <a:gd name="connsiteX143" fmla="*/ 647113 w 1550337"/>
                    <a:gd name="connsiteY143" fmla="*/ 672559 h 1722202"/>
                    <a:gd name="connsiteX144" fmla="*/ 608736 w 1550337"/>
                    <a:gd name="connsiteY144" fmla="*/ 683728 h 1722202"/>
                    <a:gd name="connsiteX145" fmla="*/ 587829 w 1550337"/>
                    <a:gd name="connsiteY145" fmla="*/ 703203 h 1722202"/>
                    <a:gd name="connsiteX146" fmla="*/ 593271 w 1550337"/>
                    <a:gd name="connsiteY146" fmla="*/ 674850 h 1722202"/>
                    <a:gd name="connsiteX147" fmla="*/ 582960 w 1550337"/>
                    <a:gd name="connsiteY147" fmla="*/ 654516 h 1722202"/>
                    <a:gd name="connsiteX148" fmla="*/ 564917 w 1550337"/>
                    <a:gd name="connsiteY148" fmla="*/ 645637 h 1722202"/>
                    <a:gd name="connsiteX149" fmla="*/ 625347 w 1550337"/>
                    <a:gd name="connsiteY149" fmla="*/ 578907 h 1722202"/>
                    <a:gd name="connsiteX150" fmla="*/ 633939 w 1550337"/>
                    <a:gd name="connsiteY150" fmla="*/ 591508 h 1722202"/>
                    <a:gd name="connsiteX151" fmla="*/ 666875 w 1550337"/>
                    <a:gd name="connsiteY151" fmla="*/ 604969 h 1722202"/>
                    <a:gd name="connsiteX152" fmla="*/ 680335 w 1550337"/>
                    <a:gd name="connsiteY152" fmla="*/ 603537 h 1722202"/>
                    <a:gd name="connsiteX153" fmla="*/ 669452 w 1550337"/>
                    <a:gd name="connsiteY153" fmla="*/ 619289 h 1722202"/>
                    <a:gd name="connsiteX154" fmla="*/ 658283 w 1550337"/>
                    <a:gd name="connsiteY154" fmla="*/ 661389 h 1722202"/>
                    <a:gd name="connsiteX155" fmla="*/ 658283 w 1550337"/>
                    <a:gd name="connsiteY155" fmla="*/ 661389 h 1722202"/>
                    <a:gd name="connsiteX156" fmla="*/ 351838 w 1550337"/>
                    <a:gd name="connsiteY156" fmla="*/ 328882 h 1722202"/>
                    <a:gd name="connsiteX157" fmla="*/ 355848 w 1550337"/>
                    <a:gd name="connsiteY157" fmla="*/ 329455 h 1722202"/>
                    <a:gd name="connsiteX158" fmla="*/ 370740 w 1550337"/>
                    <a:gd name="connsiteY158" fmla="*/ 347498 h 1722202"/>
                    <a:gd name="connsiteX159" fmla="*/ 392507 w 1550337"/>
                    <a:gd name="connsiteY159" fmla="*/ 336615 h 1722202"/>
                    <a:gd name="connsiteX160" fmla="*/ 406826 w 1550337"/>
                    <a:gd name="connsiteY160" fmla="*/ 331746 h 1722202"/>
                    <a:gd name="connsiteX161" fmla="*/ 389356 w 1550337"/>
                    <a:gd name="connsiteY161" fmla="*/ 357809 h 1722202"/>
                    <a:gd name="connsiteX162" fmla="*/ 382483 w 1550337"/>
                    <a:gd name="connsiteY162" fmla="*/ 391603 h 1722202"/>
                    <a:gd name="connsiteX163" fmla="*/ 369022 w 1550337"/>
                    <a:gd name="connsiteY163" fmla="*/ 409933 h 1722202"/>
                    <a:gd name="connsiteX164" fmla="*/ 338378 w 1550337"/>
                    <a:gd name="connsiteY164" fmla="*/ 426544 h 1722202"/>
                    <a:gd name="connsiteX165" fmla="*/ 317471 w 1550337"/>
                    <a:gd name="connsiteY165" fmla="*/ 453179 h 1722202"/>
                    <a:gd name="connsiteX166" fmla="*/ 314893 w 1550337"/>
                    <a:gd name="connsiteY166" fmla="*/ 451747 h 1722202"/>
                    <a:gd name="connsiteX167" fmla="*/ 320335 w 1550337"/>
                    <a:gd name="connsiteY167" fmla="*/ 423393 h 1722202"/>
                    <a:gd name="connsiteX168" fmla="*/ 313175 w 1550337"/>
                    <a:gd name="connsiteY168" fmla="*/ 413083 h 1722202"/>
                    <a:gd name="connsiteX169" fmla="*/ 292841 w 1550337"/>
                    <a:gd name="connsiteY169" fmla="*/ 409360 h 1722202"/>
                    <a:gd name="connsiteX170" fmla="*/ 351838 w 1550337"/>
                    <a:gd name="connsiteY170" fmla="*/ 328882 h 1722202"/>
                    <a:gd name="connsiteX171" fmla="*/ 351838 w 1550337"/>
                    <a:gd name="connsiteY171" fmla="*/ 328882 h 1722202"/>
                    <a:gd name="connsiteX172" fmla="*/ 343533 w 1550337"/>
                    <a:gd name="connsiteY172" fmla="*/ 533942 h 1722202"/>
                    <a:gd name="connsiteX173" fmla="*/ 347542 w 1550337"/>
                    <a:gd name="connsiteY173" fmla="*/ 535374 h 1722202"/>
                    <a:gd name="connsiteX174" fmla="*/ 363008 w 1550337"/>
                    <a:gd name="connsiteY174" fmla="*/ 553417 h 1722202"/>
                    <a:gd name="connsiteX175" fmla="*/ 384774 w 1550337"/>
                    <a:gd name="connsiteY175" fmla="*/ 542534 h 1722202"/>
                    <a:gd name="connsiteX176" fmla="*/ 401098 w 1550337"/>
                    <a:gd name="connsiteY176" fmla="*/ 534515 h 1722202"/>
                    <a:gd name="connsiteX177" fmla="*/ 384487 w 1550337"/>
                    <a:gd name="connsiteY177" fmla="*/ 560577 h 1722202"/>
                    <a:gd name="connsiteX178" fmla="*/ 376468 w 1550337"/>
                    <a:gd name="connsiteY178" fmla="*/ 601532 h 1722202"/>
                    <a:gd name="connsiteX179" fmla="*/ 366158 w 1550337"/>
                    <a:gd name="connsiteY179" fmla="*/ 616425 h 1722202"/>
                    <a:gd name="connsiteX180" fmla="*/ 330358 w 1550337"/>
                    <a:gd name="connsiteY180" fmla="*/ 637905 h 1722202"/>
                    <a:gd name="connsiteX181" fmla="*/ 310883 w 1550337"/>
                    <a:gd name="connsiteY181" fmla="*/ 663680 h 1722202"/>
                    <a:gd name="connsiteX182" fmla="*/ 315466 w 1550337"/>
                    <a:gd name="connsiteY182" fmla="*/ 632463 h 1722202"/>
                    <a:gd name="connsiteX183" fmla="*/ 305442 w 1550337"/>
                    <a:gd name="connsiteY183" fmla="*/ 618143 h 1722202"/>
                    <a:gd name="connsiteX184" fmla="*/ 290549 w 1550337"/>
                    <a:gd name="connsiteY184" fmla="*/ 613274 h 1722202"/>
                    <a:gd name="connsiteX185" fmla="*/ 343533 w 1550337"/>
                    <a:gd name="connsiteY185" fmla="*/ 533942 h 1722202"/>
                    <a:gd name="connsiteX186" fmla="*/ 343533 w 1550337"/>
                    <a:gd name="connsiteY186" fmla="*/ 533942 h 1722202"/>
                    <a:gd name="connsiteX187" fmla="*/ 222673 w 1550337"/>
                    <a:gd name="connsiteY187" fmla="*/ 536806 h 1722202"/>
                    <a:gd name="connsiteX188" fmla="*/ 243007 w 1550337"/>
                    <a:gd name="connsiteY188" fmla="*/ 553131 h 1722202"/>
                    <a:gd name="connsiteX189" fmla="*/ 262769 w 1550337"/>
                    <a:gd name="connsiteY189" fmla="*/ 539098 h 1722202"/>
                    <a:gd name="connsiteX190" fmla="*/ 273652 w 1550337"/>
                    <a:gd name="connsiteY190" fmla="*/ 534515 h 1722202"/>
                    <a:gd name="connsiteX191" fmla="*/ 257900 w 1550337"/>
                    <a:gd name="connsiteY191" fmla="*/ 563441 h 1722202"/>
                    <a:gd name="connsiteX192" fmla="*/ 253891 w 1550337"/>
                    <a:gd name="connsiteY192" fmla="*/ 596663 h 1722202"/>
                    <a:gd name="connsiteX193" fmla="*/ 243007 w 1550337"/>
                    <a:gd name="connsiteY193" fmla="*/ 616138 h 1722202"/>
                    <a:gd name="connsiteX194" fmla="*/ 213222 w 1550337"/>
                    <a:gd name="connsiteY194" fmla="*/ 638764 h 1722202"/>
                    <a:gd name="connsiteX195" fmla="*/ 193461 w 1550337"/>
                    <a:gd name="connsiteY195" fmla="*/ 667690 h 1722202"/>
                    <a:gd name="connsiteX196" fmla="*/ 197184 w 1550337"/>
                    <a:gd name="connsiteY196" fmla="*/ 639623 h 1722202"/>
                    <a:gd name="connsiteX197" fmla="*/ 186874 w 1550337"/>
                    <a:gd name="connsiteY197" fmla="*/ 627594 h 1722202"/>
                    <a:gd name="connsiteX198" fmla="*/ 171408 w 1550337"/>
                    <a:gd name="connsiteY198" fmla="*/ 627594 h 1722202"/>
                    <a:gd name="connsiteX199" fmla="*/ 222673 w 1550337"/>
                    <a:gd name="connsiteY199" fmla="*/ 536806 h 1722202"/>
                    <a:gd name="connsiteX200" fmla="*/ 222673 w 1550337"/>
                    <a:gd name="connsiteY200" fmla="*/ 536806 h 1722202"/>
                    <a:gd name="connsiteX201" fmla="*/ 255609 w 1550337"/>
                    <a:gd name="connsiteY201" fmla="*/ 806019 h 1722202"/>
                    <a:gd name="connsiteX202" fmla="*/ 247017 w 1550337"/>
                    <a:gd name="connsiteY202" fmla="*/ 823203 h 1722202"/>
                    <a:gd name="connsiteX203" fmla="*/ 215800 w 1550337"/>
                    <a:gd name="connsiteY203" fmla="*/ 847547 h 1722202"/>
                    <a:gd name="connsiteX204" fmla="*/ 198616 w 1550337"/>
                    <a:gd name="connsiteY204" fmla="*/ 876759 h 1722202"/>
                    <a:gd name="connsiteX205" fmla="*/ 200334 w 1550337"/>
                    <a:gd name="connsiteY205" fmla="*/ 848692 h 1722202"/>
                    <a:gd name="connsiteX206" fmla="*/ 187160 w 1550337"/>
                    <a:gd name="connsiteY206" fmla="*/ 834373 h 1722202"/>
                    <a:gd name="connsiteX207" fmla="*/ 174559 w 1550337"/>
                    <a:gd name="connsiteY207" fmla="*/ 833800 h 1722202"/>
                    <a:gd name="connsiteX208" fmla="*/ 222387 w 1550337"/>
                    <a:gd name="connsiteY208" fmla="*/ 744158 h 1722202"/>
                    <a:gd name="connsiteX209" fmla="*/ 226396 w 1550337"/>
                    <a:gd name="connsiteY209" fmla="*/ 745017 h 1722202"/>
                    <a:gd name="connsiteX210" fmla="*/ 240716 w 1550337"/>
                    <a:gd name="connsiteY210" fmla="*/ 760196 h 1722202"/>
                    <a:gd name="connsiteX211" fmla="*/ 258186 w 1550337"/>
                    <a:gd name="connsiteY211" fmla="*/ 748454 h 1722202"/>
                    <a:gd name="connsiteX212" fmla="*/ 271361 w 1550337"/>
                    <a:gd name="connsiteY212" fmla="*/ 739003 h 1722202"/>
                    <a:gd name="connsiteX213" fmla="*/ 273079 w 1550337"/>
                    <a:gd name="connsiteY213" fmla="*/ 740721 h 1722202"/>
                    <a:gd name="connsiteX214" fmla="*/ 259618 w 1550337"/>
                    <a:gd name="connsiteY214" fmla="*/ 767642 h 1722202"/>
                    <a:gd name="connsiteX215" fmla="*/ 255609 w 1550337"/>
                    <a:gd name="connsiteY215" fmla="*/ 806019 h 1722202"/>
                    <a:gd name="connsiteX216" fmla="*/ 255609 w 1550337"/>
                    <a:gd name="connsiteY216" fmla="*/ 806019 h 1722202"/>
                    <a:gd name="connsiteX217" fmla="*/ 79475 w 1550337"/>
                    <a:gd name="connsiteY217" fmla="*/ 624444 h 1722202"/>
                    <a:gd name="connsiteX218" fmla="*/ 93795 w 1550337"/>
                    <a:gd name="connsiteY218" fmla="*/ 574038 h 1722202"/>
                    <a:gd name="connsiteX219" fmla="*/ 96086 w 1550337"/>
                    <a:gd name="connsiteY219" fmla="*/ 573465 h 1722202"/>
                    <a:gd name="connsiteX220" fmla="*/ 121862 w 1550337"/>
                    <a:gd name="connsiteY220" fmla="*/ 573465 h 1722202"/>
                    <a:gd name="connsiteX221" fmla="*/ 135322 w 1550337"/>
                    <a:gd name="connsiteY221" fmla="*/ 560291 h 1722202"/>
                    <a:gd name="connsiteX222" fmla="*/ 125012 w 1550337"/>
                    <a:gd name="connsiteY222" fmla="*/ 590363 h 1722202"/>
                    <a:gd name="connsiteX223" fmla="*/ 121002 w 1550337"/>
                    <a:gd name="connsiteY223" fmla="*/ 627881 h 1722202"/>
                    <a:gd name="connsiteX224" fmla="*/ 112983 w 1550337"/>
                    <a:gd name="connsiteY224" fmla="*/ 646210 h 1722202"/>
                    <a:gd name="connsiteX225" fmla="*/ 82625 w 1550337"/>
                    <a:gd name="connsiteY225" fmla="*/ 681437 h 1722202"/>
                    <a:gd name="connsiteX226" fmla="*/ 70310 w 1550337"/>
                    <a:gd name="connsiteY226" fmla="*/ 706640 h 1722202"/>
                    <a:gd name="connsiteX227" fmla="*/ 68592 w 1550337"/>
                    <a:gd name="connsiteY227" fmla="*/ 706067 h 1722202"/>
                    <a:gd name="connsiteX228" fmla="*/ 71169 w 1550337"/>
                    <a:gd name="connsiteY228" fmla="*/ 679146 h 1722202"/>
                    <a:gd name="connsiteX229" fmla="*/ 60859 w 1550337"/>
                    <a:gd name="connsiteY229" fmla="*/ 668263 h 1722202"/>
                    <a:gd name="connsiteX230" fmla="*/ 52840 w 1550337"/>
                    <a:gd name="connsiteY230" fmla="*/ 669122 h 1722202"/>
                    <a:gd name="connsiteX231" fmla="*/ 79475 w 1550337"/>
                    <a:gd name="connsiteY231" fmla="*/ 624444 h 1722202"/>
                    <a:gd name="connsiteX232" fmla="*/ 79475 w 1550337"/>
                    <a:gd name="connsiteY232" fmla="*/ 624444 h 1722202"/>
                    <a:gd name="connsiteX233" fmla="*/ 54845 w 1550337"/>
                    <a:gd name="connsiteY233" fmla="*/ 876759 h 1722202"/>
                    <a:gd name="connsiteX234" fmla="*/ 94940 w 1550337"/>
                    <a:gd name="connsiteY234" fmla="*/ 778239 h 1722202"/>
                    <a:gd name="connsiteX235" fmla="*/ 112411 w 1550337"/>
                    <a:gd name="connsiteY235" fmla="*/ 791413 h 1722202"/>
                    <a:gd name="connsiteX236" fmla="*/ 127876 w 1550337"/>
                    <a:gd name="connsiteY236" fmla="*/ 776234 h 1722202"/>
                    <a:gd name="connsiteX237" fmla="*/ 141050 w 1550337"/>
                    <a:gd name="connsiteY237" fmla="*/ 765065 h 1722202"/>
                    <a:gd name="connsiteX238" fmla="*/ 129308 w 1550337"/>
                    <a:gd name="connsiteY238" fmla="*/ 793132 h 1722202"/>
                    <a:gd name="connsiteX239" fmla="*/ 125298 w 1550337"/>
                    <a:gd name="connsiteY239" fmla="*/ 840101 h 1722202"/>
                    <a:gd name="connsiteX240" fmla="*/ 123007 w 1550337"/>
                    <a:gd name="connsiteY240" fmla="*/ 850411 h 1722202"/>
                    <a:gd name="connsiteX241" fmla="*/ 77184 w 1550337"/>
                    <a:gd name="connsiteY241" fmla="*/ 911413 h 1722202"/>
                    <a:gd name="connsiteX242" fmla="*/ 74893 w 1550337"/>
                    <a:gd name="connsiteY242" fmla="*/ 915137 h 1722202"/>
                    <a:gd name="connsiteX243" fmla="*/ 74893 w 1550337"/>
                    <a:gd name="connsiteY243" fmla="*/ 899958 h 1722202"/>
                    <a:gd name="connsiteX244" fmla="*/ 76325 w 1550337"/>
                    <a:gd name="connsiteY244" fmla="*/ 886497 h 1722202"/>
                    <a:gd name="connsiteX245" fmla="*/ 64009 w 1550337"/>
                    <a:gd name="connsiteY245" fmla="*/ 874755 h 1722202"/>
                    <a:gd name="connsiteX246" fmla="*/ 54845 w 1550337"/>
                    <a:gd name="connsiteY246" fmla="*/ 876759 h 1722202"/>
                    <a:gd name="connsiteX247" fmla="*/ 54845 w 1550337"/>
                    <a:gd name="connsiteY247" fmla="*/ 876759 h 1722202"/>
                    <a:gd name="connsiteX248" fmla="*/ 77184 w 1550337"/>
                    <a:gd name="connsiteY248" fmla="*/ 1082965 h 1722202"/>
                    <a:gd name="connsiteX249" fmla="*/ 66873 w 1550337"/>
                    <a:gd name="connsiteY249" fmla="*/ 1083824 h 1722202"/>
                    <a:gd name="connsiteX250" fmla="*/ 103819 w 1550337"/>
                    <a:gd name="connsiteY250" fmla="*/ 985304 h 1722202"/>
                    <a:gd name="connsiteX251" fmla="*/ 121289 w 1550337"/>
                    <a:gd name="connsiteY251" fmla="*/ 998478 h 1722202"/>
                    <a:gd name="connsiteX252" fmla="*/ 135609 w 1550337"/>
                    <a:gd name="connsiteY252" fmla="*/ 983585 h 1722202"/>
                    <a:gd name="connsiteX253" fmla="*/ 141337 w 1550337"/>
                    <a:gd name="connsiteY253" fmla="*/ 977857 h 1722202"/>
                    <a:gd name="connsiteX254" fmla="*/ 148210 w 1550337"/>
                    <a:gd name="connsiteY254" fmla="*/ 970984 h 1722202"/>
                    <a:gd name="connsiteX255" fmla="*/ 144201 w 1550337"/>
                    <a:gd name="connsiteY255" fmla="*/ 982726 h 1722202"/>
                    <a:gd name="connsiteX256" fmla="*/ 138473 w 1550337"/>
                    <a:gd name="connsiteY256" fmla="*/ 1000196 h 1722202"/>
                    <a:gd name="connsiteX257" fmla="*/ 135895 w 1550337"/>
                    <a:gd name="connsiteY257" fmla="*/ 1044874 h 1722202"/>
                    <a:gd name="connsiteX258" fmla="*/ 131313 w 1550337"/>
                    <a:gd name="connsiteY258" fmla="*/ 1059194 h 1722202"/>
                    <a:gd name="connsiteX259" fmla="*/ 97518 w 1550337"/>
                    <a:gd name="connsiteY259" fmla="*/ 1102440 h 1722202"/>
                    <a:gd name="connsiteX260" fmla="*/ 87494 w 1550337"/>
                    <a:gd name="connsiteY260" fmla="*/ 1120483 h 1722202"/>
                    <a:gd name="connsiteX261" fmla="*/ 89212 w 1550337"/>
                    <a:gd name="connsiteY261" fmla="*/ 1092989 h 1722202"/>
                    <a:gd name="connsiteX262" fmla="*/ 77184 w 1550337"/>
                    <a:gd name="connsiteY262" fmla="*/ 1082965 h 1722202"/>
                    <a:gd name="connsiteX263" fmla="*/ 77184 w 1550337"/>
                    <a:gd name="connsiteY263" fmla="*/ 1082965 h 1722202"/>
                    <a:gd name="connsiteX264" fmla="*/ 106969 w 1550337"/>
                    <a:gd name="connsiteY264" fmla="*/ 1301486 h 1722202"/>
                    <a:gd name="connsiteX265" fmla="*/ 95227 w 1550337"/>
                    <a:gd name="connsiteY265" fmla="*/ 1290603 h 1722202"/>
                    <a:gd name="connsiteX266" fmla="*/ 87208 w 1550337"/>
                    <a:gd name="connsiteY266" fmla="*/ 1291462 h 1722202"/>
                    <a:gd name="connsiteX267" fmla="*/ 110119 w 1550337"/>
                    <a:gd name="connsiteY267" fmla="*/ 1245066 h 1722202"/>
                    <a:gd name="connsiteX268" fmla="*/ 119570 w 1550337"/>
                    <a:gd name="connsiteY268" fmla="*/ 1194660 h 1722202"/>
                    <a:gd name="connsiteX269" fmla="*/ 121862 w 1550337"/>
                    <a:gd name="connsiteY269" fmla="*/ 1194660 h 1722202"/>
                    <a:gd name="connsiteX270" fmla="*/ 149069 w 1550337"/>
                    <a:gd name="connsiteY270" fmla="*/ 1193228 h 1722202"/>
                    <a:gd name="connsiteX271" fmla="*/ 156802 w 1550337"/>
                    <a:gd name="connsiteY271" fmla="*/ 1185209 h 1722202"/>
                    <a:gd name="connsiteX272" fmla="*/ 159380 w 1550337"/>
                    <a:gd name="connsiteY272" fmla="*/ 1190650 h 1722202"/>
                    <a:gd name="connsiteX273" fmla="*/ 154511 w 1550337"/>
                    <a:gd name="connsiteY273" fmla="*/ 1205829 h 1722202"/>
                    <a:gd name="connsiteX274" fmla="*/ 152792 w 1550337"/>
                    <a:gd name="connsiteY274" fmla="*/ 1254803 h 1722202"/>
                    <a:gd name="connsiteX275" fmla="*/ 149069 w 1550337"/>
                    <a:gd name="connsiteY275" fmla="*/ 1266832 h 1722202"/>
                    <a:gd name="connsiteX276" fmla="*/ 115561 w 1550337"/>
                    <a:gd name="connsiteY276" fmla="*/ 1311796 h 1722202"/>
                    <a:gd name="connsiteX277" fmla="*/ 106969 w 1550337"/>
                    <a:gd name="connsiteY277" fmla="*/ 1328980 h 1722202"/>
                    <a:gd name="connsiteX278" fmla="*/ 106969 w 1550337"/>
                    <a:gd name="connsiteY278" fmla="*/ 1301486 h 1722202"/>
                    <a:gd name="connsiteX279" fmla="*/ 106969 w 1550337"/>
                    <a:gd name="connsiteY279" fmla="*/ 1301486 h 1722202"/>
                    <a:gd name="connsiteX280" fmla="*/ 173986 w 1550337"/>
                    <a:gd name="connsiteY280" fmla="*/ 1461009 h 1722202"/>
                    <a:gd name="connsiteX281" fmla="*/ 169403 w 1550337"/>
                    <a:gd name="connsiteY281" fmla="*/ 1475042 h 1722202"/>
                    <a:gd name="connsiteX282" fmla="*/ 141337 w 1550337"/>
                    <a:gd name="connsiteY282" fmla="*/ 1511128 h 1722202"/>
                    <a:gd name="connsiteX283" fmla="*/ 130167 w 1550337"/>
                    <a:gd name="connsiteY283" fmla="*/ 1536045 h 1722202"/>
                    <a:gd name="connsiteX284" fmla="*/ 130167 w 1550337"/>
                    <a:gd name="connsiteY284" fmla="*/ 1508551 h 1722202"/>
                    <a:gd name="connsiteX285" fmla="*/ 117852 w 1550337"/>
                    <a:gd name="connsiteY285" fmla="*/ 1498240 h 1722202"/>
                    <a:gd name="connsiteX286" fmla="*/ 108401 w 1550337"/>
                    <a:gd name="connsiteY286" fmla="*/ 1498813 h 1722202"/>
                    <a:gd name="connsiteX287" fmla="*/ 138759 w 1550337"/>
                    <a:gd name="connsiteY287" fmla="*/ 1402297 h 1722202"/>
                    <a:gd name="connsiteX288" fmla="*/ 142769 w 1550337"/>
                    <a:gd name="connsiteY288" fmla="*/ 1402870 h 1722202"/>
                    <a:gd name="connsiteX289" fmla="*/ 168544 w 1550337"/>
                    <a:gd name="connsiteY289" fmla="*/ 1402011 h 1722202"/>
                    <a:gd name="connsiteX290" fmla="*/ 182005 w 1550337"/>
                    <a:gd name="connsiteY290" fmla="*/ 1389410 h 1722202"/>
                    <a:gd name="connsiteX291" fmla="*/ 173986 w 1550337"/>
                    <a:gd name="connsiteY291" fmla="*/ 1415185 h 1722202"/>
                    <a:gd name="connsiteX292" fmla="*/ 173986 w 1550337"/>
                    <a:gd name="connsiteY292" fmla="*/ 1461009 h 1722202"/>
                    <a:gd name="connsiteX293" fmla="*/ 173986 w 1550337"/>
                    <a:gd name="connsiteY293" fmla="*/ 1461009 h 1722202"/>
                    <a:gd name="connsiteX294" fmla="*/ 184296 w 1550337"/>
                    <a:gd name="connsiteY294" fmla="*/ 1041151 h 1722202"/>
                    <a:gd name="connsiteX295" fmla="*/ 228974 w 1550337"/>
                    <a:gd name="connsiteY295" fmla="*/ 950650 h 1722202"/>
                    <a:gd name="connsiteX296" fmla="*/ 248735 w 1550337"/>
                    <a:gd name="connsiteY296" fmla="*/ 968120 h 1722202"/>
                    <a:gd name="connsiteX297" fmla="*/ 269642 w 1550337"/>
                    <a:gd name="connsiteY297" fmla="*/ 953227 h 1722202"/>
                    <a:gd name="connsiteX298" fmla="*/ 282244 w 1550337"/>
                    <a:gd name="connsiteY298" fmla="*/ 943776 h 1722202"/>
                    <a:gd name="connsiteX299" fmla="*/ 265919 w 1550337"/>
                    <a:gd name="connsiteY299" fmla="*/ 977571 h 1722202"/>
                    <a:gd name="connsiteX300" fmla="*/ 263342 w 1550337"/>
                    <a:gd name="connsiteY300" fmla="*/ 1012798 h 1722202"/>
                    <a:gd name="connsiteX301" fmla="*/ 253031 w 1550337"/>
                    <a:gd name="connsiteY301" fmla="*/ 1032559 h 1722202"/>
                    <a:gd name="connsiteX302" fmla="*/ 227256 w 1550337"/>
                    <a:gd name="connsiteY302" fmla="*/ 1052893 h 1722202"/>
                    <a:gd name="connsiteX303" fmla="*/ 210645 w 1550337"/>
                    <a:gd name="connsiteY303" fmla="*/ 1082965 h 1722202"/>
                    <a:gd name="connsiteX304" fmla="*/ 208353 w 1550337"/>
                    <a:gd name="connsiteY304" fmla="*/ 1082392 h 1722202"/>
                    <a:gd name="connsiteX305" fmla="*/ 210645 w 1550337"/>
                    <a:gd name="connsiteY305" fmla="*/ 1054898 h 1722202"/>
                    <a:gd name="connsiteX306" fmla="*/ 199762 w 1550337"/>
                    <a:gd name="connsiteY306" fmla="*/ 1041724 h 1722202"/>
                    <a:gd name="connsiteX307" fmla="*/ 184296 w 1550337"/>
                    <a:gd name="connsiteY307" fmla="*/ 1041151 h 1722202"/>
                    <a:gd name="connsiteX308" fmla="*/ 184296 w 1550337"/>
                    <a:gd name="connsiteY308" fmla="*/ 1041151 h 1722202"/>
                    <a:gd name="connsiteX309" fmla="*/ 278521 w 1550337"/>
                    <a:gd name="connsiteY309" fmla="*/ 1186354 h 1722202"/>
                    <a:gd name="connsiteX310" fmla="*/ 277089 w 1550337"/>
                    <a:gd name="connsiteY310" fmla="*/ 1221581 h 1722202"/>
                    <a:gd name="connsiteX311" fmla="*/ 267924 w 1550337"/>
                    <a:gd name="connsiteY311" fmla="*/ 1241056 h 1722202"/>
                    <a:gd name="connsiteX312" fmla="*/ 241289 w 1550337"/>
                    <a:gd name="connsiteY312" fmla="*/ 1263681 h 1722202"/>
                    <a:gd name="connsiteX313" fmla="*/ 225537 w 1550337"/>
                    <a:gd name="connsiteY313" fmla="*/ 1294326 h 1722202"/>
                    <a:gd name="connsiteX314" fmla="*/ 226110 w 1550337"/>
                    <a:gd name="connsiteY314" fmla="*/ 1264541 h 1722202"/>
                    <a:gd name="connsiteX315" fmla="*/ 213509 w 1550337"/>
                    <a:gd name="connsiteY315" fmla="*/ 1250507 h 1722202"/>
                    <a:gd name="connsiteX316" fmla="*/ 201194 w 1550337"/>
                    <a:gd name="connsiteY316" fmla="*/ 1249934 h 1722202"/>
                    <a:gd name="connsiteX317" fmla="*/ 241862 w 1550337"/>
                    <a:gd name="connsiteY317" fmla="*/ 1160292 h 1722202"/>
                    <a:gd name="connsiteX318" fmla="*/ 246444 w 1550337"/>
                    <a:gd name="connsiteY318" fmla="*/ 1162011 h 1722202"/>
                    <a:gd name="connsiteX319" fmla="*/ 262196 w 1550337"/>
                    <a:gd name="connsiteY319" fmla="*/ 1177190 h 1722202"/>
                    <a:gd name="connsiteX320" fmla="*/ 279666 w 1550337"/>
                    <a:gd name="connsiteY320" fmla="*/ 1164015 h 1722202"/>
                    <a:gd name="connsiteX321" fmla="*/ 291409 w 1550337"/>
                    <a:gd name="connsiteY321" fmla="*/ 1155137 h 1722202"/>
                    <a:gd name="connsiteX322" fmla="*/ 278521 w 1550337"/>
                    <a:gd name="connsiteY322" fmla="*/ 1186354 h 1722202"/>
                    <a:gd name="connsiteX323" fmla="*/ 278521 w 1550337"/>
                    <a:gd name="connsiteY323" fmla="*/ 1186354 h 1722202"/>
                    <a:gd name="connsiteX324" fmla="*/ 290263 w 1550337"/>
                    <a:gd name="connsiteY324" fmla="*/ 822630 h 1722202"/>
                    <a:gd name="connsiteX325" fmla="*/ 341814 w 1550337"/>
                    <a:gd name="connsiteY325" fmla="*/ 741007 h 1722202"/>
                    <a:gd name="connsiteX326" fmla="*/ 346397 w 1550337"/>
                    <a:gd name="connsiteY326" fmla="*/ 741867 h 1722202"/>
                    <a:gd name="connsiteX327" fmla="*/ 362721 w 1550337"/>
                    <a:gd name="connsiteY327" fmla="*/ 760196 h 1722202"/>
                    <a:gd name="connsiteX328" fmla="*/ 383915 w 1550337"/>
                    <a:gd name="connsiteY328" fmla="*/ 749026 h 1722202"/>
                    <a:gd name="connsiteX329" fmla="*/ 398807 w 1550337"/>
                    <a:gd name="connsiteY329" fmla="*/ 741294 h 1722202"/>
                    <a:gd name="connsiteX330" fmla="*/ 387065 w 1550337"/>
                    <a:gd name="connsiteY330" fmla="*/ 761055 h 1722202"/>
                    <a:gd name="connsiteX331" fmla="*/ 377614 w 1550337"/>
                    <a:gd name="connsiteY331" fmla="*/ 813179 h 1722202"/>
                    <a:gd name="connsiteX332" fmla="*/ 371313 w 1550337"/>
                    <a:gd name="connsiteY332" fmla="*/ 822630 h 1722202"/>
                    <a:gd name="connsiteX333" fmla="*/ 328067 w 1550337"/>
                    <a:gd name="connsiteY333" fmla="*/ 850984 h 1722202"/>
                    <a:gd name="connsiteX334" fmla="*/ 315752 w 1550337"/>
                    <a:gd name="connsiteY334" fmla="*/ 867595 h 1722202"/>
                    <a:gd name="connsiteX335" fmla="*/ 313461 w 1550337"/>
                    <a:gd name="connsiteY335" fmla="*/ 866736 h 1722202"/>
                    <a:gd name="connsiteX336" fmla="*/ 317184 w 1550337"/>
                    <a:gd name="connsiteY336" fmla="*/ 837523 h 1722202"/>
                    <a:gd name="connsiteX337" fmla="*/ 308592 w 1550337"/>
                    <a:gd name="connsiteY337" fmla="*/ 825494 h 1722202"/>
                    <a:gd name="connsiteX338" fmla="*/ 290263 w 1550337"/>
                    <a:gd name="connsiteY338" fmla="*/ 822630 h 1722202"/>
                    <a:gd name="connsiteX339" fmla="*/ 290263 w 1550337"/>
                    <a:gd name="connsiteY339" fmla="*/ 822630 h 1722202"/>
                    <a:gd name="connsiteX340" fmla="*/ 302578 w 1550337"/>
                    <a:gd name="connsiteY340" fmla="*/ 1032559 h 1722202"/>
                    <a:gd name="connsiteX341" fmla="*/ 300000 w 1550337"/>
                    <a:gd name="connsiteY341" fmla="*/ 1029409 h 1722202"/>
                    <a:gd name="connsiteX342" fmla="*/ 347542 w 1550337"/>
                    <a:gd name="connsiteY342" fmla="*/ 949791 h 1722202"/>
                    <a:gd name="connsiteX343" fmla="*/ 369308 w 1550337"/>
                    <a:gd name="connsiteY343" fmla="*/ 969266 h 1722202"/>
                    <a:gd name="connsiteX344" fmla="*/ 394225 w 1550337"/>
                    <a:gd name="connsiteY344" fmla="*/ 955805 h 1722202"/>
                    <a:gd name="connsiteX345" fmla="*/ 403676 w 1550337"/>
                    <a:gd name="connsiteY345" fmla="*/ 950936 h 1722202"/>
                    <a:gd name="connsiteX346" fmla="*/ 385060 w 1550337"/>
                    <a:gd name="connsiteY346" fmla="*/ 984158 h 1722202"/>
                    <a:gd name="connsiteX347" fmla="*/ 384487 w 1550337"/>
                    <a:gd name="connsiteY347" fmla="*/ 1022822 h 1722202"/>
                    <a:gd name="connsiteX348" fmla="*/ 380764 w 1550337"/>
                    <a:gd name="connsiteY348" fmla="*/ 1031700 h 1722202"/>
                    <a:gd name="connsiteX349" fmla="*/ 330072 w 1550337"/>
                    <a:gd name="connsiteY349" fmla="*/ 1070077 h 1722202"/>
                    <a:gd name="connsiteX350" fmla="*/ 325203 w 1550337"/>
                    <a:gd name="connsiteY350" fmla="*/ 1077237 h 1722202"/>
                    <a:gd name="connsiteX351" fmla="*/ 322912 w 1550337"/>
                    <a:gd name="connsiteY351" fmla="*/ 1077237 h 1722202"/>
                    <a:gd name="connsiteX352" fmla="*/ 325203 w 1550337"/>
                    <a:gd name="connsiteY352" fmla="*/ 1049743 h 1722202"/>
                    <a:gd name="connsiteX353" fmla="*/ 314034 w 1550337"/>
                    <a:gd name="connsiteY353" fmla="*/ 1034564 h 1722202"/>
                    <a:gd name="connsiteX354" fmla="*/ 302578 w 1550337"/>
                    <a:gd name="connsiteY354" fmla="*/ 1032559 h 1722202"/>
                    <a:gd name="connsiteX355" fmla="*/ 302578 w 1550337"/>
                    <a:gd name="connsiteY355" fmla="*/ 1032559 h 1722202"/>
                    <a:gd name="connsiteX356" fmla="*/ 401958 w 1550337"/>
                    <a:gd name="connsiteY356" fmla="*/ 1182058 h 1722202"/>
                    <a:gd name="connsiteX357" fmla="*/ 397089 w 1550337"/>
                    <a:gd name="connsiteY357" fmla="*/ 1232178 h 1722202"/>
                    <a:gd name="connsiteX358" fmla="*/ 393366 w 1550337"/>
                    <a:gd name="connsiteY358" fmla="*/ 1240770 h 1722202"/>
                    <a:gd name="connsiteX359" fmla="*/ 348115 w 1550337"/>
                    <a:gd name="connsiteY359" fmla="*/ 1273992 h 1722202"/>
                    <a:gd name="connsiteX360" fmla="*/ 338091 w 1550337"/>
                    <a:gd name="connsiteY360" fmla="*/ 1288884 h 1722202"/>
                    <a:gd name="connsiteX361" fmla="*/ 338950 w 1550337"/>
                    <a:gd name="connsiteY361" fmla="*/ 1272560 h 1722202"/>
                    <a:gd name="connsiteX362" fmla="*/ 313175 w 1550337"/>
                    <a:gd name="connsiteY362" fmla="*/ 1238765 h 1722202"/>
                    <a:gd name="connsiteX363" fmla="*/ 358425 w 1550337"/>
                    <a:gd name="connsiteY363" fmla="*/ 1159147 h 1722202"/>
                    <a:gd name="connsiteX364" fmla="*/ 362435 w 1550337"/>
                    <a:gd name="connsiteY364" fmla="*/ 1159719 h 1722202"/>
                    <a:gd name="connsiteX365" fmla="*/ 379619 w 1550337"/>
                    <a:gd name="connsiteY365" fmla="*/ 1177190 h 1722202"/>
                    <a:gd name="connsiteX366" fmla="*/ 402244 w 1550337"/>
                    <a:gd name="connsiteY366" fmla="*/ 1165447 h 1722202"/>
                    <a:gd name="connsiteX367" fmla="*/ 413414 w 1550337"/>
                    <a:gd name="connsiteY367" fmla="*/ 1160579 h 1722202"/>
                    <a:gd name="connsiteX368" fmla="*/ 401958 w 1550337"/>
                    <a:gd name="connsiteY368" fmla="*/ 1182058 h 1722202"/>
                    <a:gd name="connsiteX369" fmla="*/ 401958 w 1550337"/>
                    <a:gd name="connsiteY369" fmla="*/ 1182058 h 1722202"/>
                    <a:gd name="connsiteX370" fmla="*/ 522817 w 1550337"/>
                    <a:gd name="connsiteY370" fmla="*/ 824635 h 1722202"/>
                    <a:gd name="connsiteX371" fmla="*/ 524249 w 1550337"/>
                    <a:gd name="connsiteY371" fmla="*/ 844397 h 1722202"/>
                    <a:gd name="connsiteX372" fmla="*/ 493032 w 1550337"/>
                    <a:gd name="connsiteY372" fmla="*/ 845256 h 1722202"/>
                    <a:gd name="connsiteX373" fmla="*/ 458378 w 1550337"/>
                    <a:gd name="connsiteY373" fmla="*/ 880483 h 1722202"/>
                    <a:gd name="connsiteX374" fmla="*/ 462387 w 1550337"/>
                    <a:gd name="connsiteY374" fmla="*/ 851270 h 1722202"/>
                    <a:gd name="connsiteX375" fmla="*/ 452936 w 1550337"/>
                    <a:gd name="connsiteY375" fmla="*/ 834945 h 1722202"/>
                    <a:gd name="connsiteX376" fmla="*/ 433461 w 1550337"/>
                    <a:gd name="connsiteY376" fmla="*/ 827786 h 1722202"/>
                    <a:gd name="connsiteX377" fmla="*/ 489309 w 1550337"/>
                    <a:gd name="connsiteY377" fmla="*/ 755327 h 1722202"/>
                    <a:gd name="connsiteX378" fmla="*/ 493318 w 1550337"/>
                    <a:gd name="connsiteY378" fmla="*/ 757905 h 1722202"/>
                    <a:gd name="connsiteX379" fmla="*/ 535419 w 1550337"/>
                    <a:gd name="connsiteY379" fmla="*/ 770506 h 1722202"/>
                    <a:gd name="connsiteX380" fmla="*/ 547734 w 1550337"/>
                    <a:gd name="connsiteY380" fmla="*/ 765924 h 1722202"/>
                    <a:gd name="connsiteX381" fmla="*/ 528831 w 1550337"/>
                    <a:gd name="connsiteY381" fmla="*/ 793418 h 1722202"/>
                    <a:gd name="connsiteX382" fmla="*/ 522817 w 1550337"/>
                    <a:gd name="connsiteY382" fmla="*/ 824635 h 1722202"/>
                    <a:gd name="connsiteX383" fmla="*/ 522817 w 1550337"/>
                    <a:gd name="connsiteY383" fmla="*/ 824635 h 1722202"/>
                    <a:gd name="connsiteX384" fmla="*/ 535419 w 1550337"/>
                    <a:gd name="connsiteY384" fmla="*/ 998478 h 1722202"/>
                    <a:gd name="connsiteX385" fmla="*/ 529118 w 1550337"/>
                    <a:gd name="connsiteY385" fmla="*/ 1040865 h 1722202"/>
                    <a:gd name="connsiteX386" fmla="*/ 519953 w 1550337"/>
                    <a:gd name="connsiteY386" fmla="*/ 1052893 h 1722202"/>
                    <a:gd name="connsiteX387" fmla="*/ 499046 w 1550337"/>
                    <a:gd name="connsiteY387" fmla="*/ 1053753 h 1722202"/>
                    <a:gd name="connsiteX388" fmla="*/ 529404 w 1550337"/>
                    <a:gd name="connsiteY388" fmla="*/ 1053753 h 1722202"/>
                    <a:gd name="connsiteX389" fmla="*/ 498760 w 1550337"/>
                    <a:gd name="connsiteY389" fmla="*/ 1054612 h 1722202"/>
                    <a:gd name="connsiteX390" fmla="*/ 497328 w 1550337"/>
                    <a:gd name="connsiteY390" fmla="*/ 1054039 h 1722202"/>
                    <a:gd name="connsiteX391" fmla="*/ 465251 w 1550337"/>
                    <a:gd name="connsiteY391" fmla="*/ 1088693 h 1722202"/>
                    <a:gd name="connsiteX392" fmla="*/ 467829 w 1550337"/>
                    <a:gd name="connsiteY392" fmla="*/ 1060340 h 1722202"/>
                    <a:gd name="connsiteX393" fmla="*/ 457519 w 1550337"/>
                    <a:gd name="connsiteY393" fmla="*/ 1043729 h 1722202"/>
                    <a:gd name="connsiteX394" fmla="*/ 438903 w 1550337"/>
                    <a:gd name="connsiteY394" fmla="*/ 1036855 h 1722202"/>
                    <a:gd name="connsiteX395" fmla="*/ 491600 w 1550337"/>
                    <a:gd name="connsiteY395" fmla="*/ 964683 h 1722202"/>
                    <a:gd name="connsiteX396" fmla="*/ 515657 w 1550337"/>
                    <a:gd name="connsiteY396" fmla="*/ 987309 h 1722202"/>
                    <a:gd name="connsiteX397" fmla="*/ 550025 w 1550337"/>
                    <a:gd name="connsiteY397" fmla="*/ 975566 h 1722202"/>
                    <a:gd name="connsiteX398" fmla="*/ 535419 w 1550337"/>
                    <a:gd name="connsiteY398" fmla="*/ 998478 h 1722202"/>
                    <a:gd name="connsiteX399" fmla="*/ 535419 w 1550337"/>
                    <a:gd name="connsiteY399" fmla="*/ 998478 h 1722202"/>
                    <a:gd name="connsiteX400" fmla="*/ 529691 w 1550337"/>
                    <a:gd name="connsiteY400" fmla="*/ 586640 h 1722202"/>
                    <a:gd name="connsiteX401" fmla="*/ 523963 w 1550337"/>
                    <a:gd name="connsiteY401" fmla="*/ 612702 h 1722202"/>
                    <a:gd name="connsiteX402" fmla="*/ 524535 w 1550337"/>
                    <a:gd name="connsiteY402" fmla="*/ 634754 h 1722202"/>
                    <a:gd name="connsiteX403" fmla="*/ 493032 w 1550337"/>
                    <a:gd name="connsiteY403" fmla="*/ 635613 h 1722202"/>
                    <a:gd name="connsiteX404" fmla="*/ 456946 w 1550337"/>
                    <a:gd name="connsiteY404" fmla="*/ 671699 h 1722202"/>
                    <a:gd name="connsiteX405" fmla="*/ 461815 w 1550337"/>
                    <a:gd name="connsiteY405" fmla="*/ 641914 h 1722202"/>
                    <a:gd name="connsiteX406" fmla="*/ 451791 w 1550337"/>
                    <a:gd name="connsiteY406" fmla="*/ 625303 h 1722202"/>
                    <a:gd name="connsiteX407" fmla="*/ 433175 w 1550337"/>
                    <a:gd name="connsiteY407" fmla="*/ 618430 h 1722202"/>
                    <a:gd name="connsiteX408" fmla="*/ 492173 w 1550337"/>
                    <a:gd name="connsiteY408" fmla="*/ 545398 h 1722202"/>
                    <a:gd name="connsiteX409" fmla="*/ 502196 w 1550337"/>
                    <a:gd name="connsiteY409" fmla="*/ 557141 h 1722202"/>
                    <a:gd name="connsiteX410" fmla="*/ 527113 w 1550337"/>
                    <a:gd name="connsiteY410" fmla="*/ 565160 h 1722202"/>
                    <a:gd name="connsiteX411" fmla="*/ 551457 w 1550337"/>
                    <a:gd name="connsiteY411" fmla="*/ 556281 h 1722202"/>
                    <a:gd name="connsiteX412" fmla="*/ 529691 w 1550337"/>
                    <a:gd name="connsiteY412" fmla="*/ 586640 h 1722202"/>
                    <a:gd name="connsiteX413" fmla="*/ 529691 w 1550337"/>
                    <a:gd name="connsiteY413" fmla="*/ 586640 h 1722202"/>
                    <a:gd name="connsiteX414" fmla="*/ 542865 w 1550337"/>
                    <a:gd name="connsiteY414" fmla="*/ 373274 h 1722202"/>
                    <a:gd name="connsiteX415" fmla="*/ 532841 w 1550337"/>
                    <a:gd name="connsiteY415" fmla="*/ 412510 h 1722202"/>
                    <a:gd name="connsiteX416" fmla="*/ 521958 w 1550337"/>
                    <a:gd name="connsiteY416" fmla="*/ 425971 h 1722202"/>
                    <a:gd name="connsiteX417" fmla="*/ 483008 w 1550337"/>
                    <a:gd name="connsiteY417" fmla="*/ 441723 h 1722202"/>
                    <a:gd name="connsiteX418" fmla="*/ 461815 w 1550337"/>
                    <a:gd name="connsiteY418" fmla="*/ 460625 h 1722202"/>
                    <a:gd name="connsiteX419" fmla="*/ 467543 w 1550337"/>
                    <a:gd name="connsiteY419" fmla="*/ 432558 h 1722202"/>
                    <a:gd name="connsiteX420" fmla="*/ 459523 w 1550337"/>
                    <a:gd name="connsiteY420" fmla="*/ 418525 h 1722202"/>
                    <a:gd name="connsiteX421" fmla="*/ 439189 w 1550337"/>
                    <a:gd name="connsiteY421" fmla="*/ 411365 h 1722202"/>
                    <a:gd name="connsiteX422" fmla="*/ 501624 w 1550337"/>
                    <a:gd name="connsiteY422" fmla="*/ 338906 h 1722202"/>
                    <a:gd name="connsiteX423" fmla="*/ 504774 w 1550337"/>
                    <a:gd name="connsiteY423" fmla="*/ 338906 h 1722202"/>
                    <a:gd name="connsiteX424" fmla="*/ 507065 w 1550337"/>
                    <a:gd name="connsiteY424" fmla="*/ 342916 h 1722202"/>
                    <a:gd name="connsiteX425" fmla="*/ 544583 w 1550337"/>
                    <a:gd name="connsiteY425" fmla="*/ 354658 h 1722202"/>
                    <a:gd name="connsiteX426" fmla="*/ 558903 w 1550337"/>
                    <a:gd name="connsiteY426" fmla="*/ 352081 h 1722202"/>
                    <a:gd name="connsiteX427" fmla="*/ 542865 w 1550337"/>
                    <a:gd name="connsiteY427" fmla="*/ 373274 h 1722202"/>
                    <a:gd name="connsiteX428" fmla="*/ 542865 w 1550337"/>
                    <a:gd name="connsiteY428" fmla="*/ 373274 h 1722202"/>
                    <a:gd name="connsiteX429" fmla="*/ 620478 w 1550337"/>
                    <a:gd name="connsiteY429" fmla="*/ 790840 h 1722202"/>
                    <a:gd name="connsiteX430" fmla="*/ 633939 w 1550337"/>
                    <a:gd name="connsiteY430" fmla="*/ 808883 h 1722202"/>
                    <a:gd name="connsiteX431" fmla="*/ 652841 w 1550337"/>
                    <a:gd name="connsiteY431" fmla="*/ 817475 h 1722202"/>
                    <a:gd name="connsiteX432" fmla="*/ 680049 w 1550337"/>
                    <a:gd name="connsiteY432" fmla="*/ 810602 h 1722202"/>
                    <a:gd name="connsiteX433" fmla="*/ 666588 w 1550337"/>
                    <a:gd name="connsiteY433" fmla="*/ 828072 h 1722202"/>
                    <a:gd name="connsiteX434" fmla="*/ 655705 w 1550337"/>
                    <a:gd name="connsiteY434" fmla="*/ 871318 h 1722202"/>
                    <a:gd name="connsiteX435" fmla="*/ 644822 w 1550337"/>
                    <a:gd name="connsiteY435" fmla="*/ 882201 h 1722202"/>
                    <a:gd name="connsiteX436" fmla="*/ 607018 w 1550337"/>
                    <a:gd name="connsiteY436" fmla="*/ 894230 h 1722202"/>
                    <a:gd name="connsiteX437" fmla="*/ 592125 w 1550337"/>
                    <a:gd name="connsiteY437" fmla="*/ 911700 h 1722202"/>
                    <a:gd name="connsiteX438" fmla="*/ 588975 w 1550337"/>
                    <a:gd name="connsiteY438" fmla="*/ 909409 h 1722202"/>
                    <a:gd name="connsiteX439" fmla="*/ 592984 w 1550337"/>
                    <a:gd name="connsiteY439" fmla="*/ 881915 h 1722202"/>
                    <a:gd name="connsiteX440" fmla="*/ 583820 w 1550337"/>
                    <a:gd name="connsiteY440" fmla="*/ 864731 h 1722202"/>
                    <a:gd name="connsiteX441" fmla="*/ 564345 w 1550337"/>
                    <a:gd name="connsiteY441" fmla="*/ 854707 h 1722202"/>
                    <a:gd name="connsiteX442" fmla="*/ 620478 w 1550337"/>
                    <a:gd name="connsiteY442" fmla="*/ 790840 h 1722202"/>
                    <a:gd name="connsiteX443" fmla="*/ 620478 w 1550337"/>
                    <a:gd name="connsiteY443" fmla="*/ 790840 h 1722202"/>
                    <a:gd name="connsiteX444" fmla="*/ 667734 w 1550337"/>
                    <a:gd name="connsiteY444" fmla="*/ 1040292 h 1722202"/>
                    <a:gd name="connsiteX445" fmla="*/ 659142 w 1550337"/>
                    <a:gd name="connsiteY445" fmla="*/ 1080960 h 1722202"/>
                    <a:gd name="connsiteX446" fmla="*/ 647972 w 1550337"/>
                    <a:gd name="connsiteY446" fmla="*/ 1092989 h 1722202"/>
                    <a:gd name="connsiteX447" fmla="*/ 633653 w 1550337"/>
                    <a:gd name="connsiteY447" fmla="*/ 1091557 h 1722202"/>
                    <a:gd name="connsiteX448" fmla="*/ 606159 w 1550337"/>
                    <a:gd name="connsiteY448" fmla="*/ 1117619 h 1722202"/>
                    <a:gd name="connsiteX449" fmla="*/ 598999 w 1550337"/>
                    <a:gd name="connsiteY449" fmla="*/ 1120197 h 1722202"/>
                    <a:gd name="connsiteX450" fmla="*/ 595275 w 1550337"/>
                    <a:gd name="connsiteY450" fmla="*/ 1118478 h 1722202"/>
                    <a:gd name="connsiteX451" fmla="*/ 596135 w 1550337"/>
                    <a:gd name="connsiteY451" fmla="*/ 1111318 h 1722202"/>
                    <a:gd name="connsiteX452" fmla="*/ 571791 w 1550337"/>
                    <a:gd name="connsiteY452" fmla="*/ 1066354 h 1722202"/>
                    <a:gd name="connsiteX453" fmla="*/ 596994 w 1550337"/>
                    <a:gd name="connsiteY453" fmla="*/ 1051461 h 1722202"/>
                    <a:gd name="connsiteX454" fmla="*/ 615037 w 1550337"/>
                    <a:gd name="connsiteY454" fmla="*/ 1029982 h 1722202"/>
                    <a:gd name="connsiteX455" fmla="*/ 624488 w 1550337"/>
                    <a:gd name="connsiteY455" fmla="*/ 1002488 h 1722202"/>
                    <a:gd name="connsiteX456" fmla="*/ 637662 w 1550337"/>
                    <a:gd name="connsiteY456" fmla="*/ 1020531 h 1722202"/>
                    <a:gd name="connsiteX457" fmla="*/ 654846 w 1550337"/>
                    <a:gd name="connsiteY457" fmla="*/ 1028263 h 1722202"/>
                    <a:gd name="connsiteX458" fmla="*/ 682340 w 1550337"/>
                    <a:gd name="connsiteY458" fmla="*/ 1021963 h 1722202"/>
                    <a:gd name="connsiteX459" fmla="*/ 667734 w 1550337"/>
                    <a:gd name="connsiteY459" fmla="*/ 1040292 h 1722202"/>
                    <a:gd name="connsiteX460" fmla="*/ 667734 w 1550337"/>
                    <a:gd name="connsiteY460" fmla="*/ 1040292 h 1722202"/>
                    <a:gd name="connsiteX461" fmla="*/ 677758 w 1550337"/>
                    <a:gd name="connsiteY461" fmla="*/ 412224 h 1722202"/>
                    <a:gd name="connsiteX462" fmla="*/ 666588 w 1550337"/>
                    <a:gd name="connsiteY462" fmla="*/ 450601 h 1722202"/>
                    <a:gd name="connsiteX463" fmla="*/ 654846 w 1550337"/>
                    <a:gd name="connsiteY463" fmla="*/ 463202 h 1722202"/>
                    <a:gd name="connsiteX464" fmla="*/ 615896 w 1550337"/>
                    <a:gd name="connsiteY464" fmla="*/ 474372 h 1722202"/>
                    <a:gd name="connsiteX465" fmla="*/ 594989 w 1550337"/>
                    <a:gd name="connsiteY465" fmla="*/ 489551 h 1722202"/>
                    <a:gd name="connsiteX466" fmla="*/ 600717 w 1550337"/>
                    <a:gd name="connsiteY466" fmla="*/ 464348 h 1722202"/>
                    <a:gd name="connsiteX467" fmla="*/ 591266 w 1550337"/>
                    <a:gd name="connsiteY467" fmla="*/ 446019 h 1722202"/>
                    <a:gd name="connsiteX468" fmla="*/ 572650 w 1550337"/>
                    <a:gd name="connsiteY468" fmla="*/ 437140 h 1722202"/>
                    <a:gd name="connsiteX469" fmla="*/ 635371 w 1550337"/>
                    <a:gd name="connsiteY469" fmla="*/ 371842 h 1722202"/>
                    <a:gd name="connsiteX470" fmla="*/ 649404 w 1550337"/>
                    <a:gd name="connsiteY470" fmla="*/ 392463 h 1722202"/>
                    <a:gd name="connsiteX471" fmla="*/ 662006 w 1550337"/>
                    <a:gd name="connsiteY471" fmla="*/ 398190 h 1722202"/>
                    <a:gd name="connsiteX472" fmla="*/ 694942 w 1550337"/>
                    <a:gd name="connsiteY472" fmla="*/ 391317 h 1722202"/>
                    <a:gd name="connsiteX473" fmla="*/ 677758 w 1550337"/>
                    <a:gd name="connsiteY473" fmla="*/ 412224 h 1722202"/>
                    <a:gd name="connsiteX474" fmla="*/ 677758 w 1550337"/>
                    <a:gd name="connsiteY474" fmla="*/ 412224 h 1722202"/>
                    <a:gd name="connsiteX475" fmla="*/ 692650 w 1550337"/>
                    <a:gd name="connsiteY475" fmla="*/ 207737 h 1722202"/>
                    <a:gd name="connsiteX476" fmla="*/ 681481 w 1550337"/>
                    <a:gd name="connsiteY476" fmla="*/ 241531 h 1722202"/>
                    <a:gd name="connsiteX477" fmla="*/ 666588 w 1550337"/>
                    <a:gd name="connsiteY477" fmla="*/ 255565 h 1722202"/>
                    <a:gd name="connsiteX478" fmla="*/ 631934 w 1550337"/>
                    <a:gd name="connsiteY478" fmla="*/ 265875 h 1722202"/>
                    <a:gd name="connsiteX479" fmla="*/ 607018 w 1550337"/>
                    <a:gd name="connsiteY479" fmla="*/ 287069 h 1722202"/>
                    <a:gd name="connsiteX480" fmla="*/ 614750 w 1550337"/>
                    <a:gd name="connsiteY480" fmla="*/ 256424 h 1722202"/>
                    <a:gd name="connsiteX481" fmla="*/ 607877 w 1550337"/>
                    <a:gd name="connsiteY481" fmla="*/ 241245 h 1722202"/>
                    <a:gd name="connsiteX482" fmla="*/ 589261 w 1550337"/>
                    <a:gd name="connsiteY482" fmla="*/ 232367 h 1722202"/>
                    <a:gd name="connsiteX483" fmla="*/ 630216 w 1550337"/>
                    <a:gd name="connsiteY483" fmla="*/ 208023 h 1722202"/>
                    <a:gd name="connsiteX484" fmla="*/ 654273 w 1550337"/>
                    <a:gd name="connsiteY484" fmla="*/ 168500 h 1722202"/>
                    <a:gd name="connsiteX485" fmla="*/ 659715 w 1550337"/>
                    <a:gd name="connsiteY485" fmla="*/ 174801 h 1722202"/>
                    <a:gd name="connsiteX486" fmla="*/ 692078 w 1550337"/>
                    <a:gd name="connsiteY486" fmla="*/ 189121 h 1722202"/>
                    <a:gd name="connsiteX487" fmla="*/ 712985 w 1550337"/>
                    <a:gd name="connsiteY487" fmla="*/ 185398 h 1722202"/>
                    <a:gd name="connsiteX488" fmla="*/ 692650 w 1550337"/>
                    <a:gd name="connsiteY488" fmla="*/ 207737 h 1722202"/>
                    <a:gd name="connsiteX489" fmla="*/ 692650 w 1550337"/>
                    <a:gd name="connsiteY489" fmla="*/ 207737 h 1722202"/>
                    <a:gd name="connsiteX490" fmla="*/ 806350 w 1550337"/>
                    <a:gd name="connsiteY490" fmla="*/ 955232 h 1722202"/>
                    <a:gd name="connsiteX491" fmla="*/ 737328 w 1550337"/>
                    <a:gd name="connsiteY491" fmla="*/ 969552 h 1722202"/>
                    <a:gd name="connsiteX492" fmla="*/ 713271 w 1550337"/>
                    <a:gd name="connsiteY492" fmla="*/ 912273 h 1722202"/>
                    <a:gd name="connsiteX493" fmla="*/ 718140 w 1550337"/>
                    <a:gd name="connsiteY493" fmla="*/ 908549 h 1722202"/>
                    <a:gd name="connsiteX494" fmla="*/ 768832 w 1550337"/>
                    <a:gd name="connsiteY494" fmla="*/ 853275 h 1722202"/>
                    <a:gd name="connsiteX495" fmla="*/ 783152 w 1550337"/>
                    <a:gd name="connsiteY495" fmla="*/ 876759 h 1722202"/>
                    <a:gd name="connsiteX496" fmla="*/ 799763 w 1550337"/>
                    <a:gd name="connsiteY496" fmla="*/ 885351 h 1722202"/>
                    <a:gd name="connsiteX497" fmla="*/ 825825 w 1550337"/>
                    <a:gd name="connsiteY497" fmla="*/ 884492 h 1722202"/>
                    <a:gd name="connsiteX498" fmla="*/ 806350 w 1550337"/>
                    <a:gd name="connsiteY498" fmla="*/ 955232 h 1722202"/>
                    <a:gd name="connsiteX499" fmla="*/ 806350 w 1550337"/>
                    <a:gd name="connsiteY499" fmla="*/ 955232 h 1722202"/>
                    <a:gd name="connsiteX500" fmla="*/ 813223 w 1550337"/>
                    <a:gd name="connsiteY500" fmla="*/ 693752 h 1722202"/>
                    <a:gd name="connsiteX501" fmla="*/ 805204 w 1550337"/>
                    <a:gd name="connsiteY501" fmla="*/ 720387 h 1722202"/>
                    <a:gd name="connsiteX502" fmla="*/ 809214 w 1550337"/>
                    <a:gd name="connsiteY502" fmla="*/ 745590 h 1722202"/>
                    <a:gd name="connsiteX503" fmla="*/ 738760 w 1550337"/>
                    <a:gd name="connsiteY503" fmla="*/ 757332 h 1722202"/>
                    <a:gd name="connsiteX504" fmla="*/ 744202 w 1550337"/>
                    <a:gd name="connsiteY504" fmla="*/ 731556 h 1722202"/>
                    <a:gd name="connsiteX505" fmla="*/ 735610 w 1550337"/>
                    <a:gd name="connsiteY505" fmla="*/ 711222 h 1722202"/>
                    <a:gd name="connsiteX506" fmla="*/ 718426 w 1550337"/>
                    <a:gd name="connsiteY506" fmla="*/ 699480 h 1722202"/>
                    <a:gd name="connsiteX507" fmla="*/ 745634 w 1550337"/>
                    <a:gd name="connsiteY507" fmla="*/ 687738 h 1722202"/>
                    <a:gd name="connsiteX508" fmla="*/ 764536 w 1550337"/>
                    <a:gd name="connsiteY508" fmla="*/ 670267 h 1722202"/>
                    <a:gd name="connsiteX509" fmla="*/ 776851 w 1550337"/>
                    <a:gd name="connsiteY509" fmla="*/ 643346 h 1722202"/>
                    <a:gd name="connsiteX510" fmla="*/ 784584 w 1550337"/>
                    <a:gd name="connsiteY510" fmla="*/ 655088 h 1722202"/>
                    <a:gd name="connsiteX511" fmla="*/ 817519 w 1550337"/>
                    <a:gd name="connsiteY511" fmla="*/ 673418 h 1722202"/>
                    <a:gd name="connsiteX512" fmla="*/ 832412 w 1550337"/>
                    <a:gd name="connsiteY512" fmla="*/ 671699 h 1722202"/>
                    <a:gd name="connsiteX513" fmla="*/ 813223 w 1550337"/>
                    <a:gd name="connsiteY513" fmla="*/ 693752 h 1722202"/>
                    <a:gd name="connsiteX514" fmla="*/ 813223 w 1550337"/>
                    <a:gd name="connsiteY514" fmla="*/ 693752 h 1722202"/>
                    <a:gd name="connsiteX515" fmla="*/ 822961 w 1550337"/>
                    <a:gd name="connsiteY515" fmla="*/ 484396 h 1722202"/>
                    <a:gd name="connsiteX516" fmla="*/ 814369 w 1550337"/>
                    <a:gd name="connsiteY516" fmla="*/ 510458 h 1722202"/>
                    <a:gd name="connsiteX517" fmla="*/ 817519 w 1550337"/>
                    <a:gd name="connsiteY517" fmla="*/ 534802 h 1722202"/>
                    <a:gd name="connsiteX518" fmla="*/ 743915 w 1550337"/>
                    <a:gd name="connsiteY518" fmla="*/ 551413 h 1722202"/>
                    <a:gd name="connsiteX519" fmla="*/ 751075 w 1550337"/>
                    <a:gd name="connsiteY519" fmla="*/ 522487 h 1722202"/>
                    <a:gd name="connsiteX520" fmla="*/ 742483 w 1550337"/>
                    <a:gd name="connsiteY520" fmla="*/ 501293 h 1722202"/>
                    <a:gd name="connsiteX521" fmla="*/ 722722 w 1550337"/>
                    <a:gd name="connsiteY521" fmla="*/ 488119 h 1722202"/>
                    <a:gd name="connsiteX522" fmla="*/ 785157 w 1550337"/>
                    <a:gd name="connsiteY522" fmla="*/ 433131 h 1722202"/>
                    <a:gd name="connsiteX523" fmla="*/ 788880 w 1550337"/>
                    <a:gd name="connsiteY523" fmla="*/ 434849 h 1722202"/>
                    <a:gd name="connsiteX524" fmla="*/ 793748 w 1550337"/>
                    <a:gd name="connsiteY524" fmla="*/ 444873 h 1722202"/>
                    <a:gd name="connsiteX525" fmla="*/ 829548 w 1550337"/>
                    <a:gd name="connsiteY525" fmla="*/ 463202 h 1722202"/>
                    <a:gd name="connsiteX526" fmla="*/ 845013 w 1550337"/>
                    <a:gd name="connsiteY526" fmla="*/ 461484 h 1722202"/>
                    <a:gd name="connsiteX527" fmla="*/ 822961 w 1550337"/>
                    <a:gd name="connsiteY527" fmla="*/ 484396 h 1722202"/>
                    <a:gd name="connsiteX528" fmla="*/ 822961 w 1550337"/>
                    <a:gd name="connsiteY528" fmla="*/ 484396 h 1722202"/>
                    <a:gd name="connsiteX529" fmla="*/ 934942 w 1550337"/>
                    <a:gd name="connsiteY529" fmla="*/ 990173 h 1722202"/>
                    <a:gd name="connsiteX530" fmla="*/ 928068 w 1550337"/>
                    <a:gd name="connsiteY530" fmla="*/ 1013084 h 1722202"/>
                    <a:gd name="connsiteX531" fmla="*/ 932651 w 1550337"/>
                    <a:gd name="connsiteY531" fmla="*/ 1037428 h 1722202"/>
                    <a:gd name="connsiteX532" fmla="*/ 897997 w 1550337"/>
                    <a:gd name="connsiteY532" fmla="*/ 1024826 h 1722202"/>
                    <a:gd name="connsiteX533" fmla="*/ 866780 w 1550337"/>
                    <a:gd name="connsiteY533" fmla="*/ 1044302 h 1722202"/>
                    <a:gd name="connsiteX534" fmla="*/ 847018 w 1550337"/>
                    <a:gd name="connsiteY534" fmla="*/ 981294 h 1722202"/>
                    <a:gd name="connsiteX535" fmla="*/ 872221 w 1550337"/>
                    <a:gd name="connsiteY535" fmla="*/ 973561 h 1722202"/>
                    <a:gd name="connsiteX536" fmla="*/ 888832 w 1550337"/>
                    <a:gd name="connsiteY536" fmla="*/ 959528 h 1722202"/>
                    <a:gd name="connsiteX537" fmla="*/ 899715 w 1550337"/>
                    <a:gd name="connsiteY537" fmla="*/ 933466 h 1722202"/>
                    <a:gd name="connsiteX538" fmla="*/ 912317 w 1550337"/>
                    <a:gd name="connsiteY538" fmla="*/ 958669 h 1722202"/>
                    <a:gd name="connsiteX539" fmla="*/ 925777 w 1550337"/>
                    <a:gd name="connsiteY539" fmla="*/ 968693 h 1722202"/>
                    <a:gd name="connsiteX540" fmla="*/ 954131 w 1550337"/>
                    <a:gd name="connsiteY540" fmla="*/ 970984 h 1722202"/>
                    <a:gd name="connsiteX541" fmla="*/ 934942 w 1550337"/>
                    <a:gd name="connsiteY541" fmla="*/ 990173 h 1722202"/>
                    <a:gd name="connsiteX542" fmla="*/ 934942 w 1550337"/>
                    <a:gd name="connsiteY542" fmla="*/ 990173 h 1722202"/>
                    <a:gd name="connsiteX543" fmla="*/ 958427 w 1550337"/>
                    <a:gd name="connsiteY543" fmla="*/ 761055 h 1722202"/>
                    <a:gd name="connsiteX544" fmla="*/ 938665 w 1550337"/>
                    <a:gd name="connsiteY544" fmla="*/ 779957 h 1722202"/>
                    <a:gd name="connsiteX545" fmla="*/ 932364 w 1550337"/>
                    <a:gd name="connsiteY545" fmla="*/ 799432 h 1722202"/>
                    <a:gd name="connsiteX546" fmla="*/ 934942 w 1550337"/>
                    <a:gd name="connsiteY546" fmla="*/ 828645 h 1722202"/>
                    <a:gd name="connsiteX547" fmla="*/ 869930 w 1550337"/>
                    <a:gd name="connsiteY547" fmla="*/ 834086 h 1722202"/>
                    <a:gd name="connsiteX548" fmla="*/ 868212 w 1550337"/>
                    <a:gd name="connsiteY548" fmla="*/ 831509 h 1722202"/>
                    <a:gd name="connsiteX549" fmla="*/ 873653 w 1550337"/>
                    <a:gd name="connsiteY549" fmla="*/ 805733 h 1722202"/>
                    <a:gd name="connsiteX550" fmla="*/ 867352 w 1550337"/>
                    <a:gd name="connsiteY550" fmla="*/ 785399 h 1722202"/>
                    <a:gd name="connsiteX551" fmla="*/ 849882 w 1550337"/>
                    <a:gd name="connsiteY551" fmla="*/ 770506 h 1722202"/>
                    <a:gd name="connsiteX552" fmla="*/ 848450 w 1550337"/>
                    <a:gd name="connsiteY552" fmla="*/ 766783 h 1722202"/>
                    <a:gd name="connsiteX553" fmla="*/ 904870 w 1550337"/>
                    <a:gd name="connsiteY553" fmla="*/ 719528 h 1722202"/>
                    <a:gd name="connsiteX554" fmla="*/ 958713 w 1550337"/>
                    <a:gd name="connsiteY554" fmla="*/ 757046 h 1722202"/>
                    <a:gd name="connsiteX555" fmla="*/ 958427 w 1550337"/>
                    <a:gd name="connsiteY555" fmla="*/ 761055 h 1722202"/>
                    <a:gd name="connsiteX556" fmla="*/ 958427 w 1550337"/>
                    <a:gd name="connsiteY556" fmla="*/ 761055 h 1722202"/>
                    <a:gd name="connsiteX557" fmla="*/ 950980 w 1550337"/>
                    <a:gd name="connsiteY557" fmla="*/ 568597 h 1722202"/>
                    <a:gd name="connsiteX558" fmla="*/ 943247 w 1550337"/>
                    <a:gd name="connsiteY558" fmla="*/ 590076 h 1722202"/>
                    <a:gd name="connsiteX559" fmla="*/ 946398 w 1550337"/>
                    <a:gd name="connsiteY559" fmla="*/ 614420 h 1722202"/>
                    <a:gd name="connsiteX560" fmla="*/ 911171 w 1550337"/>
                    <a:gd name="connsiteY560" fmla="*/ 602391 h 1722202"/>
                    <a:gd name="connsiteX561" fmla="*/ 876517 w 1550337"/>
                    <a:gd name="connsiteY561" fmla="*/ 621293 h 1722202"/>
                    <a:gd name="connsiteX562" fmla="*/ 882818 w 1550337"/>
                    <a:gd name="connsiteY562" fmla="*/ 596091 h 1722202"/>
                    <a:gd name="connsiteX563" fmla="*/ 875658 w 1550337"/>
                    <a:gd name="connsiteY563" fmla="*/ 572606 h 1722202"/>
                    <a:gd name="connsiteX564" fmla="*/ 859047 w 1550337"/>
                    <a:gd name="connsiteY564" fmla="*/ 558573 h 1722202"/>
                    <a:gd name="connsiteX565" fmla="*/ 887973 w 1550337"/>
                    <a:gd name="connsiteY565" fmla="*/ 550840 h 1722202"/>
                    <a:gd name="connsiteX566" fmla="*/ 904584 w 1550337"/>
                    <a:gd name="connsiteY566" fmla="*/ 538238 h 1722202"/>
                    <a:gd name="connsiteX567" fmla="*/ 918904 w 1550337"/>
                    <a:gd name="connsiteY567" fmla="*/ 509885 h 1722202"/>
                    <a:gd name="connsiteX568" fmla="*/ 929787 w 1550337"/>
                    <a:gd name="connsiteY568" fmla="*/ 534802 h 1722202"/>
                    <a:gd name="connsiteX569" fmla="*/ 946398 w 1550337"/>
                    <a:gd name="connsiteY569" fmla="*/ 545971 h 1722202"/>
                    <a:gd name="connsiteX570" fmla="*/ 972460 w 1550337"/>
                    <a:gd name="connsiteY570" fmla="*/ 549122 h 1722202"/>
                    <a:gd name="connsiteX571" fmla="*/ 950980 w 1550337"/>
                    <a:gd name="connsiteY571" fmla="*/ 568597 h 1722202"/>
                    <a:gd name="connsiteX572" fmla="*/ 950980 w 1550337"/>
                    <a:gd name="connsiteY572" fmla="*/ 568597 h 1722202"/>
                    <a:gd name="connsiteX573" fmla="*/ 970742 w 1550337"/>
                    <a:gd name="connsiteY573" fmla="*/ 357522 h 1722202"/>
                    <a:gd name="connsiteX574" fmla="*/ 960718 w 1550337"/>
                    <a:gd name="connsiteY574" fmla="*/ 383298 h 1722202"/>
                    <a:gd name="connsiteX575" fmla="*/ 963009 w 1550337"/>
                    <a:gd name="connsiteY575" fmla="*/ 409933 h 1722202"/>
                    <a:gd name="connsiteX576" fmla="*/ 891123 w 1550337"/>
                    <a:gd name="connsiteY576" fmla="*/ 413942 h 1722202"/>
                    <a:gd name="connsiteX577" fmla="*/ 897997 w 1550337"/>
                    <a:gd name="connsiteY577" fmla="*/ 385016 h 1722202"/>
                    <a:gd name="connsiteX578" fmla="*/ 892269 w 1550337"/>
                    <a:gd name="connsiteY578" fmla="*/ 364682 h 1722202"/>
                    <a:gd name="connsiteX579" fmla="*/ 874799 w 1550337"/>
                    <a:gd name="connsiteY579" fmla="*/ 349789 h 1722202"/>
                    <a:gd name="connsiteX580" fmla="*/ 904584 w 1550337"/>
                    <a:gd name="connsiteY580" fmla="*/ 341770 h 1722202"/>
                    <a:gd name="connsiteX581" fmla="*/ 921768 w 1550337"/>
                    <a:gd name="connsiteY581" fmla="*/ 329742 h 1722202"/>
                    <a:gd name="connsiteX582" fmla="*/ 936660 w 1550337"/>
                    <a:gd name="connsiteY582" fmla="*/ 302248 h 1722202"/>
                    <a:gd name="connsiteX583" fmla="*/ 947543 w 1550337"/>
                    <a:gd name="connsiteY583" fmla="*/ 326018 h 1722202"/>
                    <a:gd name="connsiteX584" fmla="*/ 963009 w 1550337"/>
                    <a:gd name="connsiteY584" fmla="*/ 336902 h 1722202"/>
                    <a:gd name="connsiteX585" fmla="*/ 989644 w 1550337"/>
                    <a:gd name="connsiteY585" fmla="*/ 339479 h 1722202"/>
                    <a:gd name="connsiteX586" fmla="*/ 970742 w 1550337"/>
                    <a:gd name="connsiteY586" fmla="*/ 357522 h 1722202"/>
                    <a:gd name="connsiteX587" fmla="*/ 970742 w 1550337"/>
                    <a:gd name="connsiteY587" fmla="*/ 357522 h 1722202"/>
                    <a:gd name="connsiteX588" fmla="*/ 1068117 w 1550337"/>
                    <a:gd name="connsiteY588" fmla="*/ 942917 h 1722202"/>
                    <a:gd name="connsiteX589" fmla="*/ 1064966 w 1550337"/>
                    <a:gd name="connsiteY589" fmla="*/ 943490 h 1722202"/>
                    <a:gd name="connsiteX590" fmla="*/ 1045205 w 1550337"/>
                    <a:gd name="connsiteY590" fmla="*/ 928311 h 1722202"/>
                    <a:gd name="connsiteX591" fmla="*/ 1027735 w 1550337"/>
                    <a:gd name="connsiteY591" fmla="*/ 926879 h 1722202"/>
                    <a:gd name="connsiteX592" fmla="*/ 1003677 w 1550337"/>
                    <a:gd name="connsiteY592" fmla="*/ 940053 h 1722202"/>
                    <a:gd name="connsiteX593" fmla="*/ 1009405 w 1550337"/>
                    <a:gd name="connsiteY593" fmla="*/ 913418 h 1722202"/>
                    <a:gd name="connsiteX594" fmla="*/ 1002532 w 1550337"/>
                    <a:gd name="connsiteY594" fmla="*/ 889647 h 1722202"/>
                    <a:gd name="connsiteX595" fmla="*/ 986780 w 1550337"/>
                    <a:gd name="connsiteY595" fmla="*/ 873036 h 1722202"/>
                    <a:gd name="connsiteX596" fmla="*/ 1011124 w 1550337"/>
                    <a:gd name="connsiteY596" fmla="*/ 869886 h 1722202"/>
                    <a:gd name="connsiteX597" fmla="*/ 1027735 w 1550337"/>
                    <a:gd name="connsiteY597" fmla="*/ 858716 h 1722202"/>
                    <a:gd name="connsiteX598" fmla="*/ 1041195 w 1550337"/>
                    <a:gd name="connsiteY598" fmla="*/ 833513 h 1722202"/>
                    <a:gd name="connsiteX599" fmla="*/ 1089023 w 1550337"/>
                    <a:gd name="connsiteY599" fmla="*/ 881628 h 1722202"/>
                    <a:gd name="connsiteX600" fmla="*/ 1068117 w 1550337"/>
                    <a:gd name="connsiteY600" fmla="*/ 942917 h 1722202"/>
                    <a:gd name="connsiteX601" fmla="*/ 1068117 w 1550337"/>
                    <a:gd name="connsiteY601" fmla="*/ 942917 h 1722202"/>
                    <a:gd name="connsiteX602" fmla="*/ 1074990 w 1550337"/>
                    <a:gd name="connsiteY602" fmla="*/ 695184 h 1722202"/>
                    <a:gd name="connsiteX603" fmla="*/ 1077281 w 1550337"/>
                    <a:gd name="connsiteY603" fmla="*/ 732988 h 1722202"/>
                    <a:gd name="connsiteX604" fmla="*/ 1059238 w 1550337"/>
                    <a:gd name="connsiteY604" fmla="*/ 718955 h 1722202"/>
                    <a:gd name="connsiteX605" fmla="*/ 1033176 w 1550337"/>
                    <a:gd name="connsiteY605" fmla="*/ 716664 h 1722202"/>
                    <a:gd name="connsiteX606" fmla="*/ 1014274 w 1550337"/>
                    <a:gd name="connsiteY606" fmla="*/ 726688 h 1722202"/>
                    <a:gd name="connsiteX607" fmla="*/ 1020002 w 1550337"/>
                    <a:gd name="connsiteY607" fmla="*/ 689170 h 1722202"/>
                    <a:gd name="connsiteX608" fmla="*/ 995658 w 1550337"/>
                    <a:gd name="connsiteY608" fmla="*/ 657093 h 1722202"/>
                    <a:gd name="connsiteX609" fmla="*/ 1052651 w 1550337"/>
                    <a:gd name="connsiteY609" fmla="*/ 621007 h 1722202"/>
                    <a:gd name="connsiteX610" fmla="*/ 1102198 w 1550337"/>
                    <a:gd name="connsiteY610" fmla="*/ 666544 h 1722202"/>
                    <a:gd name="connsiteX611" fmla="*/ 1074990 w 1550337"/>
                    <a:gd name="connsiteY611" fmla="*/ 695184 h 1722202"/>
                    <a:gd name="connsiteX612" fmla="*/ 1074990 w 1550337"/>
                    <a:gd name="connsiteY612" fmla="*/ 695184 h 1722202"/>
                    <a:gd name="connsiteX613" fmla="*/ 1173797 w 1550337"/>
                    <a:gd name="connsiteY613" fmla="*/ 1070364 h 1722202"/>
                    <a:gd name="connsiteX614" fmla="*/ 1172078 w 1550337"/>
                    <a:gd name="connsiteY614" fmla="*/ 1069504 h 1722202"/>
                    <a:gd name="connsiteX615" fmla="*/ 1150312 w 1550337"/>
                    <a:gd name="connsiteY615" fmla="*/ 1048311 h 1722202"/>
                    <a:gd name="connsiteX616" fmla="*/ 1118809 w 1550337"/>
                    <a:gd name="connsiteY616" fmla="*/ 1055185 h 1722202"/>
                    <a:gd name="connsiteX617" fmla="*/ 1103057 w 1550337"/>
                    <a:gd name="connsiteY617" fmla="*/ 988168 h 1722202"/>
                    <a:gd name="connsiteX618" fmla="*/ 1105635 w 1550337"/>
                    <a:gd name="connsiteY618" fmla="*/ 985877 h 1722202"/>
                    <a:gd name="connsiteX619" fmla="*/ 1124250 w 1550337"/>
                    <a:gd name="connsiteY619" fmla="*/ 987309 h 1722202"/>
                    <a:gd name="connsiteX620" fmla="*/ 1142866 w 1550337"/>
                    <a:gd name="connsiteY620" fmla="*/ 976998 h 1722202"/>
                    <a:gd name="connsiteX621" fmla="*/ 1152890 w 1550337"/>
                    <a:gd name="connsiteY621" fmla="*/ 954946 h 1722202"/>
                    <a:gd name="connsiteX622" fmla="*/ 1195277 w 1550337"/>
                    <a:gd name="connsiteY622" fmla="*/ 1010793 h 1722202"/>
                    <a:gd name="connsiteX623" fmla="*/ 1173797 w 1550337"/>
                    <a:gd name="connsiteY623" fmla="*/ 1070364 h 1722202"/>
                    <a:gd name="connsiteX624" fmla="*/ 1173797 w 1550337"/>
                    <a:gd name="connsiteY624" fmla="*/ 1070364 h 1722202"/>
                    <a:gd name="connsiteX625" fmla="*/ 1184107 w 1550337"/>
                    <a:gd name="connsiteY625" fmla="*/ 824635 h 1722202"/>
                    <a:gd name="connsiteX626" fmla="*/ 1185539 w 1550337"/>
                    <a:gd name="connsiteY626" fmla="*/ 858430 h 1722202"/>
                    <a:gd name="connsiteX627" fmla="*/ 1128260 w 1550337"/>
                    <a:gd name="connsiteY627" fmla="*/ 844969 h 1722202"/>
                    <a:gd name="connsiteX628" fmla="*/ 1112794 w 1550337"/>
                    <a:gd name="connsiteY628" fmla="*/ 775089 h 1722202"/>
                    <a:gd name="connsiteX629" fmla="*/ 1115372 w 1550337"/>
                    <a:gd name="connsiteY629" fmla="*/ 773370 h 1722202"/>
                    <a:gd name="connsiteX630" fmla="*/ 1134274 w 1550337"/>
                    <a:gd name="connsiteY630" fmla="*/ 774802 h 1722202"/>
                    <a:gd name="connsiteX631" fmla="*/ 1154036 w 1550337"/>
                    <a:gd name="connsiteY631" fmla="*/ 763919 h 1722202"/>
                    <a:gd name="connsiteX632" fmla="*/ 1163487 w 1550337"/>
                    <a:gd name="connsiteY632" fmla="*/ 745017 h 1722202"/>
                    <a:gd name="connsiteX633" fmla="*/ 1175802 w 1550337"/>
                    <a:gd name="connsiteY633" fmla="*/ 781103 h 1722202"/>
                    <a:gd name="connsiteX634" fmla="*/ 1206160 w 1550337"/>
                    <a:gd name="connsiteY634" fmla="*/ 801437 h 1722202"/>
                    <a:gd name="connsiteX635" fmla="*/ 1184107 w 1550337"/>
                    <a:gd name="connsiteY635" fmla="*/ 824635 h 1722202"/>
                    <a:gd name="connsiteX636" fmla="*/ 1184107 w 1550337"/>
                    <a:gd name="connsiteY636" fmla="*/ 824635 h 1722202"/>
                    <a:gd name="connsiteX637" fmla="*/ 1201864 w 1550337"/>
                    <a:gd name="connsiteY637" fmla="*/ 648501 h 1722202"/>
                    <a:gd name="connsiteX638" fmla="*/ 1143152 w 1550337"/>
                    <a:gd name="connsiteY638" fmla="*/ 635041 h 1722202"/>
                    <a:gd name="connsiteX639" fmla="*/ 1151744 w 1550337"/>
                    <a:gd name="connsiteY639" fmla="*/ 594945 h 1722202"/>
                    <a:gd name="connsiteX640" fmla="*/ 1129692 w 1550337"/>
                    <a:gd name="connsiteY640" fmla="*/ 559432 h 1722202"/>
                    <a:gd name="connsiteX641" fmla="*/ 1184394 w 1550337"/>
                    <a:gd name="connsiteY641" fmla="*/ 532797 h 1722202"/>
                    <a:gd name="connsiteX642" fmla="*/ 1228499 w 1550337"/>
                    <a:gd name="connsiteY642" fmla="*/ 589503 h 1722202"/>
                    <a:gd name="connsiteX643" fmla="*/ 1201864 w 1550337"/>
                    <a:gd name="connsiteY643" fmla="*/ 648501 h 1722202"/>
                    <a:gd name="connsiteX644" fmla="*/ 1201864 w 1550337"/>
                    <a:gd name="connsiteY644" fmla="*/ 648501 h 1722202"/>
                    <a:gd name="connsiteX645" fmla="*/ 1283200 w 1550337"/>
                    <a:gd name="connsiteY645" fmla="*/ 1025113 h 1722202"/>
                    <a:gd name="connsiteX646" fmla="*/ 1272031 w 1550337"/>
                    <a:gd name="connsiteY646" fmla="*/ 1007929 h 1722202"/>
                    <a:gd name="connsiteX647" fmla="*/ 1244537 w 1550337"/>
                    <a:gd name="connsiteY647" fmla="*/ 995900 h 1722202"/>
                    <a:gd name="connsiteX648" fmla="*/ 1237663 w 1550337"/>
                    <a:gd name="connsiteY648" fmla="*/ 990459 h 1722202"/>
                    <a:gd name="connsiteX649" fmla="*/ 1224203 w 1550337"/>
                    <a:gd name="connsiteY649" fmla="*/ 924301 h 1722202"/>
                    <a:gd name="connsiteX650" fmla="*/ 1252556 w 1550337"/>
                    <a:gd name="connsiteY650" fmla="*/ 929743 h 1722202"/>
                    <a:gd name="connsiteX651" fmla="*/ 1268021 w 1550337"/>
                    <a:gd name="connsiteY651" fmla="*/ 902249 h 1722202"/>
                    <a:gd name="connsiteX652" fmla="*/ 1305826 w 1550337"/>
                    <a:gd name="connsiteY652" fmla="*/ 970411 h 1722202"/>
                    <a:gd name="connsiteX653" fmla="*/ 1283200 w 1550337"/>
                    <a:gd name="connsiteY653" fmla="*/ 1025113 h 1722202"/>
                    <a:gd name="connsiteX654" fmla="*/ 1283200 w 1550337"/>
                    <a:gd name="connsiteY654" fmla="*/ 1025113 h 1722202"/>
                    <a:gd name="connsiteX655" fmla="*/ 1365683 w 1550337"/>
                    <a:gd name="connsiteY655" fmla="*/ 1151127 h 1722202"/>
                    <a:gd name="connsiteX656" fmla="*/ 1355372 w 1550337"/>
                    <a:gd name="connsiteY656" fmla="*/ 1171748 h 1722202"/>
                    <a:gd name="connsiteX657" fmla="*/ 1353940 w 1550337"/>
                    <a:gd name="connsiteY657" fmla="*/ 1194660 h 1722202"/>
                    <a:gd name="connsiteX658" fmla="*/ 1344489 w 1550337"/>
                    <a:gd name="connsiteY658" fmla="*/ 1172607 h 1722202"/>
                    <a:gd name="connsiteX659" fmla="*/ 1327306 w 1550337"/>
                    <a:gd name="connsiteY659" fmla="*/ 1160579 h 1722202"/>
                    <a:gd name="connsiteX660" fmla="*/ 1320146 w 1550337"/>
                    <a:gd name="connsiteY660" fmla="*/ 1155137 h 1722202"/>
                    <a:gd name="connsiteX661" fmla="*/ 1309835 w 1550337"/>
                    <a:gd name="connsiteY661" fmla="*/ 1082679 h 1722202"/>
                    <a:gd name="connsiteX662" fmla="*/ 1332747 w 1550337"/>
                    <a:gd name="connsiteY662" fmla="*/ 1094421 h 1722202"/>
                    <a:gd name="connsiteX663" fmla="*/ 1344489 w 1550337"/>
                    <a:gd name="connsiteY663" fmla="*/ 1073800 h 1722202"/>
                    <a:gd name="connsiteX664" fmla="*/ 1348212 w 1550337"/>
                    <a:gd name="connsiteY664" fmla="*/ 1090984 h 1722202"/>
                    <a:gd name="connsiteX665" fmla="*/ 1367115 w 1550337"/>
                    <a:gd name="connsiteY665" fmla="*/ 1140531 h 1722202"/>
                    <a:gd name="connsiteX666" fmla="*/ 1365683 w 1550337"/>
                    <a:gd name="connsiteY666" fmla="*/ 1151127 h 1722202"/>
                    <a:gd name="connsiteX667" fmla="*/ 1365683 w 1550337"/>
                    <a:gd name="connsiteY667" fmla="*/ 1151127 h 1722202"/>
                    <a:gd name="connsiteX668" fmla="*/ 1383439 w 1550337"/>
                    <a:gd name="connsiteY668" fmla="*/ 940339 h 1722202"/>
                    <a:gd name="connsiteX669" fmla="*/ 1372270 w 1550337"/>
                    <a:gd name="connsiteY669" fmla="*/ 959242 h 1722202"/>
                    <a:gd name="connsiteX670" fmla="*/ 1370838 w 1550337"/>
                    <a:gd name="connsiteY670" fmla="*/ 985877 h 1722202"/>
                    <a:gd name="connsiteX671" fmla="*/ 1360528 w 1550337"/>
                    <a:gd name="connsiteY671" fmla="*/ 962106 h 1722202"/>
                    <a:gd name="connsiteX672" fmla="*/ 1343057 w 1550337"/>
                    <a:gd name="connsiteY672" fmla="*/ 948931 h 1722202"/>
                    <a:gd name="connsiteX673" fmla="*/ 1335038 w 1550337"/>
                    <a:gd name="connsiteY673" fmla="*/ 944349 h 1722202"/>
                    <a:gd name="connsiteX674" fmla="*/ 1325874 w 1550337"/>
                    <a:gd name="connsiteY674" fmla="*/ 871318 h 1722202"/>
                    <a:gd name="connsiteX675" fmla="*/ 1350217 w 1550337"/>
                    <a:gd name="connsiteY675" fmla="*/ 882487 h 1722202"/>
                    <a:gd name="connsiteX676" fmla="*/ 1363678 w 1550337"/>
                    <a:gd name="connsiteY676" fmla="*/ 860435 h 1722202"/>
                    <a:gd name="connsiteX677" fmla="*/ 1366828 w 1550337"/>
                    <a:gd name="connsiteY677" fmla="*/ 888788 h 1722202"/>
                    <a:gd name="connsiteX678" fmla="*/ 1385444 w 1550337"/>
                    <a:gd name="connsiteY678" fmla="*/ 929743 h 1722202"/>
                    <a:gd name="connsiteX679" fmla="*/ 1383439 w 1550337"/>
                    <a:gd name="connsiteY679" fmla="*/ 940339 h 1722202"/>
                    <a:gd name="connsiteX680" fmla="*/ 1383439 w 1550337"/>
                    <a:gd name="connsiteY680" fmla="*/ 940339 h 1722202"/>
                    <a:gd name="connsiteX681" fmla="*/ 1408642 w 1550337"/>
                    <a:gd name="connsiteY681" fmla="*/ 730697 h 1722202"/>
                    <a:gd name="connsiteX682" fmla="*/ 1395468 w 1550337"/>
                    <a:gd name="connsiteY682" fmla="*/ 751031 h 1722202"/>
                    <a:gd name="connsiteX683" fmla="*/ 1394609 w 1550337"/>
                    <a:gd name="connsiteY683" fmla="*/ 778525 h 1722202"/>
                    <a:gd name="connsiteX684" fmla="*/ 1387449 w 1550337"/>
                    <a:gd name="connsiteY684" fmla="*/ 761914 h 1722202"/>
                    <a:gd name="connsiteX685" fmla="*/ 1353654 w 1550337"/>
                    <a:gd name="connsiteY685" fmla="*/ 736998 h 1722202"/>
                    <a:gd name="connsiteX686" fmla="*/ 1349072 w 1550337"/>
                    <a:gd name="connsiteY686" fmla="*/ 661389 h 1722202"/>
                    <a:gd name="connsiteX687" fmla="*/ 1366542 w 1550337"/>
                    <a:gd name="connsiteY687" fmla="*/ 670840 h 1722202"/>
                    <a:gd name="connsiteX688" fmla="*/ 1379143 w 1550337"/>
                    <a:gd name="connsiteY688" fmla="*/ 667690 h 1722202"/>
                    <a:gd name="connsiteX689" fmla="*/ 1388594 w 1550337"/>
                    <a:gd name="connsiteY689" fmla="*/ 651938 h 1722202"/>
                    <a:gd name="connsiteX690" fmla="*/ 1390886 w 1550337"/>
                    <a:gd name="connsiteY690" fmla="*/ 665112 h 1722202"/>
                    <a:gd name="connsiteX691" fmla="*/ 1410647 w 1550337"/>
                    <a:gd name="connsiteY691" fmla="*/ 721819 h 1722202"/>
                    <a:gd name="connsiteX692" fmla="*/ 1408642 w 1550337"/>
                    <a:gd name="connsiteY692" fmla="*/ 730697 h 1722202"/>
                    <a:gd name="connsiteX693" fmla="*/ 1408642 w 1550337"/>
                    <a:gd name="connsiteY693" fmla="*/ 730697 h 1722202"/>
                    <a:gd name="connsiteX694" fmla="*/ 1423535 w 1550337"/>
                    <a:gd name="connsiteY694" fmla="*/ 568310 h 1722202"/>
                    <a:gd name="connsiteX695" fmla="*/ 1415802 w 1550337"/>
                    <a:gd name="connsiteY695" fmla="*/ 550267 h 1722202"/>
                    <a:gd name="connsiteX696" fmla="*/ 1390599 w 1550337"/>
                    <a:gd name="connsiteY696" fmla="*/ 529933 h 1722202"/>
                    <a:gd name="connsiteX697" fmla="*/ 1385158 w 1550337"/>
                    <a:gd name="connsiteY697" fmla="*/ 523059 h 1722202"/>
                    <a:gd name="connsiteX698" fmla="*/ 1382867 w 1550337"/>
                    <a:gd name="connsiteY698" fmla="*/ 463202 h 1722202"/>
                    <a:gd name="connsiteX699" fmla="*/ 1380289 w 1550337"/>
                    <a:gd name="connsiteY699" fmla="*/ 453751 h 1722202"/>
                    <a:gd name="connsiteX700" fmla="*/ 1382867 w 1550337"/>
                    <a:gd name="connsiteY700" fmla="*/ 453751 h 1722202"/>
                    <a:gd name="connsiteX701" fmla="*/ 1405778 w 1550337"/>
                    <a:gd name="connsiteY701" fmla="*/ 465494 h 1722202"/>
                    <a:gd name="connsiteX702" fmla="*/ 1422389 w 1550337"/>
                    <a:gd name="connsiteY702" fmla="*/ 443441 h 1722202"/>
                    <a:gd name="connsiteX703" fmla="*/ 1450456 w 1550337"/>
                    <a:gd name="connsiteY703" fmla="*/ 520482 h 1722202"/>
                    <a:gd name="connsiteX704" fmla="*/ 1423535 w 1550337"/>
                    <a:gd name="connsiteY704" fmla="*/ 568310 h 1722202"/>
                    <a:gd name="connsiteX705" fmla="*/ 1423535 w 1550337"/>
                    <a:gd name="connsiteY705" fmla="*/ 568310 h 1722202"/>
                    <a:gd name="connsiteX706" fmla="*/ 1463630 w 1550337"/>
                    <a:gd name="connsiteY706" fmla="*/ 332606 h 1722202"/>
                    <a:gd name="connsiteX707" fmla="*/ 1461053 w 1550337"/>
                    <a:gd name="connsiteY707" fmla="*/ 364968 h 1722202"/>
                    <a:gd name="connsiteX708" fmla="*/ 1449883 w 1550337"/>
                    <a:gd name="connsiteY708" fmla="*/ 339193 h 1722202"/>
                    <a:gd name="connsiteX709" fmla="*/ 1428117 w 1550337"/>
                    <a:gd name="connsiteY709" fmla="*/ 324300 h 1722202"/>
                    <a:gd name="connsiteX710" fmla="*/ 1416948 w 1550337"/>
                    <a:gd name="connsiteY710" fmla="*/ 323441 h 1722202"/>
                    <a:gd name="connsiteX711" fmla="*/ 1415229 w 1550337"/>
                    <a:gd name="connsiteY711" fmla="*/ 246973 h 1722202"/>
                    <a:gd name="connsiteX712" fmla="*/ 1425540 w 1550337"/>
                    <a:gd name="connsiteY712" fmla="*/ 252414 h 1722202"/>
                    <a:gd name="connsiteX713" fmla="*/ 1433559 w 1550337"/>
                    <a:gd name="connsiteY713" fmla="*/ 257856 h 1722202"/>
                    <a:gd name="connsiteX714" fmla="*/ 1450170 w 1550337"/>
                    <a:gd name="connsiteY714" fmla="*/ 255565 h 1722202"/>
                    <a:gd name="connsiteX715" fmla="*/ 1461912 w 1550337"/>
                    <a:gd name="connsiteY715" fmla="*/ 239813 h 1722202"/>
                    <a:gd name="connsiteX716" fmla="*/ 1486256 w 1550337"/>
                    <a:gd name="connsiteY716" fmla="*/ 314563 h 1722202"/>
                    <a:gd name="connsiteX717" fmla="*/ 1463630 w 1550337"/>
                    <a:gd name="connsiteY717" fmla="*/ 332606 h 1722202"/>
                    <a:gd name="connsiteX718" fmla="*/ 1463630 w 1550337"/>
                    <a:gd name="connsiteY718" fmla="*/ 332606 h 172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</a:cxnLst>
                  <a:rect l="l" t="t" r="r" b="b"/>
                  <a:pathLst>
                    <a:path w="1550337" h="1722202">
                      <a:moveTo>
                        <a:pt x="1548404" y="236090"/>
                      </a:moveTo>
                      <a:cubicBezTo>
                        <a:pt x="1545826" y="231508"/>
                        <a:pt x="1543535" y="226639"/>
                        <a:pt x="1540671" y="222056"/>
                      </a:cubicBezTo>
                      <a:cubicBezTo>
                        <a:pt x="1477950" y="126686"/>
                        <a:pt x="1388022" y="67689"/>
                        <a:pt x="1281196" y="32748"/>
                      </a:cubicBezTo>
                      <a:cubicBezTo>
                        <a:pt x="1251983" y="23297"/>
                        <a:pt x="1169787" y="6972"/>
                        <a:pt x="1158045" y="5827"/>
                      </a:cubicBezTo>
                      <a:cubicBezTo>
                        <a:pt x="1058379" y="-5343"/>
                        <a:pt x="959286" y="-187"/>
                        <a:pt x="861052" y="19001"/>
                      </a:cubicBezTo>
                      <a:cubicBezTo>
                        <a:pt x="727304" y="45636"/>
                        <a:pt x="601863" y="92892"/>
                        <a:pt x="483294" y="158763"/>
                      </a:cubicBezTo>
                      <a:cubicBezTo>
                        <a:pt x="287685" y="267307"/>
                        <a:pt x="127876" y="413656"/>
                        <a:pt x="7876" y="602391"/>
                      </a:cubicBezTo>
                      <a:cubicBezTo>
                        <a:pt x="3007" y="610410"/>
                        <a:pt x="1002" y="618143"/>
                        <a:pt x="716" y="627594"/>
                      </a:cubicBezTo>
                      <a:cubicBezTo>
                        <a:pt x="-4153" y="785112"/>
                        <a:pt x="17327" y="1059481"/>
                        <a:pt x="19618" y="1086975"/>
                      </a:cubicBezTo>
                      <a:cubicBezTo>
                        <a:pt x="23341" y="1133371"/>
                        <a:pt x="26778" y="1180340"/>
                        <a:pt x="30787" y="1226736"/>
                      </a:cubicBezTo>
                      <a:cubicBezTo>
                        <a:pt x="30787" y="1226736"/>
                        <a:pt x="45107" y="1364493"/>
                        <a:pt x="50262" y="1405161"/>
                      </a:cubicBezTo>
                      <a:cubicBezTo>
                        <a:pt x="62578" y="1503396"/>
                        <a:pt x="83771" y="1644303"/>
                        <a:pt x="96659" y="1722203"/>
                      </a:cubicBezTo>
                      <a:cubicBezTo>
                        <a:pt x="100668" y="1719911"/>
                        <a:pt x="101527" y="1715902"/>
                        <a:pt x="103532" y="1712179"/>
                      </a:cubicBezTo>
                      <a:cubicBezTo>
                        <a:pt x="114702" y="1686976"/>
                        <a:pt x="127017" y="1662632"/>
                        <a:pt x="140477" y="1638288"/>
                      </a:cubicBezTo>
                      <a:cubicBezTo>
                        <a:pt x="170835" y="1583587"/>
                        <a:pt x="206062" y="1532322"/>
                        <a:pt x="245585" y="1483920"/>
                      </a:cubicBezTo>
                      <a:cubicBezTo>
                        <a:pt x="311743" y="1403443"/>
                        <a:pt x="389643" y="1335853"/>
                        <a:pt x="477280" y="1279433"/>
                      </a:cubicBezTo>
                      <a:cubicBezTo>
                        <a:pt x="518808" y="1252798"/>
                        <a:pt x="562053" y="1229314"/>
                        <a:pt x="607304" y="1209266"/>
                      </a:cubicBezTo>
                      <a:cubicBezTo>
                        <a:pt x="656564" y="1187500"/>
                        <a:pt x="707257" y="1169457"/>
                        <a:pt x="759667" y="1155996"/>
                      </a:cubicBezTo>
                      <a:cubicBezTo>
                        <a:pt x="812937" y="1142536"/>
                        <a:pt x="868212" y="1131939"/>
                        <a:pt x="923486" y="1128502"/>
                      </a:cubicBezTo>
                      <a:cubicBezTo>
                        <a:pt x="980193" y="1124779"/>
                        <a:pt x="1033749" y="1131653"/>
                        <a:pt x="1089310" y="1141104"/>
                      </a:cubicBezTo>
                      <a:cubicBezTo>
                        <a:pt x="1136279" y="1149123"/>
                        <a:pt x="1183248" y="1166020"/>
                        <a:pt x="1225348" y="1188359"/>
                      </a:cubicBezTo>
                      <a:cubicBezTo>
                        <a:pt x="1228785" y="1190077"/>
                        <a:pt x="1325587" y="1257667"/>
                        <a:pt x="1359096" y="1303204"/>
                      </a:cubicBezTo>
                      <a:cubicBezTo>
                        <a:pt x="1367688" y="1315233"/>
                        <a:pt x="1375420" y="1328121"/>
                        <a:pt x="1383153" y="1340722"/>
                      </a:cubicBezTo>
                      <a:cubicBezTo>
                        <a:pt x="1384871" y="1343873"/>
                        <a:pt x="1386303" y="1352464"/>
                        <a:pt x="1393177" y="1344732"/>
                      </a:cubicBezTo>
                      <a:cubicBezTo>
                        <a:pt x="1395754" y="1335281"/>
                        <a:pt x="1539525" y="298238"/>
                        <a:pt x="1549263" y="259002"/>
                      </a:cubicBezTo>
                      <a:cubicBezTo>
                        <a:pt x="1550409" y="252128"/>
                        <a:pt x="1551268" y="244395"/>
                        <a:pt x="1548404" y="236090"/>
                      </a:cubicBezTo>
                      <a:close/>
                      <a:moveTo>
                        <a:pt x="1316136" y="300529"/>
                      </a:moveTo>
                      <a:cubicBezTo>
                        <a:pt x="1323296" y="303680"/>
                        <a:pt x="1327306" y="302248"/>
                        <a:pt x="1331029" y="295660"/>
                      </a:cubicBezTo>
                      <a:cubicBezTo>
                        <a:pt x="1334752" y="289360"/>
                        <a:pt x="1338189" y="283059"/>
                        <a:pt x="1345921" y="276185"/>
                      </a:cubicBezTo>
                      <a:cubicBezTo>
                        <a:pt x="1344489" y="305398"/>
                        <a:pt x="1355372" y="327164"/>
                        <a:pt x="1383439" y="343202"/>
                      </a:cubicBezTo>
                      <a:cubicBezTo>
                        <a:pt x="1347640" y="348644"/>
                        <a:pt x="1354227" y="373274"/>
                        <a:pt x="1352795" y="395899"/>
                      </a:cubicBezTo>
                      <a:cubicBezTo>
                        <a:pt x="1347353" y="387880"/>
                        <a:pt x="1342485" y="382439"/>
                        <a:pt x="1339334" y="375565"/>
                      </a:cubicBezTo>
                      <a:cubicBezTo>
                        <a:pt x="1333606" y="363823"/>
                        <a:pt x="1325014" y="361245"/>
                        <a:pt x="1313272" y="364682"/>
                      </a:cubicBezTo>
                      <a:cubicBezTo>
                        <a:pt x="1309263" y="366114"/>
                        <a:pt x="1305253" y="366973"/>
                        <a:pt x="1299811" y="364109"/>
                      </a:cubicBezTo>
                      <a:cubicBezTo>
                        <a:pt x="1313845" y="340338"/>
                        <a:pt x="1312413" y="316854"/>
                        <a:pt x="1292652" y="294801"/>
                      </a:cubicBezTo>
                      <a:cubicBezTo>
                        <a:pt x="1302389" y="293942"/>
                        <a:pt x="1309263" y="297379"/>
                        <a:pt x="1316136" y="300529"/>
                      </a:cubicBezTo>
                      <a:lnTo>
                        <a:pt x="1316136" y="300529"/>
                      </a:lnTo>
                      <a:close/>
                      <a:moveTo>
                        <a:pt x="1302103" y="498429"/>
                      </a:moveTo>
                      <a:cubicBezTo>
                        <a:pt x="1303821" y="493561"/>
                        <a:pt x="1307831" y="488978"/>
                        <a:pt x="1312127" y="482105"/>
                      </a:cubicBezTo>
                      <a:cubicBezTo>
                        <a:pt x="1313559" y="491556"/>
                        <a:pt x="1315277" y="498716"/>
                        <a:pt x="1315850" y="505589"/>
                      </a:cubicBezTo>
                      <a:cubicBezTo>
                        <a:pt x="1316709" y="521341"/>
                        <a:pt x="1326733" y="531651"/>
                        <a:pt x="1338475" y="540243"/>
                      </a:cubicBezTo>
                      <a:cubicBezTo>
                        <a:pt x="1345349" y="545685"/>
                        <a:pt x="1348785" y="550554"/>
                        <a:pt x="1337616" y="554563"/>
                      </a:cubicBezTo>
                      <a:cubicBezTo>
                        <a:pt x="1325874" y="558573"/>
                        <a:pt x="1321864" y="567165"/>
                        <a:pt x="1323582" y="579480"/>
                      </a:cubicBezTo>
                      <a:cubicBezTo>
                        <a:pt x="1324442" y="586640"/>
                        <a:pt x="1323582" y="593799"/>
                        <a:pt x="1323582" y="604396"/>
                      </a:cubicBezTo>
                      <a:cubicBezTo>
                        <a:pt x="1320432" y="599814"/>
                        <a:pt x="1319573" y="598095"/>
                        <a:pt x="1318141" y="595804"/>
                      </a:cubicBezTo>
                      <a:cubicBezTo>
                        <a:pt x="1308690" y="578334"/>
                        <a:pt x="1297807" y="562582"/>
                        <a:pt x="1269740" y="577475"/>
                      </a:cubicBezTo>
                      <a:cubicBezTo>
                        <a:pt x="1283773" y="548262"/>
                        <a:pt x="1282914" y="524205"/>
                        <a:pt x="1263439" y="502725"/>
                      </a:cubicBezTo>
                      <a:cubicBezTo>
                        <a:pt x="1264298" y="501866"/>
                        <a:pt x="1264871" y="501293"/>
                        <a:pt x="1265730" y="500434"/>
                      </a:cubicBezTo>
                      <a:cubicBezTo>
                        <a:pt x="1271172" y="502152"/>
                        <a:pt x="1276900" y="503012"/>
                        <a:pt x="1281482" y="505303"/>
                      </a:cubicBezTo>
                      <a:cubicBezTo>
                        <a:pt x="1291792" y="511890"/>
                        <a:pt x="1298093" y="509312"/>
                        <a:pt x="1302103" y="498429"/>
                      </a:cubicBezTo>
                      <a:lnTo>
                        <a:pt x="1302103" y="498429"/>
                      </a:lnTo>
                      <a:close/>
                      <a:moveTo>
                        <a:pt x="1299239" y="789981"/>
                      </a:moveTo>
                      <a:cubicBezTo>
                        <a:pt x="1300671" y="796855"/>
                        <a:pt x="1299811" y="804015"/>
                        <a:pt x="1299811" y="811461"/>
                      </a:cubicBezTo>
                      <a:cubicBezTo>
                        <a:pt x="1293511" y="808311"/>
                        <a:pt x="1291220" y="802010"/>
                        <a:pt x="1288642" y="797141"/>
                      </a:cubicBezTo>
                      <a:cubicBezTo>
                        <a:pt x="1281768" y="783967"/>
                        <a:pt x="1272890" y="779671"/>
                        <a:pt x="1258857" y="784540"/>
                      </a:cubicBezTo>
                      <a:cubicBezTo>
                        <a:pt x="1254847" y="785972"/>
                        <a:pt x="1249692" y="787117"/>
                        <a:pt x="1251983" y="779671"/>
                      </a:cubicBezTo>
                      <a:cubicBezTo>
                        <a:pt x="1254561" y="768501"/>
                        <a:pt x="1260575" y="757046"/>
                        <a:pt x="1256852" y="745017"/>
                      </a:cubicBezTo>
                      <a:cubicBezTo>
                        <a:pt x="1253702" y="733847"/>
                        <a:pt x="1246542" y="723824"/>
                        <a:pt x="1241100" y="712081"/>
                      </a:cubicBezTo>
                      <a:cubicBezTo>
                        <a:pt x="1252270" y="713513"/>
                        <a:pt x="1262293" y="722964"/>
                        <a:pt x="1270885" y="717523"/>
                      </a:cubicBezTo>
                      <a:cubicBezTo>
                        <a:pt x="1277759" y="712940"/>
                        <a:pt x="1280909" y="702630"/>
                        <a:pt x="1285205" y="694611"/>
                      </a:cubicBezTo>
                      <a:cubicBezTo>
                        <a:pt x="1288356" y="696329"/>
                        <a:pt x="1288356" y="699193"/>
                        <a:pt x="1288356" y="701771"/>
                      </a:cubicBezTo>
                      <a:cubicBezTo>
                        <a:pt x="1289788" y="722392"/>
                        <a:pt x="1296088" y="740148"/>
                        <a:pt x="1314131" y="752177"/>
                      </a:cubicBezTo>
                      <a:cubicBezTo>
                        <a:pt x="1320432" y="756186"/>
                        <a:pt x="1322723" y="760769"/>
                        <a:pt x="1313272" y="764205"/>
                      </a:cubicBezTo>
                      <a:cubicBezTo>
                        <a:pt x="1301530" y="768788"/>
                        <a:pt x="1296661" y="776234"/>
                        <a:pt x="1299239" y="789981"/>
                      </a:cubicBezTo>
                      <a:lnTo>
                        <a:pt x="1299239" y="789981"/>
                      </a:lnTo>
                      <a:close/>
                      <a:moveTo>
                        <a:pt x="1206446" y="147880"/>
                      </a:moveTo>
                      <a:cubicBezTo>
                        <a:pt x="1218761" y="151889"/>
                        <a:pt x="1225062" y="147307"/>
                        <a:pt x="1229931" y="136997"/>
                      </a:cubicBezTo>
                      <a:cubicBezTo>
                        <a:pt x="1233081" y="131269"/>
                        <a:pt x="1237950" y="125827"/>
                        <a:pt x="1242246" y="119813"/>
                      </a:cubicBezTo>
                      <a:cubicBezTo>
                        <a:pt x="1243105" y="119240"/>
                        <a:pt x="1244537" y="119240"/>
                        <a:pt x="1245396" y="118954"/>
                      </a:cubicBezTo>
                      <a:cubicBezTo>
                        <a:pt x="1243964" y="148739"/>
                        <a:pt x="1257998" y="166209"/>
                        <a:pt x="1286924" y="174228"/>
                      </a:cubicBezTo>
                      <a:cubicBezTo>
                        <a:pt x="1257998" y="183679"/>
                        <a:pt x="1250838" y="204013"/>
                        <a:pt x="1257711" y="230935"/>
                      </a:cubicBezTo>
                      <a:cubicBezTo>
                        <a:pt x="1256852" y="230935"/>
                        <a:pt x="1255420" y="231508"/>
                        <a:pt x="1254561" y="231508"/>
                      </a:cubicBezTo>
                      <a:cubicBezTo>
                        <a:pt x="1250838" y="227498"/>
                        <a:pt x="1246542" y="223775"/>
                        <a:pt x="1243678" y="218906"/>
                      </a:cubicBezTo>
                      <a:cubicBezTo>
                        <a:pt x="1235086" y="205445"/>
                        <a:pt x="1223916" y="203154"/>
                        <a:pt x="1209883" y="210314"/>
                      </a:cubicBezTo>
                      <a:cubicBezTo>
                        <a:pt x="1205873" y="212605"/>
                        <a:pt x="1200718" y="212892"/>
                        <a:pt x="1191840" y="215183"/>
                      </a:cubicBezTo>
                      <a:cubicBezTo>
                        <a:pt x="1208451" y="189121"/>
                        <a:pt x="1207592" y="166209"/>
                        <a:pt x="1181530" y="145302"/>
                      </a:cubicBezTo>
                      <a:cubicBezTo>
                        <a:pt x="1192699" y="146448"/>
                        <a:pt x="1200145" y="145589"/>
                        <a:pt x="1206446" y="147880"/>
                      </a:cubicBezTo>
                      <a:lnTo>
                        <a:pt x="1206446" y="147880"/>
                      </a:lnTo>
                      <a:close/>
                      <a:moveTo>
                        <a:pt x="1210742" y="326305"/>
                      </a:moveTo>
                      <a:cubicBezTo>
                        <a:pt x="1213892" y="338047"/>
                        <a:pt x="1214752" y="350649"/>
                        <a:pt x="1220766" y="360959"/>
                      </a:cubicBezTo>
                      <a:cubicBezTo>
                        <a:pt x="1226494" y="371842"/>
                        <a:pt x="1241959" y="372128"/>
                        <a:pt x="1251983" y="380720"/>
                      </a:cubicBezTo>
                      <a:cubicBezTo>
                        <a:pt x="1245682" y="390744"/>
                        <a:pt x="1230217" y="391031"/>
                        <a:pt x="1226208" y="403346"/>
                      </a:cubicBezTo>
                      <a:cubicBezTo>
                        <a:pt x="1222484" y="414229"/>
                        <a:pt x="1226208" y="425971"/>
                        <a:pt x="1225348" y="439432"/>
                      </a:cubicBezTo>
                      <a:cubicBezTo>
                        <a:pt x="1210456" y="415088"/>
                        <a:pt x="1191554" y="407355"/>
                        <a:pt x="1164919" y="423680"/>
                      </a:cubicBezTo>
                      <a:cubicBezTo>
                        <a:pt x="1178093" y="397045"/>
                        <a:pt x="1178952" y="373560"/>
                        <a:pt x="1152604" y="352940"/>
                      </a:cubicBezTo>
                      <a:cubicBezTo>
                        <a:pt x="1182962" y="361818"/>
                        <a:pt x="1200432" y="351508"/>
                        <a:pt x="1210742" y="326305"/>
                      </a:cubicBezTo>
                      <a:lnTo>
                        <a:pt x="1210742" y="326305"/>
                      </a:lnTo>
                      <a:close/>
                      <a:moveTo>
                        <a:pt x="1064966" y="238381"/>
                      </a:moveTo>
                      <a:cubicBezTo>
                        <a:pt x="1073558" y="238954"/>
                        <a:pt x="1078427" y="235231"/>
                        <a:pt x="1082436" y="228071"/>
                      </a:cubicBezTo>
                      <a:cubicBezTo>
                        <a:pt x="1087019" y="220052"/>
                        <a:pt x="1091887" y="212319"/>
                        <a:pt x="1098761" y="203727"/>
                      </a:cubicBezTo>
                      <a:cubicBezTo>
                        <a:pt x="1100479" y="233799"/>
                        <a:pt x="1116804" y="248691"/>
                        <a:pt x="1149740" y="248691"/>
                      </a:cubicBezTo>
                      <a:cubicBezTo>
                        <a:pt x="1141148" y="255565"/>
                        <a:pt x="1136565" y="259861"/>
                        <a:pt x="1131124" y="262725"/>
                      </a:cubicBezTo>
                      <a:cubicBezTo>
                        <a:pt x="1116231" y="269026"/>
                        <a:pt x="1113081" y="279909"/>
                        <a:pt x="1116804" y="294801"/>
                      </a:cubicBezTo>
                      <a:cubicBezTo>
                        <a:pt x="1118236" y="300243"/>
                        <a:pt x="1117377" y="305971"/>
                        <a:pt x="1117663" y="313703"/>
                      </a:cubicBezTo>
                      <a:cubicBezTo>
                        <a:pt x="1108498" y="307403"/>
                        <a:pt x="1101339" y="302534"/>
                        <a:pt x="1094751" y="296520"/>
                      </a:cubicBezTo>
                      <a:cubicBezTo>
                        <a:pt x="1089023" y="291651"/>
                        <a:pt x="1083582" y="291078"/>
                        <a:pt x="1076708" y="294801"/>
                      </a:cubicBezTo>
                      <a:cubicBezTo>
                        <a:pt x="1068689" y="299384"/>
                        <a:pt x="1060097" y="302820"/>
                        <a:pt x="1048642" y="307975"/>
                      </a:cubicBezTo>
                      <a:cubicBezTo>
                        <a:pt x="1051219" y="299384"/>
                        <a:pt x="1052651" y="292224"/>
                        <a:pt x="1055515" y="285923"/>
                      </a:cubicBezTo>
                      <a:cubicBezTo>
                        <a:pt x="1061243" y="273894"/>
                        <a:pt x="1059238" y="264443"/>
                        <a:pt x="1048642" y="255851"/>
                      </a:cubicBezTo>
                      <a:cubicBezTo>
                        <a:pt x="1044059" y="252128"/>
                        <a:pt x="1040622" y="246973"/>
                        <a:pt x="1035181" y="240959"/>
                      </a:cubicBezTo>
                      <a:cubicBezTo>
                        <a:pt x="1046637" y="239813"/>
                        <a:pt x="1055515" y="238381"/>
                        <a:pt x="1064966" y="238381"/>
                      </a:cubicBezTo>
                      <a:lnTo>
                        <a:pt x="1064966" y="238381"/>
                      </a:lnTo>
                      <a:close/>
                      <a:moveTo>
                        <a:pt x="1051506" y="443441"/>
                      </a:moveTo>
                      <a:cubicBezTo>
                        <a:pt x="1060097" y="435708"/>
                        <a:pt x="1064680" y="423107"/>
                        <a:pt x="1071840" y="411365"/>
                      </a:cubicBezTo>
                      <a:cubicBezTo>
                        <a:pt x="1076708" y="424539"/>
                        <a:pt x="1078713" y="437427"/>
                        <a:pt x="1085873" y="446019"/>
                      </a:cubicBezTo>
                      <a:cubicBezTo>
                        <a:pt x="1093033" y="454897"/>
                        <a:pt x="1107926" y="452319"/>
                        <a:pt x="1119382" y="458620"/>
                      </a:cubicBezTo>
                      <a:cubicBezTo>
                        <a:pt x="1114513" y="465780"/>
                        <a:pt x="1106780" y="470362"/>
                        <a:pt x="1099620" y="475231"/>
                      </a:cubicBezTo>
                      <a:cubicBezTo>
                        <a:pt x="1092747" y="480100"/>
                        <a:pt x="1090455" y="486114"/>
                        <a:pt x="1091887" y="494133"/>
                      </a:cubicBezTo>
                      <a:cubicBezTo>
                        <a:pt x="1093319" y="502152"/>
                        <a:pt x="1093319" y="510744"/>
                        <a:pt x="1094179" y="520195"/>
                      </a:cubicBezTo>
                      <a:cubicBezTo>
                        <a:pt x="1081577" y="514468"/>
                        <a:pt x="1074417" y="500720"/>
                        <a:pt x="1062102" y="500434"/>
                      </a:cubicBezTo>
                      <a:cubicBezTo>
                        <a:pt x="1050933" y="499861"/>
                        <a:pt x="1041195" y="511317"/>
                        <a:pt x="1029167" y="513895"/>
                      </a:cubicBezTo>
                      <a:cubicBezTo>
                        <a:pt x="1029167" y="500720"/>
                        <a:pt x="1038618" y="490124"/>
                        <a:pt x="1036326" y="477809"/>
                      </a:cubicBezTo>
                      <a:cubicBezTo>
                        <a:pt x="1034035" y="465780"/>
                        <a:pt x="1020002" y="460339"/>
                        <a:pt x="1014274" y="448596"/>
                      </a:cubicBezTo>
                      <a:cubicBezTo>
                        <a:pt x="1026589" y="445159"/>
                        <a:pt x="1042054" y="451460"/>
                        <a:pt x="1051506" y="443441"/>
                      </a:cubicBezTo>
                      <a:lnTo>
                        <a:pt x="1051506" y="443441"/>
                      </a:lnTo>
                      <a:close/>
                      <a:moveTo>
                        <a:pt x="925491" y="135851"/>
                      </a:moveTo>
                      <a:cubicBezTo>
                        <a:pt x="936660" y="134992"/>
                        <a:pt x="942961" y="128978"/>
                        <a:pt x="947543" y="119526"/>
                      </a:cubicBezTo>
                      <a:cubicBezTo>
                        <a:pt x="951553" y="111507"/>
                        <a:pt x="956995" y="104634"/>
                        <a:pt x="962436" y="95755"/>
                      </a:cubicBezTo>
                      <a:cubicBezTo>
                        <a:pt x="969310" y="125541"/>
                        <a:pt x="987353" y="136424"/>
                        <a:pt x="1015133" y="134133"/>
                      </a:cubicBezTo>
                      <a:cubicBezTo>
                        <a:pt x="1014274" y="134992"/>
                        <a:pt x="1012842" y="135851"/>
                        <a:pt x="1011983" y="137283"/>
                      </a:cubicBezTo>
                      <a:cubicBezTo>
                        <a:pt x="984775" y="159336"/>
                        <a:pt x="984775" y="159336"/>
                        <a:pt x="984489" y="200290"/>
                      </a:cubicBezTo>
                      <a:cubicBezTo>
                        <a:pt x="958713" y="176806"/>
                        <a:pt x="935801" y="187689"/>
                        <a:pt x="912317" y="202868"/>
                      </a:cubicBezTo>
                      <a:cubicBezTo>
                        <a:pt x="914035" y="195994"/>
                        <a:pt x="915467" y="189407"/>
                        <a:pt x="918617" y="183393"/>
                      </a:cubicBezTo>
                      <a:cubicBezTo>
                        <a:pt x="925491" y="170791"/>
                        <a:pt x="922341" y="162200"/>
                        <a:pt x="910598" y="155040"/>
                      </a:cubicBezTo>
                      <a:cubicBezTo>
                        <a:pt x="906016" y="152462"/>
                        <a:pt x="902579" y="148166"/>
                        <a:pt x="896565" y="143297"/>
                      </a:cubicBezTo>
                      <a:cubicBezTo>
                        <a:pt x="907448" y="139861"/>
                        <a:pt x="916613" y="136710"/>
                        <a:pt x="925491" y="135851"/>
                      </a:cubicBezTo>
                      <a:lnTo>
                        <a:pt x="925491" y="135851"/>
                      </a:lnTo>
                      <a:close/>
                      <a:moveTo>
                        <a:pt x="803772" y="225780"/>
                      </a:moveTo>
                      <a:cubicBezTo>
                        <a:pt x="804631" y="226352"/>
                        <a:pt x="806063" y="226639"/>
                        <a:pt x="806923" y="227212"/>
                      </a:cubicBezTo>
                      <a:cubicBezTo>
                        <a:pt x="810073" y="232940"/>
                        <a:pt x="813796" y="238381"/>
                        <a:pt x="815515" y="244395"/>
                      </a:cubicBezTo>
                      <a:cubicBezTo>
                        <a:pt x="819238" y="255278"/>
                        <a:pt x="825825" y="257856"/>
                        <a:pt x="836422" y="256424"/>
                      </a:cubicBezTo>
                      <a:cubicBezTo>
                        <a:pt x="844441" y="255565"/>
                        <a:pt x="852173" y="255565"/>
                        <a:pt x="863056" y="254706"/>
                      </a:cubicBezTo>
                      <a:cubicBezTo>
                        <a:pt x="854464" y="263298"/>
                        <a:pt x="848164" y="269885"/>
                        <a:pt x="841290" y="275899"/>
                      </a:cubicBezTo>
                      <a:cubicBezTo>
                        <a:pt x="833271" y="282773"/>
                        <a:pt x="828975" y="290792"/>
                        <a:pt x="831266" y="301675"/>
                      </a:cubicBezTo>
                      <a:cubicBezTo>
                        <a:pt x="832698" y="308548"/>
                        <a:pt x="832698" y="315708"/>
                        <a:pt x="832985" y="323155"/>
                      </a:cubicBezTo>
                      <a:cubicBezTo>
                        <a:pt x="819524" y="322295"/>
                        <a:pt x="807209" y="311412"/>
                        <a:pt x="794608" y="316854"/>
                      </a:cubicBezTo>
                      <a:cubicBezTo>
                        <a:pt x="782293" y="322295"/>
                        <a:pt x="771982" y="331746"/>
                        <a:pt x="758522" y="340625"/>
                      </a:cubicBezTo>
                      <a:cubicBezTo>
                        <a:pt x="761672" y="329742"/>
                        <a:pt x="763963" y="321723"/>
                        <a:pt x="766254" y="313703"/>
                      </a:cubicBezTo>
                      <a:cubicBezTo>
                        <a:pt x="768832" y="304825"/>
                        <a:pt x="767686" y="297952"/>
                        <a:pt x="758235" y="293942"/>
                      </a:cubicBezTo>
                      <a:cubicBezTo>
                        <a:pt x="752507" y="291364"/>
                        <a:pt x="747352" y="286782"/>
                        <a:pt x="738474" y="280768"/>
                      </a:cubicBezTo>
                      <a:cubicBezTo>
                        <a:pt x="773414" y="275326"/>
                        <a:pt x="796040" y="259288"/>
                        <a:pt x="803772" y="225780"/>
                      </a:cubicBezTo>
                      <a:lnTo>
                        <a:pt x="803772" y="225780"/>
                      </a:lnTo>
                      <a:close/>
                      <a:moveTo>
                        <a:pt x="658283" y="661389"/>
                      </a:moveTo>
                      <a:cubicBezTo>
                        <a:pt x="662292" y="672559"/>
                        <a:pt x="658283" y="676282"/>
                        <a:pt x="647113" y="672559"/>
                      </a:cubicBezTo>
                      <a:cubicBezTo>
                        <a:pt x="631648" y="667690"/>
                        <a:pt x="619046" y="671127"/>
                        <a:pt x="608736" y="683728"/>
                      </a:cubicBezTo>
                      <a:cubicBezTo>
                        <a:pt x="603295" y="690029"/>
                        <a:pt x="596421" y="695470"/>
                        <a:pt x="587829" y="703203"/>
                      </a:cubicBezTo>
                      <a:cubicBezTo>
                        <a:pt x="590120" y="692034"/>
                        <a:pt x="590407" y="682869"/>
                        <a:pt x="593271" y="674850"/>
                      </a:cubicBezTo>
                      <a:cubicBezTo>
                        <a:pt x="596421" y="663967"/>
                        <a:pt x="593271" y="657666"/>
                        <a:pt x="582960" y="654516"/>
                      </a:cubicBezTo>
                      <a:cubicBezTo>
                        <a:pt x="578092" y="652797"/>
                        <a:pt x="573509" y="649933"/>
                        <a:pt x="564917" y="645637"/>
                      </a:cubicBezTo>
                      <a:cubicBezTo>
                        <a:pt x="599285" y="635327"/>
                        <a:pt x="618760" y="614134"/>
                        <a:pt x="625347" y="578907"/>
                      </a:cubicBezTo>
                      <a:cubicBezTo>
                        <a:pt x="629929" y="585208"/>
                        <a:pt x="631648" y="588358"/>
                        <a:pt x="633939" y="591508"/>
                      </a:cubicBezTo>
                      <a:cubicBezTo>
                        <a:pt x="645681" y="609838"/>
                        <a:pt x="645681" y="609838"/>
                        <a:pt x="666875" y="604969"/>
                      </a:cubicBezTo>
                      <a:cubicBezTo>
                        <a:pt x="671457" y="604110"/>
                        <a:pt x="675467" y="601246"/>
                        <a:pt x="680335" y="603537"/>
                      </a:cubicBezTo>
                      <a:cubicBezTo>
                        <a:pt x="678903" y="610410"/>
                        <a:pt x="673462" y="614706"/>
                        <a:pt x="669452" y="619289"/>
                      </a:cubicBezTo>
                      <a:cubicBezTo>
                        <a:pt x="656851" y="631604"/>
                        <a:pt x="652555" y="645351"/>
                        <a:pt x="658283" y="661389"/>
                      </a:cubicBezTo>
                      <a:lnTo>
                        <a:pt x="658283" y="661389"/>
                      </a:lnTo>
                      <a:close/>
                      <a:moveTo>
                        <a:pt x="351838" y="328882"/>
                      </a:moveTo>
                      <a:cubicBezTo>
                        <a:pt x="354416" y="329455"/>
                        <a:pt x="355561" y="328882"/>
                        <a:pt x="355848" y="329455"/>
                      </a:cubicBezTo>
                      <a:cubicBezTo>
                        <a:pt x="361576" y="335183"/>
                        <a:pt x="363867" y="346639"/>
                        <a:pt x="370740" y="347498"/>
                      </a:cubicBezTo>
                      <a:cubicBezTo>
                        <a:pt x="377614" y="348071"/>
                        <a:pt x="384774" y="340338"/>
                        <a:pt x="392507" y="336615"/>
                      </a:cubicBezTo>
                      <a:cubicBezTo>
                        <a:pt x="396516" y="334897"/>
                        <a:pt x="399666" y="331746"/>
                        <a:pt x="406826" y="331746"/>
                      </a:cubicBezTo>
                      <a:cubicBezTo>
                        <a:pt x="400526" y="341197"/>
                        <a:pt x="395657" y="350076"/>
                        <a:pt x="389356" y="357809"/>
                      </a:cubicBezTo>
                      <a:cubicBezTo>
                        <a:pt x="380192" y="368119"/>
                        <a:pt x="379046" y="378429"/>
                        <a:pt x="382483" y="391603"/>
                      </a:cubicBezTo>
                      <a:cubicBezTo>
                        <a:pt x="387351" y="407928"/>
                        <a:pt x="386206" y="409074"/>
                        <a:pt x="369022" y="409933"/>
                      </a:cubicBezTo>
                      <a:cubicBezTo>
                        <a:pt x="355848" y="410792"/>
                        <a:pt x="345537" y="414515"/>
                        <a:pt x="338378" y="426544"/>
                      </a:cubicBezTo>
                      <a:cubicBezTo>
                        <a:pt x="332650" y="435995"/>
                        <a:pt x="324344" y="444014"/>
                        <a:pt x="317471" y="453179"/>
                      </a:cubicBezTo>
                      <a:cubicBezTo>
                        <a:pt x="316611" y="452606"/>
                        <a:pt x="315752" y="452319"/>
                        <a:pt x="314893" y="451747"/>
                      </a:cubicBezTo>
                      <a:cubicBezTo>
                        <a:pt x="316611" y="442296"/>
                        <a:pt x="318043" y="432272"/>
                        <a:pt x="320335" y="423393"/>
                      </a:cubicBezTo>
                      <a:cubicBezTo>
                        <a:pt x="322053" y="416233"/>
                        <a:pt x="320335" y="413369"/>
                        <a:pt x="313175" y="413083"/>
                      </a:cubicBezTo>
                      <a:cubicBezTo>
                        <a:pt x="307733" y="412510"/>
                        <a:pt x="302292" y="411365"/>
                        <a:pt x="292841" y="409360"/>
                      </a:cubicBezTo>
                      <a:cubicBezTo>
                        <a:pt x="324631" y="389026"/>
                        <a:pt x="345537" y="363250"/>
                        <a:pt x="351838" y="328882"/>
                      </a:cubicBezTo>
                      <a:lnTo>
                        <a:pt x="351838" y="328882"/>
                      </a:lnTo>
                      <a:close/>
                      <a:moveTo>
                        <a:pt x="343533" y="533942"/>
                      </a:moveTo>
                      <a:cubicBezTo>
                        <a:pt x="346110" y="534802"/>
                        <a:pt x="347256" y="534515"/>
                        <a:pt x="347542" y="535374"/>
                      </a:cubicBezTo>
                      <a:cubicBezTo>
                        <a:pt x="353270" y="541102"/>
                        <a:pt x="355561" y="552845"/>
                        <a:pt x="363008" y="553417"/>
                      </a:cubicBezTo>
                      <a:cubicBezTo>
                        <a:pt x="369881" y="553990"/>
                        <a:pt x="377328" y="546544"/>
                        <a:pt x="384774" y="542534"/>
                      </a:cubicBezTo>
                      <a:cubicBezTo>
                        <a:pt x="388783" y="540243"/>
                        <a:pt x="393366" y="538525"/>
                        <a:pt x="401098" y="534515"/>
                      </a:cubicBezTo>
                      <a:cubicBezTo>
                        <a:pt x="394225" y="545398"/>
                        <a:pt x="390215" y="553417"/>
                        <a:pt x="384487" y="560577"/>
                      </a:cubicBezTo>
                      <a:cubicBezTo>
                        <a:pt x="374464" y="573179"/>
                        <a:pt x="370454" y="586353"/>
                        <a:pt x="376468" y="601532"/>
                      </a:cubicBezTo>
                      <a:cubicBezTo>
                        <a:pt x="380478" y="611842"/>
                        <a:pt x="377328" y="616711"/>
                        <a:pt x="366158" y="616425"/>
                      </a:cubicBezTo>
                      <a:cubicBezTo>
                        <a:pt x="349833" y="615852"/>
                        <a:pt x="338664" y="624444"/>
                        <a:pt x="330358" y="637905"/>
                      </a:cubicBezTo>
                      <a:cubicBezTo>
                        <a:pt x="325490" y="645924"/>
                        <a:pt x="318616" y="653084"/>
                        <a:pt x="310883" y="663680"/>
                      </a:cubicBezTo>
                      <a:cubicBezTo>
                        <a:pt x="312602" y="651079"/>
                        <a:pt x="313175" y="641628"/>
                        <a:pt x="315466" y="632463"/>
                      </a:cubicBezTo>
                      <a:cubicBezTo>
                        <a:pt x="318043" y="623012"/>
                        <a:pt x="315466" y="619002"/>
                        <a:pt x="305442" y="618143"/>
                      </a:cubicBezTo>
                      <a:cubicBezTo>
                        <a:pt x="301432" y="617570"/>
                        <a:pt x="296277" y="618143"/>
                        <a:pt x="290549" y="613274"/>
                      </a:cubicBezTo>
                      <a:cubicBezTo>
                        <a:pt x="319189" y="594372"/>
                        <a:pt x="338664" y="568597"/>
                        <a:pt x="343533" y="533942"/>
                      </a:cubicBezTo>
                      <a:lnTo>
                        <a:pt x="343533" y="533942"/>
                      </a:lnTo>
                      <a:close/>
                      <a:moveTo>
                        <a:pt x="222673" y="536806"/>
                      </a:moveTo>
                      <a:cubicBezTo>
                        <a:pt x="232984" y="540816"/>
                        <a:pt x="233556" y="555136"/>
                        <a:pt x="243007" y="553131"/>
                      </a:cubicBezTo>
                      <a:cubicBezTo>
                        <a:pt x="250167" y="551699"/>
                        <a:pt x="256182" y="543680"/>
                        <a:pt x="262769" y="539098"/>
                      </a:cubicBezTo>
                      <a:cubicBezTo>
                        <a:pt x="265346" y="537379"/>
                        <a:pt x="267638" y="533370"/>
                        <a:pt x="273652" y="534515"/>
                      </a:cubicBezTo>
                      <a:cubicBezTo>
                        <a:pt x="268210" y="544539"/>
                        <a:pt x="264201" y="554277"/>
                        <a:pt x="257900" y="563441"/>
                      </a:cubicBezTo>
                      <a:cubicBezTo>
                        <a:pt x="250167" y="574324"/>
                        <a:pt x="248735" y="584921"/>
                        <a:pt x="253891" y="596663"/>
                      </a:cubicBezTo>
                      <a:cubicBezTo>
                        <a:pt x="258473" y="607546"/>
                        <a:pt x="256182" y="614134"/>
                        <a:pt x="243007" y="616138"/>
                      </a:cubicBezTo>
                      <a:cubicBezTo>
                        <a:pt x="229547" y="618430"/>
                        <a:pt x="219523" y="625589"/>
                        <a:pt x="213222" y="638764"/>
                      </a:cubicBezTo>
                      <a:cubicBezTo>
                        <a:pt x="208353" y="649074"/>
                        <a:pt x="201480" y="658239"/>
                        <a:pt x="193461" y="667690"/>
                      </a:cubicBezTo>
                      <a:cubicBezTo>
                        <a:pt x="194320" y="658239"/>
                        <a:pt x="194893" y="648788"/>
                        <a:pt x="197184" y="639623"/>
                      </a:cubicBezTo>
                      <a:cubicBezTo>
                        <a:pt x="199762" y="629599"/>
                        <a:pt x="196611" y="626162"/>
                        <a:pt x="186874" y="627594"/>
                      </a:cubicBezTo>
                      <a:cubicBezTo>
                        <a:pt x="183151" y="628167"/>
                        <a:pt x="179714" y="627594"/>
                        <a:pt x="171408" y="627594"/>
                      </a:cubicBezTo>
                      <a:cubicBezTo>
                        <a:pt x="199189" y="600959"/>
                        <a:pt x="218091" y="573179"/>
                        <a:pt x="222673" y="536806"/>
                      </a:cubicBezTo>
                      <a:lnTo>
                        <a:pt x="222673" y="536806"/>
                      </a:lnTo>
                      <a:close/>
                      <a:moveTo>
                        <a:pt x="255609" y="806019"/>
                      </a:moveTo>
                      <a:cubicBezTo>
                        <a:pt x="259618" y="814898"/>
                        <a:pt x="258759" y="821198"/>
                        <a:pt x="247017" y="823203"/>
                      </a:cubicBezTo>
                      <a:cubicBezTo>
                        <a:pt x="232124" y="825494"/>
                        <a:pt x="221814" y="833513"/>
                        <a:pt x="215800" y="847547"/>
                      </a:cubicBezTo>
                      <a:cubicBezTo>
                        <a:pt x="211790" y="856998"/>
                        <a:pt x="205489" y="865590"/>
                        <a:pt x="198616" y="876759"/>
                      </a:cubicBezTo>
                      <a:cubicBezTo>
                        <a:pt x="197184" y="865876"/>
                        <a:pt x="198616" y="857284"/>
                        <a:pt x="200334" y="848692"/>
                      </a:cubicBezTo>
                      <a:cubicBezTo>
                        <a:pt x="202626" y="837523"/>
                        <a:pt x="198902" y="832941"/>
                        <a:pt x="187160" y="834373"/>
                      </a:cubicBezTo>
                      <a:cubicBezTo>
                        <a:pt x="184583" y="834945"/>
                        <a:pt x="181719" y="833800"/>
                        <a:pt x="174559" y="833800"/>
                      </a:cubicBezTo>
                      <a:cubicBezTo>
                        <a:pt x="202053" y="807738"/>
                        <a:pt x="219237" y="779385"/>
                        <a:pt x="222387" y="744158"/>
                      </a:cubicBezTo>
                      <a:cubicBezTo>
                        <a:pt x="224678" y="744731"/>
                        <a:pt x="226110" y="744731"/>
                        <a:pt x="226396" y="745017"/>
                      </a:cubicBezTo>
                      <a:cubicBezTo>
                        <a:pt x="231265" y="750458"/>
                        <a:pt x="235561" y="759910"/>
                        <a:pt x="240716" y="760196"/>
                      </a:cubicBezTo>
                      <a:cubicBezTo>
                        <a:pt x="246158" y="760769"/>
                        <a:pt x="252459" y="752463"/>
                        <a:pt x="258186" y="748454"/>
                      </a:cubicBezTo>
                      <a:cubicBezTo>
                        <a:pt x="262769" y="745303"/>
                        <a:pt x="266778" y="742153"/>
                        <a:pt x="271361" y="739003"/>
                      </a:cubicBezTo>
                      <a:cubicBezTo>
                        <a:pt x="271934" y="739575"/>
                        <a:pt x="272793" y="740435"/>
                        <a:pt x="273079" y="740721"/>
                      </a:cubicBezTo>
                      <a:cubicBezTo>
                        <a:pt x="268497" y="749599"/>
                        <a:pt x="265060" y="759623"/>
                        <a:pt x="259618" y="767642"/>
                      </a:cubicBezTo>
                      <a:cubicBezTo>
                        <a:pt x="251599" y="780244"/>
                        <a:pt x="249881" y="792559"/>
                        <a:pt x="255609" y="806019"/>
                      </a:cubicBezTo>
                      <a:lnTo>
                        <a:pt x="255609" y="806019"/>
                      </a:lnTo>
                      <a:close/>
                      <a:moveTo>
                        <a:pt x="79475" y="624444"/>
                      </a:moveTo>
                      <a:cubicBezTo>
                        <a:pt x="85776" y="608119"/>
                        <a:pt x="89499" y="590649"/>
                        <a:pt x="93795" y="574038"/>
                      </a:cubicBezTo>
                      <a:cubicBezTo>
                        <a:pt x="94654" y="574038"/>
                        <a:pt x="96086" y="573465"/>
                        <a:pt x="96086" y="573465"/>
                      </a:cubicBezTo>
                      <a:cubicBezTo>
                        <a:pt x="109260" y="586926"/>
                        <a:pt x="109260" y="586926"/>
                        <a:pt x="121862" y="573465"/>
                      </a:cubicBezTo>
                      <a:cubicBezTo>
                        <a:pt x="125871" y="568883"/>
                        <a:pt x="129881" y="564587"/>
                        <a:pt x="135322" y="560291"/>
                      </a:cubicBezTo>
                      <a:cubicBezTo>
                        <a:pt x="135322" y="572033"/>
                        <a:pt x="129881" y="581484"/>
                        <a:pt x="125012" y="590363"/>
                      </a:cubicBezTo>
                      <a:cubicBezTo>
                        <a:pt x="118138" y="602391"/>
                        <a:pt x="115847" y="614706"/>
                        <a:pt x="121002" y="627881"/>
                      </a:cubicBezTo>
                      <a:cubicBezTo>
                        <a:pt x="124153" y="636473"/>
                        <a:pt x="121862" y="643060"/>
                        <a:pt x="112983" y="646210"/>
                      </a:cubicBezTo>
                      <a:cubicBezTo>
                        <a:pt x="96372" y="652511"/>
                        <a:pt x="88926" y="666544"/>
                        <a:pt x="82625" y="681437"/>
                      </a:cubicBezTo>
                      <a:cubicBezTo>
                        <a:pt x="78902" y="690029"/>
                        <a:pt x="74606" y="698048"/>
                        <a:pt x="70310" y="706640"/>
                      </a:cubicBezTo>
                      <a:cubicBezTo>
                        <a:pt x="69737" y="706640"/>
                        <a:pt x="68878" y="706067"/>
                        <a:pt x="68592" y="706067"/>
                      </a:cubicBezTo>
                      <a:cubicBezTo>
                        <a:pt x="69451" y="697189"/>
                        <a:pt x="69451" y="688024"/>
                        <a:pt x="71169" y="679146"/>
                      </a:cubicBezTo>
                      <a:cubicBezTo>
                        <a:pt x="73461" y="668835"/>
                        <a:pt x="70310" y="665971"/>
                        <a:pt x="60859" y="668263"/>
                      </a:cubicBezTo>
                      <a:cubicBezTo>
                        <a:pt x="58568" y="668835"/>
                        <a:pt x="55990" y="668835"/>
                        <a:pt x="52840" y="669122"/>
                      </a:cubicBezTo>
                      <a:cubicBezTo>
                        <a:pt x="59141" y="652797"/>
                        <a:pt x="72888" y="640768"/>
                        <a:pt x="79475" y="624444"/>
                      </a:cubicBezTo>
                      <a:lnTo>
                        <a:pt x="79475" y="624444"/>
                      </a:lnTo>
                      <a:close/>
                      <a:moveTo>
                        <a:pt x="54845" y="876759"/>
                      </a:moveTo>
                      <a:cubicBezTo>
                        <a:pt x="77757" y="846115"/>
                        <a:pt x="92649" y="814611"/>
                        <a:pt x="94940" y="778239"/>
                      </a:cubicBezTo>
                      <a:cubicBezTo>
                        <a:pt x="104105" y="781389"/>
                        <a:pt x="105251" y="793418"/>
                        <a:pt x="112411" y="791413"/>
                      </a:cubicBezTo>
                      <a:cubicBezTo>
                        <a:pt x="118711" y="789695"/>
                        <a:pt x="122721" y="781389"/>
                        <a:pt x="127876" y="776234"/>
                      </a:cubicBezTo>
                      <a:cubicBezTo>
                        <a:pt x="131886" y="772225"/>
                        <a:pt x="135609" y="768215"/>
                        <a:pt x="141050" y="765065"/>
                      </a:cubicBezTo>
                      <a:cubicBezTo>
                        <a:pt x="137327" y="774516"/>
                        <a:pt x="134177" y="783967"/>
                        <a:pt x="129308" y="793132"/>
                      </a:cubicBezTo>
                      <a:cubicBezTo>
                        <a:pt x="121289" y="808311"/>
                        <a:pt x="119284" y="823776"/>
                        <a:pt x="125298" y="840101"/>
                      </a:cubicBezTo>
                      <a:cubicBezTo>
                        <a:pt x="126730" y="843824"/>
                        <a:pt x="128449" y="848692"/>
                        <a:pt x="123007" y="850411"/>
                      </a:cubicBezTo>
                      <a:cubicBezTo>
                        <a:pt x="94081" y="860435"/>
                        <a:pt x="88640" y="887929"/>
                        <a:pt x="77184" y="911413"/>
                      </a:cubicBezTo>
                      <a:cubicBezTo>
                        <a:pt x="76611" y="911986"/>
                        <a:pt x="76325" y="912845"/>
                        <a:pt x="74893" y="915137"/>
                      </a:cubicBezTo>
                      <a:cubicBezTo>
                        <a:pt x="74893" y="908836"/>
                        <a:pt x="74893" y="904254"/>
                        <a:pt x="74893" y="899958"/>
                      </a:cubicBezTo>
                      <a:cubicBezTo>
                        <a:pt x="75465" y="895375"/>
                        <a:pt x="75465" y="891079"/>
                        <a:pt x="76325" y="886497"/>
                      </a:cubicBezTo>
                      <a:cubicBezTo>
                        <a:pt x="78616" y="875614"/>
                        <a:pt x="75465" y="870745"/>
                        <a:pt x="64009" y="874755"/>
                      </a:cubicBezTo>
                      <a:cubicBezTo>
                        <a:pt x="62291" y="876187"/>
                        <a:pt x="60286" y="876187"/>
                        <a:pt x="54845" y="876759"/>
                      </a:cubicBezTo>
                      <a:lnTo>
                        <a:pt x="54845" y="876759"/>
                      </a:lnTo>
                      <a:close/>
                      <a:moveTo>
                        <a:pt x="77184" y="1082965"/>
                      </a:moveTo>
                      <a:cubicBezTo>
                        <a:pt x="74893" y="1083824"/>
                        <a:pt x="72315" y="1083538"/>
                        <a:pt x="66873" y="1083824"/>
                      </a:cubicBezTo>
                      <a:cubicBezTo>
                        <a:pt x="88067" y="1052607"/>
                        <a:pt x="102959" y="1021676"/>
                        <a:pt x="103819" y="985304"/>
                      </a:cubicBezTo>
                      <a:cubicBezTo>
                        <a:pt x="112411" y="988454"/>
                        <a:pt x="113843" y="1000483"/>
                        <a:pt x="121289" y="998478"/>
                      </a:cubicBezTo>
                      <a:cubicBezTo>
                        <a:pt x="127017" y="996760"/>
                        <a:pt x="130740" y="989027"/>
                        <a:pt x="135609" y="983585"/>
                      </a:cubicBezTo>
                      <a:cubicBezTo>
                        <a:pt x="137327" y="981294"/>
                        <a:pt x="139618" y="979576"/>
                        <a:pt x="141337" y="977857"/>
                      </a:cubicBezTo>
                      <a:cubicBezTo>
                        <a:pt x="142769" y="974707"/>
                        <a:pt x="144487" y="972416"/>
                        <a:pt x="148210" y="970984"/>
                      </a:cubicBezTo>
                      <a:cubicBezTo>
                        <a:pt x="148783" y="975566"/>
                        <a:pt x="146492" y="979576"/>
                        <a:pt x="144201" y="982726"/>
                      </a:cubicBezTo>
                      <a:cubicBezTo>
                        <a:pt x="142482" y="988454"/>
                        <a:pt x="141050" y="994468"/>
                        <a:pt x="138473" y="1000196"/>
                      </a:cubicBezTo>
                      <a:cubicBezTo>
                        <a:pt x="131599" y="1014516"/>
                        <a:pt x="128162" y="1029122"/>
                        <a:pt x="135895" y="1044874"/>
                      </a:cubicBezTo>
                      <a:cubicBezTo>
                        <a:pt x="138473" y="1050316"/>
                        <a:pt x="138473" y="1056903"/>
                        <a:pt x="131313" y="1059194"/>
                      </a:cubicBezTo>
                      <a:cubicBezTo>
                        <a:pt x="110119" y="1066068"/>
                        <a:pt x="104678" y="1085256"/>
                        <a:pt x="97518" y="1102440"/>
                      </a:cubicBezTo>
                      <a:cubicBezTo>
                        <a:pt x="94940" y="1108741"/>
                        <a:pt x="92076" y="1115041"/>
                        <a:pt x="87494" y="1120483"/>
                      </a:cubicBezTo>
                      <a:cubicBezTo>
                        <a:pt x="88067" y="1111605"/>
                        <a:pt x="88067" y="1102154"/>
                        <a:pt x="89212" y="1092989"/>
                      </a:cubicBezTo>
                      <a:cubicBezTo>
                        <a:pt x="90358" y="1084111"/>
                        <a:pt x="87780" y="1079815"/>
                        <a:pt x="77184" y="1082965"/>
                      </a:cubicBezTo>
                      <a:lnTo>
                        <a:pt x="77184" y="1082965"/>
                      </a:lnTo>
                      <a:close/>
                      <a:moveTo>
                        <a:pt x="106969" y="1301486"/>
                      </a:moveTo>
                      <a:cubicBezTo>
                        <a:pt x="107542" y="1292607"/>
                        <a:pt x="106110" y="1287166"/>
                        <a:pt x="95227" y="1290603"/>
                      </a:cubicBezTo>
                      <a:cubicBezTo>
                        <a:pt x="92936" y="1291462"/>
                        <a:pt x="90358" y="1291175"/>
                        <a:pt x="87208" y="1291462"/>
                      </a:cubicBezTo>
                      <a:cubicBezTo>
                        <a:pt x="92936" y="1274278"/>
                        <a:pt x="104678" y="1260817"/>
                        <a:pt x="110119" y="1245066"/>
                      </a:cubicBezTo>
                      <a:cubicBezTo>
                        <a:pt x="115847" y="1228741"/>
                        <a:pt x="115847" y="1211271"/>
                        <a:pt x="119570" y="1194660"/>
                      </a:cubicBezTo>
                      <a:cubicBezTo>
                        <a:pt x="120430" y="1194660"/>
                        <a:pt x="121289" y="1194087"/>
                        <a:pt x="121862" y="1194660"/>
                      </a:cubicBezTo>
                      <a:cubicBezTo>
                        <a:pt x="135895" y="1208120"/>
                        <a:pt x="135895" y="1208120"/>
                        <a:pt x="149069" y="1193228"/>
                      </a:cubicBezTo>
                      <a:cubicBezTo>
                        <a:pt x="151361" y="1190650"/>
                        <a:pt x="153938" y="1187786"/>
                        <a:pt x="156802" y="1185209"/>
                      </a:cubicBezTo>
                      <a:cubicBezTo>
                        <a:pt x="161384" y="1184636"/>
                        <a:pt x="160525" y="1187500"/>
                        <a:pt x="159380" y="1190650"/>
                      </a:cubicBezTo>
                      <a:cubicBezTo>
                        <a:pt x="157661" y="1195519"/>
                        <a:pt x="156802" y="1200960"/>
                        <a:pt x="154511" y="1205829"/>
                      </a:cubicBezTo>
                      <a:cubicBezTo>
                        <a:pt x="148210" y="1222154"/>
                        <a:pt x="143341" y="1238192"/>
                        <a:pt x="152792" y="1254803"/>
                      </a:cubicBezTo>
                      <a:cubicBezTo>
                        <a:pt x="155370" y="1259672"/>
                        <a:pt x="154511" y="1265113"/>
                        <a:pt x="149069" y="1266832"/>
                      </a:cubicBezTo>
                      <a:cubicBezTo>
                        <a:pt x="127303" y="1273992"/>
                        <a:pt x="122434" y="1293753"/>
                        <a:pt x="115561" y="1311796"/>
                      </a:cubicBezTo>
                      <a:cubicBezTo>
                        <a:pt x="113270" y="1317524"/>
                        <a:pt x="110979" y="1322966"/>
                        <a:pt x="106969" y="1328980"/>
                      </a:cubicBezTo>
                      <a:cubicBezTo>
                        <a:pt x="106683" y="1320102"/>
                        <a:pt x="106110" y="1310650"/>
                        <a:pt x="106969" y="1301486"/>
                      </a:cubicBezTo>
                      <a:lnTo>
                        <a:pt x="106969" y="1301486"/>
                      </a:lnTo>
                      <a:close/>
                      <a:moveTo>
                        <a:pt x="173986" y="1461009"/>
                      </a:moveTo>
                      <a:cubicBezTo>
                        <a:pt x="177709" y="1467309"/>
                        <a:pt x="175704" y="1472751"/>
                        <a:pt x="169403" y="1475042"/>
                      </a:cubicBezTo>
                      <a:cubicBezTo>
                        <a:pt x="152220" y="1481343"/>
                        <a:pt x="145919" y="1495376"/>
                        <a:pt x="141337" y="1511128"/>
                      </a:cubicBezTo>
                      <a:cubicBezTo>
                        <a:pt x="139045" y="1519720"/>
                        <a:pt x="135609" y="1527739"/>
                        <a:pt x="130167" y="1536045"/>
                      </a:cubicBezTo>
                      <a:cubicBezTo>
                        <a:pt x="130167" y="1527166"/>
                        <a:pt x="129594" y="1517715"/>
                        <a:pt x="130167" y="1508551"/>
                      </a:cubicBezTo>
                      <a:cubicBezTo>
                        <a:pt x="131026" y="1498527"/>
                        <a:pt x="127876" y="1494517"/>
                        <a:pt x="117852" y="1498240"/>
                      </a:cubicBezTo>
                      <a:cubicBezTo>
                        <a:pt x="115561" y="1499100"/>
                        <a:pt x="112983" y="1498813"/>
                        <a:pt x="108401" y="1498813"/>
                      </a:cubicBezTo>
                      <a:cubicBezTo>
                        <a:pt x="128162" y="1468741"/>
                        <a:pt x="139618" y="1437238"/>
                        <a:pt x="138759" y="1402297"/>
                      </a:cubicBezTo>
                      <a:cubicBezTo>
                        <a:pt x="141337" y="1402297"/>
                        <a:pt x="142482" y="1402297"/>
                        <a:pt x="142769" y="1402870"/>
                      </a:cubicBezTo>
                      <a:cubicBezTo>
                        <a:pt x="155943" y="1416331"/>
                        <a:pt x="155943" y="1416331"/>
                        <a:pt x="168544" y="1402011"/>
                      </a:cubicBezTo>
                      <a:cubicBezTo>
                        <a:pt x="172267" y="1398002"/>
                        <a:pt x="174845" y="1392560"/>
                        <a:pt x="182005" y="1389410"/>
                      </a:cubicBezTo>
                      <a:cubicBezTo>
                        <a:pt x="178855" y="1399433"/>
                        <a:pt x="177136" y="1407453"/>
                        <a:pt x="173986" y="1415185"/>
                      </a:cubicBezTo>
                      <a:cubicBezTo>
                        <a:pt x="167972" y="1430364"/>
                        <a:pt x="165394" y="1445830"/>
                        <a:pt x="173986" y="1461009"/>
                      </a:cubicBezTo>
                      <a:lnTo>
                        <a:pt x="173986" y="1461009"/>
                      </a:lnTo>
                      <a:close/>
                      <a:moveTo>
                        <a:pt x="184296" y="1041151"/>
                      </a:moveTo>
                      <a:cubicBezTo>
                        <a:pt x="211504" y="1015089"/>
                        <a:pt x="226683" y="986163"/>
                        <a:pt x="228974" y="950650"/>
                      </a:cubicBezTo>
                      <a:cubicBezTo>
                        <a:pt x="238998" y="955519"/>
                        <a:pt x="240716" y="968979"/>
                        <a:pt x="248735" y="968120"/>
                      </a:cubicBezTo>
                      <a:cubicBezTo>
                        <a:pt x="255895" y="967261"/>
                        <a:pt x="262196" y="958669"/>
                        <a:pt x="269642" y="953227"/>
                      </a:cubicBezTo>
                      <a:cubicBezTo>
                        <a:pt x="272793" y="950936"/>
                        <a:pt x="275943" y="948645"/>
                        <a:pt x="282244" y="943776"/>
                      </a:cubicBezTo>
                      <a:cubicBezTo>
                        <a:pt x="275943" y="957237"/>
                        <a:pt x="271934" y="968120"/>
                        <a:pt x="265919" y="977571"/>
                      </a:cubicBezTo>
                      <a:cubicBezTo>
                        <a:pt x="258759" y="989313"/>
                        <a:pt x="258759" y="1000196"/>
                        <a:pt x="263342" y="1012798"/>
                      </a:cubicBezTo>
                      <a:cubicBezTo>
                        <a:pt x="269070" y="1027977"/>
                        <a:pt x="268210" y="1029122"/>
                        <a:pt x="253031" y="1032559"/>
                      </a:cubicBezTo>
                      <a:cubicBezTo>
                        <a:pt x="240716" y="1035137"/>
                        <a:pt x="232697" y="1040578"/>
                        <a:pt x="227256" y="1052893"/>
                      </a:cubicBezTo>
                      <a:cubicBezTo>
                        <a:pt x="222673" y="1063204"/>
                        <a:pt x="216373" y="1073228"/>
                        <a:pt x="210645" y="1082965"/>
                      </a:cubicBezTo>
                      <a:cubicBezTo>
                        <a:pt x="209785" y="1082965"/>
                        <a:pt x="208926" y="1082965"/>
                        <a:pt x="208353" y="1082392"/>
                      </a:cubicBezTo>
                      <a:cubicBezTo>
                        <a:pt x="209213" y="1073514"/>
                        <a:pt x="209213" y="1064063"/>
                        <a:pt x="210645" y="1054898"/>
                      </a:cubicBezTo>
                      <a:cubicBezTo>
                        <a:pt x="212077" y="1046020"/>
                        <a:pt x="210645" y="1040578"/>
                        <a:pt x="199762" y="1041724"/>
                      </a:cubicBezTo>
                      <a:cubicBezTo>
                        <a:pt x="196038" y="1042583"/>
                        <a:pt x="192315" y="1042010"/>
                        <a:pt x="184296" y="1041151"/>
                      </a:cubicBezTo>
                      <a:lnTo>
                        <a:pt x="184296" y="1041151"/>
                      </a:lnTo>
                      <a:close/>
                      <a:moveTo>
                        <a:pt x="278521" y="1186354"/>
                      </a:moveTo>
                      <a:cubicBezTo>
                        <a:pt x="271647" y="1198097"/>
                        <a:pt x="271361" y="1209266"/>
                        <a:pt x="277089" y="1221581"/>
                      </a:cubicBezTo>
                      <a:cubicBezTo>
                        <a:pt x="281957" y="1231605"/>
                        <a:pt x="280812" y="1239051"/>
                        <a:pt x="267924" y="1241056"/>
                      </a:cubicBezTo>
                      <a:cubicBezTo>
                        <a:pt x="254463" y="1242774"/>
                        <a:pt x="246158" y="1251080"/>
                        <a:pt x="241289" y="1263681"/>
                      </a:cubicBezTo>
                      <a:cubicBezTo>
                        <a:pt x="237280" y="1273705"/>
                        <a:pt x="231838" y="1282584"/>
                        <a:pt x="225537" y="1294326"/>
                      </a:cubicBezTo>
                      <a:cubicBezTo>
                        <a:pt x="225537" y="1282584"/>
                        <a:pt x="224678" y="1273133"/>
                        <a:pt x="226110" y="1264541"/>
                      </a:cubicBezTo>
                      <a:cubicBezTo>
                        <a:pt x="227828" y="1253371"/>
                        <a:pt x="224392" y="1249362"/>
                        <a:pt x="213509" y="1250507"/>
                      </a:cubicBezTo>
                      <a:cubicBezTo>
                        <a:pt x="210931" y="1251080"/>
                        <a:pt x="207781" y="1249934"/>
                        <a:pt x="201194" y="1249934"/>
                      </a:cubicBezTo>
                      <a:cubicBezTo>
                        <a:pt x="226110" y="1223872"/>
                        <a:pt x="241289" y="1195519"/>
                        <a:pt x="241862" y="1160292"/>
                      </a:cubicBezTo>
                      <a:cubicBezTo>
                        <a:pt x="244439" y="1161151"/>
                        <a:pt x="245585" y="1161724"/>
                        <a:pt x="246444" y="1162011"/>
                      </a:cubicBezTo>
                      <a:cubicBezTo>
                        <a:pt x="252745" y="1166593"/>
                        <a:pt x="254463" y="1177762"/>
                        <a:pt x="262196" y="1177190"/>
                      </a:cubicBezTo>
                      <a:cubicBezTo>
                        <a:pt x="268497" y="1176617"/>
                        <a:pt x="273938" y="1168598"/>
                        <a:pt x="279666" y="1164015"/>
                      </a:cubicBezTo>
                      <a:cubicBezTo>
                        <a:pt x="282817" y="1161438"/>
                        <a:pt x="285967" y="1159147"/>
                        <a:pt x="291409" y="1155137"/>
                      </a:cubicBezTo>
                      <a:cubicBezTo>
                        <a:pt x="288545" y="1167452"/>
                        <a:pt x="283676" y="1177190"/>
                        <a:pt x="278521" y="1186354"/>
                      </a:cubicBezTo>
                      <a:lnTo>
                        <a:pt x="278521" y="1186354"/>
                      </a:lnTo>
                      <a:close/>
                      <a:moveTo>
                        <a:pt x="290263" y="822630"/>
                      </a:moveTo>
                      <a:cubicBezTo>
                        <a:pt x="320048" y="801437"/>
                        <a:pt x="339523" y="775661"/>
                        <a:pt x="341814" y="741007"/>
                      </a:cubicBezTo>
                      <a:cubicBezTo>
                        <a:pt x="344965" y="741867"/>
                        <a:pt x="345824" y="741580"/>
                        <a:pt x="346397" y="741867"/>
                      </a:cubicBezTo>
                      <a:cubicBezTo>
                        <a:pt x="352125" y="748167"/>
                        <a:pt x="354989" y="759910"/>
                        <a:pt x="362721" y="760196"/>
                      </a:cubicBezTo>
                      <a:cubicBezTo>
                        <a:pt x="369595" y="760769"/>
                        <a:pt x="376755" y="753036"/>
                        <a:pt x="383915" y="749026"/>
                      </a:cubicBezTo>
                      <a:cubicBezTo>
                        <a:pt x="387924" y="746735"/>
                        <a:pt x="392507" y="744444"/>
                        <a:pt x="398807" y="741294"/>
                      </a:cubicBezTo>
                      <a:cubicBezTo>
                        <a:pt x="393939" y="749886"/>
                        <a:pt x="391075" y="756186"/>
                        <a:pt x="387065" y="761055"/>
                      </a:cubicBezTo>
                      <a:cubicBezTo>
                        <a:pt x="374750" y="776807"/>
                        <a:pt x="369022" y="793418"/>
                        <a:pt x="377614" y="813179"/>
                      </a:cubicBezTo>
                      <a:cubicBezTo>
                        <a:pt x="380192" y="819480"/>
                        <a:pt x="377614" y="823203"/>
                        <a:pt x="371313" y="822630"/>
                      </a:cubicBezTo>
                      <a:cubicBezTo>
                        <a:pt x="350120" y="821771"/>
                        <a:pt x="337805" y="833800"/>
                        <a:pt x="328067" y="850984"/>
                      </a:cubicBezTo>
                      <a:cubicBezTo>
                        <a:pt x="324917" y="856712"/>
                        <a:pt x="320048" y="862153"/>
                        <a:pt x="315752" y="867595"/>
                      </a:cubicBezTo>
                      <a:cubicBezTo>
                        <a:pt x="314893" y="867022"/>
                        <a:pt x="314320" y="867022"/>
                        <a:pt x="313461" y="866736"/>
                      </a:cubicBezTo>
                      <a:cubicBezTo>
                        <a:pt x="314320" y="856712"/>
                        <a:pt x="315179" y="846974"/>
                        <a:pt x="317184" y="837523"/>
                      </a:cubicBezTo>
                      <a:cubicBezTo>
                        <a:pt x="318616" y="829790"/>
                        <a:pt x="317184" y="825781"/>
                        <a:pt x="308592" y="825494"/>
                      </a:cubicBezTo>
                      <a:cubicBezTo>
                        <a:pt x="304010" y="826640"/>
                        <a:pt x="298855" y="824922"/>
                        <a:pt x="290263" y="822630"/>
                      </a:cubicBezTo>
                      <a:lnTo>
                        <a:pt x="290263" y="822630"/>
                      </a:lnTo>
                      <a:close/>
                      <a:moveTo>
                        <a:pt x="302578" y="1032559"/>
                      </a:moveTo>
                      <a:cubicBezTo>
                        <a:pt x="301719" y="1031700"/>
                        <a:pt x="300860" y="1030841"/>
                        <a:pt x="300000" y="1029409"/>
                      </a:cubicBezTo>
                      <a:cubicBezTo>
                        <a:pt x="328926" y="1010507"/>
                        <a:pt x="343819" y="983585"/>
                        <a:pt x="347542" y="949791"/>
                      </a:cubicBezTo>
                      <a:cubicBezTo>
                        <a:pt x="358425" y="954659"/>
                        <a:pt x="358712" y="970411"/>
                        <a:pt x="369308" y="969266"/>
                      </a:cubicBezTo>
                      <a:cubicBezTo>
                        <a:pt x="377900" y="968406"/>
                        <a:pt x="385633" y="960674"/>
                        <a:pt x="394225" y="955805"/>
                      </a:cubicBezTo>
                      <a:cubicBezTo>
                        <a:pt x="395943" y="954373"/>
                        <a:pt x="398235" y="953514"/>
                        <a:pt x="403676" y="950936"/>
                      </a:cubicBezTo>
                      <a:cubicBezTo>
                        <a:pt x="396516" y="964110"/>
                        <a:pt x="391934" y="975280"/>
                        <a:pt x="385060" y="984158"/>
                      </a:cubicBezTo>
                      <a:cubicBezTo>
                        <a:pt x="375609" y="997619"/>
                        <a:pt x="382483" y="1010220"/>
                        <a:pt x="384487" y="1022822"/>
                      </a:cubicBezTo>
                      <a:cubicBezTo>
                        <a:pt x="385347" y="1026831"/>
                        <a:pt x="387638" y="1031700"/>
                        <a:pt x="380764" y="1031700"/>
                      </a:cubicBezTo>
                      <a:cubicBezTo>
                        <a:pt x="352697" y="1030268"/>
                        <a:pt x="342387" y="1051461"/>
                        <a:pt x="330072" y="1070077"/>
                      </a:cubicBezTo>
                      <a:cubicBezTo>
                        <a:pt x="328640" y="1072368"/>
                        <a:pt x="326922" y="1074946"/>
                        <a:pt x="325203" y="1077237"/>
                      </a:cubicBezTo>
                      <a:cubicBezTo>
                        <a:pt x="325203" y="1077237"/>
                        <a:pt x="324344" y="1077237"/>
                        <a:pt x="322912" y="1077237"/>
                      </a:cubicBezTo>
                      <a:cubicBezTo>
                        <a:pt x="323771" y="1067786"/>
                        <a:pt x="323485" y="1058908"/>
                        <a:pt x="325203" y="1049743"/>
                      </a:cubicBezTo>
                      <a:cubicBezTo>
                        <a:pt x="327495" y="1039433"/>
                        <a:pt x="323771" y="1035423"/>
                        <a:pt x="314034" y="1034564"/>
                      </a:cubicBezTo>
                      <a:cubicBezTo>
                        <a:pt x="310597" y="1034850"/>
                        <a:pt x="306588" y="1033418"/>
                        <a:pt x="302578" y="1032559"/>
                      </a:cubicBezTo>
                      <a:lnTo>
                        <a:pt x="302578" y="1032559"/>
                      </a:lnTo>
                      <a:close/>
                      <a:moveTo>
                        <a:pt x="401958" y="1182058"/>
                      </a:moveTo>
                      <a:cubicBezTo>
                        <a:pt x="390788" y="1197810"/>
                        <a:pt x="389643" y="1214421"/>
                        <a:pt x="397089" y="1232178"/>
                      </a:cubicBezTo>
                      <a:cubicBezTo>
                        <a:pt x="398807" y="1236187"/>
                        <a:pt x="400239" y="1241056"/>
                        <a:pt x="393366" y="1240770"/>
                      </a:cubicBezTo>
                      <a:cubicBezTo>
                        <a:pt x="369022" y="1239338"/>
                        <a:pt x="358139" y="1256522"/>
                        <a:pt x="348115" y="1273992"/>
                      </a:cubicBezTo>
                      <a:cubicBezTo>
                        <a:pt x="345824" y="1278001"/>
                        <a:pt x="343246" y="1282011"/>
                        <a:pt x="338091" y="1288884"/>
                      </a:cubicBezTo>
                      <a:cubicBezTo>
                        <a:pt x="338664" y="1280865"/>
                        <a:pt x="338664" y="1276856"/>
                        <a:pt x="338950" y="1272560"/>
                      </a:cubicBezTo>
                      <a:cubicBezTo>
                        <a:pt x="339810" y="1246784"/>
                        <a:pt x="339810" y="1246784"/>
                        <a:pt x="313175" y="1238765"/>
                      </a:cubicBezTo>
                      <a:cubicBezTo>
                        <a:pt x="341242" y="1218431"/>
                        <a:pt x="356421" y="1192369"/>
                        <a:pt x="358425" y="1159147"/>
                      </a:cubicBezTo>
                      <a:cubicBezTo>
                        <a:pt x="360717" y="1159719"/>
                        <a:pt x="361576" y="1159147"/>
                        <a:pt x="362435" y="1159719"/>
                      </a:cubicBezTo>
                      <a:cubicBezTo>
                        <a:pt x="368736" y="1165161"/>
                        <a:pt x="371600" y="1177190"/>
                        <a:pt x="379619" y="1177190"/>
                      </a:cubicBezTo>
                      <a:cubicBezTo>
                        <a:pt x="387351" y="1177190"/>
                        <a:pt x="394511" y="1169457"/>
                        <a:pt x="402244" y="1165447"/>
                      </a:cubicBezTo>
                      <a:cubicBezTo>
                        <a:pt x="404535" y="1164015"/>
                        <a:pt x="407113" y="1163156"/>
                        <a:pt x="413414" y="1160579"/>
                      </a:cubicBezTo>
                      <a:cubicBezTo>
                        <a:pt x="408258" y="1170030"/>
                        <a:pt x="405967" y="1176903"/>
                        <a:pt x="401958" y="1182058"/>
                      </a:cubicBezTo>
                      <a:lnTo>
                        <a:pt x="401958" y="1182058"/>
                      </a:lnTo>
                      <a:close/>
                      <a:moveTo>
                        <a:pt x="522817" y="824635"/>
                      </a:moveTo>
                      <a:cubicBezTo>
                        <a:pt x="524535" y="830936"/>
                        <a:pt x="528545" y="837809"/>
                        <a:pt x="524249" y="844397"/>
                      </a:cubicBezTo>
                      <a:cubicBezTo>
                        <a:pt x="513939" y="849838"/>
                        <a:pt x="503342" y="848406"/>
                        <a:pt x="493032" y="845256"/>
                      </a:cubicBezTo>
                      <a:cubicBezTo>
                        <a:pt x="479571" y="854134"/>
                        <a:pt x="472125" y="868740"/>
                        <a:pt x="458378" y="880483"/>
                      </a:cubicBezTo>
                      <a:cubicBezTo>
                        <a:pt x="459810" y="869313"/>
                        <a:pt x="460669" y="860148"/>
                        <a:pt x="462387" y="851270"/>
                      </a:cubicBezTo>
                      <a:cubicBezTo>
                        <a:pt x="464106" y="842678"/>
                        <a:pt x="462387" y="837237"/>
                        <a:pt x="452936" y="834945"/>
                      </a:cubicBezTo>
                      <a:cubicBezTo>
                        <a:pt x="447495" y="833513"/>
                        <a:pt x="442626" y="830936"/>
                        <a:pt x="433461" y="827786"/>
                      </a:cubicBezTo>
                      <a:cubicBezTo>
                        <a:pt x="466397" y="812893"/>
                        <a:pt x="484154" y="788549"/>
                        <a:pt x="489309" y="755327"/>
                      </a:cubicBezTo>
                      <a:cubicBezTo>
                        <a:pt x="491886" y="757046"/>
                        <a:pt x="493032" y="757046"/>
                        <a:pt x="493318" y="757905"/>
                      </a:cubicBezTo>
                      <a:cubicBezTo>
                        <a:pt x="509929" y="779385"/>
                        <a:pt x="509929" y="779385"/>
                        <a:pt x="535419" y="770506"/>
                      </a:cubicBezTo>
                      <a:cubicBezTo>
                        <a:pt x="538569" y="769647"/>
                        <a:pt x="541719" y="768215"/>
                        <a:pt x="547734" y="765924"/>
                      </a:cubicBezTo>
                      <a:cubicBezTo>
                        <a:pt x="540574" y="776807"/>
                        <a:pt x="535419" y="785685"/>
                        <a:pt x="528831" y="793418"/>
                      </a:cubicBezTo>
                      <a:cubicBezTo>
                        <a:pt x="521099" y="802869"/>
                        <a:pt x="519380" y="812893"/>
                        <a:pt x="522817" y="824635"/>
                      </a:cubicBezTo>
                      <a:lnTo>
                        <a:pt x="522817" y="824635"/>
                      </a:lnTo>
                      <a:close/>
                      <a:moveTo>
                        <a:pt x="535419" y="998478"/>
                      </a:moveTo>
                      <a:cubicBezTo>
                        <a:pt x="524249" y="1011652"/>
                        <a:pt x="523103" y="1025399"/>
                        <a:pt x="529118" y="1040865"/>
                      </a:cubicBezTo>
                      <a:cubicBezTo>
                        <a:pt x="532841" y="1049743"/>
                        <a:pt x="530836" y="1054325"/>
                        <a:pt x="519953" y="1052893"/>
                      </a:cubicBezTo>
                      <a:cubicBezTo>
                        <a:pt x="513080" y="1052321"/>
                        <a:pt x="505920" y="1051175"/>
                        <a:pt x="499046" y="1053753"/>
                      </a:cubicBezTo>
                      <a:cubicBezTo>
                        <a:pt x="509070" y="1053753"/>
                        <a:pt x="519380" y="1053753"/>
                        <a:pt x="529404" y="1053753"/>
                      </a:cubicBezTo>
                      <a:cubicBezTo>
                        <a:pt x="519094" y="1055471"/>
                        <a:pt x="508497" y="1058621"/>
                        <a:pt x="498760" y="1054612"/>
                      </a:cubicBezTo>
                      <a:cubicBezTo>
                        <a:pt x="498187" y="1054612"/>
                        <a:pt x="497901" y="1054612"/>
                        <a:pt x="497328" y="1054039"/>
                      </a:cubicBezTo>
                      <a:cubicBezTo>
                        <a:pt x="484726" y="1062917"/>
                        <a:pt x="477853" y="1076951"/>
                        <a:pt x="465251" y="1088693"/>
                      </a:cubicBezTo>
                      <a:cubicBezTo>
                        <a:pt x="466111" y="1077810"/>
                        <a:pt x="466683" y="1068932"/>
                        <a:pt x="467829" y="1060340"/>
                      </a:cubicBezTo>
                      <a:cubicBezTo>
                        <a:pt x="469547" y="1050889"/>
                        <a:pt x="467256" y="1045447"/>
                        <a:pt x="457519" y="1043729"/>
                      </a:cubicBezTo>
                      <a:cubicBezTo>
                        <a:pt x="452650" y="1042870"/>
                        <a:pt x="447495" y="1040006"/>
                        <a:pt x="438903" y="1036855"/>
                      </a:cubicBezTo>
                      <a:cubicBezTo>
                        <a:pt x="470979" y="1021676"/>
                        <a:pt x="487590" y="997619"/>
                        <a:pt x="491600" y="964683"/>
                      </a:cubicBezTo>
                      <a:cubicBezTo>
                        <a:pt x="503342" y="970411"/>
                        <a:pt x="502483" y="988168"/>
                        <a:pt x="515657" y="987309"/>
                      </a:cubicBezTo>
                      <a:cubicBezTo>
                        <a:pt x="525967" y="986449"/>
                        <a:pt x="536564" y="980149"/>
                        <a:pt x="550025" y="975566"/>
                      </a:cubicBezTo>
                      <a:cubicBezTo>
                        <a:pt x="544583" y="985017"/>
                        <a:pt x="540860" y="992464"/>
                        <a:pt x="535419" y="998478"/>
                      </a:cubicBezTo>
                      <a:lnTo>
                        <a:pt x="535419" y="998478"/>
                      </a:lnTo>
                      <a:close/>
                      <a:moveTo>
                        <a:pt x="529691" y="586640"/>
                      </a:moveTo>
                      <a:cubicBezTo>
                        <a:pt x="522817" y="594659"/>
                        <a:pt x="521671" y="602964"/>
                        <a:pt x="523963" y="612702"/>
                      </a:cubicBezTo>
                      <a:cubicBezTo>
                        <a:pt x="525395" y="619575"/>
                        <a:pt x="530836" y="627021"/>
                        <a:pt x="524535" y="634754"/>
                      </a:cubicBezTo>
                      <a:cubicBezTo>
                        <a:pt x="514225" y="640196"/>
                        <a:pt x="503628" y="637905"/>
                        <a:pt x="493032" y="635613"/>
                      </a:cubicBezTo>
                      <a:cubicBezTo>
                        <a:pt x="479571" y="645064"/>
                        <a:pt x="470979" y="659098"/>
                        <a:pt x="456946" y="671699"/>
                      </a:cubicBezTo>
                      <a:cubicBezTo>
                        <a:pt x="458664" y="659957"/>
                        <a:pt x="459523" y="651079"/>
                        <a:pt x="461815" y="641914"/>
                      </a:cubicBezTo>
                      <a:cubicBezTo>
                        <a:pt x="464392" y="631890"/>
                        <a:pt x="461815" y="627594"/>
                        <a:pt x="451791" y="625303"/>
                      </a:cubicBezTo>
                      <a:cubicBezTo>
                        <a:pt x="446922" y="624444"/>
                        <a:pt x="441767" y="621580"/>
                        <a:pt x="433175" y="618430"/>
                      </a:cubicBezTo>
                      <a:cubicBezTo>
                        <a:pt x="466683" y="603251"/>
                        <a:pt x="486445" y="579766"/>
                        <a:pt x="492173" y="545398"/>
                      </a:cubicBezTo>
                      <a:cubicBezTo>
                        <a:pt x="498473" y="549122"/>
                        <a:pt x="500765" y="553131"/>
                        <a:pt x="502196" y="557141"/>
                      </a:cubicBezTo>
                      <a:cubicBezTo>
                        <a:pt x="507065" y="570601"/>
                        <a:pt x="515657" y="570315"/>
                        <a:pt x="527113" y="565160"/>
                      </a:cubicBezTo>
                      <a:cubicBezTo>
                        <a:pt x="533987" y="562009"/>
                        <a:pt x="541433" y="559718"/>
                        <a:pt x="551457" y="556281"/>
                      </a:cubicBezTo>
                      <a:cubicBezTo>
                        <a:pt x="542865" y="568597"/>
                        <a:pt x="536851" y="578048"/>
                        <a:pt x="529691" y="586640"/>
                      </a:cubicBezTo>
                      <a:lnTo>
                        <a:pt x="529691" y="586640"/>
                      </a:lnTo>
                      <a:close/>
                      <a:moveTo>
                        <a:pt x="542865" y="373274"/>
                      </a:moveTo>
                      <a:cubicBezTo>
                        <a:pt x="531982" y="384443"/>
                        <a:pt x="527972" y="397045"/>
                        <a:pt x="532841" y="412510"/>
                      </a:cubicBezTo>
                      <a:cubicBezTo>
                        <a:pt x="535991" y="422534"/>
                        <a:pt x="534273" y="427689"/>
                        <a:pt x="521958" y="425971"/>
                      </a:cubicBezTo>
                      <a:cubicBezTo>
                        <a:pt x="505633" y="423393"/>
                        <a:pt x="493605" y="429121"/>
                        <a:pt x="483008" y="441723"/>
                      </a:cubicBezTo>
                      <a:cubicBezTo>
                        <a:pt x="477280" y="448883"/>
                        <a:pt x="468974" y="454324"/>
                        <a:pt x="461815" y="460625"/>
                      </a:cubicBezTo>
                      <a:cubicBezTo>
                        <a:pt x="463533" y="452033"/>
                        <a:pt x="464392" y="442296"/>
                        <a:pt x="467543" y="432558"/>
                      </a:cubicBezTo>
                      <a:cubicBezTo>
                        <a:pt x="470120" y="423966"/>
                        <a:pt x="466970" y="420529"/>
                        <a:pt x="459523" y="418525"/>
                      </a:cubicBezTo>
                      <a:cubicBezTo>
                        <a:pt x="454082" y="417093"/>
                        <a:pt x="448640" y="414801"/>
                        <a:pt x="439189" y="411365"/>
                      </a:cubicBezTo>
                      <a:cubicBezTo>
                        <a:pt x="473557" y="396472"/>
                        <a:pt x="494177" y="372988"/>
                        <a:pt x="501624" y="338906"/>
                      </a:cubicBezTo>
                      <a:cubicBezTo>
                        <a:pt x="502483" y="338906"/>
                        <a:pt x="503915" y="338906"/>
                        <a:pt x="504774" y="338906"/>
                      </a:cubicBezTo>
                      <a:cubicBezTo>
                        <a:pt x="505633" y="340338"/>
                        <a:pt x="506206" y="342057"/>
                        <a:pt x="507065" y="342916"/>
                      </a:cubicBezTo>
                      <a:cubicBezTo>
                        <a:pt x="520526" y="362677"/>
                        <a:pt x="520526" y="362677"/>
                        <a:pt x="544583" y="354658"/>
                      </a:cubicBezTo>
                      <a:cubicBezTo>
                        <a:pt x="548593" y="353226"/>
                        <a:pt x="552602" y="350649"/>
                        <a:pt x="558903" y="352081"/>
                      </a:cubicBezTo>
                      <a:cubicBezTo>
                        <a:pt x="553462" y="359527"/>
                        <a:pt x="548593" y="366973"/>
                        <a:pt x="542865" y="373274"/>
                      </a:cubicBezTo>
                      <a:lnTo>
                        <a:pt x="542865" y="373274"/>
                      </a:lnTo>
                      <a:close/>
                      <a:moveTo>
                        <a:pt x="620478" y="790840"/>
                      </a:moveTo>
                      <a:cubicBezTo>
                        <a:pt x="628211" y="796568"/>
                        <a:pt x="631361" y="802869"/>
                        <a:pt x="633939" y="808883"/>
                      </a:cubicBezTo>
                      <a:cubicBezTo>
                        <a:pt x="637949" y="817762"/>
                        <a:pt x="644249" y="819766"/>
                        <a:pt x="652841" y="817475"/>
                      </a:cubicBezTo>
                      <a:cubicBezTo>
                        <a:pt x="660574" y="815757"/>
                        <a:pt x="668593" y="813466"/>
                        <a:pt x="680049" y="810602"/>
                      </a:cubicBezTo>
                      <a:cubicBezTo>
                        <a:pt x="674607" y="818335"/>
                        <a:pt x="670884" y="823776"/>
                        <a:pt x="666588" y="828072"/>
                      </a:cubicBezTo>
                      <a:cubicBezTo>
                        <a:pt x="653987" y="840673"/>
                        <a:pt x="650264" y="854134"/>
                        <a:pt x="655705" y="871318"/>
                      </a:cubicBezTo>
                      <a:cubicBezTo>
                        <a:pt x="659715" y="884492"/>
                        <a:pt x="657996" y="885638"/>
                        <a:pt x="644822" y="882201"/>
                      </a:cubicBezTo>
                      <a:cubicBezTo>
                        <a:pt x="629070" y="877619"/>
                        <a:pt x="616755" y="881628"/>
                        <a:pt x="607018" y="894230"/>
                      </a:cubicBezTo>
                      <a:cubicBezTo>
                        <a:pt x="602149" y="899958"/>
                        <a:pt x="596994" y="905972"/>
                        <a:pt x="592125" y="911700"/>
                      </a:cubicBezTo>
                      <a:cubicBezTo>
                        <a:pt x="591266" y="910841"/>
                        <a:pt x="589834" y="909981"/>
                        <a:pt x="588975" y="909409"/>
                      </a:cubicBezTo>
                      <a:cubicBezTo>
                        <a:pt x="590407" y="900530"/>
                        <a:pt x="590693" y="891079"/>
                        <a:pt x="592984" y="881915"/>
                      </a:cubicBezTo>
                      <a:cubicBezTo>
                        <a:pt x="595275" y="873036"/>
                        <a:pt x="592411" y="867881"/>
                        <a:pt x="583820" y="864731"/>
                      </a:cubicBezTo>
                      <a:cubicBezTo>
                        <a:pt x="578092" y="862440"/>
                        <a:pt x="572937" y="859289"/>
                        <a:pt x="564345" y="854707"/>
                      </a:cubicBezTo>
                      <a:cubicBezTo>
                        <a:pt x="596994" y="844683"/>
                        <a:pt x="616755" y="824922"/>
                        <a:pt x="620478" y="790840"/>
                      </a:cubicBezTo>
                      <a:lnTo>
                        <a:pt x="620478" y="790840"/>
                      </a:lnTo>
                      <a:close/>
                      <a:moveTo>
                        <a:pt x="667734" y="1040292"/>
                      </a:moveTo>
                      <a:cubicBezTo>
                        <a:pt x="655992" y="1052034"/>
                        <a:pt x="654273" y="1065208"/>
                        <a:pt x="659142" y="1080960"/>
                      </a:cubicBezTo>
                      <a:cubicBezTo>
                        <a:pt x="663724" y="1095280"/>
                        <a:pt x="662865" y="1095280"/>
                        <a:pt x="647972" y="1092989"/>
                      </a:cubicBezTo>
                      <a:cubicBezTo>
                        <a:pt x="643104" y="1092130"/>
                        <a:pt x="637949" y="1092130"/>
                        <a:pt x="633653" y="1091557"/>
                      </a:cubicBezTo>
                      <a:cubicBezTo>
                        <a:pt x="624488" y="1100149"/>
                        <a:pt x="615610" y="1109027"/>
                        <a:pt x="606159" y="1117619"/>
                      </a:cubicBezTo>
                      <a:cubicBezTo>
                        <a:pt x="604440" y="1119337"/>
                        <a:pt x="603008" y="1124493"/>
                        <a:pt x="598999" y="1120197"/>
                      </a:cubicBezTo>
                      <a:cubicBezTo>
                        <a:pt x="597567" y="1119624"/>
                        <a:pt x="595275" y="1121056"/>
                        <a:pt x="595275" y="1118478"/>
                      </a:cubicBezTo>
                      <a:cubicBezTo>
                        <a:pt x="595275" y="1116187"/>
                        <a:pt x="595848" y="1113609"/>
                        <a:pt x="596135" y="1111318"/>
                      </a:cubicBezTo>
                      <a:cubicBezTo>
                        <a:pt x="599285" y="1081247"/>
                        <a:pt x="599285" y="1081247"/>
                        <a:pt x="571791" y="1066354"/>
                      </a:cubicBezTo>
                      <a:cubicBezTo>
                        <a:pt x="580956" y="1060913"/>
                        <a:pt x="588402" y="1055471"/>
                        <a:pt x="596994" y="1051461"/>
                      </a:cubicBezTo>
                      <a:cubicBezTo>
                        <a:pt x="607018" y="1046879"/>
                        <a:pt x="612459" y="1040292"/>
                        <a:pt x="615037" y="1029982"/>
                      </a:cubicBezTo>
                      <a:cubicBezTo>
                        <a:pt x="617328" y="1021103"/>
                        <a:pt x="621338" y="1011939"/>
                        <a:pt x="624488" y="1002488"/>
                      </a:cubicBezTo>
                      <a:cubicBezTo>
                        <a:pt x="630789" y="1007356"/>
                        <a:pt x="634512" y="1014230"/>
                        <a:pt x="637662" y="1020531"/>
                      </a:cubicBezTo>
                      <a:cubicBezTo>
                        <a:pt x="641672" y="1028263"/>
                        <a:pt x="646827" y="1029982"/>
                        <a:pt x="654846" y="1028263"/>
                      </a:cubicBezTo>
                      <a:cubicBezTo>
                        <a:pt x="662865" y="1025972"/>
                        <a:pt x="671457" y="1024540"/>
                        <a:pt x="682340" y="1021963"/>
                      </a:cubicBezTo>
                      <a:cubicBezTo>
                        <a:pt x="676039" y="1028550"/>
                        <a:pt x="672889" y="1035423"/>
                        <a:pt x="667734" y="1040292"/>
                      </a:cubicBezTo>
                      <a:lnTo>
                        <a:pt x="667734" y="1040292"/>
                      </a:lnTo>
                      <a:close/>
                      <a:moveTo>
                        <a:pt x="677758" y="412224"/>
                      </a:moveTo>
                      <a:cubicBezTo>
                        <a:pt x="666015" y="423107"/>
                        <a:pt x="662292" y="435136"/>
                        <a:pt x="666588" y="450601"/>
                      </a:cubicBezTo>
                      <a:cubicBezTo>
                        <a:pt x="670311" y="465494"/>
                        <a:pt x="668879" y="466926"/>
                        <a:pt x="654846" y="463202"/>
                      </a:cubicBezTo>
                      <a:cubicBezTo>
                        <a:pt x="639381" y="459479"/>
                        <a:pt x="627352" y="462343"/>
                        <a:pt x="615896" y="474372"/>
                      </a:cubicBezTo>
                      <a:cubicBezTo>
                        <a:pt x="610454" y="480100"/>
                        <a:pt x="605013" y="487546"/>
                        <a:pt x="594989" y="489551"/>
                      </a:cubicBezTo>
                      <a:cubicBezTo>
                        <a:pt x="596707" y="480673"/>
                        <a:pt x="598139" y="472367"/>
                        <a:pt x="600717" y="464348"/>
                      </a:cubicBezTo>
                      <a:cubicBezTo>
                        <a:pt x="604440" y="454324"/>
                        <a:pt x="600717" y="449169"/>
                        <a:pt x="591266" y="446019"/>
                      </a:cubicBezTo>
                      <a:cubicBezTo>
                        <a:pt x="585824" y="444300"/>
                        <a:pt x="581242" y="441150"/>
                        <a:pt x="572650" y="437140"/>
                      </a:cubicBezTo>
                      <a:cubicBezTo>
                        <a:pt x="606159" y="426257"/>
                        <a:pt x="628211" y="406496"/>
                        <a:pt x="635371" y="371842"/>
                      </a:cubicBezTo>
                      <a:cubicBezTo>
                        <a:pt x="643104" y="378715"/>
                        <a:pt x="645681" y="385875"/>
                        <a:pt x="649404" y="392463"/>
                      </a:cubicBezTo>
                      <a:cubicBezTo>
                        <a:pt x="652555" y="397904"/>
                        <a:pt x="655705" y="400195"/>
                        <a:pt x="662006" y="398190"/>
                      </a:cubicBezTo>
                      <a:cubicBezTo>
                        <a:pt x="672030" y="395613"/>
                        <a:pt x="681767" y="394181"/>
                        <a:pt x="694942" y="391317"/>
                      </a:cubicBezTo>
                      <a:cubicBezTo>
                        <a:pt x="688068" y="400195"/>
                        <a:pt x="683486" y="407069"/>
                        <a:pt x="677758" y="412224"/>
                      </a:cubicBezTo>
                      <a:lnTo>
                        <a:pt x="677758" y="412224"/>
                      </a:lnTo>
                      <a:close/>
                      <a:moveTo>
                        <a:pt x="692650" y="207737"/>
                      </a:moveTo>
                      <a:cubicBezTo>
                        <a:pt x="681767" y="217188"/>
                        <a:pt x="678617" y="227498"/>
                        <a:pt x="681481" y="241531"/>
                      </a:cubicBezTo>
                      <a:cubicBezTo>
                        <a:pt x="684631" y="257856"/>
                        <a:pt x="683772" y="258715"/>
                        <a:pt x="666588" y="255565"/>
                      </a:cubicBezTo>
                      <a:cubicBezTo>
                        <a:pt x="653128" y="253274"/>
                        <a:pt x="641672" y="255565"/>
                        <a:pt x="631934" y="265875"/>
                      </a:cubicBezTo>
                      <a:cubicBezTo>
                        <a:pt x="625061" y="273035"/>
                        <a:pt x="617042" y="278477"/>
                        <a:pt x="607018" y="287069"/>
                      </a:cubicBezTo>
                      <a:cubicBezTo>
                        <a:pt x="610168" y="274467"/>
                        <a:pt x="611886" y="265016"/>
                        <a:pt x="614750" y="256424"/>
                      </a:cubicBezTo>
                      <a:cubicBezTo>
                        <a:pt x="617328" y="248691"/>
                        <a:pt x="615610" y="244395"/>
                        <a:pt x="607877" y="241245"/>
                      </a:cubicBezTo>
                      <a:cubicBezTo>
                        <a:pt x="602149" y="238954"/>
                        <a:pt x="596135" y="235804"/>
                        <a:pt x="589261" y="232367"/>
                      </a:cubicBezTo>
                      <a:cubicBezTo>
                        <a:pt x="603581" y="224348"/>
                        <a:pt x="618474" y="218047"/>
                        <a:pt x="630216" y="208023"/>
                      </a:cubicBezTo>
                      <a:cubicBezTo>
                        <a:pt x="641958" y="197999"/>
                        <a:pt x="644536" y="181102"/>
                        <a:pt x="654273" y="168500"/>
                      </a:cubicBezTo>
                      <a:cubicBezTo>
                        <a:pt x="657996" y="169073"/>
                        <a:pt x="658283" y="172510"/>
                        <a:pt x="659715" y="174801"/>
                      </a:cubicBezTo>
                      <a:cubicBezTo>
                        <a:pt x="670884" y="193703"/>
                        <a:pt x="670884" y="193703"/>
                        <a:pt x="692078" y="189121"/>
                      </a:cubicBezTo>
                      <a:cubicBezTo>
                        <a:pt x="697805" y="187689"/>
                        <a:pt x="704393" y="186830"/>
                        <a:pt x="712985" y="185398"/>
                      </a:cubicBezTo>
                      <a:cubicBezTo>
                        <a:pt x="705252" y="194276"/>
                        <a:pt x="699810" y="202009"/>
                        <a:pt x="692650" y="207737"/>
                      </a:cubicBezTo>
                      <a:lnTo>
                        <a:pt x="692650" y="207737"/>
                      </a:lnTo>
                      <a:close/>
                      <a:moveTo>
                        <a:pt x="806350" y="955232"/>
                      </a:moveTo>
                      <a:cubicBezTo>
                        <a:pt x="777137" y="935757"/>
                        <a:pt x="757090" y="949791"/>
                        <a:pt x="737328" y="969552"/>
                      </a:cubicBezTo>
                      <a:cubicBezTo>
                        <a:pt x="745061" y="943776"/>
                        <a:pt x="747352" y="921437"/>
                        <a:pt x="713271" y="912273"/>
                      </a:cubicBezTo>
                      <a:cubicBezTo>
                        <a:pt x="716994" y="909695"/>
                        <a:pt x="717280" y="909122"/>
                        <a:pt x="718140" y="908549"/>
                      </a:cubicBezTo>
                      <a:cubicBezTo>
                        <a:pt x="746207" y="901390"/>
                        <a:pt x="765109" y="885065"/>
                        <a:pt x="768832" y="853275"/>
                      </a:cubicBezTo>
                      <a:cubicBezTo>
                        <a:pt x="776851" y="861294"/>
                        <a:pt x="779715" y="869600"/>
                        <a:pt x="783152" y="876759"/>
                      </a:cubicBezTo>
                      <a:cubicBezTo>
                        <a:pt x="786875" y="884492"/>
                        <a:pt x="791744" y="886783"/>
                        <a:pt x="799763" y="885351"/>
                      </a:cubicBezTo>
                      <a:cubicBezTo>
                        <a:pt x="807782" y="883919"/>
                        <a:pt x="816087" y="883919"/>
                        <a:pt x="825825" y="884492"/>
                      </a:cubicBezTo>
                      <a:cubicBezTo>
                        <a:pt x="804918" y="903394"/>
                        <a:pt x="790598" y="924015"/>
                        <a:pt x="806350" y="955232"/>
                      </a:cubicBezTo>
                      <a:lnTo>
                        <a:pt x="806350" y="955232"/>
                      </a:lnTo>
                      <a:close/>
                      <a:moveTo>
                        <a:pt x="813223" y="693752"/>
                      </a:moveTo>
                      <a:cubicBezTo>
                        <a:pt x="805204" y="701485"/>
                        <a:pt x="802340" y="709504"/>
                        <a:pt x="805204" y="720387"/>
                      </a:cubicBezTo>
                      <a:cubicBezTo>
                        <a:pt x="806923" y="727547"/>
                        <a:pt x="807495" y="734707"/>
                        <a:pt x="809214" y="745590"/>
                      </a:cubicBezTo>
                      <a:cubicBezTo>
                        <a:pt x="780001" y="724396"/>
                        <a:pt x="759667" y="739289"/>
                        <a:pt x="738760" y="757332"/>
                      </a:cubicBezTo>
                      <a:cubicBezTo>
                        <a:pt x="740479" y="748740"/>
                        <a:pt x="741911" y="740148"/>
                        <a:pt x="744202" y="731556"/>
                      </a:cubicBezTo>
                      <a:cubicBezTo>
                        <a:pt x="746493" y="722105"/>
                        <a:pt x="744202" y="715804"/>
                        <a:pt x="735610" y="711222"/>
                      </a:cubicBezTo>
                      <a:cubicBezTo>
                        <a:pt x="729882" y="708072"/>
                        <a:pt x="724727" y="704062"/>
                        <a:pt x="718426" y="699480"/>
                      </a:cubicBezTo>
                      <a:cubicBezTo>
                        <a:pt x="727591" y="694038"/>
                        <a:pt x="735896" y="690602"/>
                        <a:pt x="745634" y="687738"/>
                      </a:cubicBezTo>
                      <a:cubicBezTo>
                        <a:pt x="755085" y="685160"/>
                        <a:pt x="761099" y="679718"/>
                        <a:pt x="764536" y="670267"/>
                      </a:cubicBezTo>
                      <a:cubicBezTo>
                        <a:pt x="767686" y="661389"/>
                        <a:pt x="772555" y="652797"/>
                        <a:pt x="776851" y="643346"/>
                      </a:cubicBezTo>
                      <a:cubicBezTo>
                        <a:pt x="781720" y="645924"/>
                        <a:pt x="783725" y="651079"/>
                        <a:pt x="784584" y="655088"/>
                      </a:cubicBezTo>
                      <a:cubicBezTo>
                        <a:pt x="789452" y="672559"/>
                        <a:pt x="801768" y="676282"/>
                        <a:pt x="817519" y="673418"/>
                      </a:cubicBezTo>
                      <a:cubicBezTo>
                        <a:pt x="822102" y="672559"/>
                        <a:pt x="826684" y="672559"/>
                        <a:pt x="832412" y="671699"/>
                      </a:cubicBezTo>
                      <a:cubicBezTo>
                        <a:pt x="826111" y="681723"/>
                        <a:pt x="819524" y="688024"/>
                        <a:pt x="813223" y="693752"/>
                      </a:cubicBezTo>
                      <a:lnTo>
                        <a:pt x="813223" y="693752"/>
                      </a:lnTo>
                      <a:close/>
                      <a:moveTo>
                        <a:pt x="822961" y="484396"/>
                      </a:moveTo>
                      <a:cubicBezTo>
                        <a:pt x="814369" y="491556"/>
                        <a:pt x="812078" y="500148"/>
                        <a:pt x="814369" y="510458"/>
                      </a:cubicBezTo>
                      <a:cubicBezTo>
                        <a:pt x="815801" y="517332"/>
                        <a:pt x="816087" y="523919"/>
                        <a:pt x="817519" y="534802"/>
                      </a:cubicBezTo>
                      <a:cubicBezTo>
                        <a:pt x="787161" y="513608"/>
                        <a:pt x="765968" y="530219"/>
                        <a:pt x="743915" y="551413"/>
                      </a:cubicBezTo>
                      <a:cubicBezTo>
                        <a:pt x="747066" y="539384"/>
                        <a:pt x="748784" y="530792"/>
                        <a:pt x="751075" y="522487"/>
                      </a:cubicBezTo>
                      <a:cubicBezTo>
                        <a:pt x="753653" y="513036"/>
                        <a:pt x="751935" y="505876"/>
                        <a:pt x="742483" y="501293"/>
                      </a:cubicBezTo>
                      <a:cubicBezTo>
                        <a:pt x="736755" y="498716"/>
                        <a:pt x="731600" y="494133"/>
                        <a:pt x="722722" y="488119"/>
                      </a:cubicBezTo>
                      <a:cubicBezTo>
                        <a:pt x="757090" y="483250"/>
                        <a:pt x="778283" y="466066"/>
                        <a:pt x="785157" y="433131"/>
                      </a:cubicBezTo>
                      <a:cubicBezTo>
                        <a:pt x="786589" y="433704"/>
                        <a:pt x="787448" y="434563"/>
                        <a:pt x="788880" y="434849"/>
                      </a:cubicBezTo>
                      <a:cubicBezTo>
                        <a:pt x="790598" y="438000"/>
                        <a:pt x="792603" y="441150"/>
                        <a:pt x="793748" y="444873"/>
                      </a:cubicBezTo>
                      <a:cubicBezTo>
                        <a:pt x="804918" y="466926"/>
                        <a:pt x="804918" y="466926"/>
                        <a:pt x="829548" y="463202"/>
                      </a:cubicBezTo>
                      <a:cubicBezTo>
                        <a:pt x="833558" y="462630"/>
                        <a:pt x="837567" y="462343"/>
                        <a:pt x="845013" y="461484"/>
                      </a:cubicBezTo>
                      <a:cubicBezTo>
                        <a:pt x="836708" y="470935"/>
                        <a:pt x="830407" y="478668"/>
                        <a:pt x="822961" y="484396"/>
                      </a:cubicBezTo>
                      <a:lnTo>
                        <a:pt x="822961" y="484396"/>
                      </a:lnTo>
                      <a:close/>
                      <a:moveTo>
                        <a:pt x="934942" y="990173"/>
                      </a:moveTo>
                      <a:cubicBezTo>
                        <a:pt x="927209" y="996473"/>
                        <a:pt x="925777" y="1003633"/>
                        <a:pt x="928068" y="1013084"/>
                      </a:cubicBezTo>
                      <a:cubicBezTo>
                        <a:pt x="930360" y="1020817"/>
                        <a:pt x="931219" y="1028836"/>
                        <a:pt x="932651" y="1037428"/>
                      </a:cubicBezTo>
                      <a:cubicBezTo>
                        <a:pt x="919190" y="1035137"/>
                        <a:pt x="910025" y="1021676"/>
                        <a:pt x="897997" y="1024826"/>
                      </a:cubicBezTo>
                      <a:cubicBezTo>
                        <a:pt x="887114" y="1027404"/>
                        <a:pt x="878235" y="1036855"/>
                        <a:pt x="866780" y="1044302"/>
                      </a:cubicBezTo>
                      <a:cubicBezTo>
                        <a:pt x="872221" y="1005924"/>
                        <a:pt x="872221" y="1005924"/>
                        <a:pt x="847018" y="981294"/>
                      </a:cubicBezTo>
                      <a:cubicBezTo>
                        <a:pt x="855037" y="976712"/>
                        <a:pt x="863629" y="974993"/>
                        <a:pt x="872221" y="973561"/>
                      </a:cubicBezTo>
                      <a:cubicBezTo>
                        <a:pt x="881386" y="972129"/>
                        <a:pt x="885682" y="967834"/>
                        <a:pt x="888832" y="959528"/>
                      </a:cubicBezTo>
                      <a:cubicBezTo>
                        <a:pt x="891410" y="950936"/>
                        <a:pt x="895706" y="942917"/>
                        <a:pt x="899715" y="933466"/>
                      </a:cubicBezTo>
                      <a:cubicBezTo>
                        <a:pt x="906589" y="941485"/>
                        <a:pt x="909166" y="950650"/>
                        <a:pt x="912317" y="958669"/>
                      </a:cubicBezTo>
                      <a:cubicBezTo>
                        <a:pt x="914894" y="965542"/>
                        <a:pt x="918617" y="968120"/>
                        <a:pt x="925777" y="968693"/>
                      </a:cubicBezTo>
                      <a:cubicBezTo>
                        <a:pt x="934369" y="968693"/>
                        <a:pt x="942961" y="970125"/>
                        <a:pt x="954131" y="970984"/>
                      </a:cubicBezTo>
                      <a:cubicBezTo>
                        <a:pt x="946684" y="978717"/>
                        <a:pt x="941243" y="985017"/>
                        <a:pt x="934942" y="990173"/>
                      </a:cubicBezTo>
                      <a:lnTo>
                        <a:pt x="934942" y="990173"/>
                      </a:lnTo>
                      <a:close/>
                      <a:moveTo>
                        <a:pt x="958427" y="761055"/>
                      </a:moveTo>
                      <a:cubicBezTo>
                        <a:pt x="952126" y="767356"/>
                        <a:pt x="945825" y="774229"/>
                        <a:pt x="938665" y="779957"/>
                      </a:cubicBezTo>
                      <a:cubicBezTo>
                        <a:pt x="932364" y="785399"/>
                        <a:pt x="930073" y="791127"/>
                        <a:pt x="932364" y="799432"/>
                      </a:cubicBezTo>
                      <a:cubicBezTo>
                        <a:pt x="934656" y="808024"/>
                        <a:pt x="936374" y="816616"/>
                        <a:pt x="934942" y="828645"/>
                      </a:cubicBezTo>
                      <a:cubicBezTo>
                        <a:pt x="910885" y="805160"/>
                        <a:pt x="890264" y="813466"/>
                        <a:pt x="869930" y="834086"/>
                      </a:cubicBezTo>
                      <a:cubicBezTo>
                        <a:pt x="869357" y="833227"/>
                        <a:pt x="869071" y="832368"/>
                        <a:pt x="868212" y="831509"/>
                      </a:cubicBezTo>
                      <a:cubicBezTo>
                        <a:pt x="869930" y="822917"/>
                        <a:pt x="870789" y="814325"/>
                        <a:pt x="873653" y="805733"/>
                      </a:cubicBezTo>
                      <a:cubicBezTo>
                        <a:pt x="876231" y="797141"/>
                        <a:pt x="874512" y="790840"/>
                        <a:pt x="867352" y="785399"/>
                      </a:cubicBezTo>
                      <a:cubicBezTo>
                        <a:pt x="861052" y="780817"/>
                        <a:pt x="855610" y="775375"/>
                        <a:pt x="849882" y="770506"/>
                      </a:cubicBezTo>
                      <a:cubicBezTo>
                        <a:pt x="849309" y="769074"/>
                        <a:pt x="849023" y="768215"/>
                        <a:pt x="848450" y="766783"/>
                      </a:cubicBezTo>
                      <a:cubicBezTo>
                        <a:pt x="881386" y="768501"/>
                        <a:pt x="897138" y="750172"/>
                        <a:pt x="904870" y="719528"/>
                      </a:cubicBezTo>
                      <a:cubicBezTo>
                        <a:pt x="914321" y="747022"/>
                        <a:pt x="926064" y="766497"/>
                        <a:pt x="958713" y="757046"/>
                      </a:cubicBezTo>
                      <a:cubicBezTo>
                        <a:pt x="958999" y="758191"/>
                        <a:pt x="958427" y="759623"/>
                        <a:pt x="958427" y="761055"/>
                      </a:cubicBezTo>
                      <a:lnTo>
                        <a:pt x="958427" y="761055"/>
                      </a:lnTo>
                      <a:close/>
                      <a:moveTo>
                        <a:pt x="950980" y="568597"/>
                      </a:moveTo>
                      <a:cubicBezTo>
                        <a:pt x="943820" y="574324"/>
                        <a:pt x="941816" y="581771"/>
                        <a:pt x="943247" y="590076"/>
                      </a:cubicBezTo>
                      <a:cubicBezTo>
                        <a:pt x="944679" y="598095"/>
                        <a:pt x="945539" y="606401"/>
                        <a:pt x="946398" y="614420"/>
                      </a:cubicBezTo>
                      <a:cubicBezTo>
                        <a:pt x="933224" y="612129"/>
                        <a:pt x="923486" y="599241"/>
                        <a:pt x="911171" y="602391"/>
                      </a:cubicBezTo>
                      <a:cubicBezTo>
                        <a:pt x="899429" y="605542"/>
                        <a:pt x="889119" y="614134"/>
                        <a:pt x="876517" y="621293"/>
                      </a:cubicBezTo>
                      <a:cubicBezTo>
                        <a:pt x="878808" y="611270"/>
                        <a:pt x="880240" y="603823"/>
                        <a:pt x="882818" y="596091"/>
                      </a:cubicBezTo>
                      <a:cubicBezTo>
                        <a:pt x="886541" y="586067"/>
                        <a:pt x="884250" y="578907"/>
                        <a:pt x="875658" y="572606"/>
                      </a:cubicBezTo>
                      <a:cubicBezTo>
                        <a:pt x="869930" y="568597"/>
                        <a:pt x="864775" y="563728"/>
                        <a:pt x="859047" y="558573"/>
                      </a:cubicBezTo>
                      <a:cubicBezTo>
                        <a:pt x="868498" y="553990"/>
                        <a:pt x="878522" y="552272"/>
                        <a:pt x="887973" y="550840"/>
                      </a:cubicBezTo>
                      <a:cubicBezTo>
                        <a:pt x="895992" y="549408"/>
                        <a:pt x="901147" y="545971"/>
                        <a:pt x="904584" y="538238"/>
                      </a:cubicBezTo>
                      <a:cubicBezTo>
                        <a:pt x="908593" y="529360"/>
                        <a:pt x="913176" y="520768"/>
                        <a:pt x="918904" y="509885"/>
                      </a:cubicBezTo>
                      <a:cubicBezTo>
                        <a:pt x="922913" y="519336"/>
                        <a:pt x="926637" y="527069"/>
                        <a:pt x="929787" y="534802"/>
                      </a:cubicBezTo>
                      <a:cubicBezTo>
                        <a:pt x="932364" y="542821"/>
                        <a:pt x="937520" y="546830"/>
                        <a:pt x="946398" y="545971"/>
                      </a:cubicBezTo>
                      <a:cubicBezTo>
                        <a:pt x="954417" y="545398"/>
                        <a:pt x="962723" y="546830"/>
                        <a:pt x="972460" y="549122"/>
                      </a:cubicBezTo>
                      <a:cubicBezTo>
                        <a:pt x="964441" y="556568"/>
                        <a:pt x="958140" y="562869"/>
                        <a:pt x="950980" y="568597"/>
                      </a:cubicBezTo>
                      <a:lnTo>
                        <a:pt x="950980" y="568597"/>
                      </a:lnTo>
                      <a:close/>
                      <a:moveTo>
                        <a:pt x="970742" y="357522"/>
                      </a:moveTo>
                      <a:cubicBezTo>
                        <a:pt x="961577" y="364396"/>
                        <a:pt x="958427" y="371842"/>
                        <a:pt x="960718" y="383298"/>
                      </a:cubicBezTo>
                      <a:cubicBezTo>
                        <a:pt x="962150" y="390458"/>
                        <a:pt x="962150" y="397618"/>
                        <a:pt x="963009" y="409933"/>
                      </a:cubicBezTo>
                      <a:cubicBezTo>
                        <a:pt x="935801" y="383871"/>
                        <a:pt x="913749" y="394754"/>
                        <a:pt x="891123" y="413942"/>
                      </a:cubicBezTo>
                      <a:cubicBezTo>
                        <a:pt x="891982" y="401914"/>
                        <a:pt x="894846" y="393322"/>
                        <a:pt x="897997" y="385016"/>
                      </a:cubicBezTo>
                      <a:cubicBezTo>
                        <a:pt x="901720" y="376424"/>
                        <a:pt x="899715" y="370124"/>
                        <a:pt x="892269" y="364682"/>
                      </a:cubicBezTo>
                      <a:cubicBezTo>
                        <a:pt x="886541" y="360672"/>
                        <a:pt x="881099" y="355231"/>
                        <a:pt x="874799" y="349789"/>
                      </a:cubicBezTo>
                      <a:cubicBezTo>
                        <a:pt x="884823" y="344921"/>
                        <a:pt x="894560" y="342916"/>
                        <a:pt x="904584" y="341770"/>
                      </a:cubicBezTo>
                      <a:cubicBezTo>
                        <a:pt x="912603" y="340338"/>
                        <a:pt x="918045" y="336902"/>
                        <a:pt x="921768" y="329742"/>
                      </a:cubicBezTo>
                      <a:cubicBezTo>
                        <a:pt x="926350" y="320863"/>
                        <a:pt x="931792" y="311699"/>
                        <a:pt x="936660" y="302248"/>
                      </a:cubicBezTo>
                      <a:cubicBezTo>
                        <a:pt x="942102" y="309980"/>
                        <a:pt x="944679" y="317999"/>
                        <a:pt x="947543" y="326018"/>
                      </a:cubicBezTo>
                      <a:cubicBezTo>
                        <a:pt x="950121" y="333751"/>
                        <a:pt x="954703" y="337761"/>
                        <a:pt x="963009" y="336902"/>
                      </a:cubicBezTo>
                      <a:cubicBezTo>
                        <a:pt x="971601" y="336042"/>
                        <a:pt x="980193" y="338334"/>
                        <a:pt x="989644" y="339479"/>
                      </a:cubicBezTo>
                      <a:cubicBezTo>
                        <a:pt x="984202" y="346925"/>
                        <a:pt x="977615" y="352367"/>
                        <a:pt x="970742" y="357522"/>
                      </a:cubicBezTo>
                      <a:lnTo>
                        <a:pt x="970742" y="357522"/>
                      </a:lnTo>
                      <a:close/>
                      <a:moveTo>
                        <a:pt x="1068117" y="942917"/>
                      </a:moveTo>
                      <a:cubicBezTo>
                        <a:pt x="1067257" y="942917"/>
                        <a:pt x="1066398" y="943490"/>
                        <a:pt x="1064966" y="943490"/>
                      </a:cubicBezTo>
                      <a:cubicBezTo>
                        <a:pt x="1058093" y="938621"/>
                        <a:pt x="1051506" y="933466"/>
                        <a:pt x="1045205" y="928311"/>
                      </a:cubicBezTo>
                      <a:cubicBezTo>
                        <a:pt x="1039477" y="923442"/>
                        <a:pt x="1034322" y="922583"/>
                        <a:pt x="1027735" y="926879"/>
                      </a:cubicBezTo>
                      <a:cubicBezTo>
                        <a:pt x="1020861" y="931461"/>
                        <a:pt x="1013415" y="934612"/>
                        <a:pt x="1003677" y="940053"/>
                      </a:cubicBezTo>
                      <a:cubicBezTo>
                        <a:pt x="1005968" y="929743"/>
                        <a:pt x="1006828" y="921151"/>
                        <a:pt x="1009405" y="913418"/>
                      </a:cubicBezTo>
                      <a:cubicBezTo>
                        <a:pt x="1013128" y="903394"/>
                        <a:pt x="1010264" y="896234"/>
                        <a:pt x="1002532" y="889647"/>
                      </a:cubicBezTo>
                      <a:cubicBezTo>
                        <a:pt x="997090" y="884778"/>
                        <a:pt x="992508" y="878764"/>
                        <a:pt x="986780" y="873036"/>
                      </a:cubicBezTo>
                      <a:cubicBezTo>
                        <a:pt x="995372" y="869313"/>
                        <a:pt x="1003104" y="869313"/>
                        <a:pt x="1011124" y="869886"/>
                      </a:cubicBezTo>
                      <a:cubicBezTo>
                        <a:pt x="1019715" y="869886"/>
                        <a:pt x="1025157" y="867308"/>
                        <a:pt x="1027735" y="858716"/>
                      </a:cubicBezTo>
                      <a:cubicBezTo>
                        <a:pt x="1030312" y="850697"/>
                        <a:pt x="1034035" y="842965"/>
                        <a:pt x="1041195" y="833513"/>
                      </a:cubicBezTo>
                      <a:cubicBezTo>
                        <a:pt x="1045205" y="861867"/>
                        <a:pt x="1057806" y="880483"/>
                        <a:pt x="1089023" y="881628"/>
                      </a:cubicBezTo>
                      <a:cubicBezTo>
                        <a:pt x="1063248" y="895662"/>
                        <a:pt x="1057806" y="916282"/>
                        <a:pt x="1068117" y="942917"/>
                      </a:cubicBezTo>
                      <a:lnTo>
                        <a:pt x="1068117" y="942917"/>
                      </a:lnTo>
                      <a:close/>
                      <a:moveTo>
                        <a:pt x="1074990" y="695184"/>
                      </a:moveTo>
                      <a:cubicBezTo>
                        <a:pt x="1072412" y="706067"/>
                        <a:pt x="1075849" y="718668"/>
                        <a:pt x="1077281" y="732988"/>
                      </a:cubicBezTo>
                      <a:cubicBezTo>
                        <a:pt x="1070121" y="727547"/>
                        <a:pt x="1064107" y="724110"/>
                        <a:pt x="1059238" y="718955"/>
                      </a:cubicBezTo>
                      <a:cubicBezTo>
                        <a:pt x="1050646" y="710363"/>
                        <a:pt x="1042914" y="710076"/>
                        <a:pt x="1033176" y="716664"/>
                      </a:cubicBezTo>
                      <a:cubicBezTo>
                        <a:pt x="1027735" y="720673"/>
                        <a:pt x="1020861" y="722964"/>
                        <a:pt x="1014274" y="726688"/>
                      </a:cubicBezTo>
                      <a:cubicBezTo>
                        <a:pt x="1013701" y="712654"/>
                        <a:pt x="1022293" y="700912"/>
                        <a:pt x="1020002" y="689170"/>
                      </a:cubicBezTo>
                      <a:cubicBezTo>
                        <a:pt x="1017711" y="677141"/>
                        <a:pt x="1004250" y="671127"/>
                        <a:pt x="995658" y="657093"/>
                      </a:cubicBezTo>
                      <a:cubicBezTo>
                        <a:pt x="1026875" y="663394"/>
                        <a:pt x="1043486" y="649074"/>
                        <a:pt x="1052651" y="621007"/>
                      </a:cubicBezTo>
                      <a:cubicBezTo>
                        <a:pt x="1058093" y="649074"/>
                        <a:pt x="1070694" y="667976"/>
                        <a:pt x="1102198" y="666544"/>
                      </a:cubicBezTo>
                      <a:cubicBezTo>
                        <a:pt x="1093033" y="679432"/>
                        <a:pt x="1077568" y="683442"/>
                        <a:pt x="1074990" y="695184"/>
                      </a:cubicBezTo>
                      <a:lnTo>
                        <a:pt x="1074990" y="695184"/>
                      </a:lnTo>
                      <a:close/>
                      <a:moveTo>
                        <a:pt x="1173797" y="1070364"/>
                      </a:moveTo>
                      <a:cubicBezTo>
                        <a:pt x="1173224" y="1069791"/>
                        <a:pt x="1172365" y="1069791"/>
                        <a:pt x="1172078" y="1069504"/>
                      </a:cubicBezTo>
                      <a:cubicBezTo>
                        <a:pt x="1164919" y="1062344"/>
                        <a:pt x="1158904" y="1052893"/>
                        <a:pt x="1150312" y="1048311"/>
                      </a:cubicBezTo>
                      <a:cubicBezTo>
                        <a:pt x="1140861" y="1043442"/>
                        <a:pt x="1131697" y="1054039"/>
                        <a:pt x="1118809" y="1055185"/>
                      </a:cubicBezTo>
                      <a:cubicBezTo>
                        <a:pt x="1129119" y="1029409"/>
                        <a:pt x="1126541" y="1006211"/>
                        <a:pt x="1103057" y="988168"/>
                      </a:cubicBezTo>
                      <a:cubicBezTo>
                        <a:pt x="1103916" y="987309"/>
                        <a:pt x="1104775" y="986736"/>
                        <a:pt x="1105635" y="985877"/>
                      </a:cubicBezTo>
                      <a:cubicBezTo>
                        <a:pt x="1111935" y="986449"/>
                        <a:pt x="1118236" y="985304"/>
                        <a:pt x="1124250" y="987309"/>
                      </a:cubicBezTo>
                      <a:cubicBezTo>
                        <a:pt x="1134561" y="989886"/>
                        <a:pt x="1139716" y="985877"/>
                        <a:pt x="1142866" y="976998"/>
                      </a:cubicBezTo>
                      <a:cubicBezTo>
                        <a:pt x="1145157" y="970698"/>
                        <a:pt x="1148594" y="964397"/>
                        <a:pt x="1152890" y="954946"/>
                      </a:cubicBezTo>
                      <a:cubicBezTo>
                        <a:pt x="1158618" y="981867"/>
                        <a:pt x="1165205" y="1005924"/>
                        <a:pt x="1195277" y="1010793"/>
                      </a:cubicBezTo>
                      <a:cubicBezTo>
                        <a:pt x="1192699" y="1012798"/>
                        <a:pt x="1174370" y="1068645"/>
                        <a:pt x="1173797" y="1070364"/>
                      </a:cubicBezTo>
                      <a:lnTo>
                        <a:pt x="1173797" y="1070364"/>
                      </a:lnTo>
                      <a:close/>
                      <a:moveTo>
                        <a:pt x="1184107" y="824635"/>
                      </a:moveTo>
                      <a:cubicBezTo>
                        <a:pt x="1183248" y="835805"/>
                        <a:pt x="1184966" y="847261"/>
                        <a:pt x="1185539" y="858430"/>
                      </a:cubicBezTo>
                      <a:cubicBezTo>
                        <a:pt x="1169787" y="839528"/>
                        <a:pt x="1154322" y="825494"/>
                        <a:pt x="1128260" y="844969"/>
                      </a:cubicBezTo>
                      <a:cubicBezTo>
                        <a:pt x="1139143" y="817475"/>
                        <a:pt x="1137425" y="793991"/>
                        <a:pt x="1112794" y="775089"/>
                      </a:cubicBezTo>
                      <a:cubicBezTo>
                        <a:pt x="1113654" y="774516"/>
                        <a:pt x="1114513" y="773657"/>
                        <a:pt x="1115372" y="773370"/>
                      </a:cubicBezTo>
                      <a:cubicBezTo>
                        <a:pt x="1121673" y="773943"/>
                        <a:pt x="1127973" y="772797"/>
                        <a:pt x="1134274" y="774802"/>
                      </a:cubicBezTo>
                      <a:cubicBezTo>
                        <a:pt x="1144584" y="777380"/>
                        <a:pt x="1150599" y="773084"/>
                        <a:pt x="1154036" y="763919"/>
                      </a:cubicBezTo>
                      <a:cubicBezTo>
                        <a:pt x="1156327" y="758191"/>
                        <a:pt x="1159763" y="752177"/>
                        <a:pt x="1163487" y="745017"/>
                      </a:cubicBezTo>
                      <a:cubicBezTo>
                        <a:pt x="1169215" y="757046"/>
                        <a:pt x="1168355" y="770793"/>
                        <a:pt x="1175802" y="781103"/>
                      </a:cubicBezTo>
                      <a:cubicBezTo>
                        <a:pt x="1182962" y="791413"/>
                        <a:pt x="1196995" y="793132"/>
                        <a:pt x="1206160" y="801437"/>
                      </a:cubicBezTo>
                      <a:cubicBezTo>
                        <a:pt x="1201005" y="810029"/>
                        <a:pt x="1185539" y="812034"/>
                        <a:pt x="1184107" y="824635"/>
                      </a:cubicBezTo>
                      <a:lnTo>
                        <a:pt x="1184107" y="824635"/>
                      </a:lnTo>
                      <a:close/>
                      <a:moveTo>
                        <a:pt x="1201864" y="648501"/>
                      </a:moveTo>
                      <a:cubicBezTo>
                        <a:pt x="1186971" y="625589"/>
                        <a:pt x="1168928" y="616425"/>
                        <a:pt x="1143152" y="635041"/>
                      </a:cubicBezTo>
                      <a:cubicBezTo>
                        <a:pt x="1146876" y="619289"/>
                        <a:pt x="1153463" y="606115"/>
                        <a:pt x="1151744" y="594945"/>
                      </a:cubicBezTo>
                      <a:cubicBezTo>
                        <a:pt x="1149453" y="583776"/>
                        <a:pt x="1139143" y="573752"/>
                        <a:pt x="1129692" y="559432"/>
                      </a:cubicBezTo>
                      <a:cubicBezTo>
                        <a:pt x="1159477" y="570601"/>
                        <a:pt x="1175802" y="560291"/>
                        <a:pt x="1184394" y="532797"/>
                      </a:cubicBezTo>
                      <a:cubicBezTo>
                        <a:pt x="1189262" y="559718"/>
                        <a:pt x="1197568" y="582344"/>
                        <a:pt x="1228499" y="589503"/>
                      </a:cubicBezTo>
                      <a:cubicBezTo>
                        <a:pt x="1196995" y="600100"/>
                        <a:pt x="1200432" y="623585"/>
                        <a:pt x="1201864" y="648501"/>
                      </a:cubicBezTo>
                      <a:lnTo>
                        <a:pt x="1201864" y="648501"/>
                      </a:lnTo>
                      <a:close/>
                      <a:moveTo>
                        <a:pt x="1283200" y="1025113"/>
                      </a:moveTo>
                      <a:cubicBezTo>
                        <a:pt x="1278618" y="1018239"/>
                        <a:pt x="1274609" y="1013943"/>
                        <a:pt x="1272031" y="1007929"/>
                      </a:cubicBezTo>
                      <a:cubicBezTo>
                        <a:pt x="1266303" y="995900"/>
                        <a:pt x="1258570" y="989600"/>
                        <a:pt x="1244537" y="995900"/>
                      </a:cubicBezTo>
                      <a:cubicBezTo>
                        <a:pt x="1239668" y="998192"/>
                        <a:pt x="1234513" y="997332"/>
                        <a:pt x="1237663" y="990459"/>
                      </a:cubicBezTo>
                      <a:cubicBezTo>
                        <a:pt x="1247974" y="965542"/>
                        <a:pt x="1238236" y="944922"/>
                        <a:pt x="1224203" y="924301"/>
                      </a:cubicBezTo>
                      <a:cubicBezTo>
                        <a:pt x="1235945" y="923442"/>
                        <a:pt x="1245396" y="934325"/>
                        <a:pt x="1252556" y="929743"/>
                      </a:cubicBezTo>
                      <a:cubicBezTo>
                        <a:pt x="1259429" y="925160"/>
                        <a:pt x="1262007" y="913991"/>
                        <a:pt x="1268021" y="902249"/>
                      </a:cubicBezTo>
                      <a:cubicBezTo>
                        <a:pt x="1271172" y="931175"/>
                        <a:pt x="1277186" y="955519"/>
                        <a:pt x="1305826" y="970411"/>
                      </a:cubicBezTo>
                      <a:cubicBezTo>
                        <a:pt x="1270885" y="979576"/>
                        <a:pt x="1285492" y="1003920"/>
                        <a:pt x="1283200" y="1025113"/>
                      </a:cubicBezTo>
                      <a:lnTo>
                        <a:pt x="1283200" y="1025113"/>
                      </a:lnTo>
                      <a:close/>
                      <a:moveTo>
                        <a:pt x="1365683" y="1151127"/>
                      </a:moveTo>
                      <a:cubicBezTo>
                        <a:pt x="1355659" y="1155137"/>
                        <a:pt x="1354513" y="1162870"/>
                        <a:pt x="1355372" y="1171748"/>
                      </a:cubicBezTo>
                      <a:cubicBezTo>
                        <a:pt x="1355945" y="1178908"/>
                        <a:pt x="1355372" y="1186641"/>
                        <a:pt x="1353940" y="1194660"/>
                      </a:cubicBezTo>
                      <a:cubicBezTo>
                        <a:pt x="1350790" y="1187500"/>
                        <a:pt x="1347067" y="1179767"/>
                        <a:pt x="1344489" y="1172607"/>
                      </a:cubicBezTo>
                      <a:cubicBezTo>
                        <a:pt x="1341912" y="1164015"/>
                        <a:pt x="1336757" y="1160006"/>
                        <a:pt x="1327306" y="1160579"/>
                      </a:cubicBezTo>
                      <a:cubicBezTo>
                        <a:pt x="1324155" y="1161151"/>
                        <a:pt x="1317282" y="1162870"/>
                        <a:pt x="1320146" y="1155137"/>
                      </a:cubicBezTo>
                      <a:cubicBezTo>
                        <a:pt x="1329310" y="1129934"/>
                        <a:pt x="1319573" y="1107022"/>
                        <a:pt x="1309835" y="1082679"/>
                      </a:cubicBezTo>
                      <a:cubicBezTo>
                        <a:pt x="1319859" y="1086402"/>
                        <a:pt x="1326446" y="1096712"/>
                        <a:pt x="1332747" y="1094421"/>
                      </a:cubicBezTo>
                      <a:cubicBezTo>
                        <a:pt x="1338475" y="1092130"/>
                        <a:pt x="1340766" y="1081247"/>
                        <a:pt x="1344489" y="1073800"/>
                      </a:cubicBezTo>
                      <a:cubicBezTo>
                        <a:pt x="1347067" y="1079242"/>
                        <a:pt x="1347640" y="1084970"/>
                        <a:pt x="1348212" y="1090984"/>
                      </a:cubicBezTo>
                      <a:cubicBezTo>
                        <a:pt x="1349644" y="1109314"/>
                        <a:pt x="1355945" y="1126211"/>
                        <a:pt x="1367115" y="1140531"/>
                      </a:cubicBezTo>
                      <a:cubicBezTo>
                        <a:pt x="1370265" y="1143968"/>
                        <a:pt x="1372556" y="1148264"/>
                        <a:pt x="1365683" y="1151127"/>
                      </a:cubicBezTo>
                      <a:lnTo>
                        <a:pt x="1365683" y="1151127"/>
                      </a:lnTo>
                      <a:close/>
                      <a:moveTo>
                        <a:pt x="1383439" y="940339"/>
                      </a:moveTo>
                      <a:cubicBezTo>
                        <a:pt x="1373988" y="943490"/>
                        <a:pt x="1371124" y="949791"/>
                        <a:pt x="1372270" y="959242"/>
                      </a:cubicBezTo>
                      <a:cubicBezTo>
                        <a:pt x="1373129" y="967834"/>
                        <a:pt x="1372270" y="976425"/>
                        <a:pt x="1370838" y="985877"/>
                      </a:cubicBezTo>
                      <a:cubicBezTo>
                        <a:pt x="1367115" y="977857"/>
                        <a:pt x="1363105" y="970125"/>
                        <a:pt x="1360528" y="962106"/>
                      </a:cubicBezTo>
                      <a:cubicBezTo>
                        <a:pt x="1357950" y="952655"/>
                        <a:pt x="1352508" y="948645"/>
                        <a:pt x="1343057" y="948931"/>
                      </a:cubicBezTo>
                      <a:cubicBezTo>
                        <a:pt x="1340480" y="948931"/>
                        <a:pt x="1332174" y="951223"/>
                        <a:pt x="1335038" y="944349"/>
                      </a:cubicBezTo>
                      <a:cubicBezTo>
                        <a:pt x="1345062" y="919146"/>
                        <a:pt x="1336757" y="896234"/>
                        <a:pt x="1325874" y="871318"/>
                      </a:cubicBezTo>
                      <a:cubicBezTo>
                        <a:pt x="1336757" y="873895"/>
                        <a:pt x="1343057" y="885351"/>
                        <a:pt x="1350217" y="882487"/>
                      </a:cubicBezTo>
                      <a:cubicBezTo>
                        <a:pt x="1355945" y="880196"/>
                        <a:pt x="1358809" y="869313"/>
                        <a:pt x="1363678" y="860435"/>
                      </a:cubicBezTo>
                      <a:cubicBezTo>
                        <a:pt x="1365110" y="871604"/>
                        <a:pt x="1366828" y="880196"/>
                        <a:pt x="1366828" y="888788"/>
                      </a:cubicBezTo>
                      <a:cubicBezTo>
                        <a:pt x="1367401" y="905113"/>
                        <a:pt x="1377139" y="916855"/>
                        <a:pt x="1385444" y="929743"/>
                      </a:cubicBezTo>
                      <a:cubicBezTo>
                        <a:pt x="1389167" y="935471"/>
                        <a:pt x="1389740" y="938621"/>
                        <a:pt x="1383439" y="940339"/>
                      </a:cubicBezTo>
                      <a:lnTo>
                        <a:pt x="1383439" y="940339"/>
                      </a:lnTo>
                      <a:close/>
                      <a:moveTo>
                        <a:pt x="1408642" y="730697"/>
                      </a:moveTo>
                      <a:cubicBezTo>
                        <a:pt x="1398332" y="733275"/>
                        <a:pt x="1394609" y="740148"/>
                        <a:pt x="1395468" y="751031"/>
                      </a:cubicBezTo>
                      <a:cubicBezTo>
                        <a:pt x="1396327" y="759050"/>
                        <a:pt x="1394895" y="767356"/>
                        <a:pt x="1394609" y="778525"/>
                      </a:cubicBezTo>
                      <a:cubicBezTo>
                        <a:pt x="1391458" y="770793"/>
                        <a:pt x="1389740" y="766497"/>
                        <a:pt x="1387449" y="761914"/>
                      </a:cubicBezTo>
                      <a:cubicBezTo>
                        <a:pt x="1378284" y="740435"/>
                        <a:pt x="1378284" y="740435"/>
                        <a:pt x="1353654" y="736998"/>
                      </a:cubicBezTo>
                      <a:cubicBezTo>
                        <a:pt x="1369406" y="711222"/>
                        <a:pt x="1359382" y="686592"/>
                        <a:pt x="1349072" y="661389"/>
                      </a:cubicBezTo>
                      <a:cubicBezTo>
                        <a:pt x="1357091" y="663107"/>
                        <a:pt x="1362246" y="666831"/>
                        <a:pt x="1366542" y="670840"/>
                      </a:cubicBezTo>
                      <a:cubicBezTo>
                        <a:pt x="1372843" y="676282"/>
                        <a:pt x="1375993" y="673991"/>
                        <a:pt x="1379143" y="667690"/>
                      </a:cubicBezTo>
                      <a:cubicBezTo>
                        <a:pt x="1381721" y="662821"/>
                        <a:pt x="1384871" y="658239"/>
                        <a:pt x="1388594" y="651938"/>
                      </a:cubicBezTo>
                      <a:cubicBezTo>
                        <a:pt x="1389454" y="657380"/>
                        <a:pt x="1390886" y="660816"/>
                        <a:pt x="1390886" y="665112"/>
                      </a:cubicBezTo>
                      <a:cubicBezTo>
                        <a:pt x="1391458" y="686306"/>
                        <a:pt x="1396614" y="705208"/>
                        <a:pt x="1410647" y="721819"/>
                      </a:cubicBezTo>
                      <a:cubicBezTo>
                        <a:pt x="1415229" y="725828"/>
                        <a:pt x="1414370" y="728979"/>
                        <a:pt x="1408642" y="730697"/>
                      </a:cubicBezTo>
                      <a:lnTo>
                        <a:pt x="1408642" y="730697"/>
                      </a:lnTo>
                      <a:close/>
                      <a:moveTo>
                        <a:pt x="1423535" y="568310"/>
                      </a:moveTo>
                      <a:cubicBezTo>
                        <a:pt x="1420957" y="562009"/>
                        <a:pt x="1417807" y="556281"/>
                        <a:pt x="1415802" y="550267"/>
                      </a:cubicBezTo>
                      <a:cubicBezTo>
                        <a:pt x="1411793" y="537666"/>
                        <a:pt x="1406351" y="527642"/>
                        <a:pt x="1390599" y="529933"/>
                      </a:cubicBezTo>
                      <a:cubicBezTo>
                        <a:pt x="1385730" y="530792"/>
                        <a:pt x="1382007" y="528501"/>
                        <a:pt x="1385158" y="523059"/>
                      </a:cubicBezTo>
                      <a:cubicBezTo>
                        <a:pt x="1396327" y="502439"/>
                        <a:pt x="1390886" y="482964"/>
                        <a:pt x="1382867" y="463202"/>
                      </a:cubicBezTo>
                      <a:cubicBezTo>
                        <a:pt x="1381435" y="460625"/>
                        <a:pt x="1381148" y="457475"/>
                        <a:pt x="1380289" y="453751"/>
                      </a:cubicBezTo>
                      <a:cubicBezTo>
                        <a:pt x="1381721" y="453751"/>
                        <a:pt x="1382580" y="453751"/>
                        <a:pt x="1382867" y="453751"/>
                      </a:cubicBezTo>
                      <a:cubicBezTo>
                        <a:pt x="1390886" y="457475"/>
                        <a:pt x="1398332" y="467785"/>
                        <a:pt x="1405778" y="465494"/>
                      </a:cubicBezTo>
                      <a:cubicBezTo>
                        <a:pt x="1412079" y="463775"/>
                        <a:pt x="1415802" y="452892"/>
                        <a:pt x="1422389" y="443441"/>
                      </a:cubicBezTo>
                      <a:cubicBezTo>
                        <a:pt x="1423248" y="472654"/>
                        <a:pt x="1426112" y="499289"/>
                        <a:pt x="1450456" y="520482"/>
                      </a:cubicBezTo>
                      <a:cubicBezTo>
                        <a:pt x="1415229" y="524491"/>
                        <a:pt x="1429836" y="550554"/>
                        <a:pt x="1423535" y="568310"/>
                      </a:cubicBezTo>
                      <a:lnTo>
                        <a:pt x="1423535" y="568310"/>
                      </a:lnTo>
                      <a:close/>
                      <a:moveTo>
                        <a:pt x="1463630" y="332606"/>
                      </a:moveTo>
                      <a:cubicBezTo>
                        <a:pt x="1463630" y="342629"/>
                        <a:pt x="1461912" y="352367"/>
                        <a:pt x="1461053" y="364968"/>
                      </a:cubicBezTo>
                      <a:cubicBezTo>
                        <a:pt x="1456471" y="354658"/>
                        <a:pt x="1451888" y="347498"/>
                        <a:pt x="1449883" y="339193"/>
                      </a:cubicBezTo>
                      <a:cubicBezTo>
                        <a:pt x="1446733" y="327164"/>
                        <a:pt x="1439573" y="324014"/>
                        <a:pt x="1428117" y="324300"/>
                      </a:cubicBezTo>
                      <a:cubicBezTo>
                        <a:pt x="1425540" y="324300"/>
                        <a:pt x="1422389" y="323727"/>
                        <a:pt x="1416948" y="323441"/>
                      </a:cubicBezTo>
                      <a:cubicBezTo>
                        <a:pt x="1434991" y="298238"/>
                        <a:pt x="1426399" y="273894"/>
                        <a:pt x="1415229" y="246973"/>
                      </a:cubicBezTo>
                      <a:cubicBezTo>
                        <a:pt x="1420098" y="249551"/>
                        <a:pt x="1422962" y="250983"/>
                        <a:pt x="1425540" y="252414"/>
                      </a:cubicBezTo>
                      <a:cubicBezTo>
                        <a:pt x="1428117" y="254133"/>
                        <a:pt x="1431268" y="255565"/>
                        <a:pt x="1433559" y="257856"/>
                      </a:cubicBezTo>
                      <a:cubicBezTo>
                        <a:pt x="1440432" y="264730"/>
                        <a:pt x="1445301" y="262725"/>
                        <a:pt x="1450170" y="255565"/>
                      </a:cubicBezTo>
                      <a:cubicBezTo>
                        <a:pt x="1452747" y="250983"/>
                        <a:pt x="1456471" y="246973"/>
                        <a:pt x="1461912" y="239813"/>
                      </a:cubicBezTo>
                      <a:cubicBezTo>
                        <a:pt x="1460194" y="269885"/>
                        <a:pt x="1465922" y="294801"/>
                        <a:pt x="1486256" y="314563"/>
                      </a:cubicBezTo>
                      <a:cubicBezTo>
                        <a:pt x="1479955" y="323727"/>
                        <a:pt x="1463630" y="317427"/>
                        <a:pt x="1463630" y="332606"/>
                      </a:cubicBezTo>
                      <a:lnTo>
                        <a:pt x="1463630" y="332606"/>
                      </a:lnTo>
                      <a:close/>
                    </a:path>
                  </a:pathLst>
                </a:custGeom>
                <a:solidFill>
                  <a:srgbClr val="091066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9" name="Rectangle: Rounded Corners 144">
                <a:extLst>
                  <a:ext uri="{FF2B5EF4-FFF2-40B4-BE49-F238E27FC236}">
                    <a16:creationId xmlns:a16="http://schemas.microsoft.com/office/drawing/2014/main" id="{C0263E29-1D30-484A-8467-D75E729DE30E}"/>
                  </a:ext>
                </a:extLst>
              </p:cNvPr>
              <p:cNvSpPr/>
              <p:nvPr/>
            </p:nvSpPr>
            <p:spPr>
              <a:xfrm rot="1322344">
                <a:off x="4241764" y="1834728"/>
                <a:ext cx="91546" cy="43210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F375812C-5895-45F5-9F67-A038E3F173CB}"/>
                </a:ext>
              </a:extLst>
            </p:cNvPr>
            <p:cNvGrpSpPr/>
            <p:nvPr/>
          </p:nvGrpSpPr>
          <p:grpSpPr>
            <a:xfrm rot="20705080" flipH="1">
              <a:off x="675276" y="1625178"/>
              <a:ext cx="3123873" cy="4321002"/>
              <a:chOff x="4241764" y="1834728"/>
              <a:chExt cx="3123873" cy="4321002"/>
            </a:xfrm>
          </p:grpSpPr>
          <p:grpSp>
            <p:nvGrpSpPr>
              <p:cNvPr id="106" name="Graphic 1">
                <a:extLst>
                  <a:ext uri="{FF2B5EF4-FFF2-40B4-BE49-F238E27FC236}">
                    <a16:creationId xmlns:a16="http://schemas.microsoft.com/office/drawing/2014/main" id="{A7BE6BCB-30A8-4C0D-9E54-7F885BE957C2}"/>
                  </a:ext>
                </a:extLst>
              </p:cNvPr>
              <p:cNvGrpSpPr/>
              <p:nvPr/>
            </p:nvGrpSpPr>
            <p:grpSpPr>
              <a:xfrm rot="1823765">
                <a:off x="4601098" y="2299582"/>
                <a:ext cx="2764539" cy="2006288"/>
                <a:chOff x="7524039" y="327994"/>
                <a:chExt cx="3863492" cy="2803824"/>
              </a:xfrm>
            </p:grpSpPr>
            <p:sp>
              <p:nvSpPr>
                <p:cNvPr id="108" name="Freeform: Shape 47">
                  <a:extLst>
                    <a:ext uri="{FF2B5EF4-FFF2-40B4-BE49-F238E27FC236}">
                      <a16:creationId xmlns:a16="http://schemas.microsoft.com/office/drawing/2014/main" id="{D1CEF3C6-67BB-45B0-ACCF-865F0E04B0BE}"/>
                    </a:ext>
                  </a:extLst>
                </p:cNvPr>
                <p:cNvSpPr/>
                <p:nvPr/>
              </p:nvSpPr>
              <p:spPr>
                <a:xfrm>
                  <a:off x="7524825" y="330390"/>
                  <a:ext cx="3860887" cy="2800264"/>
                </a:xfrm>
                <a:custGeom>
                  <a:avLst/>
                  <a:gdLst>
                    <a:gd name="connsiteX0" fmla="*/ 3852109 w 3860887"/>
                    <a:gd name="connsiteY0" fmla="*/ 330683 h 2800264"/>
                    <a:gd name="connsiteX1" fmla="*/ 3051916 w 3860887"/>
                    <a:gd name="connsiteY1" fmla="*/ 302616 h 2800264"/>
                    <a:gd name="connsiteX2" fmla="*/ 2602846 w 3860887"/>
                    <a:gd name="connsiteY2" fmla="*/ 523141 h 2800264"/>
                    <a:gd name="connsiteX3" fmla="*/ 2312153 w 3860887"/>
                    <a:gd name="connsiteY3" fmla="*/ 694406 h 2800264"/>
                    <a:gd name="connsiteX4" fmla="*/ 2028048 w 3860887"/>
                    <a:gd name="connsiteY4" fmla="*/ 823285 h 2800264"/>
                    <a:gd name="connsiteX5" fmla="*/ 1726758 w 3860887"/>
                    <a:gd name="connsiteY5" fmla="*/ 801232 h 2800264"/>
                    <a:gd name="connsiteX6" fmla="*/ 1644563 w 3860887"/>
                    <a:gd name="connsiteY6" fmla="*/ 673500 h 2800264"/>
                    <a:gd name="connsiteX7" fmla="*/ 1612200 w 3860887"/>
                    <a:gd name="connsiteY7" fmla="*/ 439227 h 2800264"/>
                    <a:gd name="connsiteX8" fmla="*/ 1545183 w 3860887"/>
                    <a:gd name="connsiteY8" fmla="*/ 235599 h 2800264"/>
                    <a:gd name="connsiteX9" fmla="*/ 1537450 w 3860887"/>
                    <a:gd name="connsiteY9" fmla="*/ 221565 h 2800264"/>
                    <a:gd name="connsiteX10" fmla="*/ 1278548 w 3860887"/>
                    <a:gd name="connsiteY10" fmla="*/ 32830 h 2800264"/>
                    <a:gd name="connsiteX11" fmla="*/ 1189765 w 3860887"/>
                    <a:gd name="connsiteY11" fmla="*/ 10491 h 2800264"/>
                    <a:gd name="connsiteX12" fmla="*/ 1155397 w 3860887"/>
                    <a:gd name="connsiteY12" fmla="*/ 5909 h 2800264"/>
                    <a:gd name="connsiteX13" fmla="*/ 858976 w 3860887"/>
                    <a:gd name="connsiteY13" fmla="*/ 18797 h 2800264"/>
                    <a:gd name="connsiteX14" fmla="*/ 481505 w 3860887"/>
                    <a:gd name="connsiteY14" fmla="*/ 157985 h 2800264"/>
                    <a:gd name="connsiteX15" fmla="*/ 7232 w 3860887"/>
                    <a:gd name="connsiteY15" fmla="*/ 601328 h 2800264"/>
                    <a:gd name="connsiteX16" fmla="*/ 72 w 3860887"/>
                    <a:gd name="connsiteY16" fmla="*/ 626530 h 2800264"/>
                    <a:gd name="connsiteX17" fmla="*/ 33008 w 3860887"/>
                    <a:gd name="connsiteY17" fmla="*/ 1249730 h 2800264"/>
                    <a:gd name="connsiteX18" fmla="*/ 182507 w 3860887"/>
                    <a:gd name="connsiteY18" fmla="*/ 2171927 h 2800264"/>
                    <a:gd name="connsiteX19" fmla="*/ 185371 w 3860887"/>
                    <a:gd name="connsiteY19" fmla="*/ 2185961 h 2800264"/>
                    <a:gd name="connsiteX20" fmla="*/ 236923 w 3860887"/>
                    <a:gd name="connsiteY20" fmla="*/ 2414219 h 2800264"/>
                    <a:gd name="connsiteX21" fmla="*/ 286183 w 3860887"/>
                    <a:gd name="connsiteY21" fmla="*/ 2592644 h 2800264"/>
                    <a:gd name="connsiteX22" fmla="*/ 289047 w 3860887"/>
                    <a:gd name="connsiteY22" fmla="*/ 2596367 h 2800264"/>
                    <a:gd name="connsiteX23" fmla="*/ 290479 w 3860887"/>
                    <a:gd name="connsiteY23" fmla="*/ 2595508 h 2800264"/>
                    <a:gd name="connsiteX24" fmla="*/ 295061 w 3860887"/>
                    <a:gd name="connsiteY24" fmla="*/ 2585484 h 2800264"/>
                    <a:gd name="connsiteX25" fmla="*/ 371529 w 3860887"/>
                    <a:gd name="connsiteY25" fmla="*/ 2425961 h 2800264"/>
                    <a:gd name="connsiteX26" fmla="*/ 482937 w 3860887"/>
                    <a:gd name="connsiteY26" fmla="*/ 2278180 h 2800264"/>
                    <a:gd name="connsiteX27" fmla="*/ 716637 w 3860887"/>
                    <a:gd name="connsiteY27" fmla="*/ 2122381 h 2800264"/>
                    <a:gd name="connsiteX28" fmla="*/ 1043129 w 3860887"/>
                    <a:gd name="connsiteY28" fmla="*/ 2069397 h 2800264"/>
                    <a:gd name="connsiteX29" fmla="*/ 1296877 w 3860887"/>
                    <a:gd name="connsiteY29" fmla="*/ 2168777 h 2800264"/>
                    <a:gd name="connsiteX30" fmla="*/ 1434634 w 3860887"/>
                    <a:gd name="connsiteY30" fmla="*/ 2439708 h 2800264"/>
                    <a:gd name="connsiteX31" fmla="*/ 1438643 w 3860887"/>
                    <a:gd name="connsiteY31" fmla="*/ 2538515 h 2800264"/>
                    <a:gd name="connsiteX32" fmla="*/ 1465851 w 3860887"/>
                    <a:gd name="connsiteY32" fmla="*/ 2640759 h 2800264"/>
                    <a:gd name="connsiteX33" fmla="*/ 1971055 w 3860887"/>
                    <a:gd name="connsiteY33" fmla="*/ 2779661 h 2800264"/>
                    <a:gd name="connsiteX34" fmla="*/ 2224516 w 3860887"/>
                    <a:gd name="connsiteY34" fmla="*/ 2716654 h 2800264"/>
                    <a:gd name="connsiteX35" fmla="*/ 2348526 w 3860887"/>
                    <a:gd name="connsiteY35" fmla="*/ 2675126 h 2800264"/>
                    <a:gd name="connsiteX36" fmla="*/ 2407524 w 3860887"/>
                    <a:gd name="connsiteY36" fmla="*/ 2652787 h 2800264"/>
                    <a:gd name="connsiteX37" fmla="*/ 2459075 w 3860887"/>
                    <a:gd name="connsiteY37" fmla="*/ 2632167 h 2800264"/>
                    <a:gd name="connsiteX38" fmla="*/ 2464516 w 3860887"/>
                    <a:gd name="connsiteY38" fmla="*/ 2627584 h 2800264"/>
                    <a:gd name="connsiteX39" fmla="*/ 2865758 w 3860887"/>
                    <a:gd name="connsiteY39" fmla="*/ 2546534 h 2800264"/>
                    <a:gd name="connsiteX40" fmla="*/ 3074828 w 3860887"/>
                    <a:gd name="connsiteY40" fmla="*/ 2562572 h 2800264"/>
                    <a:gd name="connsiteX41" fmla="*/ 3267573 w 3860887"/>
                    <a:gd name="connsiteY41" fmla="*/ 2620138 h 2800264"/>
                    <a:gd name="connsiteX42" fmla="*/ 3287048 w 3860887"/>
                    <a:gd name="connsiteY42" fmla="*/ 2630162 h 2800264"/>
                    <a:gd name="connsiteX43" fmla="*/ 3456595 w 3860887"/>
                    <a:gd name="connsiteY43" fmla="*/ 2779375 h 2800264"/>
                    <a:gd name="connsiteX44" fmla="*/ 3456022 w 3860887"/>
                    <a:gd name="connsiteY44" fmla="*/ 2258419 h 2800264"/>
                    <a:gd name="connsiteX45" fmla="*/ 3457454 w 3860887"/>
                    <a:gd name="connsiteY45" fmla="*/ 2267870 h 2800264"/>
                    <a:gd name="connsiteX46" fmla="*/ 3477502 w 3860887"/>
                    <a:gd name="connsiteY46" fmla="*/ 1978323 h 2800264"/>
                    <a:gd name="connsiteX47" fmla="*/ 3479793 w 3860887"/>
                    <a:gd name="connsiteY47" fmla="*/ 1966581 h 2800264"/>
                    <a:gd name="connsiteX48" fmla="*/ 3545378 w 3860887"/>
                    <a:gd name="connsiteY48" fmla="*/ 1495745 h 2800264"/>
                    <a:gd name="connsiteX49" fmla="*/ 3640748 w 3860887"/>
                    <a:gd name="connsiteY49" fmla="*/ 1054407 h 2800264"/>
                    <a:gd name="connsiteX50" fmla="*/ 3816309 w 3860887"/>
                    <a:gd name="connsiteY50" fmla="*/ 462998 h 2800264"/>
                    <a:gd name="connsiteX51" fmla="*/ 3859555 w 3860887"/>
                    <a:gd name="connsiteY51" fmla="*/ 351017 h 2800264"/>
                    <a:gd name="connsiteX52" fmla="*/ 3852109 w 3860887"/>
                    <a:gd name="connsiteY52" fmla="*/ 330683 h 2800264"/>
                    <a:gd name="connsiteX53" fmla="*/ 1510815 w 3860887"/>
                    <a:gd name="connsiteY53" fmla="*/ 392258 h 2800264"/>
                    <a:gd name="connsiteX54" fmla="*/ 1510815 w 3860887"/>
                    <a:gd name="connsiteY54" fmla="*/ 392258 h 2800264"/>
                    <a:gd name="connsiteX55" fmla="*/ 1510815 w 3860887"/>
                    <a:gd name="connsiteY55" fmla="*/ 392258 h 2800264"/>
                    <a:gd name="connsiteX56" fmla="*/ 1510815 w 3860887"/>
                    <a:gd name="connsiteY56" fmla="*/ 392258 h 2800264"/>
                    <a:gd name="connsiteX57" fmla="*/ 1510815 w 3860887"/>
                    <a:gd name="connsiteY57" fmla="*/ 392258 h 280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0887" h="2800264">
                      <a:moveTo>
                        <a:pt x="3852109" y="330683"/>
                      </a:moveTo>
                      <a:cubicBezTo>
                        <a:pt x="3606953" y="196363"/>
                        <a:pt x="3309387" y="216697"/>
                        <a:pt x="3051916" y="302616"/>
                      </a:cubicBezTo>
                      <a:cubicBezTo>
                        <a:pt x="2893252" y="355599"/>
                        <a:pt x="2744326" y="434645"/>
                        <a:pt x="2602846" y="523141"/>
                      </a:cubicBezTo>
                      <a:cubicBezTo>
                        <a:pt x="2507476" y="582712"/>
                        <a:pt x="2411533" y="641709"/>
                        <a:pt x="2312153" y="694406"/>
                      </a:cubicBezTo>
                      <a:cubicBezTo>
                        <a:pt x="2221366" y="742521"/>
                        <a:pt x="2128287" y="794359"/>
                        <a:pt x="2028048" y="823285"/>
                      </a:cubicBezTo>
                      <a:cubicBezTo>
                        <a:pt x="1934396" y="850206"/>
                        <a:pt x="1809241" y="864813"/>
                        <a:pt x="1726758" y="801232"/>
                      </a:cubicBezTo>
                      <a:cubicBezTo>
                        <a:pt x="1684085" y="768297"/>
                        <a:pt x="1661174" y="723619"/>
                        <a:pt x="1644563" y="673500"/>
                      </a:cubicBezTo>
                      <a:cubicBezTo>
                        <a:pt x="1619073" y="597032"/>
                        <a:pt x="1622797" y="517986"/>
                        <a:pt x="1612200" y="439227"/>
                      </a:cubicBezTo>
                      <a:cubicBezTo>
                        <a:pt x="1602462" y="367914"/>
                        <a:pt x="1582414" y="297461"/>
                        <a:pt x="1545183" y="235599"/>
                      </a:cubicBezTo>
                      <a:cubicBezTo>
                        <a:pt x="1542605" y="231017"/>
                        <a:pt x="1540314" y="226148"/>
                        <a:pt x="1537450" y="221565"/>
                      </a:cubicBezTo>
                      <a:cubicBezTo>
                        <a:pt x="1474729" y="126195"/>
                        <a:pt x="1385087" y="67484"/>
                        <a:pt x="1278548" y="32830"/>
                      </a:cubicBezTo>
                      <a:cubicBezTo>
                        <a:pt x="1249335" y="23379"/>
                        <a:pt x="1219550" y="17651"/>
                        <a:pt x="1189765" y="10491"/>
                      </a:cubicBezTo>
                      <a:cubicBezTo>
                        <a:pt x="1178595" y="9059"/>
                        <a:pt x="1167139" y="7341"/>
                        <a:pt x="1155397" y="5909"/>
                      </a:cubicBezTo>
                      <a:cubicBezTo>
                        <a:pt x="1055731" y="-5261"/>
                        <a:pt x="957210" y="-392"/>
                        <a:pt x="858976" y="18797"/>
                      </a:cubicBezTo>
                      <a:cubicBezTo>
                        <a:pt x="725229" y="45431"/>
                        <a:pt x="600074" y="92114"/>
                        <a:pt x="481505" y="157985"/>
                      </a:cubicBezTo>
                      <a:cubicBezTo>
                        <a:pt x="286469" y="266816"/>
                        <a:pt x="126946" y="412878"/>
                        <a:pt x="7232" y="601328"/>
                      </a:cubicBezTo>
                      <a:cubicBezTo>
                        <a:pt x="2364" y="609347"/>
                        <a:pt x="-500" y="617079"/>
                        <a:pt x="72" y="626530"/>
                      </a:cubicBezTo>
                      <a:cubicBezTo>
                        <a:pt x="2936" y="833882"/>
                        <a:pt x="13533" y="1043238"/>
                        <a:pt x="33008" y="1249730"/>
                      </a:cubicBezTo>
                      <a:cubicBezTo>
                        <a:pt x="62507" y="1560757"/>
                        <a:pt x="118641" y="1866342"/>
                        <a:pt x="182507" y="2171927"/>
                      </a:cubicBezTo>
                      <a:cubicBezTo>
                        <a:pt x="183366" y="2176510"/>
                        <a:pt x="184512" y="2181092"/>
                        <a:pt x="185371" y="2185961"/>
                      </a:cubicBezTo>
                      <a:cubicBezTo>
                        <a:pt x="201409" y="2262429"/>
                        <a:pt x="218307" y="2338610"/>
                        <a:pt x="236923" y="2414219"/>
                      </a:cubicBezTo>
                      <a:cubicBezTo>
                        <a:pt x="250383" y="2468921"/>
                        <a:pt x="257543" y="2543097"/>
                        <a:pt x="286183" y="2592644"/>
                      </a:cubicBezTo>
                      <a:cubicBezTo>
                        <a:pt x="287042" y="2594076"/>
                        <a:pt x="287615" y="2595508"/>
                        <a:pt x="289047" y="2596367"/>
                      </a:cubicBezTo>
                      <a:cubicBezTo>
                        <a:pt x="289620" y="2595795"/>
                        <a:pt x="289906" y="2595508"/>
                        <a:pt x="290479" y="2595508"/>
                      </a:cubicBezTo>
                      <a:cubicBezTo>
                        <a:pt x="292770" y="2592358"/>
                        <a:pt x="294202" y="2589207"/>
                        <a:pt x="295061" y="2585484"/>
                      </a:cubicBezTo>
                      <a:cubicBezTo>
                        <a:pt x="308808" y="2530782"/>
                        <a:pt x="340312" y="2473503"/>
                        <a:pt x="371529" y="2425961"/>
                      </a:cubicBezTo>
                      <a:cubicBezTo>
                        <a:pt x="405324" y="2374123"/>
                        <a:pt x="438546" y="2321713"/>
                        <a:pt x="482937" y="2278180"/>
                      </a:cubicBezTo>
                      <a:cubicBezTo>
                        <a:pt x="550527" y="2211450"/>
                        <a:pt x="629859" y="2160185"/>
                        <a:pt x="716637" y="2122381"/>
                      </a:cubicBezTo>
                      <a:cubicBezTo>
                        <a:pt x="817449" y="2078562"/>
                        <a:pt x="932867" y="2060233"/>
                        <a:pt x="1043129" y="2069397"/>
                      </a:cubicBezTo>
                      <a:cubicBezTo>
                        <a:pt x="1134204" y="2076844"/>
                        <a:pt x="1225564" y="2109779"/>
                        <a:pt x="1296877" y="2168777"/>
                      </a:cubicBezTo>
                      <a:cubicBezTo>
                        <a:pt x="1385374" y="2242095"/>
                        <a:pt x="1438357" y="2441427"/>
                        <a:pt x="1434634" y="2439708"/>
                      </a:cubicBezTo>
                      <a:cubicBezTo>
                        <a:pt x="1440934" y="2442859"/>
                        <a:pt x="1436925" y="2525054"/>
                        <a:pt x="1438643" y="2538515"/>
                      </a:cubicBezTo>
                      <a:cubicBezTo>
                        <a:pt x="1442939" y="2574028"/>
                        <a:pt x="1450958" y="2608110"/>
                        <a:pt x="1465851" y="2640759"/>
                      </a:cubicBezTo>
                      <a:cubicBezTo>
                        <a:pt x="1552343" y="2831785"/>
                        <a:pt x="1802940" y="2811451"/>
                        <a:pt x="1971055" y="2779661"/>
                      </a:cubicBezTo>
                      <a:cubicBezTo>
                        <a:pt x="2056688" y="2763337"/>
                        <a:pt x="2141175" y="2742430"/>
                        <a:pt x="2224516" y="2716654"/>
                      </a:cubicBezTo>
                      <a:cubicBezTo>
                        <a:pt x="2266044" y="2703766"/>
                        <a:pt x="2307571" y="2690019"/>
                        <a:pt x="2348526" y="2675126"/>
                      </a:cubicBezTo>
                      <a:cubicBezTo>
                        <a:pt x="2368287" y="2667967"/>
                        <a:pt x="2388049" y="2660520"/>
                        <a:pt x="2407524" y="2652787"/>
                      </a:cubicBezTo>
                      <a:cubicBezTo>
                        <a:pt x="2415256" y="2649923"/>
                        <a:pt x="2456784" y="2638754"/>
                        <a:pt x="2459075" y="2632167"/>
                      </a:cubicBezTo>
                      <a:cubicBezTo>
                        <a:pt x="2459934" y="2629589"/>
                        <a:pt x="2462225" y="2628444"/>
                        <a:pt x="2464516" y="2627584"/>
                      </a:cubicBezTo>
                      <a:cubicBezTo>
                        <a:pt x="2590818" y="2577179"/>
                        <a:pt x="2728574" y="2549112"/>
                        <a:pt x="2865758" y="2546534"/>
                      </a:cubicBezTo>
                      <a:cubicBezTo>
                        <a:pt x="2935639" y="2545102"/>
                        <a:pt x="3005806" y="2550544"/>
                        <a:pt x="3074828" y="2562572"/>
                      </a:cubicBezTo>
                      <a:cubicBezTo>
                        <a:pt x="3135258" y="2573169"/>
                        <a:pt x="3216021" y="2584625"/>
                        <a:pt x="3267573" y="2620138"/>
                      </a:cubicBezTo>
                      <a:cubicBezTo>
                        <a:pt x="3273874" y="2623289"/>
                        <a:pt x="3280747" y="2627012"/>
                        <a:pt x="3287048" y="2630162"/>
                      </a:cubicBezTo>
                      <a:cubicBezTo>
                        <a:pt x="3361225" y="2667107"/>
                        <a:pt x="3406475" y="2715508"/>
                        <a:pt x="3456595" y="2779375"/>
                      </a:cubicBezTo>
                      <a:cubicBezTo>
                        <a:pt x="3453731" y="2605532"/>
                        <a:pt x="3454590" y="2432262"/>
                        <a:pt x="3456022" y="2258419"/>
                      </a:cubicBezTo>
                      <a:cubicBezTo>
                        <a:pt x="3456595" y="2261569"/>
                        <a:pt x="3456881" y="2264720"/>
                        <a:pt x="3457454" y="2267870"/>
                      </a:cubicBezTo>
                      <a:cubicBezTo>
                        <a:pt x="3464328" y="2171355"/>
                        <a:pt x="3471488" y="2074839"/>
                        <a:pt x="3477502" y="1978323"/>
                      </a:cubicBezTo>
                      <a:cubicBezTo>
                        <a:pt x="3480652" y="1975173"/>
                        <a:pt x="3479220" y="1970590"/>
                        <a:pt x="3479793" y="1966581"/>
                      </a:cubicBezTo>
                      <a:cubicBezTo>
                        <a:pt x="3497263" y="1809063"/>
                        <a:pt x="3521034" y="1652404"/>
                        <a:pt x="3545378" y="1495745"/>
                      </a:cubicBezTo>
                      <a:cubicBezTo>
                        <a:pt x="3568576" y="1346245"/>
                        <a:pt x="3603516" y="1201329"/>
                        <a:pt x="3640748" y="1054407"/>
                      </a:cubicBezTo>
                      <a:cubicBezTo>
                        <a:pt x="3691154" y="855075"/>
                        <a:pt x="3748147" y="657175"/>
                        <a:pt x="3816309" y="462998"/>
                      </a:cubicBezTo>
                      <a:cubicBezTo>
                        <a:pt x="3829483" y="425766"/>
                        <a:pt x="3848958" y="389394"/>
                        <a:pt x="3859555" y="351017"/>
                      </a:cubicBezTo>
                      <a:cubicBezTo>
                        <a:pt x="3862419" y="339847"/>
                        <a:pt x="3860987" y="335551"/>
                        <a:pt x="3852109" y="330683"/>
                      </a:cubicBezTo>
                      <a:close/>
                      <a:moveTo>
                        <a:pt x="1510815" y="392258"/>
                      </a:move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87">
                  <a:extLst>
                    <a:ext uri="{FF2B5EF4-FFF2-40B4-BE49-F238E27FC236}">
                      <a16:creationId xmlns:a16="http://schemas.microsoft.com/office/drawing/2014/main" id="{15157F79-B9B9-44DF-9B2A-E23DE8A467A6}"/>
                    </a:ext>
                  </a:extLst>
                </p:cNvPr>
                <p:cNvSpPr/>
                <p:nvPr/>
              </p:nvSpPr>
              <p:spPr>
                <a:xfrm>
                  <a:off x="8950294" y="1192339"/>
                  <a:ext cx="2220147" cy="708664"/>
                </a:xfrm>
                <a:custGeom>
                  <a:avLst/>
                  <a:gdLst>
                    <a:gd name="connsiteX0" fmla="*/ 2220148 w 2220147"/>
                    <a:gd name="connsiteY0" fmla="*/ 169547 h 708664"/>
                    <a:gd name="connsiteX1" fmla="*/ 2178907 w 2220147"/>
                    <a:gd name="connsiteY1" fmla="*/ 343103 h 708664"/>
                    <a:gd name="connsiteX2" fmla="*/ 2176329 w 2220147"/>
                    <a:gd name="connsiteY2" fmla="*/ 352554 h 708664"/>
                    <a:gd name="connsiteX3" fmla="*/ 2165446 w 2220147"/>
                    <a:gd name="connsiteY3" fmla="*/ 347972 h 708664"/>
                    <a:gd name="connsiteX4" fmla="*/ 1879622 w 2220147"/>
                    <a:gd name="connsiteY4" fmla="*/ 233700 h 708664"/>
                    <a:gd name="connsiteX5" fmla="*/ 1680003 w 2220147"/>
                    <a:gd name="connsiteY5" fmla="*/ 216516 h 708664"/>
                    <a:gd name="connsiteX6" fmla="*/ 1448022 w 2220147"/>
                    <a:gd name="connsiteY6" fmla="*/ 261767 h 708664"/>
                    <a:gd name="connsiteX7" fmla="*/ 1189979 w 2220147"/>
                    <a:gd name="connsiteY7" fmla="*/ 351122 h 708664"/>
                    <a:gd name="connsiteX8" fmla="*/ 957424 w 2220147"/>
                    <a:gd name="connsiteY8" fmla="*/ 474559 h 708664"/>
                    <a:gd name="connsiteX9" fmla="*/ 590550 w 2220147"/>
                    <a:gd name="connsiteY9" fmla="*/ 649548 h 708664"/>
                    <a:gd name="connsiteX10" fmla="*/ 365156 w 2220147"/>
                    <a:gd name="connsiteY10" fmla="*/ 706541 h 708664"/>
                    <a:gd name="connsiteX11" fmla="*/ 231981 w 2220147"/>
                    <a:gd name="connsiteY11" fmla="*/ 697663 h 708664"/>
                    <a:gd name="connsiteX12" fmla="*/ 115132 w 2220147"/>
                    <a:gd name="connsiteY12" fmla="*/ 620049 h 708664"/>
                    <a:gd name="connsiteX13" fmla="*/ 60143 w 2220147"/>
                    <a:gd name="connsiteY13" fmla="*/ 455944 h 708664"/>
                    <a:gd name="connsiteX14" fmla="*/ 49833 w 2220147"/>
                    <a:gd name="connsiteY14" fmla="*/ 321910 h 708664"/>
                    <a:gd name="connsiteX15" fmla="*/ 6014 w 2220147"/>
                    <a:gd name="connsiteY15" fmla="*/ 168401 h 708664"/>
                    <a:gd name="connsiteX16" fmla="*/ 3723 w 2220147"/>
                    <a:gd name="connsiteY16" fmla="*/ 166969 h 708664"/>
                    <a:gd name="connsiteX17" fmla="*/ 0 w 2220147"/>
                    <a:gd name="connsiteY17" fmla="*/ 160669 h 708664"/>
                    <a:gd name="connsiteX18" fmla="*/ 19189 w 2220147"/>
                    <a:gd name="connsiteY18" fmla="*/ 0 h 708664"/>
                    <a:gd name="connsiteX19" fmla="*/ 61002 w 2220147"/>
                    <a:gd name="connsiteY19" fmla="*/ 115704 h 708664"/>
                    <a:gd name="connsiteX20" fmla="*/ 75895 w 2220147"/>
                    <a:gd name="connsiteY20" fmla="*/ 253461 h 708664"/>
                    <a:gd name="connsiteX21" fmla="*/ 119714 w 2220147"/>
                    <a:gd name="connsiteY21" fmla="*/ 436469 h 708664"/>
                    <a:gd name="connsiteX22" fmla="*/ 288974 w 2220147"/>
                    <a:gd name="connsiteY22" fmla="*/ 551887 h 708664"/>
                    <a:gd name="connsiteX23" fmla="*/ 490311 w 2220147"/>
                    <a:gd name="connsiteY23" fmla="*/ 532984 h 708664"/>
                    <a:gd name="connsiteX24" fmla="*/ 887257 w 2220147"/>
                    <a:gd name="connsiteY24" fmla="*/ 362865 h 708664"/>
                    <a:gd name="connsiteX25" fmla="*/ 1166494 w 2220147"/>
                    <a:gd name="connsiteY25" fmla="*/ 206778 h 708664"/>
                    <a:gd name="connsiteX26" fmla="*/ 1648786 w 2220147"/>
                    <a:gd name="connsiteY26" fmla="*/ 54702 h 708664"/>
                    <a:gd name="connsiteX27" fmla="*/ 1835517 w 2220147"/>
                    <a:gd name="connsiteY27" fmla="*/ 46683 h 708664"/>
                    <a:gd name="connsiteX28" fmla="*/ 2065780 w 2220147"/>
                    <a:gd name="connsiteY28" fmla="*/ 87637 h 708664"/>
                    <a:gd name="connsiteX29" fmla="*/ 2220148 w 2220147"/>
                    <a:gd name="connsiteY29" fmla="*/ 169547 h 708664"/>
                    <a:gd name="connsiteX30" fmla="*/ 2220148 w 2220147"/>
                    <a:gd name="connsiteY30" fmla="*/ 169547 h 70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20147" h="708664">
                      <a:moveTo>
                        <a:pt x="2220148" y="169547"/>
                      </a:moveTo>
                      <a:cubicBezTo>
                        <a:pt x="2218429" y="177280"/>
                        <a:pt x="2189217" y="299571"/>
                        <a:pt x="2178907" y="343103"/>
                      </a:cubicBezTo>
                      <a:lnTo>
                        <a:pt x="2176329" y="352554"/>
                      </a:lnTo>
                      <a:cubicBezTo>
                        <a:pt x="2171460" y="353986"/>
                        <a:pt x="2168596" y="350836"/>
                        <a:pt x="2165446" y="347972"/>
                      </a:cubicBezTo>
                      <a:cubicBezTo>
                        <a:pt x="2081532" y="281242"/>
                        <a:pt x="1960958" y="255180"/>
                        <a:pt x="1879622" y="233700"/>
                      </a:cubicBezTo>
                      <a:cubicBezTo>
                        <a:pt x="1798285" y="212220"/>
                        <a:pt x="1734419" y="212793"/>
                        <a:pt x="1680003" y="216516"/>
                      </a:cubicBezTo>
                      <a:cubicBezTo>
                        <a:pt x="1615564" y="220812"/>
                        <a:pt x="1529359" y="240001"/>
                        <a:pt x="1448022" y="261767"/>
                      </a:cubicBezTo>
                      <a:cubicBezTo>
                        <a:pt x="1366972" y="283533"/>
                        <a:pt x="1273320" y="313891"/>
                        <a:pt x="1189979" y="351122"/>
                      </a:cubicBezTo>
                      <a:cubicBezTo>
                        <a:pt x="1109787" y="387495"/>
                        <a:pt x="1033892" y="432459"/>
                        <a:pt x="957424" y="474559"/>
                      </a:cubicBezTo>
                      <a:cubicBezTo>
                        <a:pt x="838570" y="540144"/>
                        <a:pt x="717997" y="602292"/>
                        <a:pt x="590550" y="649548"/>
                      </a:cubicBezTo>
                      <a:cubicBezTo>
                        <a:pt x="517519" y="676469"/>
                        <a:pt x="443056" y="697949"/>
                        <a:pt x="365156" y="706541"/>
                      </a:cubicBezTo>
                      <a:cubicBezTo>
                        <a:pt x="358855" y="707114"/>
                        <a:pt x="282387" y="714560"/>
                        <a:pt x="231981" y="697663"/>
                      </a:cubicBezTo>
                      <a:cubicBezTo>
                        <a:pt x="185299" y="681911"/>
                        <a:pt x="145490" y="658999"/>
                        <a:pt x="115132" y="620049"/>
                      </a:cubicBezTo>
                      <a:cubicBezTo>
                        <a:pt x="82769" y="578521"/>
                        <a:pt x="65871" y="504631"/>
                        <a:pt x="60143" y="455944"/>
                      </a:cubicBezTo>
                      <a:cubicBezTo>
                        <a:pt x="54702" y="411552"/>
                        <a:pt x="54702" y="366588"/>
                        <a:pt x="49833" y="321910"/>
                      </a:cubicBezTo>
                      <a:cubicBezTo>
                        <a:pt x="44391" y="268640"/>
                        <a:pt x="29785" y="216802"/>
                        <a:pt x="6014" y="168401"/>
                      </a:cubicBezTo>
                      <a:cubicBezTo>
                        <a:pt x="5442" y="167542"/>
                        <a:pt x="4582" y="167542"/>
                        <a:pt x="3723" y="166969"/>
                      </a:cubicBezTo>
                      <a:cubicBezTo>
                        <a:pt x="-286" y="166397"/>
                        <a:pt x="573" y="163246"/>
                        <a:pt x="0" y="160669"/>
                      </a:cubicBezTo>
                      <a:cubicBezTo>
                        <a:pt x="5442" y="107399"/>
                        <a:pt x="10883" y="53556"/>
                        <a:pt x="19189" y="0"/>
                      </a:cubicBezTo>
                      <a:cubicBezTo>
                        <a:pt x="40382" y="35800"/>
                        <a:pt x="51838" y="75322"/>
                        <a:pt x="61002" y="115704"/>
                      </a:cubicBezTo>
                      <a:cubicBezTo>
                        <a:pt x="70454" y="160955"/>
                        <a:pt x="72745" y="207351"/>
                        <a:pt x="75895" y="253461"/>
                      </a:cubicBezTo>
                      <a:cubicBezTo>
                        <a:pt x="79905" y="317041"/>
                        <a:pt x="88783" y="379476"/>
                        <a:pt x="119714" y="436469"/>
                      </a:cubicBezTo>
                      <a:cubicBezTo>
                        <a:pt x="156373" y="504345"/>
                        <a:pt x="213938" y="541576"/>
                        <a:pt x="288974" y="551887"/>
                      </a:cubicBezTo>
                      <a:cubicBezTo>
                        <a:pt x="357423" y="561338"/>
                        <a:pt x="424440" y="551027"/>
                        <a:pt x="490311" y="532984"/>
                      </a:cubicBezTo>
                      <a:cubicBezTo>
                        <a:pt x="630646" y="495180"/>
                        <a:pt x="760097" y="432173"/>
                        <a:pt x="887257" y="362865"/>
                      </a:cubicBezTo>
                      <a:cubicBezTo>
                        <a:pt x="980909" y="312172"/>
                        <a:pt x="1071410" y="255180"/>
                        <a:pt x="1166494" y="206778"/>
                      </a:cubicBezTo>
                      <a:cubicBezTo>
                        <a:pt x="1318857" y="130024"/>
                        <a:pt x="1478666" y="75895"/>
                        <a:pt x="1648786" y="54702"/>
                      </a:cubicBezTo>
                      <a:cubicBezTo>
                        <a:pt x="1761340" y="40668"/>
                        <a:pt x="1797140" y="45251"/>
                        <a:pt x="1835517" y="46683"/>
                      </a:cubicBezTo>
                      <a:cubicBezTo>
                        <a:pt x="1914276" y="49547"/>
                        <a:pt x="1991603" y="61575"/>
                        <a:pt x="2065780" y="87637"/>
                      </a:cubicBezTo>
                      <a:cubicBezTo>
                        <a:pt x="2121627" y="106253"/>
                        <a:pt x="2173465" y="132888"/>
                        <a:pt x="2220148" y="169547"/>
                      </a:cubicBezTo>
                      <a:lnTo>
                        <a:pt x="2220148" y="169547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11">
                  <a:extLst>
                    <a:ext uri="{FF2B5EF4-FFF2-40B4-BE49-F238E27FC236}">
                      <a16:creationId xmlns:a16="http://schemas.microsoft.com/office/drawing/2014/main" id="{34697938-2C52-4DD7-8449-369BA83774D9}"/>
                    </a:ext>
                  </a:extLst>
                </p:cNvPr>
                <p:cNvSpPr/>
                <p:nvPr/>
              </p:nvSpPr>
              <p:spPr>
                <a:xfrm>
                  <a:off x="8977788" y="874725"/>
                  <a:ext cx="2293021" cy="727112"/>
                </a:xfrm>
                <a:custGeom>
                  <a:avLst/>
                  <a:gdLst>
                    <a:gd name="connsiteX0" fmla="*/ 286 w 2293021"/>
                    <a:gd name="connsiteY0" fmla="*/ 158950 h 727112"/>
                    <a:gd name="connsiteX1" fmla="*/ 27208 w 2293021"/>
                    <a:gd name="connsiteY1" fmla="*/ 0 h 727112"/>
                    <a:gd name="connsiteX2" fmla="*/ 76468 w 2293021"/>
                    <a:gd name="connsiteY2" fmla="*/ 132602 h 727112"/>
                    <a:gd name="connsiteX3" fmla="*/ 91361 w 2293021"/>
                    <a:gd name="connsiteY3" fmla="*/ 276373 h 727112"/>
                    <a:gd name="connsiteX4" fmla="*/ 121146 w 2293021"/>
                    <a:gd name="connsiteY4" fmla="*/ 428736 h 727112"/>
                    <a:gd name="connsiteX5" fmla="*/ 337662 w 2293021"/>
                    <a:gd name="connsiteY5" fmla="*/ 581385 h 727112"/>
                    <a:gd name="connsiteX6" fmla="*/ 550168 w 2293021"/>
                    <a:gd name="connsiteY6" fmla="*/ 543295 h 727112"/>
                    <a:gd name="connsiteX7" fmla="*/ 943677 w 2293021"/>
                    <a:gd name="connsiteY7" fmla="*/ 354273 h 727112"/>
                    <a:gd name="connsiteX8" fmla="*/ 1226065 w 2293021"/>
                    <a:gd name="connsiteY8" fmla="*/ 190167 h 727112"/>
                    <a:gd name="connsiteX9" fmla="*/ 1662533 w 2293021"/>
                    <a:gd name="connsiteY9" fmla="*/ 38377 h 727112"/>
                    <a:gd name="connsiteX10" fmla="*/ 1893369 w 2293021"/>
                    <a:gd name="connsiteY10" fmla="*/ 18616 h 727112"/>
                    <a:gd name="connsiteX11" fmla="*/ 2138238 w 2293021"/>
                    <a:gd name="connsiteY11" fmla="*/ 56707 h 727112"/>
                    <a:gd name="connsiteX12" fmla="*/ 2287164 w 2293021"/>
                    <a:gd name="connsiteY12" fmla="*/ 126301 h 727112"/>
                    <a:gd name="connsiteX13" fmla="*/ 2292033 w 2293021"/>
                    <a:gd name="connsiteY13" fmla="*/ 139189 h 727112"/>
                    <a:gd name="connsiteX14" fmla="*/ 2242773 w 2293021"/>
                    <a:gd name="connsiteY14" fmla="*/ 298712 h 727112"/>
                    <a:gd name="connsiteX15" fmla="*/ 2231604 w 2293021"/>
                    <a:gd name="connsiteY15" fmla="*/ 303581 h 727112"/>
                    <a:gd name="connsiteX16" fmla="*/ 1996758 w 2293021"/>
                    <a:gd name="connsiteY16" fmla="*/ 207065 h 727112"/>
                    <a:gd name="connsiteX17" fmla="*/ 1842963 w 2293021"/>
                    <a:gd name="connsiteY17" fmla="*/ 185872 h 727112"/>
                    <a:gd name="connsiteX18" fmla="*/ 1676280 w 2293021"/>
                    <a:gd name="connsiteY18" fmla="*/ 193891 h 727112"/>
                    <a:gd name="connsiteX19" fmla="*/ 1372700 w 2293021"/>
                    <a:gd name="connsiteY19" fmla="*/ 271218 h 727112"/>
                    <a:gd name="connsiteX20" fmla="*/ 1038475 w 2293021"/>
                    <a:gd name="connsiteY20" fmla="*/ 433032 h 727112"/>
                    <a:gd name="connsiteX21" fmla="*/ 662722 w 2293021"/>
                    <a:gd name="connsiteY21" fmla="*/ 634369 h 727112"/>
                    <a:gd name="connsiteX22" fmla="*/ 107685 w 2293021"/>
                    <a:gd name="connsiteY22" fmla="*/ 612030 h 727112"/>
                    <a:gd name="connsiteX23" fmla="*/ 81909 w 2293021"/>
                    <a:gd name="connsiteY23" fmla="*/ 545872 h 727112"/>
                    <a:gd name="connsiteX24" fmla="*/ 65299 w 2293021"/>
                    <a:gd name="connsiteY24" fmla="*/ 459667 h 727112"/>
                    <a:gd name="connsiteX25" fmla="*/ 58139 w 2293021"/>
                    <a:gd name="connsiteY25" fmla="*/ 357710 h 727112"/>
                    <a:gd name="connsiteX26" fmla="*/ 8592 w 2293021"/>
                    <a:gd name="connsiteY26" fmla="*/ 168688 h 727112"/>
                    <a:gd name="connsiteX27" fmla="*/ 859 w 2293021"/>
                    <a:gd name="connsiteY27" fmla="*/ 157805 h 727112"/>
                    <a:gd name="connsiteX28" fmla="*/ 0 w 2293021"/>
                    <a:gd name="connsiteY28" fmla="*/ 157805 h 727112"/>
                    <a:gd name="connsiteX29" fmla="*/ 286 w 2293021"/>
                    <a:gd name="connsiteY29" fmla="*/ 158950 h 72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93021" h="727112">
                      <a:moveTo>
                        <a:pt x="286" y="158950"/>
                      </a:moveTo>
                      <a:cubicBezTo>
                        <a:pt x="8019" y="105394"/>
                        <a:pt x="16897" y="52411"/>
                        <a:pt x="27208" y="0"/>
                      </a:cubicBezTo>
                      <a:cubicBezTo>
                        <a:pt x="52411" y="40955"/>
                        <a:pt x="66444" y="85919"/>
                        <a:pt x="76468" y="132602"/>
                      </a:cubicBezTo>
                      <a:cubicBezTo>
                        <a:pt x="86778" y="180144"/>
                        <a:pt x="87637" y="228258"/>
                        <a:pt x="91361" y="276373"/>
                      </a:cubicBezTo>
                      <a:cubicBezTo>
                        <a:pt x="95084" y="328497"/>
                        <a:pt x="101671" y="379762"/>
                        <a:pt x="121146" y="428736"/>
                      </a:cubicBezTo>
                      <a:cubicBezTo>
                        <a:pt x="158950" y="526684"/>
                        <a:pt x="232554" y="578235"/>
                        <a:pt x="337662" y="581385"/>
                      </a:cubicBezTo>
                      <a:cubicBezTo>
                        <a:pt x="411266" y="583677"/>
                        <a:pt x="481146" y="566206"/>
                        <a:pt x="550168" y="543295"/>
                      </a:cubicBezTo>
                      <a:cubicBezTo>
                        <a:pt x="689643" y="496898"/>
                        <a:pt x="817663" y="427304"/>
                        <a:pt x="943677" y="354273"/>
                      </a:cubicBezTo>
                      <a:cubicBezTo>
                        <a:pt x="1037902" y="299857"/>
                        <a:pt x="1128976" y="240287"/>
                        <a:pt x="1226065" y="190167"/>
                      </a:cubicBezTo>
                      <a:cubicBezTo>
                        <a:pt x="1364394" y="118855"/>
                        <a:pt x="1509884" y="67303"/>
                        <a:pt x="1662533" y="38377"/>
                      </a:cubicBezTo>
                      <a:cubicBezTo>
                        <a:pt x="1784252" y="15179"/>
                        <a:pt x="1860147" y="18043"/>
                        <a:pt x="1893369" y="18616"/>
                      </a:cubicBezTo>
                      <a:cubicBezTo>
                        <a:pt x="1976710" y="20334"/>
                        <a:pt x="2058334" y="31217"/>
                        <a:pt x="2138238" y="56707"/>
                      </a:cubicBezTo>
                      <a:cubicBezTo>
                        <a:pt x="2190935" y="73890"/>
                        <a:pt x="2240196" y="97661"/>
                        <a:pt x="2287164" y="126301"/>
                      </a:cubicBezTo>
                      <a:cubicBezTo>
                        <a:pt x="2292606" y="129451"/>
                        <a:pt x="2294324" y="132602"/>
                        <a:pt x="2292033" y="139189"/>
                      </a:cubicBezTo>
                      <a:cubicBezTo>
                        <a:pt x="2273417" y="191886"/>
                        <a:pt x="2258525" y="245156"/>
                        <a:pt x="2242773" y="298712"/>
                      </a:cubicBezTo>
                      <a:cubicBezTo>
                        <a:pt x="2240482" y="305872"/>
                        <a:pt x="2239623" y="309595"/>
                        <a:pt x="2231604" y="303581"/>
                      </a:cubicBezTo>
                      <a:cubicBezTo>
                        <a:pt x="2148549" y="245156"/>
                        <a:pt x="2123918" y="232841"/>
                        <a:pt x="1996758" y="207065"/>
                      </a:cubicBezTo>
                      <a:cubicBezTo>
                        <a:pt x="1933178" y="194463"/>
                        <a:pt x="1828070" y="185012"/>
                        <a:pt x="1842963" y="185872"/>
                      </a:cubicBezTo>
                      <a:cubicBezTo>
                        <a:pt x="1766495" y="181003"/>
                        <a:pt x="1708930" y="189022"/>
                        <a:pt x="1676280" y="193891"/>
                      </a:cubicBezTo>
                      <a:cubicBezTo>
                        <a:pt x="1572032" y="209356"/>
                        <a:pt x="1471793" y="236564"/>
                        <a:pt x="1372700" y="271218"/>
                      </a:cubicBezTo>
                      <a:cubicBezTo>
                        <a:pt x="1254991" y="312459"/>
                        <a:pt x="1145301" y="369738"/>
                        <a:pt x="1038475" y="433032"/>
                      </a:cubicBezTo>
                      <a:cubicBezTo>
                        <a:pt x="916183" y="505777"/>
                        <a:pt x="793319" y="576803"/>
                        <a:pt x="662722" y="634369"/>
                      </a:cubicBezTo>
                      <a:cubicBezTo>
                        <a:pt x="504631" y="704250"/>
                        <a:pt x="217375" y="812794"/>
                        <a:pt x="107685" y="612030"/>
                      </a:cubicBezTo>
                      <a:cubicBezTo>
                        <a:pt x="98807" y="589977"/>
                        <a:pt x="88783" y="568784"/>
                        <a:pt x="81909" y="545872"/>
                      </a:cubicBezTo>
                      <a:cubicBezTo>
                        <a:pt x="73890" y="517519"/>
                        <a:pt x="68449" y="489166"/>
                        <a:pt x="65299" y="459667"/>
                      </a:cubicBezTo>
                      <a:cubicBezTo>
                        <a:pt x="62148" y="425586"/>
                        <a:pt x="60430" y="391504"/>
                        <a:pt x="58139" y="357710"/>
                      </a:cubicBezTo>
                      <a:cubicBezTo>
                        <a:pt x="53556" y="291552"/>
                        <a:pt x="39236" y="227972"/>
                        <a:pt x="8592" y="168688"/>
                      </a:cubicBezTo>
                      <a:cubicBezTo>
                        <a:pt x="6874" y="164678"/>
                        <a:pt x="5442" y="160096"/>
                        <a:pt x="859" y="157805"/>
                      </a:cubicBezTo>
                      <a:lnTo>
                        <a:pt x="0" y="157805"/>
                      </a:lnTo>
                      <a:lnTo>
                        <a:pt x="286" y="158950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3">
                  <a:extLst>
                    <a:ext uri="{FF2B5EF4-FFF2-40B4-BE49-F238E27FC236}">
                      <a16:creationId xmlns:a16="http://schemas.microsoft.com/office/drawing/2014/main" id="{D1225D75-3AF7-4488-B055-330F78D218F4}"/>
                    </a:ext>
                  </a:extLst>
                </p:cNvPr>
                <p:cNvSpPr/>
                <p:nvPr/>
              </p:nvSpPr>
              <p:spPr>
                <a:xfrm>
                  <a:off x="9041082" y="562839"/>
                  <a:ext cx="2347563" cy="766811"/>
                </a:xfrm>
                <a:custGeom>
                  <a:avLst/>
                  <a:gdLst>
                    <a:gd name="connsiteX0" fmla="*/ 0 w 2347563"/>
                    <a:gd name="connsiteY0" fmla="*/ 165251 h 766811"/>
                    <a:gd name="connsiteX1" fmla="*/ 29785 w 2347563"/>
                    <a:gd name="connsiteY1" fmla="*/ 31504 h 766811"/>
                    <a:gd name="connsiteX2" fmla="*/ 33795 w 2347563"/>
                    <a:gd name="connsiteY2" fmla="*/ 6874 h 766811"/>
                    <a:gd name="connsiteX3" fmla="*/ 97088 w 2347563"/>
                    <a:gd name="connsiteY3" fmla="*/ 194750 h 766811"/>
                    <a:gd name="connsiteX4" fmla="*/ 133174 w 2347563"/>
                    <a:gd name="connsiteY4" fmla="*/ 449356 h 766811"/>
                    <a:gd name="connsiteX5" fmla="*/ 223962 w 2347563"/>
                    <a:gd name="connsiteY5" fmla="*/ 577376 h 766811"/>
                    <a:gd name="connsiteX6" fmla="*/ 394368 w 2347563"/>
                    <a:gd name="connsiteY6" fmla="*/ 610598 h 766811"/>
                    <a:gd name="connsiteX7" fmla="*/ 567925 w 2347563"/>
                    <a:gd name="connsiteY7" fmla="*/ 568784 h 766811"/>
                    <a:gd name="connsiteX8" fmla="*/ 849739 w 2347563"/>
                    <a:gd name="connsiteY8" fmla="*/ 433032 h 766811"/>
                    <a:gd name="connsiteX9" fmla="*/ 1168212 w 2347563"/>
                    <a:gd name="connsiteY9" fmla="*/ 239428 h 766811"/>
                    <a:gd name="connsiteX10" fmla="*/ 1492986 w 2347563"/>
                    <a:gd name="connsiteY10" fmla="*/ 83055 h 766811"/>
                    <a:gd name="connsiteX11" fmla="*/ 1645922 w 2347563"/>
                    <a:gd name="connsiteY11" fmla="*/ 36659 h 766811"/>
                    <a:gd name="connsiteX12" fmla="*/ 1887641 w 2347563"/>
                    <a:gd name="connsiteY12" fmla="*/ 859 h 766811"/>
                    <a:gd name="connsiteX13" fmla="*/ 1990744 w 2347563"/>
                    <a:gd name="connsiteY13" fmla="*/ 859 h 766811"/>
                    <a:gd name="connsiteX14" fmla="*/ 2146544 w 2347563"/>
                    <a:gd name="connsiteY14" fmla="*/ 24917 h 766811"/>
                    <a:gd name="connsiteX15" fmla="*/ 2338716 w 2347563"/>
                    <a:gd name="connsiteY15" fmla="*/ 102530 h 766811"/>
                    <a:gd name="connsiteX16" fmla="*/ 2345589 w 2347563"/>
                    <a:gd name="connsiteY16" fmla="*/ 121719 h 766811"/>
                    <a:gd name="connsiteX17" fmla="*/ 2291174 w 2347563"/>
                    <a:gd name="connsiteY17" fmla="*/ 271790 h 766811"/>
                    <a:gd name="connsiteX18" fmla="*/ 2278000 w 2347563"/>
                    <a:gd name="connsiteY18" fmla="*/ 276659 h 766811"/>
                    <a:gd name="connsiteX19" fmla="*/ 2009073 w 2347563"/>
                    <a:gd name="connsiteY19" fmla="*/ 182721 h 766811"/>
                    <a:gd name="connsiteX20" fmla="*/ 1609550 w 2347563"/>
                    <a:gd name="connsiteY20" fmla="*/ 203914 h 766811"/>
                    <a:gd name="connsiteX21" fmla="*/ 1113224 w 2347563"/>
                    <a:gd name="connsiteY21" fmla="*/ 409834 h 766811"/>
                    <a:gd name="connsiteX22" fmla="*/ 750646 w 2347563"/>
                    <a:gd name="connsiteY22" fmla="*/ 624918 h 766811"/>
                    <a:gd name="connsiteX23" fmla="*/ 481719 w 2347563"/>
                    <a:gd name="connsiteY23" fmla="*/ 740049 h 766811"/>
                    <a:gd name="connsiteX24" fmla="*/ 280096 w 2347563"/>
                    <a:gd name="connsiteY24" fmla="*/ 763534 h 766811"/>
                    <a:gd name="connsiteX25" fmla="*/ 117995 w 2347563"/>
                    <a:gd name="connsiteY25" fmla="*/ 657281 h 766811"/>
                    <a:gd name="connsiteX26" fmla="*/ 100812 w 2347563"/>
                    <a:gd name="connsiteY26" fmla="*/ 617758 h 766811"/>
                    <a:gd name="connsiteX27" fmla="*/ 71026 w 2347563"/>
                    <a:gd name="connsiteY27" fmla="*/ 489738 h 766811"/>
                    <a:gd name="connsiteX28" fmla="*/ 61575 w 2347563"/>
                    <a:gd name="connsiteY28" fmla="*/ 360860 h 766811"/>
                    <a:gd name="connsiteX29" fmla="*/ 9737 w 2347563"/>
                    <a:gd name="connsiteY29" fmla="*/ 180144 h 766811"/>
                    <a:gd name="connsiteX30" fmla="*/ 4296 w 2347563"/>
                    <a:gd name="connsiteY30" fmla="*/ 173843 h 766811"/>
                    <a:gd name="connsiteX31" fmla="*/ 0 w 2347563"/>
                    <a:gd name="connsiteY31" fmla="*/ 165251 h 7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47563" h="766811">
                      <a:moveTo>
                        <a:pt x="0" y="165251"/>
                      </a:moveTo>
                      <a:cubicBezTo>
                        <a:pt x="8019" y="120287"/>
                        <a:pt x="18902" y="75895"/>
                        <a:pt x="29785" y="31504"/>
                      </a:cubicBezTo>
                      <a:cubicBezTo>
                        <a:pt x="31504" y="23198"/>
                        <a:pt x="33795" y="15752"/>
                        <a:pt x="33795" y="6874"/>
                      </a:cubicBezTo>
                      <a:cubicBezTo>
                        <a:pt x="69022" y="64439"/>
                        <a:pt x="87924" y="128019"/>
                        <a:pt x="97088" y="194750"/>
                      </a:cubicBezTo>
                      <a:cubicBezTo>
                        <a:pt x="109976" y="278664"/>
                        <a:pt x="106253" y="368306"/>
                        <a:pt x="133174" y="449356"/>
                      </a:cubicBezTo>
                      <a:cubicBezTo>
                        <a:pt x="150358" y="500908"/>
                        <a:pt x="180430" y="544154"/>
                        <a:pt x="223962" y="577376"/>
                      </a:cubicBezTo>
                      <a:cubicBezTo>
                        <a:pt x="273795" y="615467"/>
                        <a:pt x="333652" y="616326"/>
                        <a:pt x="394368" y="610598"/>
                      </a:cubicBezTo>
                      <a:cubicBezTo>
                        <a:pt x="453939" y="604870"/>
                        <a:pt x="512077" y="589404"/>
                        <a:pt x="567925" y="568784"/>
                      </a:cubicBezTo>
                      <a:cubicBezTo>
                        <a:pt x="665013" y="532984"/>
                        <a:pt x="760097" y="484297"/>
                        <a:pt x="849739" y="433032"/>
                      </a:cubicBezTo>
                      <a:cubicBezTo>
                        <a:pt x="958283" y="370884"/>
                        <a:pt x="1062532" y="305872"/>
                        <a:pt x="1168212" y="239428"/>
                      </a:cubicBezTo>
                      <a:cubicBezTo>
                        <a:pt x="1304537" y="153795"/>
                        <a:pt x="1439143" y="99952"/>
                        <a:pt x="1492986" y="83055"/>
                      </a:cubicBezTo>
                      <a:cubicBezTo>
                        <a:pt x="1543678" y="67017"/>
                        <a:pt x="1594084" y="49833"/>
                        <a:pt x="1645922" y="36659"/>
                      </a:cubicBezTo>
                      <a:cubicBezTo>
                        <a:pt x="1719240" y="18616"/>
                        <a:pt x="1818333" y="2864"/>
                        <a:pt x="1887641" y="859"/>
                      </a:cubicBezTo>
                      <a:cubicBezTo>
                        <a:pt x="1921436" y="-286"/>
                        <a:pt x="1959813" y="-286"/>
                        <a:pt x="1990744" y="859"/>
                      </a:cubicBezTo>
                      <a:cubicBezTo>
                        <a:pt x="2043441" y="2578"/>
                        <a:pt x="2094992" y="12888"/>
                        <a:pt x="2146544" y="24917"/>
                      </a:cubicBezTo>
                      <a:cubicBezTo>
                        <a:pt x="2214133" y="40668"/>
                        <a:pt x="2278000" y="68735"/>
                        <a:pt x="2338716" y="102530"/>
                      </a:cubicBezTo>
                      <a:cubicBezTo>
                        <a:pt x="2347594" y="107399"/>
                        <a:pt x="2349599" y="111695"/>
                        <a:pt x="2345589" y="121719"/>
                      </a:cubicBezTo>
                      <a:cubicBezTo>
                        <a:pt x="2326687" y="171552"/>
                        <a:pt x="2309217" y="221671"/>
                        <a:pt x="2291174" y="271790"/>
                      </a:cubicBezTo>
                      <a:cubicBezTo>
                        <a:pt x="2288597" y="280096"/>
                        <a:pt x="2285733" y="281242"/>
                        <a:pt x="2278000" y="276659"/>
                      </a:cubicBezTo>
                      <a:cubicBezTo>
                        <a:pt x="2195231" y="225394"/>
                        <a:pt x="2104730" y="196755"/>
                        <a:pt x="2009073" y="182721"/>
                      </a:cubicBezTo>
                      <a:cubicBezTo>
                        <a:pt x="1874467" y="163246"/>
                        <a:pt x="1741292" y="174416"/>
                        <a:pt x="1609550" y="203914"/>
                      </a:cubicBezTo>
                      <a:cubicBezTo>
                        <a:pt x="1432843" y="243724"/>
                        <a:pt x="1268165" y="315036"/>
                        <a:pt x="1113224" y="409834"/>
                      </a:cubicBezTo>
                      <a:cubicBezTo>
                        <a:pt x="993510" y="483438"/>
                        <a:pt x="875228" y="559046"/>
                        <a:pt x="750646" y="624918"/>
                      </a:cubicBezTo>
                      <a:cubicBezTo>
                        <a:pt x="663868" y="670168"/>
                        <a:pt x="575657" y="711982"/>
                        <a:pt x="481719" y="740049"/>
                      </a:cubicBezTo>
                      <a:cubicBezTo>
                        <a:pt x="416134" y="760097"/>
                        <a:pt x="349404" y="773271"/>
                        <a:pt x="280096" y="763534"/>
                      </a:cubicBezTo>
                      <a:cubicBezTo>
                        <a:pt x="209356" y="754083"/>
                        <a:pt x="154654" y="720001"/>
                        <a:pt x="117995" y="657281"/>
                      </a:cubicBezTo>
                      <a:cubicBezTo>
                        <a:pt x="114845" y="642674"/>
                        <a:pt x="106253" y="631505"/>
                        <a:pt x="100812" y="617758"/>
                      </a:cubicBezTo>
                      <a:cubicBezTo>
                        <a:pt x="84487" y="576517"/>
                        <a:pt x="75609" y="533844"/>
                        <a:pt x="71026" y="489738"/>
                      </a:cubicBezTo>
                      <a:cubicBezTo>
                        <a:pt x="66444" y="446492"/>
                        <a:pt x="65585" y="403533"/>
                        <a:pt x="61575" y="360860"/>
                      </a:cubicBezTo>
                      <a:cubicBezTo>
                        <a:pt x="55275" y="297853"/>
                        <a:pt x="39523" y="236850"/>
                        <a:pt x="9737" y="180144"/>
                      </a:cubicBezTo>
                      <a:cubicBezTo>
                        <a:pt x="8305" y="177280"/>
                        <a:pt x="7160" y="175275"/>
                        <a:pt x="4296" y="173843"/>
                      </a:cubicBezTo>
                      <a:cubicBezTo>
                        <a:pt x="3150" y="171265"/>
                        <a:pt x="1718" y="168688"/>
                        <a:pt x="0" y="165251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4">
                  <a:extLst>
                    <a:ext uri="{FF2B5EF4-FFF2-40B4-BE49-F238E27FC236}">
                      <a16:creationId xmlns:a16="http://schemas.microsoft.com/office/drawing/2014/main" id="{86DE06DB-FEB9-490C-9327-792634DFDCCE}"/>
                    </a:ext>
                  </a:extLst>
                </p:cNvPr>
                <p:cNvSpPr/>
                <p:nvPr/>
              </p:nvSpPr>
              <p:spPr>
                <a:xfrm>
                  <a:off x="7646616" y="1609354"/>
                  <a:ext cx="3376331" cy="897267"/>
                </a:xfrm>
                <a:custGeom>
                  <a:avLst/>
                  <a:gdLst>
                    <a:gd name="connsiteX0" fmla="*/ 3376331 w 3376331"/>
                    <a:gd name="connsiteY0" fmla="*/ 499168 h 897267"/>
                    <a:gd name="connsiteX1" fmla="*/ 3366021 w 3376331"/>
                    <a:gd name="connsiteY1" fmla="*/ 597975 h 897267"/>
                    <a:gd name="connsiteX2" fmla="*/ 3357143 w 3376331"/>
                    <a:gd name="connsiteY2" fmla="*/ 684467 h 897267"/>
                    <a:gd name="connsiteX3" fmla="*/ 3354851 w 3376331"/>
                    <a:gd name="connsiteY3" fmla="*/ 696209 h 897267"/>
                    <a:gd name="connsiteX4" fmla="*/ 3340818 w 3376331"/>
                    <a:gd name="connsiteY4" fmla="*/ 685326 h 897267"/>
                    <a:gd name="connsiteX5" fmla="*/ 3236856 w 3376331"/>
                    <a:gd name="connsiteY5" fmla="*/ 604276 h 897267"/>
                    <a:gd name="connsiteX6" fmla="*/ 3166975 w 3376331"/>
                    <a:gd name="connsiteY6" fmla="*/ 572199 h 897267"/>
                    <a:gd name="connsiteX7" fmla="*/ 2915519 w 3376331"/>
                    <a:gd name="connsiteY7" fmla="*/ 523512 h 897267"/>
                    <a:gd name="connsiteX8" fmla="*/ 2758574 w 3376331"/>
                    <a:gd name="connsiteY8" fmla="*/ 528381 h 897267"/>
                    <a:gd name="connsiteX9" fmla="*/ 2598764 w 3376331"/>
                    <a:gd name="connsiteY9" fmla="*/ 561889 h 897267"/>
                    <a:gd name="connsiteX10" fmla="*/ 2366496 w 3376331"/>
                    <a:gd name="connsiteY10" fmla="*/ 635779 h 897267"/>
                    <a:gd name="connsiteX11" fmla="*/ 2161150 w 3376331"/>
                    <a:gd name="connsiteY11" fmla="*/ 733154 h 897267"/>
                    <a:gd name="connsiteX12" fmla="*/ 1919717 w 3376331"/>
                    <a:gd name="connsiteY12" fmla="*/ 831388 h 897267"/>
                    <a:gd name="connsiteX13" fmla="*/ 1586924 w 3376331"/>
                    <a:gd name="connsiteY13" fmla="*/ 897260 h 897267"/>
                    <a:gd name="connsiteX14" fmla="*/ 1499860 w 3376331"/>
                    <a:gd name="connsiteY14" fmla="*/ 890673 h 897267"/>
                    <a:gd name="connsiteX15" fmla="*/ 1379287 w 3376331"/>
                    <a:gd name="connsiteY15" fmla="*/ 828238 h 897267"/>
                    <a:gd name="connsiteX16" fmla="*/ 1312843 w 3376331"/>
                    <a:gd name="connsiteY16" fmla="*/ 713966 h 897267"/>
                    <a:gd name="connsiteX17" fmla="*/ 1295373 w 3376331"/>
                    <a:gd name="connsiteY17" fmla="*/ 582223 h 897267"/>
                    <a:gd name="connsiteX18" fmla="*/ 1249835 w 3376331"/>
                    <a:gd name="connsiteY18" fmla="*/ 380886 h 897267"/>
                    <a:gd name="connsiteX19" fmla="*/ 1095181 w 3376331"/>
                    <a:gd name="connsiteY19" fmla="*/ 226232 h 897267"/>
                    <a:gd name="connsiteX20" fmla="*/ 990933 w 3376331"/>
                    <a:gd name="connsiteY20" fmla="*/ 185850 h 897267"/>
                    <a:gd name="connsiteX21" fmla="*/ 884966 w 3376331"/>
                    <a:gd name="connsiteY21" fmla="*/ 164370 h 897267"/>
                    <a:gd name="connsiteX22" fmla="*/ 671887 w 3376331"/>
                    <a:gd name="connsiteY22" fmla="*/ 188141 h 897267"/>
                    <a:gd name="connsiteX23" fmla="*/ 536708 w 3376331"/>
                    <a:gd name="connsiteY23" fmla="*/ 230528 h 897267"/>
                    <a:gd name="connsiteX24" fmla="*/ 310168 w 3376331"/>
                    <a:gd name="connsiteY24" fmla="*/ 366280 h 897267"/>
                    <a:gd name="connsiteX25" fmla="*/ 115418 w 3376331"/>
                    <a:gd name="connsiteY25" fmla="*/ 586806 h 897267"/>
                    <a:gd name="connsiteX26" fmla="*/ 30644 w 3376331"/>
                    <a:gd name="connsiteY26" fmla="*/ 749765 h 897267"/>
                    <a:gd name="connsiteX27" fmla="*/ 0 w 3376331"/>
                    <a:gd name="connsiteY27" fmla="*/ 591388 h 897267"/>
                    <a:gd name="connsiteX28" fmla="*/ 12315 w 3376331"/>
                    <a:gd name="connsiteY28" fmla="*/ 561316 h 897267"/>
                    <a:gd name="connsiteX29" fmla="*/ 140048 w 3376331"/>
                    <a:gd name="connsiteY29" fmla="*/ 352247 h 897267"/>
                    <a:gd name="connsiteX30" fmla="*/ 455084 w 3376331"/>
                    <a:gd name="connsiteY30" fmla="*/ 96494 h 897267"/>
                    <a:gd name="connsiteX31" fmla="*/ 764679 w 3376331"/>
                    <a:gd name="connsiteY31" fmla="*/ 3129 h 897267"/>
                    <a:gd name="connsiteX32" fmla="*/ 1083725 w 3376331"/>
                    <a:gd name="connsiteY32" fmla="*/ 49239 h 897267"/>
                    <a:gd name="connsiteX33" fmla="*/ 1146160 w 3376331"/>
                    <a:gd name="connsiteY33" fmla="*/ 86184 h 897267"/>
                    <a:gd name="connsiteX34" fmla="*/ 1294800 w 3376331"/>
                    <a:gd name="connsiteY34" fmla="*/ 312724 h 897267"/>
                    <a:gd name="connsiteX35" fmla="*/ 1307401 w 3376331"/>
                    <a:gd name="connsiteY35" fmla="*/ 432151 h 897267"/>
                    <a:gd name="connsiteX36" fmla="*/ 1346065 w 3376331"/>
                    <a:gd name="connsiteY36" fmla="*/ 611436 h 897267"/>
                    <a:gd name="connsiteX37" fmla="*/ 1418237 w 3376331"/>
                    <a:gd name="connsiteY37" fmla="*/ 696495 h 897267"/>
                    <a:gd name="connsiteX38" fmla="*/ 1546829 w 3376331"/>
                    <a:gd name="connsiteY38" fmla="*/ 742033 h 897267"/>
                    <a:gd name="connsiteX39" fmla="*/ 1875899 w 3376331"/>
                    <a:gd name="connsiteY39" fmla="*/ 684753 h 897267"/>
                    <a:gd name="connsiteX40" fmla="*/ 2029121 w 3376331"/>
                    <a:gd name="connsiteY40" fmla="*/ 620314 h 897267"/>
                    <a:gd name="connsiteX41" fmla="*/ 2191508 w 3376331"/>
                    <a:gd name="connsiteY41" fmla="*/ 546996 h 897267"/>
                    <a:gd name="connsiteX42" fmla="*/ 2278859 w 3376331"/>
                    <a:gd name="connsiteY42" fmla="*/ 501459 h 897267"/>
                    <a:gd name="connsiteX43" fmla="*/ 2409742 w 3376331"/>
                    <a:gd name="connsiteY43" fmla="*/ 439598 h 897267"/>
                    <a:gd name="connsiteX44" fmla="*/ 2724779 w 3376331"/>
                    <a:gd name="connsiteY44" fmla="*/ 350815 h 897267"/>
                    <a:gd name="connsiteX45" fmla="*/ 3067309 w 3376331"/>
                    <a:gd name="connsiteY45" fmla="*/ 348523 h 897267"/>
                    <a:gd name="connsiteX46" fmla="*/ 3269505 w 3376331"/>
                    <a:gd name="connsiteY46" fmla="*/ 413535 h 897267"/>
                    <a:gd name="connsiteX47" fmla="*/ 3365735 w 3376331"/>
                    <a:gd name="connsiteY47" fmla="*/ 484848 h 897267"/>
                    <a:gd name="connsiteX48" fmla="*/ 3376331 w 3376331"/>
                    <a:gd name="connsiteY48" fmla="*/ 499168 h 8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376331" h="897267">
                      <a:moveTo>
                        <a:pt x="3376331" y="499168"/>
                      </a:moveTo>
                      <a:cubicBezTo>
                        <a:pt x="3372608" y="531817"/>
                        <a:pt x="3369171" y="564753"/>
                        <a:pt x="3366021" y="597975"/>
                      </a:cubicBezTo>
                      <a:cubicBezTo>
                        <a:pt x="3362871" y="626615"/>
                        <a:pt x="3360293" y="655827"/>
                        <a:pt x="3357143" y="684467"/>
                      </a:cubicBezTo>
                      <a:cubicBezTo>
                        <a:pt x="3356570" y="688476"/>
                        <a:pt x="3358002" y="692486"/>
                        <a:pt x="3354851" y="696209"/>
                      </a:cubicBezTo>
                      <a:cubicBezTo>
                        <a:pt x="3347691" y="696209"/>
                        <a:pt x="3344827" y="689622"/>
                        <a:pt x="3340818" y="685326"/>
                      </a:cubicBezTo>
                      <a:cubicBezTo>
                        <a:pt x="3311606" y="651245"/>
                        <a:pt x="3276665" y="625183"/>
                        <a:pt x="3236856" y="604276"/>
                      </a:cubicBezTo>
                      <a:cubicBezTo>
                        <a:pt x="3214231" y="592247"/>
                        <a:pt x="3190746" y="581937"/>
                        <a:pt x="3166975" y="572199"/>
                      </a:cubicBezTo>
                      <a:cubicBezTo>
                        <a:pt x="3096235" y="543273"/>
                        <a:pt x="2980245" y="524085"/>
                        <a:pt x="2915519" y="523512"/>
                      </a:cubicBezTo>
                      <a:cubicBezTo>
                        <a:pt x="2862822" y="521793"/>
                        <a:pt x="2808693" y="520934"/>
                        <a:pt x="2758574" y="528381"/>
                      </a:cubicBezTo>
                      <a:cubicBezTo>
                        <a:pt x="2704444" y="536400"/>
                        <a:pt x="2651461" y="548142"/>
                        <a:pt x="2598764" y="561889"/>
                      </a:cubicBezTo>
                      <a:cubicBezTo>
                        <a:pt x="2520291" y="582223"/>
                        <a:pt x="2440959" y="602844"/>
                        <a:pt x="2366496" y="635779"/>
                      </a:cubicBezTo>
                      <a:cubicBezTo>
                        <a:pt x="2297188" y="666137"/>
                        <a:pt x="2229885" y="701651"/>
                        <a:pt x="2161150" y="733154"/>
                      </a:cubicBezTo>
                      <a:cubicBezTo>
                        <a:pt x="2082104" y="768954"/>
                        <a:pt x="2001913" y="803035"/>
                        <a:pt x="1919717" y="831388"/>
                      </a:cubicBezTo>
                      <a:cubicBezTo>
                        <a:pt x="1811746" y="868620"/>
                        <a:pt x="1702056" y="897832"/>
                        <a:pt x="1586924" y="897260"/>
                      </a:cubicBezTo>
                      <a:cubicBezTo>
                        <a:pt x="1557712" y="897260"/>
                        <a:pt x="1528499" y="896400"/>
                        <a:pt x="1499860" y="890673"/>
                      </a:cubicBezTo>
                      <a:cubicBezTo>
                        <a:pt x="1454036" y="880935"/>
                        <a:pt x="1412795" y="861174"/>
                        <a:pt x="1379287" y="828238"/>
                      </a:cubicBezTo>
                      <a:cubicBezTo>
                        <a:pt x="1346924" y="796448"/>
                        <a:pt x="1325444" y="757498"/>
                        <a:pt x="1312843" y="713966"/>
                      </a:cubicBezTo>
                      <a:cubicBezTo>
                        <a:pt x="1300814" y="671006"/>
                        <a:pt x="1296805" y="626615"/>
                        <a:pt x="1295373" y="582223"/>
                      </a:cubicBezTo>
                      <a:cubicBezTo>
                        <a:pt x="1293654" y="512342"/>
                        <a:pt x="1282198" y="444180"/>
                        <a:pt x="1249835" y="380886"/>
                      </a:cubicBezTo>
                      <a:cubicBezTo>
                        <a:pt x="1214895" y="313297"/>
                        <a:pt x="1162771" y="262032"/>
                        <a:pt x="1095181" y="226232"/>
                      </a:cubicBezTo>
                      <a:cubicBezTo>
                        <a:pt x="1061959" y="208475"/>
                        <a:pt x="1025873" y="199597"/>
                        <a:pt x="990933" y="185850"/>
                      </a:cubicBezTo>
                      <a:cubicBezTo>
                        <a:pt x="967162" y="176399"/>
                        <a:pt x="908737" y="164370"/>
                        <a:pt x="884966" y="164370"/>
                      </a:cubicBezTo>
                      <a:cubicBezTo>
                        <a:pt x="813080" y="162938"/>
                        <a:pt x="741768" y="172389"/>
                        <a:pt x="671887" y="188141"/>
                      </a:cubicBezTo>
                      <a:cubicBezTo>
                        <a:pt x="625777" y="198452"/>
                        <a:pt x="580240" y="212199"/>
                        <a:pt x="536708" y="230528"/>
                      </a:cubicBezTo>
                      <a:cubicBezTo>
                        <a:pt x="454512" y="264609"/>
                        <a:pt x="378903" y="310433"/>
                        <a:pt x="310168" y="366280"/>
                      </a:cubicBezTo>
                      <a:cubicBezTo>
                        <a:pt x="232841" y="429001"/>
                        <a:pt x="168688" y="503178"/>
                        <a:pt x="115418" y="586806"/>
                      </a:cubicBezTo>
                      <a:cubicBezTo>
                        <a:pt x="86205" y="633488"/>
                        <a:pt x="44391" y="715684"/>
                        <a:pt x="30644" y="749765"/>
                      </a:cubicBezTo>
                      <a:cubicBezTo>
                        <a:pt x="21766" y="703083"/>
                        <a:pt x="0" y="596257"/>
                        <a:pt x="0" y="591388"/>
                      </a:cubicBezTo>
                      <a:cubicBezTo>
                        <a:pt x="4010" y="576782"/>
                        <a:pt x="8306" y="569908"/>
                        <a:pt x="12315" y="561316"/>
                      </a:cubicBezTo>
                      <a:cubicBezTo>
                        <a:pt x="47255" y="486853"/>
                        <a:pt x="88210" y="416399"/>
                        <a:pt x="140048" y="352247"/>
                      </a:cubicBezTo>
                      <a:cubicBezTo>
                        <a:pt x="226826" y="244561"/>
                        <a:pt x="331647" y="159502"/>
                        <a:pt x="455084" y="96494"/>
                      </a:cubicBezTo>
                      <a:cubicBezTo>
                        <a:pt x="551027" y="47807"/>
                        <a:pt x="657281" y="11721"/>
                        <a:pt x="764679" y="3129"/>
                      </a:cubicBezTo>
                      <a:cubicBezTo>
                        <a:pt x="872078" y="-5463"/>
                        <a:pt x="985205" y="1697"/>
                        <a:pt x="1083725" y="49239"/>
                      </a:cubicBezTo>
                      <a:cubicBezTo>
                        <a:pt x="1105491" y="59836"/>
                        <a:pt x="1126398" y="72151"/>
                        <a:pt x="1146160" y="86184"/>
                      </a:cubicBezTo>
                      <a:cubicBezTo>
                        <a:pt x="1225205" y="142318"/>
                        <a:pt x="1273034" y="219359"/>
                        <a:pt x="1294800" y="312724"/>
                      </a:cubicBezTo>
                      <a:cubicBezTo>
                        <a:pt x="1304251" y="351674"/>
                        <a:pt x="1305683" y="392056"/>
                        <a:pt x="1307401" y="432151"/>
                      </a:cubicBezTo>
                      <a:cubicBezTo>
                        <a:pt x="1309979" y="494013"/>
                        <a:pt x="1317425" y="555016"/>
                        <a:pt x="1346065" y="611436"/>
                      </a:cubicBezTo>
                      <a:cubicBezTo>
                        <a:pt x="1362962" y="644371"/>
                        <a:pt x="1389311" y="673584"/>
                        <a:pt x="1418237" y="696495"/>
                      </a:cubicBezTo>
                      <a:cubicBezTo>
                        <a:pt x="1455468" y="725708"/>
                        <a:pt x="1500433" y="737737"/>
                        <a:pt x="1546829" y="742033"/>
                      </a:cubicBezTo>
                      <a:cubicBezTo>
                        <a:pt x="1656805" y="752056"/>
                        <a:pt x="1773082" y="721985"/>
                        <a:pt x="1875899" y="684753"/>
                      </a:cubicBezTo>
                      <a:cubicBezTo>
                        <a:pt x="1927737" y="665851"/>
                        <a:pt x="1978715" y="642939"/>
                        <a:pt x="2029121" y="620314"/>
                      </a:cubicBezTo>
                      <a:cubicBezTo>
                        <a:pt x="2083250" y="595970"/>
                        <a:pt x="2137379" y="571627"/>
                        <a:pt x="2191508" y="546996"/>
                      </a:cubicBezTo>
                      <a:cubicBezTo>
                        <a:pt x="2221007" y="533822"/>
                        <a:pt x="2250219" y="516638"/>
                        <a:pt x="2278859" y="501459"/>
                      </a:cubicBezTo>
                      <a:cubicBezTo>
                        <a:pt x="2322105" y="479120"/>
                        <a:pt x="2365064" y="458500"/>
                        <a:pt x="2409742" y="439598"/>
                      </a:cubicBezTo>
                      <a:cubicBezTo>
                        <a:pt x="2510840" y="396925"/>
                        <a:pt x="2615375" y="363703"/>
                        <a:pt x="2724779" y="350815"/>
                      </a:cubicBezTo>
                      <a:cubicBezTo>
                        <a:pt x="2937858" y="325325"/>
                        <a:pt x="3051844" y="345946"/>
                        <a:pt x="3067309" y="348523"/>
                      </a:cubicBezTo>
                      <a:cubicBezTo>
                        <a:pt x="3137763" y="359693"/>
                        <a:pt x="3206212" y="379454"/>
                        <a:pt x="3269505" y="413535"/>
                      </a:cubicBezTo>
                      <a:cubicBezTo>
                        <a:pt x="3305019" y="432438"/>
                        <a:pt x="3336809" y="456495"/>
                        <a:pt x="3365735" y="484848"/>
                      </a:cubicBezTo>
                      <a:cubicBezTo>
                        <a:pt x="3372035" y="488858"/>
                        <a:pt x="3376331" y="492867"/>
                        <a:pt x="3376331" y="49916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5">
                  <a:extLst>
                    <a:ext uri="{FF2B5EF4-FFF2-40B4-BE49-F238E27FC236}">
                      <a16:creationId xmlns:a16="http://schemas.microsoft.com/office/drawing/2014/main" id="{37BCEE96-3E49-40F3-AF63-63D4B55DD216}"/>
                    </a:ext>
                  </a:extLst>
                </p:cNvPr>
                <p:cNvSpPr/>
                <p:nvPr/>
              </p:nvSpPr>
              <p:spPr>
                <a:xfrm>
                  <a:off x="7705328" y="1926374"/>
                  <a:ext cx="3284192" cy="888025"/>
                </a:xfrm>
                <a:custGeom>
                  <a:avLst/>
                  <a:gdLst>
                    <a:gd name="connsiteX0" fmla="*/ 859763 w 3284192"/>
                    <a:gd name="connsiteY0" fmla="*/ 2578 h 888025"/>
                    <a:gd name="connsiteX1" fmla="*/ 1229501 w 3284192"/>
                    <a:gd name="connsiteY1" fmla="*/ 325920 h 888025"/>
                    <a:gd name="connsiteX2" fmla="*/ 1237520 w 3284192"/>
                    <a:gd name="connsiteY2" fmla="*/ 436182 h 888025"/>
                    <a:gd name="connsiteX3" fmla="*/ 1337473 w 3284192"/>
                    <a:gd name="connsiteY3" fmla="*/ 674178 h 888025"/>
                    <a:gd name="connsiteX4" fmla="*/ 1461769 w 3284192"/>
                    <a:gd name="connsiteY4" fmla="*/ 726016 h 888025"/>
                    <a:gd name="connsiteX5" fmla="*/ 1708357 w 3284192"/>
                    <a:gd name="connsiteY5" fmla="*/ 712555 h 888025"/>
                    <a:gd name="connsiteX6" fmla="*/ 2026543 w 3284192"/>
                    <a:gd name="connsiteY6" fmla="*/ 609739 h 888025"/>
                    <a:gd name="connsiteX7" fmla="*/ 2187785 w 3284192"/>
                    <a:gd name="connsiteY7" fmla="*/ 539572 h 888025"/>
                    <a:gd name="connsiteX8" fmla="*/ 2344730 w 3284192"/>
                    <a:gd name="connsiteY8" fmla="*/ 469977 h 888025"/>
                    <a:gd name="connsiteX9" fmla="*/ 2568406 w 3284192"/>
                    <a:gd name="connsiteY9" fmla="*/ 409261 h 888025"/>
                    <a:gd name="connsiteX10" fmla="*/ 2912655 w 3284192"/>
                    <a:gd name="connsiteY10" fmla="*/ 397519 h 888025"/>
                    <a:gd name="connsiteX11" fmla="*/ 2916092 w 3284192"/>
                    <a:gd name="connsiteY11" fmla="*/ 398091 h 888025"/>
                    <a:gd name="connsiteX12" fmla="*/ 3210794 w 3284192"/>
                    <a:gd name="connsiteY12" fmla="*/ 501767 h 888025"/>
                    <a:gd name="connsiteX13" fmla="*/ 3281248 w 3284192"/>
                    <a:gd name="connsiteY13" fmla="*/ 573939 h 888025"/>
                    <a:gd name="connsiteX14" fmla="*/ 3279816 w 3284192"/>
                    <a:gd name="connsiteY14" fmla="*/ 615467 h 888025"/>
                    <a:gd name="connsiteX15" fmla="*/ 3273228 w 3284192"/>
                    <a:gd name="connsiteY15" fmla="*/ 778999 h 888025"/>
                    <a:gd name="connsiteX16" fmla="*/ 3263204 w 3284192"/>
                    <a:gd name="connsiteY16" fmla="*/ 771267 h 888025"/>
                    <a:gd name="connsiteX17" fmla="*/ 3099099 w 3284192"/>
                    <a:gd name="connsiteY17" fmla="*/ 641815 h 888025"/>
                    <a:gd name="connsiteX18" fmla="*/ 2884874 w 3284192"/>
                    <a:gd name="connsiteY18" fmla="*/ 587113 h 888025"/>
                    <a:gd name="connsiteX19" fmla="*/ 2696712 w 3284192"/>
                    <a:gd name="connsiteY19" fmla="*/ 580813 h 888025"/>
                    <a:gd name="connsiteX20" fmla="*/ 2411174 w 3284192"/>
                    <a:gd name="connsiteY20" fmla="*/ 629214 h 888025"/>
                    <a:gd name="connsiteX21" fmla="*/ 2212701 w 3284192"/>
                    <a:gd name="connsiteY21" fmla="*/ 706254 h 888025"/>
                    <a:gd name="connsiteX22" fmla="*/ 2052605 w 3284192"/>
                    <a:gd name="connsiteY22" fmla="*/ 773558 h 888025"/>
                    <a:gd name="connsiteX23" fmla="*/ 1886209 w 3284192"/>
                    <a:gd name="connsiteY23" fmla="*/ 827114 h 888025"/>
                    <a:gd name="connsiteX24" fmla="*/ 1780815 w 3284192"/>
                    <a:gd name="connsiteY24" fmla="*/ 856613 h 888025"/>
                    <a:gd name="connsiteX25" fmla="*/ 1647927 w 3284192"/>
                    <a:gd name="connsiteY25" fmla="*/ 882102 h 888025"/>
                    <a:gd name="connsiteX26" fmla="*/ 1336900 w 3284192"/>
                    <a:gd name="connsiteY26" fmla="*/ 829978 h 888025"/>
                    <a:gd name="connsiteX27" fmla="*/ 1283630 w 3284192"/>
                    <a:gd name="connsiteY27" fmla="*/ 769262 h 888025"/>
                    <a:gd name="connsiteX28" fmla="*/ 1251267 w 3284192"/>
                    <a:gd name="connsiteY28" fmla="*/ 693367 h 888025"/>
                    <a:gd name="connsiteX29" fmla="*/ 1236948 w 3284192"/>
                    <a:gd name="connsiteY29" fmla="*/ 578235 h 888025"/>
                    <a:gd name="connsiteX30" fmla="*/ 1190551 w 3284192"/>
                    <a:gd name="connsiteY30" fmla="*/ 370025 h 888025"/>
                    <a:gd name="connsiteX31" fmla="*/ 1043343 w 3284192"/>
                    <a:gd name="connsiteY31" fmla="*/ 219666 h 888025"/>
                    <a:gd name="connsiteX32" fmla="*/ 939668 w 3284192"/>
                    <a:gd name="connsiteY32" fmla="*/ 177280 h 888025"/>
                    <a:gd name="connsiteX33" fmla="*/ 608020 w 3284192"/>
                    <a:gd name="connsiteY33" fmla="*/ 183008 h 888025"/>
                    <a:gd name="connsiteX34" fmla="*/ 464249 w 3284192"/>
                    <a:gd name="connsiteY34" fmla="*/ 236850 h 888025"/>
                    <a:gd name="connsiteX35" fmla="*/ 229117 w 3284192"/>
                    <a:gd name="connsiteY35" fmla="*/ 407543 h 888025"/>
                    <a:gd name="connsiteX36" fmla="*/ 96802 w 3284192"/>
                    <a:gd name="connsiteY36" fmla="*/ 588259 h 888025"/>
                    <a:gd name="connsiteX37" fmla="*/ 42387 w 3284192"/>
                    <a:gd name="connsiteY37" fmla="*/ 708832 h 888025"/>
                    <a:gd name="connsiteX38" fmla="*/ 34654 w 3284192"/>
                    <a:gd name="connsiteY38" fmla="*/ 721147 h 888025"/>
                    <a:gd name="connsiteX39" fmla="*/ 28926 w 3284192"/>
                    <a:gd name="connsiteY39" fmla="*/ 703104 h 888025"/>
                    <a:gd name="connsiteX40" fmla="*/ 1432 w 3284192"/>
                    <a:gd name="connsiteY40" fmla="*/ 587113 h 888025"/>
                    <a:gd name="connsiteX41" fmla="*/ 0 w 3284192"/>
                    <a:gd name="connsiteY41" fmla="*/ 572507 h 888025"/>
                    <a:gd name="connsiteX42" fmla="*/ 139475 w 3284192"/>
                    <a:gd name="connsiteY42" fmla="*/ 323628 h 888025"/>
                    <a:gd name="connsiteX43" fmla="*/ 619476 w 3284192"/>
                    <a:gd name="connsiteY43" fmla="*/ 16325 h 888025"/>
                    <a:gd name="connsiteX44" fmla="*/ 731171 w 3284192"/>
                    <a:gd name="connsiteY44" fmla="*/ 0 h 888025"/>
                    <a:gd name="connsiteX45" fmla="*/ 859763 w 3284192"/>
                    <a:gd name="connsiteY45" fmla="*/ 2578 h 88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284192" h="888025">
                      <a:moveTo>
                        <a:pt x="859763" y="2578"/>
                      </a:moveTo>
                      <a:cubicBezTo>
                        <a:pt x="1031601" y="19761"/>
                        <a:pt x="1194561" y="123437"/>
                        <a:pt x="1229501" y="325920"/>
                      </a:cubicBezTo>
                      <a:cubicBezTo>
                        <a:pt x="1235802" y="362578"/>
                        <a:pt x="1236088" y="399237"/>
                        <a:pt x="1237520" y="436182"/>
                      </a:cubicBezTo>
                      <a:cubicBezTo>
                        <a:pt x="1240671" y="523247"/>
                        <a:pt x="1266446" y="618044"/>
                        <a:pt x="1337473" y="674178"/>
                      </a:cubicBezTo>
                      <a:cubicBezTo>
                        <a:pt x="1373272" y="702531"/>
                        <a:pt x="1417091" y="718570"/>
                        <a:pt x="1461769" y="726016"/>
                      </a:cubicBezTo>
                      <a:cubicBezTo>
                        <a:pt x="1545110" y="740049"/>
                        <a:pt x="1626734" y="730025"/>
                        <a:pt x="1708357" y="712555"/>
                      </a:cubicBezTo>
                      <a:cubicBezTo>
                        <a:pt x="1817474" y="688784"/>
                        <a:pt x="1923441" y="652412"/>
                        <a:pt x="2026543" y="609739"/>
                      </a:cubicBezTo>
                      <a:cubicBezTo>
                        <a:pt x="2080672" y="587400"/>
                        <a:pt x="2134229" y="563629"/>
                        <a:pt x="2187785" y="539572"/>
                      </a:cubicBezTo>
                      <a:cubicBezTo>
                        <a:pt x="2239909" y="516087"/>
                        <a:pt x="2291461" y="490025"/>
                        <a:pt x="2344730" y="469977"/>
                      </a:cubicBezTo>
                      <a:cubicBezTo>
                        <a:pt x="2417189" y="442483"/>
                        <a:pt x="2492511" y="423295"/>
                        <a:pt x="2568406" y="409261"/>
                      </a:cubicBezTo>
                      <a:cubicBezTo>
                        <a:pt x="2681819" y="388640"/>
                        <a:pt x="2798096" y="383199"/>
                        <a:pt x="2912655" y="397519"/>
                      </a:cubicBezTo>
                      <a:cubicBezTo>
                        <a:pt x="2913800" y="397805"/>
                        <a:pt x="2914946" y="397805"/>
                        <a:pt x="2916092" y="398091"/>
                      </a:cubicBezTo>
                      <a:cubicBezTo>
                        <a:pt x="3020627" y="411552"/>
                        <a:pt x="3122870" y="442483"/>
                        <a:pt x="3210794" y="501767"/>
                      </a:cubicBezTo>
                      <a:cubicBezTo>
                        <a:pt x="3238288" y="520383"/>
                        <a:pt x="3263491" y="546159"/>
                        <a:pt x="3281248" y="573939"/>
                      </a:cubicBezTo>
                      <a:cubicBezTo>
                        <a:pt x="3288121" y="584822"/>
                        <a:pt x="3280961" y="603724"/>
                        <a:pt x="3279816" y="615467"/>
                      </a:cubicBezTo>
                      <a:cubicBezTo>
                        <a:pt x="3278097" y="632364"/>
                        <a:pt x="3274374" y="738904"/>
                        <a:pt x="3273228" y="778999"/>
                      </a:cubicBezTo>
                      <a:cubicBezTo>
                        <a:pt x="3267500" y="779858"/>
                        <a:pt x="3265496" y="774990"/>
                        <a:pt x="3263204" y="771267"/>
                      </a:cubicBezTo>
                      <a:cubicBezTo>
                        <a:pt x="3223109" y="709118"/>
                        <a:pt x="3165257" y="670168"/>
                        <a:pt x="3099099" y="641815"/>
                      </a:cubicBezTo>
                      <a:cubicBezTo>
                        <a:pt x="3030650" y="612030"/>
                        <a:pt x="2958765" y="596851"/>
                        <a:pt x="2884874" y="587113"/>
                      </a:cubicBezTo>
                      <a:cubicBezTo>
                        <a:pt x="2822440" y="578521"/>
                        <a:pt x="2759433" y="577662"/>
                        <a:pt x="2696712" y="580813"/>
                      </a:cubicBezTo>
                      <a:cubicBezTo>
                        <a:pt x="2599623" y="585395"/>
                        <a:pt x="2504540" y="602006"/>
                        <a:pt x="2411174" y="629214"/>
                      </a:cubicBezTo>
                      <a:cubicBezTo>
                        <a:pt x="2342725" y="649261"/>
                        <a:pt x="2277713" y="677328"/>
                        <a:pt x="2212701" y="706254"/>
                      </a:cubicBezTo>
                      <a:cubicBezTo>
                        <a:pt x="2159718" y="730025"/>
                        <a:pt x="2106448" y="752364"/>
                        <a:pt x="2052605" y="773558"/>
                      </a:cubicBezTo>
                      <a:cubicBezTo>
                        <a:pt x="1998763" y="794751"/>
                        <a:pt x="1941484" y="809644"/>
                        <a:pt x="1886209" y="827114"/>
                      </a:cubicBezTo>
                      <a:cubicBezTo>
                        <a:pt x="1851269" y="837997"/>
                        <a:pt x="1816615" y="848880"/>
                        <a:pt x="1780815" y="856613"/>
                      </a:cubicBezTo>
                      <a:cubicBezTo>
                        <a:pt x="1736710" y="866064"/>
                        <a:pt x="1692318" y="876661"/>
                        <a:pt x="1647927" y="882102"/>
                      </a:cubicBezTo>
                      <a:cubicBezTo>
                        <a:pt x="1541387" y="894990"/>
                        <a:pt x="1429120" y="890694"/>
                        <a:pt x="1336900" y="829978"/>
                      </a:cubicBezTo>
                      <a:cubicBezTo>
                        <a:pt x="1315707" y="815944"/>
                        <a:pt x="1297091" y="790742"/>
                        <a:pt x="1283630" y="769262"/>
                      </a:cubicBezTo>
                      <a:cubicBezTo>
                        <a:pt x="1268738" y="745777"/>
                        <a:pt x="1258141" y="720288"/>
                        <a:pt x="1251267" y="693367"/>
                      </a:cubicBezTo>
                      <a:cubicBezTo>
                        <a:pt x="1241816" y="655849"/>
                        <a:pt x="1237807" y="617185"/>
                        <a:pt x="1236948" y="578235"/>
                      </a:cubicBezTo>
                      <a:cubicBezTo>
                        <a:pt x="1236088" y="505777"/>
                        <a:pt x="1224919" y="435037"/>
                        <a:pt x="1190551" y="370025"/>
                      </a:cubicBezTo>
                      <a:cubicBezTo>
                        <a:pt x="1156757" y="304726"/>
                        <a:pt x="1107210" y="255466"/>
                        <a:pt x="1043343" y="219666"/>
                      </a:cubicBezTo>
                      <a:cubicBezTo>
                        <a:pt x="1010694" y="201337"/>
                        <a:pt x="976040" y="187017"/>
                        <a:pt x="939668" y="177280"/>
                      </a:cubicBezTo>
                      <a:cubicBezTo>
                        <a:pt x="830551" y="147494"/>
                        <a:pt x="717138" y="154368"/>
                        <a:pt x="608020" y="183008"/>
                      </a:cubicBezTo>
                      <a:cubicBezTo>
                        <a:pt x="558474" y="196182"/>
                        <a:pt x="510359" y="214511"/>
                        <a:pt x="464249" y="236850"/>
                      </a:cubicBezTo>
                      <a:cubicBezTo>
                        <a:pt x="375753" y="279810"/>
                        <a:pt x="297280" y="336516"/>
                        <a:pt x="229117" y="407543"/>
                      </a:cubicBezTo>
                      <a:cubicBezTo>
                        <a:pt x="176993" y="461958"/>
                        <a:pt x="133175" y="522101"/>
                        <a:pt x="96802" y="588259"/>
                      </a:cubicBezTo>
                      <a:cubicBezTo>
                        <a:pt x="75609" y="627209"/>
                        <a:pt x="58139" y="667591"/>
                        <a:pt x="42387" y="708832"/>
                      </a:cubicBezTo>
                      <a:cubicBezTo>
                        <a:pt x="40668" y="713414"/>
                        <a:pt x="39236" y="718283"/>
                        <a:pt x="34654" y="721147"/>
                      </a:cubicBezTo>
                      <a:cubicBezTo>
                        <a:pt x="29785" y="716278"/>
                        <a:pt x="30072" y="709405"/>
                        <a:pt x="28926" y="703104"/>
                      </a:cubicBezTo>
                      <a:cubicBezTo>
                        <a:pt x="19475" y="664727"/>
                        <a:pt x="10597" y="625777"/>
                        <a:pt x="1432" y="587113"/>
                      </a:cubicBezTo>
                      <a:cubicBezTo>
                        <a:pt x="573" y="582531"/>
                        <a:pt x="573" y="577089"/>
                        <a:pt x="0" y="572507"/>
                      </a:cubicBezTo>
                      <a:cubicBezTo>
                        <a:pt x="35227" y="482865"/>
                        <a:pt x="79046" y="398664"/>
                        <a:pt x="139475" y="323628"/>
                      </a:cubicBezTo>
                      <a:cubicBezTo>
                        <a:pt x="264917" y="166969"/>
                        <a:pt x="425013" y="63867"/>
                        <a:pt x="619476" y="16325"/>
                      </a:cubicBezTo>
                      <a:cubicBezTo>
                        <a:pt x="655849" y="7160"/>
                        <a:pt x="693367" y="859"/>
                        <a:pt x="731171" y="0"/>
                      </a:cubicBezTo>
                      <a:cubicBezTo>
                        <a:pt x="776135" y="573"/>
                        <a:pt x="817949" y="-1145"/>
                        <a:pt x="859763" y="257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6">
                  <a:extLst>
                    <a:ext uri="{FF2B5EF4-FFF2-40B4-BE49-F238E27FC236}">
                      <a16:creationId xmlns:a16="http://schemas.microsoft.com/office/drawing/2014/main" id="{9F9CC2CF-8A11-43B2-872F-DECF95AFC3C1}"/>
                    </a:ext>
                  </a:extLst>
                </p:cNvPr>
                <p:cNvSpPr/>
                <p:nvPr/>
              </p:nvSpPr>
              <p:spPr>
                <a:xfrm>
                  <a:off x="7772631" y="2248629"/>
                  <a:ext cx="1176367" cy="688725"/>
                </a:xfrm>
                <a:custGeom>
                  <a:avLst/>
                  <a:gdLst>
                    <a:gd name="connsiteX0" fmla="*/ 0 w 1176367"/>
                    <a:gd name="connsiteY0" fmla="*/ 551828 h 688725"/>
                    <a:gd name="connsiteX1" fmla="*/ 122864 w 1176367"/>
                    <a:gd name="connsiteY1" fmla="*/ 315551 h 688725"/>
                    <a:gd name="connsiteX2" fmla="*/ 599142 w 1176367"/>
                    <a:gd name="connsiteY2" fmla="*/ 13688 h 688725"/>
                    <a:gd name="connsiteX3" fmla="*/ 911887 w 1176367"/>
                    <a:gd name="connsiteY3" fmla="*/ 30872 h 688725"/>
                    <a:gd name="connsiteX4" fmla="*/ 1170217 w 1176367"/>
                    <a:gd name="connsiteY4" fmla="*/ 330443 h 688725"/>
                    <a:gd name="connsiteX5" fmla="*/ 1176231 w 1176367"/>
                    <a:gd name="connsiteY5" fmla="*/ 406625 h 688725"/>
                    <a:gd name="connsiteX6" fmla="*/ 1171936 w 1176367"/>
                    <a:gd name="connsiteY6" fmla="*/ 466195 h 688725"/>
                    <a:gd name="connsiteX7" fmla="*/ 1166208 w 1176367"/>
                    <a:gd name="connsiteY7" fmla="*/ 449011 h 688725"/>
                    <a:gd name="connsiteX8" fmla="*/ 1081148 w 1176367"/>
                    <a:gd name="connsiteY8" fmla="*/ 289202 h 688725"/>
                    <a:gd name="connsiteX9" fmla="*/ 983486 w 1176367"/>
                    <a:gd name="connsiteY9" fmla="*/ 215312 h 688725"/>
                    <a:gd name="connsiteX10" fmla="*/ 793605 w 1176367"/>
                    <a:gd name="connsiteY10" fmla="*/ 159751 h 688725"/>
                    <a:gd name="connsiteX11" fmla="*/ 469118 w 1176367"/>
                    <a:gd name="connsiteY11" fmla="*/ 212161 h 688725"/>
                    <a:gd name="connsiteX12" fmla="*/ 414989 w 1176367"/>
                    <a:gd name="connsiteY12" fmla="*/ 237364 h 688725"/>
                    <a:gd name="connsiteX13" fmla="*/ 279810 w 1176367"/>
                    <a:gd name="connsiteY13" fmla="*/ 328152 h 688725"/>
                    <a:gd name="connsiteX14" fmla="*/ 250024 w 1176367"/>
                    <a:gd name="connsiteY14" fmla="*/ 353355 h 688725"/>
                    <a:gd name="connsiteX15" fmla="*/ 97948 w 1176367"/>
                    <a:gd name="connsiteY15" fmla="*/ 554405 h 688725"/>
                    <a:gd name="connsiteX16" fmla="*/ 85919 w 1176367"/>
                    <a:gd name="connsiteY16" fmla="*/ 577317 h 688725"/>
                    <a:gd name="connsiteX17" fmla="*/ 45823 w 1176367"/>
                    <a:gd name="connsiteY17" fmla="*/ 677842 h 688725"/>
                    <a:gd name="connsiteX18" fmla="*/ 41241 w 1176367"/>
                    <a:gd name="connsiteY18" fmla="*/ 687866 h 688725"/>
                    <a:gd name="connsiteX19" fmla="*/ 39809 w 1176367"/>
                    <a:gd name="connsiteY19" fmla="*/ 688725 h 688725"/>
                    <a:gd name="connsiteX20" fmla="*/ 3723 w 1176367"/>
                    <a:gd name="connsiteY20" fmla="*/ 568725 h 688725"/>
                    <a:gd name="connsiteX21" fmla="*/ 0 w 1176367"/>
                    <a:gd name="connsiteY21" fmla="*/ 551828 h 68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76367" h="688725">
                      <a:moveTo>
                        <a:pt x="0" y="551828"/>
                      </a:moveTo>
                      <a:cubicBezTo>
                        <a:pt x="29212" y="467054"/>
                        <a:pt x="68449" y="387150"/>
                        <a:pt x="122864" y="315551"/>
                      </a:cubicBezTo>
                      <a:cubicBezTo>
                        <a:pt x="244296" y="155741"/>
                        <a:pt x="402387" y="53497"/>
                        <a:pt x="599142" y="13688"/>
                      </a:cubicBezTo>
                      <a:cubicBezTo>
                        <a:pt x="704536" y="-7505"/>
                        <a:pt x="809930" y="-5787"/>
                        <a:pt x="911887" y="30872"/>
                      </a:cubicBezTo>
                      <a:cubicBezTo>
                        <a:pt x="1054513" y="81278"/>
                        <a:pt x="1141864" y="180944"/>
                        <a:pt x="1170217" y="330443"/>
                      </a:cubicBezTo>
                      <a:cubicBezTo>
                        <a:pt x="1175659" y="361088"/>
                        <a:pt x="1175659" y="412353"/>
                        <a:pt x="1176231" y="406625"/>
                      </a:cubicBezTo>
                      <a:cubicBezTo>
                        <a:pt x="1177091" y="418081"/>
                        <a:pt x="1173654" y="461327"/>
                        <a:pt x="1171936" y="466195"/>
                      </a:cubicBezTo>
                      <a:cubicBezTo>
                        <a:pt x="1171649" y="462472"/>
                        <a:pt x="1167640" y="453021"/>
                        <a:pt x="1166208" y="449011"/>
                      </a:cubicBezTo>
                      <a:cubicBezTo>
                        <a:pt x="1151029" y="406052"/>
                        <a:pt x="1115229" y="323856"/>
                        <a:pt x="1081148" y="289202"/>
                      </a:cubicBezTo>
                      <a:cubicBezTo>
                        <a:pt x="1052794" y="258844"/>
                        <a:pt x="1019859" y="235073"/>
                        <a:pt x="983486" y="215312"/>
                      </a:cubicBezTo>
                      <a:cubicBezTo>
                        <a:pt x="924202" y="183235"/>
                        <a:pt x="860622" y="165765"/>
                        <a:pt x="793605" y="159751"/>
                      </a:cubicBezTo>
                      <a:cubicBezTo>
                        <a:pt x="682770" y="150586"/>
                        <a:pt x="571648" y="168629"/>
                        <a:pt x="469118" y="212161"/>
                      </a:cubicBezTo>
                      <a:cubicBezTo>
                        <a:pt x="450788" y="219894"/>
                        <a:pt x="432459" y="228200"/>
                        <a:pt x="414989" y="237364"/>
                      </a:cubicBezTo>
                      <a:cubicBezTo>
                        <a:pt x="366874" y="262567"/>
                        <a:pt x="320764" y="292066"/>
                        <a:pt x="279810" y="328152"/>
                      </a:cubicBezTo>
                      <a:cubicBezTo>
                        <a:pt x="268927" y="335885"/>
                        <a:pt x="260335" y="345622"/>
                        <a:pt x="250024" y="353355"/>
                      </a:cubicBezTo>
                      <a:cubicBezTo>
                        <a:pt x="188449" y="412066"/>
                        <a:pt x="136898" y="478797"/>
                        <a:pt x="97948" y="554405"/>
                      </a:cubicBezTo>
                      <a:cubicBezTo>
                        <a:pt x="93079" y="561565"/>
                        <a:pt x="89069" y="569298"/>
                        <a:pt x="85919" y="577317"/>
                      </a:cubicBezTo>
                      <a:cubicBezTo>
                        <a:pt x="71026" y="610253"/>
                        <a:pt x="56707" y="643188"/>
                        <a:pt x="45823" y="677842"/>
                      </a:cubicBezTo>
                      <a:cubicBezTo>
                        <a:pt x="44964" y="681566"/>
                        <a:pt x="43532" y="685002"/>
                        <a:pt x="41241" y="687866"/>
                      </a:cubicBezTo>
                      <a:cubicBezTo>
                        <a:pt x="40668" y="688439"/>
                        <a:pt x="40382" y="688725"/>
                        <a:pt x="39809" y="688725"/>
                      </a:cubicBezTo>
                      <a:cubicBezTo>
                        <a:pt x="30931" y="681852"/>
                        <a:pt x="10024" y="592783"/>
                        <a:pt x="3723" y="568725"/>
                      </a:cubicBezTo>
                      <a:cubicBezTo>
                        <a:pt x="2005" y="563857"/>
                        <a:pt x="1146" y="557556"/>
                        <a:pt x="0" y="55182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7">
                  <a:extLst>
                    <a:ext uri="{FF2B5EF4-FFF2-40B4-BE49-F238E27FC236}">
                      <a16:creationId xmlns:a16="http://schemas.microsoft.com/office/drawing/2014/main" id="{C6EE8131-0A86-4F77-8BE5-B371D9BBD0CC}"/>
                    </a:ext>
                  </a:extLst>
                </p:cNvPr>
                <p:cNvSpPr/>
                <p:nvPr/>
              </p:nvSpPr>
              <p:spPr>
                <a:xfrm>
                  <a:off x="8919650" y="1509094"/>
                  <a:ext cx="2166343" cy="688801"/>
                </a:xfrm>
                <a:custGeom>
                  <a:avLst/>
                  <a:gdLst>
                    <a:gd name="connsiteX0" fmla="*/ 1519908 w 2166343"/>
                    <a:gd name="connsiteY0" fmla="*/ 269213 h 688801"/>
                    <a:gd name="connsiteX1" fmla="*/ 1238380 w 2166343"/>
                    <a:gd name="connsiteY1" fmla="*/ 339667 h 688801"/>
                    <a:gd name="connsiteX2" fmla="*/ 999525 w 2166343"/>
                    <a:gd name="connsiteY2" fmla="*/ 450502 h 688801"/>
                    <a:gd name="connsiteX3" fmla="*/ 651266 w 2166343"/>
                    <a:gd name="connsiteY3" fmla="*/ 613462 h 688801"/>
                    <a:gd name="connsiteX4" fmla="*/ 421862 w 2166343"/>
                    <a:gd name="connsiteY4" fmla="*/ 679620 h 688801"/>
                    <a:gd name="connsiteX5" fmla="*/ 231981 w 2166343"/>
                    <a:gd name="connsiteY5" fmla="*/ 677328 h 688801"/>
                    <a:gd name="connsiteX6" fmla="*/ 62148 w 2166343"/>
                    <a:gd name="connsiteY6" fmla="*/ 495466 h 688801"/>
                    <a:gd name="connsiteX7" fmla="*/ 47255 w 2166343"/>
                    <a:gd name="connsiteY7" fmla="*/ 370025 h 688801"/>
                    <a:gd name="connsiteX8" fmla="*/ 0 w 2166343"/>
                    <a:gd name="connsiteY8" fmla="*/ 161241 h 688801"/>
                    <a:gd name="connsiteX9" fmla="*/ 10310 w 2166343"/>
                    <a:gd name="connsiteY9" fmla="*/ 10883 h 688801"/>
                    <a:gd name="connsiteX10" fmla="*/ 11742 w 2166343"/>
                    <a:gd name="connsiteY10" fmla="*/ 0 h 688801"/>
                    <a:gd name="connsiteX11" fmla="*/ 21480 w 2166343"/>
                    <a:gd name="connsiteY11" fmla="*/ 13461 h 688801"/>
                    <a:gd name="connsiteX12" fmla="*/ 60143 w 2166343"/>
                    <a:gd name="connsiteY12" fmla="*/ 170120 h 688801"/>
                    <a:gd name="connsiteX13" fmla="*/ 81337 w 2166343"/>
                    <a:gd name="connsiteY13" fmla="*/ 351695 h 688801"/>
                    <a:gd name="connsiteX14" fmla="*/ 179571 w 2166343"/>
                    <a:gd name="connsiteY14" fmla="*/ 493748 h 688801"/>
                    <a:gd name="connsiteX15" fmla="*/ 293270 w 2166343"/>
                    <a:gd name="connsiteY15" fmla="*/ 530693 h 688801"/>
                    <a:gd name="connsiteX16" fmla="*/ 525252 w 2166343"/>
                    <a:gd name="connsiteY16" fmla="*/ 500622 h 688801"/>
                    <a:gd name="connsiteX17" fmla="*/ 903582 w 2166343"/>
                    <a:gd name="connsiteY17" fmla="*/ 341099 h 688801"/>
                    <a:gd name="connsiteX18" fmla="*/ 1150169 w 2166343"/>
                    <a:gd name="connsiteY18" fmla="*/ 210788 h 688801"/>
                    <a:gd name="connsiteX19" fmla="*/ 1483822 w 2166343"/>
                    <a:gd name="connsiteY19" fmla="*/ 99380 h 688801"/>
                    <a:gd name="connsiteX20" fmla="*/ 1621292 w 2166343"/>
                    <a:gd name="connsiteY20" fmla="*/ 79046 h 688801"/>
                    <a:gd name="connsiteX21" fmla="*/ 1817474 w 2166343"/>
                    <a:gd name="connsiteY21" fmla="*/ 78473 h 688801"/>
                    <a:gd name="connsiteX22" fmla="*/ 1997044 w 2166343"/>
                    <a:gd name="connsiteY22" fmla="*/ 115418 h 688801"/>
                    <a:gd name="connsiteX23" fmla="*/ 2151985 w 2166343"/>
                    <a:gd name="connsiteY23" fmla="*/ 199332 h 688801"/>
                    <a:gd name="connsiteX24" fmla="*/ 2166305 w 2166343"/>
                    <a:gd name="connsiteY24" fmla="*/ 215370 h 688801"/>
                    <a:gd name="connsiteX25" fmla="*/ 2158286 w 2166343"/>
                    <a:gd name="connsiteY25" fmla="*/ 268354 h 688801"/>
                    <a:gd name="connsiteX26" fmla="*/ 2135947 w 2166343"/>
                    <a:gd name="connsiteY26" fmla="*/ 400096 h 688801"/>
                    <a:gd name="connsiteX27" fmla="*/ 2133656 w 2166343"/>
                    <a:gd name="connsiteY27" fmla="*/ 407256 h 688801"/>
                    <a:gd name="connsiteX28" fmla="*/ 1852700 w 2166343"/>
                    <a:gd name="connsiteY28" fmla="*/ 272363 h 688801"/>
                    <a:gd name="connsiteX29" fmla="*/ 1734705 w 2166343"/>
                    <a:gd name="connsiteY29" fmla="*/ 258903 h 688801"/>
                    <a:gd name="connsiteX30" fmla="*/ 1519908 w 2166343"/>
                    <a:gd name="connsiteY30" fmla="*/ 269213 h 68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66343" h="688801">
                      <a:moveTo>
                        <a:pt x="1519908" y="269213"/>
                      </a:moveTo>
                      <a:cubicBezTo>
                        <a:pt x="1423678" y="283819"/>
                        <a:pt x="1330027" y="306445"/>
                        <a:pt x="1238380" y="339667"/>
                      </a:cubicBezTo>
                      <a:cubicBezTo>
                        <a:pt x="1155325" y="369452"/>
                        <a:pt x="1077138" y="409261"/>
                        <a:pt x="999525" y="450502"/>
                      </a:cubicBezTo>
                      <a:cubicBezTo>
                        <a:pt x="886398" y="510645"/>
                        <a:pt x="771553" y="568211"/>
                        <a:pt x="651266" y="613462"/>
                      </a:cubicBezTo>
                      <a:cubicBezTo>
                        <a:pt x="576803" y="641815"/>
                        <a:pt x="500908" y="666445"/>
                        <a:pt x="421862" y="679620"/>
                      </a:cubicBezTo>
                      <a:cubicBezTo>
                        <a:pt x="358569" y="689930"/>
                        <a:pt x="294702" y="694512"/>
                        <a:pt x="231981" y="677328"/>
                      </a:cubicBezTo>
                      <a:cubicBezTo>
                        <a:pt x="137757" y="652125"/>
                        <a:pt x="86206" y="586254"/>
                        <a:pt x="62148" y="495466"/>
                      </a:cubicBezTo>
                      <a:cubicBezTo>
                        <a:pt x="51265" y="454512"/>
                        <a:pt x="49260" y="412411"/>
                        <a:pt x="47255" y="370025"/>
                      </a:cubicBezTo>
                      <a:cubicBezTo>
                        <a:pt x="44105" y="297566"/>
                        <a:pt x="33222" y="226826"/>
                        <a:pt x="0" y="161241"/>
                      </a:cubicBezTo>
                      <a:cubicBezTo>
                        <a:pt x="3723" y="110836"/>
                        <a:pt x="6874" y="60716"/>
                        <a:pt x="10310" y="10883"/>
                      </a:cubicBezTo>
                      <a:cubicBezTo>
                        <a:pt x="10883" y="7160"/>
                        <a:pt x="11170" y="3723"/>
                        <a:pt x="11742" y="0"/>
                      </a:cubicBezTo>
                      <a:cubicBezTo>
                        <a:pt x="18043" y="2291"/>
                        <a:pt x="19475" y="8019"/>
                        <a:pt x="21480" y="13461"/>
                      </a:cubicBezTo>
                      <a:cubicBezTo>
                        <a:pt x="43819" y="63294"/>
                        <a:pt x="56134" y="115418"/>
                        <a:pt x="60143" y="170120"/>
                      </a:cubicBezTo>
                      <a:cubicBezTo>
                        <a:pt x="64726" y="230836"/>
                        <a:pt x="64726" y="292411"/>
                        <a:pt x="81337" y="351695"/>
                      </a:cubicBezTo>
                      <a:cubicBezTo>
                        <a:pt x="97948" y="410407"/>
                        <a:pt x="127160" y="460526"/>
                        <a:pt x="179571" y="493748"/>
                      </a:cubicBezTo>
                      <a:cubicBezTo>
                        <a:pt x="214225" y="515801"/>
                        <a:pt x="252316" y="526684"/>
                        <a:pt x="293270" y="530693"/>
                      </a:cubicBezTo>
                      <a:cubicBezTo>
                        <a:pt x="373175" y="538712"/>
                        <a:pt x="449357" y="522101"/>
                        <a:pt x="525252" y="500622"/>
                      </a:cubicBezTo>
                      <a:cubicBezTo>
                        <a:pt x="657567" y="462817"/>
                        <a:pt x="781577" y="404106"/>
                        <a:pt x="903582" y="341099"/>
                      </a:cubicBezTo>
                      <a:cubicBezTo>
                        <a:pt x="986064" y="298425"/>
                        <a:pt x="1065969" y="250884"/>
                        <a:pt x="1150169" y="210788"/>
                      </a:cubicBezTo>
                      <a:cubicBezTo>
                        <a:pt x="1256995" y="160096"/>
                        <a:pt x="1367831" y="122864"/>
                        <a:pt x="1483822" y="99380"/>
                      </a:cubicBezTo>
                      <a:cubicBezTo>
                        <a:pt x="1529072" y="90501"/>
                        <a:pt x="1574896" y="83914"/>
                        <a:pt x="1621292" y="79046"/>
                      </a:cubicBezTo>
                      <a:cubicBezTo>
                        <a:pt x="1739001" y="67017"/>
                        <a:pt x="1795421" y="76754"/>
                        <a:pt x="1817474" y="78473"/>
                      </a:cubicBezTo>
                      <a:cubicBezTo>
                        <a:pt x="1878476" y="83914"/>
                        <a:pt x="1939192" y="95084"/>
                        <a:pt x="1997044" y="115418"/>
                      </a:cubicBezTo>
                      <a:cubicBezTo>
                        <a:pt x="2053178" y="134320"/>
                        <a:pt x="2106162" y="161241"/>
                        <a:pt x="2151985" y="199332"/>
                      </a:cubicBezTo>
                      <a:cubicBezTo>
                        <a:pt x="2157427" y="203915"/>
                        <a:pt x="2164587" y="207351"/>
                        <a:pt x="2166305" y="215370"/>
                      </a:cubicBezTo>
                      <a:cubicBezTo>
                        <a:pt x="2166878" y="233413"/>
                        <a:pt x="2160864" y="250311"/>
                        <a:pt x="2158286" y="268354"/>
                      </a:cubicBezTo>
                      <a:cubicBezTo>
                        <a:pt x="2151412" y="312459"/>
                        <a:pt x="2143393" y="356278"/>
                        <a:pt x="2135947" y="400096"/>
                      </a:cubicBezTo>
                      <a:cubicBezTo>
                        <a:pt x="2135374" y="402388"/>
                        <a:pt x="2134515" y="404679"/>
                        <a:pt x="2133656" y="407256"/>
                      </a:cubicBezTo>
                      <a:cubicBezTo>
                        <a:pt x="2055469" y="329643"/>
                        <a:pt x="1958095" y="292125"/>
                        <a:pt x="1852700" y="272363"/>
                      </a:cubicBezTo>
                      <a:cubicBezTo>
                        <a:pt x="1813751" y="265203"/>
                        <a:pt x="1773941" y="262053"/>
                        <a:pt x="1734705" y="258903"/>
                      </a:cubicBezTo>
                      <a:cubicBezTo>
                        <a:pt x="1696328" y="256325"/>
                        <a:pt x="1666829" y="246874"/>
                        <a:pt x="1519908" y="269213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9">
                  <a:extLst>
                    <a:ext uri="{FF2B5EF4-FFF2-40B4-BE49-F238E27FC236}">
                      <a16:creationId xmlns:a16="http://schemas.microsoft.com/office/drawing/2014/main" id="{D2B20447-2EEF-44E7-9448-63584460F1B2}"/>
                    </a:ext>
                  </a:extLst>
                </p:cNvPr>
                <p:cNvSpPr/>
                <p:nvPr/>
              </p:nvSpPr>
              <p:spPr>
                <a:xfrm>
                  <a:off x="8957949" y="2686860"/>
                  <a:ext cx="2022728" cy="444624"/>
                </a:xfrm>
                <a:custGeom>
                  <a:avLst/>
                  <a:gdLst>
                    <a:gd name="connsiteX0" fmla="*/ 383563 w 2022728"/>
                    <a:gd name="connsiteY0" fmla="*/ 281998 h 444624"/>
                    <a:gd name="connsiteX1" fmla="*/ 384422 w 2022728"/>
                    <a:gd name="connsiteY1" fmla="*/ 281998 h 444624"/>
                    <a:gd name="connsiteX2" fmla="*/ 554542 w 2022728"/>
                    <a:gd name="connsiteY2" fmla="*/ 252499 h 444624"/>
                    <a:gd name="connsiteX3" fmla="*/ 719793 w 2022728"/>
                    <a:gd name="connsiteY3" fmla="*/ 206102 h 444624"/>
                    <a:gd name="connsiteX4" fmla="*/ 770485 w 2022728"/>
                    <a:gd name="connsiteY4" fmla="*/ 188919 h 444624"/>
                    <a:gd name="connsiteX5" fmla="*/ 1032538 w 2022728"/>
                    <a:gd name="connsiteY5" fmla="*/ 85816 h 444624"/>
                    <a:gd name="connsiteX6" fmla="*/ 1342706 w 2022728"/>
                    <a:gd name="connsiteY6" fmla="*/ 7630 h 444624"/>
                    <a:gd name="connsiteX7" fmla="*/ 1672348 w 2022728"/>
                    <a:gd name="connsiteY7" fmla="*/ 17653 h 444624"/>
                    <a:gd name="connsiteX8" fmla="*/ 1886859 w 2022728"/>
                    <a:gd name="connsiteY8" fmla="*/ 94981 h 444624"/>
                    <a:gd name="connsiteX9" fmla="*/ 2000559 w 2022728"/>
                    <a:gd name="connsiteY9" fmla="*/ 198942 h 444624"/>
                    <a:gd name="connsiteX10" fmla="*/ 2020893 w 2022728"/>
                    <a:gd name="connsiteY10" fmla="*/ 219277 h 444624"/>
                    <a:gd name="connsiteX11" fmla="*/ 2020034 w 2022728"/>
                    <a:gd name="connsiteY11" fmla="*/ 413740 h 444624"/>
                    <a:gd name="connsiteX12" fmla="*/ 2013733 w 2022728"/>
                    <a:gd name="connsiteY12" fmla="*/ 423191 h 444624"/>
                    <a:gd name="connsiteX13" fmla="*/ 1970487 w 2022728"/>
                    <a:gd name="connsiteY13" fmla="*/ 360184 h 444624"/>
                    <a:gd name="connsiteX14" fmla="*/ 1853065 w 2022728"/>
                    <a:gd name="connsiteY14" fmla="*/ 273978 h 444624"/>
                    <a:gd name="connsiteX15" fmla="*/ 1777169 w 2022728"/>
                    <a:gd name="connsiteY15" fmla="*/ 239038 h 444624"/>
                    <a:gd name="connsiteX16" fmla="*/ 1440081 w 2022728"/>
                    <a:gd name="connsiteY16" fmla="*/ 188059 h 444624"/>
                    <a:gd name="connsiteX17" fmla="*/ 1302896 w 2022728"/>
                    <a:gd name="connsiteY17" fmla="*/ 198083 h 444624"/>
                    <a:gd name="connsiteX18" fmla="*/ 1141942 w 2022728"/>
                    <a:gd name="connsiteY18" fmla="*/ 230446 h 444624"/>
                    <a:gd name="connsiteX19" fmla="*/ 988146 w 2022728"/>
                    <a:gd name="connsiteY19" fmla="*/ 287725 h 444624"/>
                    <a:gd name="connsiteX20" fmla="*/ 879029 w 2022728"/>
                    <a:gd name="connsiteY20" fmla="*/ 328108 h 444624"/>
                    <a:gd name="connsiteX21" fmla="*/ 549673 w 2022728"/>
                    <a:gd name="connsiteY21" fmla="*/ 420327 h 444624"/>
                    <a:gd name="connsiteX22" fmla="*/ 224040 w 2022728"/>
                    <a:gd name="connsiteY22" fmla="*/ 430351 h 444624"/>
                    <a:gd name="connsiteX23" fmla="*/ 205424 w 2022728"/>
                    <a:gd name="connsiteY23" fmla="*/ 425196 h 444624"/>
                    <a:gd name="connsiteX24" fmla="*/ 65376 w 2022728"/>
                    <a:gd name="connsiteY24" fmla="*/ 339277 h 444624"/>
                    <a:gd name="connsiteX25" fmla="*/ 30722 w 2022728"/>
                    <a:gd name="connsiteY25" fmla="*/ 282570 h 444624"/>
                    <a:gd name="connsiteX26" fmla="*/ 78 w 2022728"/>
                    <a:gd name="connsiteY26" fmla="*/ 72928 h 444624"/>
                    <a:gd name="connsiteX27" fmla="*/ 154732 w 2022728"/>
                    <a:gd name="connsiteY27" fmla="*/ 253931 h 444624"/>
                    <a:gd name="connsiteX28" fmla="*/ 383563 w 2022728"/>
                    <a:gd name="connsiteY28" fmla="*/ 281998 h 44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22728" h="444624">
                      <a:moveTo>
                        <a:pt x="383563" y="281998"/>
                      </a:moveTo>
                      <a:cubicBezTo>
                        <a:pt x="383849" y="281998"/>
                        <a:pt x="384136" y="281998"/>
                        <a:pt x="384422" y="281998"/>
                      </a:cubicBezTo>
                      <a:cubicBezTo>
                        <a:pt x="441415" y="273119"/>
                        <a:pt x="498122" y="265387"/>
                        <a:pt x="554542" y="252499"/>
                      </a:cubicBezTo>
                      <a:cubicBezTo>
                        <a:pt x="610389" y="239611"/>
                        <a:pt x="665377" y="223859"/>
                        <a:pt x="719793" y="206102"/>
                      </a:cubicBezTo>
                      <a:cubicBezTo>
                        <a:pt x="736690" y="200661"/>
                        <a:pt x="753587" y="194933"/>
                        <a:pt x="770485" y="188919"/>
                      </a:cubicBezTo>
                      <a:cubicBezTo>
                        <a:pt x="858981" y="157988"/>
                        <a:pt x="945760" y="121615"/>
                        <a:pt x="1032538" y="85816"/>
                      </a:cubicBezTo>
                      <a:cubicBezTo>
                        <a:pt x="1132490" y="44861"/>
                        <a:pt x="1235880" y="19085"/>
                        <a:pt x="1342706" y="7630"/>
                      </a:cubicBezTo>
                      <a:cubicBezTo>
                        <a:pt x="1451536" y="-3826"/>
                        <a:pt x="1564663" y="-3826"/>
                        <a:pt x="1672348" y="17653"/>
                      </a:cubicBezTo>
                      <a:cubicBezTo>
                        <a:pt x="1747384" y="32546"/>
                        <a:pt x="1820129" y="55744"/>
                        <a:pt x="1886859" y="94981"/>
                      </a:cubicBezTo>
                      <a:cubicBezTo>
                        <a:pt x="1932397" y="121329"/>
                        <a:pt x="1971060" y="155410"/>
                        <a:pt x="2000559" y="198942"/>
                      </a:cubicBezTo>
                      <a:cubicBezTo>
                        <a:pt x="2005141" y="205243"/>
                        <a:pt x="2016884" y="212690"/>
                        <a:pt x="2020893" y="219277"/>
                      </a:cubicBezTo>
                      <a:cubicBezTo>
                        <a:pt x="2025476" y="226723"/>
                        <a:pt x="2020034" y="412308"/>
                        <a:pt x="2020034" y="413740"/>
                      </a:cubicBezTo>
                      <a:cubicBezTo>
                        <a:pt x="2019461" y="417750"/>
                        <a:pt x="2017456" y="420900"/>
                        <a:pt x="2013733" y="423191"/>
                      </a:cubicBezTo>
                      <a:cubicBezTo>
                        <a:pt x="2018029" y="420327"/>
                        <a:pt x="1975356" y="365339"/>
                        <a:pt x="1970487" y="360184"/>
                      </a:cubicBezTo>
                      <a:cubicBezTo>
                        <a:pt x="1936979" y="323239"/>
                        <a:pt x="1896597" y="297177"/>
                        <a:pt x="1853065" y="273978"/>
                      </a:cubicBezTo>
                      <a:cubicBezTo>
                        <a:pt x="1828148" y="260804"/>
                        <a:pt x="1803804" y="247916"/>
                        <a:pt x="1777169" y="239038"/>
                      </a:cubicBezTo>
                      <a:cubicBezTo>
                        <a:pt x="1667766" y="203238"/>
                        <a:pt x="1555212" y="186627"/>
                        <a:pt x="1440081" y="188059"/>
                      </a:cubicBezTo>
                      <a:cubicBezTo>
                        <a:pt x="1394257" y="188632"/>
                        <a:pt x="1348434" y="191783"/>
                        <a:pt x="1302896" y="198083"/>
                      </a:cubicBezTo>
                      <a:cubicBezTo>
                        <a:pt x="1248481" y="204957"/>
                        <a:pt x="1194639" y="215840"/>
                        <a:pt x="1141942" y="230446"/>
                      </a:cubicBezTo>
                      <a:cubicBezTo>
                        <a:pt x="1088672" y="245339"/>
                        <a:pt x="1038839" y="266246"/>
                        <a:pt x="988146" y="287725"/>
                      </a:cubicBezTo>
                      <a:cubicBezTo>
                        <a:pt x="952633" y="302618"/>
                        <a:pt x="915402" y="314933"/>
                        <a:pt x="879029" y="328108"/>
                      </a:cubicBezTo>
                      <a:cubicBezTo>
                        <a:pt x="771917" y="366485"/>
                        <a:pt x="661368" y="398848"/>
                        <a:pt x="549673" y="420327"/>
                      </a:cubicBezTo>
                      <a:cubicBezTo>
                        <a:pt x="443420" y="440661"/>
                        <a:pt x="330579" y="457845"/>
                        <a:pt x="224040" y="430351"/>
                      </a:cubicBezTo>
                      <a:cubicBezTo>
                        <a:pt x="217739" y="428633"/>
                        <a:pt x="211725" y="426914"/>
                        <a:pt x="205424" y="425196"/>
                      </a:cubicBezTo>
                      <a:cubicBezTo>
                        <a:pt x="152441" y="408585"/>
                        <a:pt x="102035" y="381091"/>
                        <a:pt x="65376" y="339277"/>
                      </a:cubicBezTo>
                      <a:cubicBezTo>
                        <a:pt x="55639" y="328108"/>
                        <a:pt x="39887" y="302905"/>
                        <a:pt x="30722" y="282570"/>
                      </a:cubicBezTo>
                      <a:cubicBezTo>
                        <a:pt x="5233" y="224718"/>
                        <a:pt x="-782" y="119611"/>
                        <a:pt x="78" y="72928"/>
                      </a:cubicBezTo>
                      <a:cubicBezTo>
                        <a:pt x="16116" y="135935"/>
                        <a:pt x="80842" y="223573"/>
                        <a:pt x="154732" y="253931"/>
                      </a:cubicBezTo>
                      <a:cubicBezTo>
                        <a:pt x="227763" y="284002"/>
                        <a:pt x="305663" y="281711"/>
                        <a:pt x="383563" y="28199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20">
                  <a:extLst>
                    <a:ext uri="{FF2B5EF4-FFF2-40B4-BE49-F238E27FC236}">
                      <a16:creationId xmlns:a16="http://schemas.microsoft.com/office/drawing/2014/main" id="{B94000BC-6291-4E3B-A271-2E7332914F26}"/>
                    </a:ext>
                  </a:extLst>
                </p:cNvPr>
                <p:cNvSpPr/>
                <p:nvPr/>
              </p:nvSpPr>
              <p:spPr>
                <a:xfrm>
                  <a:off x="7524182" y="327895"/>
                  <a:ext cx="1550337" cy="1722202"/>
                </a:xfrm>
                <a:custGeom>
                  <a:avLst/>
                  <a:gdLst>
                    <a:gd name="connsiteX0" fmla="*/ 1548404 w 1550337"/>
                    <a:gd name="connsiteY0" fmla="*/ 236090 h 1722202"/>
                    <a:gd name="connsiteX1" fmla="*/ 1540671 w 1550337"/>
                    <a:gd name="connsiteY1" fmla="*/ 222056 h 1722202"/>
                    <a:gd name="connsiteX2" fmla="*/ 1281196 w 1550337"/>
                    <a:gd name="connsiteY2" fmla="*/ 32748 h 1722202"/>
                    <a:gd name="connsiteX3" fmla="*/ 1158045 w 1550337"/>
                    <a:gd name="connsiteY3" fmla="*/ 5827 h 1722202"/>
                    <a:gd name="connsiteX4" fmla="*/ 861052 w 1550337"/>
                    <a:gd name="connsiteY4" fmla="*/ 19001 h 1722202"/>
                    <a:gd name="connsiteX5" fmla="*/ 483294 w 1550337"/>
                    <a:gd name="connsiteY5" fmla="*/ 158763 h 1722202"/>
                    <a:gd name="connsiteX6" fmla="*/ 7876 w 1550337"/>
                    <a:gd name="connsiteY6" fmla="*/ 602391 h 1722202"/>
                    <a:gd name="connsiteX7" fmla="*/ 716 w 1550337"/>
                    <a:gd name="connsiteY7" fmla="*/ 627594 h 1722202"/>
                    <a:gd name="connsiteX8" fmla="*/ 19618 w 1550337"/>
                    <a:gd name="connsiteY8" fmla="*/ 1086975 h 1722202"/>
                    <a:gd name="connsiteX9" fmla="*/ 30787 w 1550337"/>
                    <a:gd name="connsiteY9" fmla="*/ 1226736 h 1722202"/>
                    <a:gd name="connsiteX10" fmla="*/ 50262 w 1550337"/>
                    <a:gd name="connsiteY10" fmla="*/ 1405161 h 1722202"/>
                    <a:gd name="connsiteX11" fmla="*/ 96659 w 1550337"/>
                    <a:gd name="connsiteY11" fmla="*/ 1722203 h 1722202"/>
                    <a:gd name="connsiteX12" fmla="*/ 103532 w 1550337"/>
                    <a:gd name="connsiteY12" fmla="*/ 1712179 h 1722202"/>
                    <a:gd name="connsiteX13" fmla="*/ 140477 w 1550337"/>
                    <a:gd name="connsiteY13" fmla="*/ 1638288 h 1722202"/>
                    <a:gd name="connsiteX14" fmla="*/ 245585 w 1550337"/>
                    <a:gd name="connsiteY14" fmla="*/ 1483920 h 1722202"/>
                    <a:gd name="connsiteX15" fmla="*/ 477280 w 1550337"/>
                    <a:gd name="connsiteY15" fmla="*/ 1279433 h 1722202"/>
                    <a:gd name="connsiteX16" fmla="*/ 607304 w 1550337"/>
                    <a:gd name="connsiteY16" fmla="*/ 1209266 h 1722202"/>
                    <a:gd name="connsiteX17" fmla="*/ 759667 w 1550337"/>
                    <a:gd name="connsiteY17" fmla="*/ 1155996 h 1722202"/>
                    <a:gd name="connsiteX18" fmla="*/ 923486 w 1550337"/>
                    <a:gd name="connsiteY18" fmla="*/ 1128502 h 1722202"/>
                    <a:gd name="connsiteX19" fmla="*/ 1089310 w 1550337"/>
                    <a:gd name="connsiteY19" fmla="*/ 1141104 h 1722202"/>
                    <a:gd name="connsiteX20" fmla="*/ 1225348 w 1550337"/>
                    <a:gd name="connsiteY20" fmla="*/ 1188359 h 1722202"/>
                    <a:gd name="connsiteX21" fmla="*/ 1359096 w 1550337"/>
                    <a:gd name="connsiteY21" fmla="*/ 1303204 h 1722202"/>
                    <a:gd name="connsiteX22" fmla="*/ 1383153 w 1550337"/>
                    <a:gd name="connsiteY22" fmla="*/ 1340722 h 1722202"/>
                    <a:gd name="connsiteX23" fmla="*/ 1393177 w 1550337"/>
                    <a:gd name="connsiteY23" fmla="*/ 1344732 h 1722202"/>
                    <a:gd name="connsiteX24" fmla="*/ 1549263 w 1550337"/>
                    <a:gd name="connsiteY24" fmla="*/ 259002 h 1722202"/>
                    <a:gd name="connsiteX25" fmla="*/ 1548404 w 1550337"/>
                    <a:gd name="connsiteY25" fmla="*/ 236090 h 1722202"/>
                    <a:gd name="connsiteX26" fmla="*/ 1316136 w 1550337"/>
                    <a:gd name="connsiteY26" fmla="*/ 300529 h 1722202"/>
                    <a:gd name="connsiteX27" fmla="*/ 1331029 w 1550337"/>
                    <a:gd name="connsiteY27" fmla="*/ 295660 h 1722202"/>
                    <a:gd name="connsiteX28" fmla="*/ 1345921 w 1550337"/>
                    <a:gd name="connsiteY28" fmla="*/ 276185 h 1722202"/>
                    <a:gd name="connsiteX29" fmla="*/ 1383439 w 1550337"/>
                    <a:gd name="connsiteY29" fmla="*/ 343202 h 1722202"/>
                    <a:gd name="connsiteX30" fmla="*/ 1352795 w 1550337"/>
                    <a:gd name="connsiteY30" fmla="*/ 395899 h 1722202"/>
                    <a:gd name="connsiteX31" fmla="*/ 1339334 w 1550337"/>
                    <a:gd name="connsiteY31" fmla="*/ 375565 h 1722202"/>
                    <a:gd name="connsiteX32" fmla="*/ 1313272 w 1550337"/>
                    <a:gd name="connsiteY32" fmla="*/ 364682 h 1722202"/>
                    <a:gd name="connsiteX33" fmla="*/ 1299811 w 1550337"/>
                    <a:gd name="connsiteY33" fmla="*/ 364109 h 1722202"/>
                    <a:gd name="connsiteX34" fmla="*/ 1292652 w 1550337"/>
                    <a:gd name="connsiteY34" fmla="*/ 294801 h 1722202"/>
                    <a:gd name="connsiteX35" fmla="*/ 1316136 w 1550337"/>
                    <a:gd name="connsiteY35" fmla="*/ 300529 h 1722202"/>
                    <a:gd name="connsiteX36" fmla="*/ 1316136 w 1550337"/>
                    <a:gd name="connsiteY36" fmla="*/ 300529 h 1722202"/>
                    <a:gd name="connsiteX37" fmla="*/ 1302103 w 1550337"/>
                    <a:gd name="connsiteY37" fmla="*/ 498429 h 1722202"/>
                    <a:gd name="connsiteX38" fmla="*/ 1312127 w 1550337"/>
                    <a:gd name="connsiteY38" fmla="*/ 482105 h 1722202"/>
                    <a:gd name="connsiteX39" fmla="*/ 1315850 w 1550337"/>
                    <a:gd name="connsiteY39" fmla="*/ 505589 h 1722202"/>
                    <a:gd name="connsiteX40" fmla="*/ 1338475 w 1550337"/>
                    <a:gd name="connsiteY40" fmla="*/ 540243 h 1722202"/>
                    <a:gd name="connsiteX41" fmla="*/ 1337616 w 1550337"/>
                    <a:gd name="connsiteY41" fmla="*/ 554563 h 1722202"/>
                    <a:gd name="connsiteX42" fmla="*/ 1323582 w 1550337"/>
                    <a:gd name="connsiteY42" fmla="*/ 579480 h 1722202"/>
                    <a:gd name="connsiteX43" fmla="*/ 1323582 w 1550337"/>
                    <a:gd name="connsiteY43" fmla="*/ 604396 h 1722202"/>
                    <a:gd name="connsiteX44" fmla="*/ 1318141 w 1550337"/>
                    <a:gd name="connsiteY44" fmla="*/ 595804 h 1722202"/>
                    <a:gd name="connsiteX45" fmla="*/ 1269740 w 1550337"/>
                    <a:gd name="connsiteY45" fmla="*/ 577475 h 1722202"/>
                    <a:gd name="connsiteX46" fmla="*/ 1263439 w 1550337"/>
                    <a:gd name="connsiteY46" fmla="*/ 502725 h 1722202"/>
                    <a:gd name="connsiteX47" fmla="*/ 1265730 w 1550337"/>
                    <a:gd name="connsiteY47" fmla="*/ 500434 h 1722202"/>
                    <a:gd name="connsiteX48" fmla="*/ 1281482 w 1550337"/>
                    <a:gd name="connsiteY48" fmla="*/ 505303 h 1722202"/>
                    <a:gd name="connsiteX49" fmla="*/ 1302103 w 1550337"/>
                    <a:gd name="connsiteY49" fmla="*/ 498429 h 1722202"/>
                    <a:gd name="connsiteX50" fmla="*/ 1302103 w 1550337"/>
                    <a:gd name="connsiteY50" fmla="*/ 498429 h 1722202"/>
                    <a:gd name="connsiteX51" fmla="*/ 1299239 w 1550337"/>
                    <a:gd name="connsiteY51" fmla="*/ 789981 h 1722202"/>
                    <a:gd name="connsiteX52" fmla="*/ 1299811 w 1550337"/>
                    <a:gd name="connsiteY52" fmla="*/ 811461 h 1722202"/>
                    <a:gd name="connsiteX53" fmla="*/ 1288642 w 1550337"/>
                    <a:gd name="connsiteY53" fmla="*/ 797141 h 1722202"/>
                    <a:gd name="connsiteX54" fmla="*/ 1258857 w 1550337"/>
                    <a:gd name="connsiteY54" fmla="*/ 784540 h 1722202"/>
                    <a:gd name="connsiteX55" fmla="*/ 1251983 w 1550337"/>
                    <a:gd name="connsiteY55" fmla="*/ 779671 h 1722202"/>
                    <a:gd name="connsiteX56" fmla="*/ 1256852 w 1550337"/>
                    <a:gd name="connsiteY56" fmla="*/ 745017 h 1722202"/>
                    <a:gd name="connsiteX57" fmla="*/ 1241100 w 1550337"/>
                    <a:gd name="connsiteY57" fmla="*/ 712081 h 1722202"/>
                    <a:gd name="connsiteX58" fmla="*/ 1270885 w 1550337"/>
                    <a:gd name="connsiteY58" fmla="*/ 717523 h 1722202"/>
                    <a:gd name="connsiteX59" fmla="*/ 1285205 w 1550337"/>
                    <a:gd name="connsiteY59" fmla="*/ 694611 h 1722202"/>
                    <a:gd name="connsiteX60" fmla="*/ 1288356 w 1550337"/>
                    <a:gd name="connsiteY60" fmla="*/ 701771 h 1722202"/>
                    <a:gd name="connsiteX61" fmla="*/ 1314131 w 1550337"/>
                    <a:gd name="connsiteY61" fmla="*/ 752177 h 1722202"/>
                    <a:gd name="connsiteX62" fmla="*/ 1313272 w 1550337"/>
                    <a:gd name="connsiteY62" fmla="*/ 764205 h 1722202"/>
                    <a:gd name="connsiteX63" fmla="*/ 1299239 w 1550337"/>
                    <a:gd name="connsiteY63" fmla="*/ 789981 h 1722202"/>
                    <a:gd name="connsiteX64" fmla="*/ 1299239 w 1550337"/>
                    <a:gd name="connsiteY64" fmla="*/ 789981 h 1722202"/>
                    <a:gd name="connsiteX65" fmla="*/ 1206446 w 1550337"/>
                    <a:gd name="connsiteY65" fmla="*/ 147880 h 1722202"/>
                    <a:gd name="connsiteX66" fmla="*/ 1229931 w 1550337"/>
                    <a:gd name="connsiteY66" fmla="*/ 136997 h 1722202"/>
                    <a:gd name="connsiteX67" fmla="*/ 1242246 w 1550337"/>
                    <a:gd name="connsiteY67" fmla="*/ 119813 h 1722202"/>
                    <a:gd name="connsiteX68" fmla="*/ 1245396 w 1550337"/>
                    <a:gd name="connsiteY68" fmla="*/ 118954 h 1722202"/>
                    <a:gd name="connsiteX69" fmla="*/ 1286924 w 1550337"/>
                    <a:gd name="connsiteY69" fmla="*/ 174228 h 1722202"/>
                    <a:gd name="connsiteX70" fmla="*/ 1257711 w 1550337"/>
                    <a:gd name="connsiteY70" fmla="*/ 230935 h 1722202"/>
                    <a:gd name="connsiteX71" fmla="*/ 1254561 w 1550337"/>
                    <a:gd name="connsiteY71" fmla="*/ 231508 h 1722202"/>
                    <a:gd name="connsiteX72" fmla="*/ 1243678 w 1550337"/>
                    <a:gd name="connsiteY72" fmla="*/ 218906 h 1722202"/>
                    <a:gd name="connsiteX73" fmla="*/ 1209883 w 1550337"/>
                    <a:gd name="connsiteY73" fmla="*/ 210314 h 1722202"/>
                    <a:gd name="connsiteX74" fmla="*/ 1191840 w 1550337"/>
                    <a:gd name="connsiteY74" fmla="*/ 215183 h 1722202"/>
                    <a:gd name="connsiteX75" fmla="*/ 1181530 w 1550337"/>
                    <a:gd name="connsiteY75" fmla="*/ 145302 h 1722202"/>
                    <a:gd name="connsiteX76" fmla="*/ 1206446 w 1550337"/>
                    <a:gd name="connsiteY76" fmla="*/ 147880 h 1722202"/>
                    <a:gd name="connsiteX77" fmla="*/ 1206446 w 1550337"/>
                    <a:gd name="connsiteY77" fmla="*/ 147880 h 1722202"/>
                    <a:gd name="connsiteX78" fmla="*/ 1210742 w 1550337"/>
                    <a:gd name="connsiteY78" fmla="*/ 326305 h 1722202"/>
                    <a:gd name="connsiteX79" fmla="*/ 1220766 w 1550337"/>
                    <a:gd name="connsiteY79" fmla="*/ 360959 h 1722202"/>
                    <a:gd name="connsiteX80" fmla="*/ 1251983 w 1550337"/>
                    <a:gd name="connsiteY80" fmla="*/ 380720 h 1722202"/>
                    <a:gd name="connsiteX81" fmla="*/ 1226208 w 1550337"/>
                    <a:gd name="connsiteY81" fmla="*/ 403346 h 1722202"/>
                    <a:gd name="connsiteX82" fmla="*/ 1225348 w 1550337"/>
                    <a:gd name="connsiteY82" fmla="*/ 439432 h 1722202"/>
                    <a:gd name="connsiteX83" fmla="*/ 1164919 w 1550337"/>
                    <a:gd name="connsiteY83" fmla="*/ 423680 h 1722202"/>
                    <a:gd name="connsiteX84" fmla="*/ 1152604 w 1550337"/>
                    <a:gd name="connsiteY84" fmla="*/ 352940 h 1722202"/>
                    <a:gd name="connsiteX85" fmla="*/ 1210742 w 1550337"/>
                    <a:gd name="connsiteY85" fmla="*/ 326305 h 1722202"/>
                    <a:gd name="connsiteX86" fmla="*/ 1210742 w 1550337"/>
                    <a:gd name="connsiteY86" fmla="*/ 326305 h 1722202"/>
                    <a:gd name="connsiteX87" fmla="*/ 1064966 w 1550337"/>
                    <a:gd name="connsiteY87" fmla="*/ 238381 h 1722202"/>
                    <a:gd name="connsiteX88" fmla="*/ 1082436 w 1550337"/>
                    <a:gd name="connsiteY88" fmla="*/ 228071 h 1722202"/>
                    <a:gd name="connsiteX89" fmla="*/ 1098761 w 1550337"/>
                    <a:gd name="connsiteY89" fmla="*/ 203727 h 1722202"/>
                    <a:gd name="connsiteX90" fmla="*/ 1149740 w 1550337"/>
                    <a:gd name="connsiteY90" fmla="*/ 248691 h 1722202"/>
                    <a:gd name="connsiteX91" fmla="*/ 1131124 w 1550337"/>
                    <a:gd name="connsiteY91" fmla="*/ 262725 h 1722202"/>
                    <a:gd name="connsiteX92" fmla="*/ 1116804 w 1550337"/>
                    <a:gd name="connsiteY92" fmla="*/ 294801 h 1722202"/>
                    <a:gd name="connsiteX93" fmla="*/ 1117663 w 1550337"/>
                    <a:gd name="connsiteY93" fmla="*/ 313703 h 1722202"/>
                    <a:gd name="connsiteX94" fmla="*/ 1094751 w 1550337"/>
                    <a:gd name="connsiteY94" fmla="*/ 296520 h 1722202"/>
                    <a:gd name="connsiteX95" fmla="*/ 1076708 w 1550337"/>
                    <a:gd name="connsiteY95" fmla="*/ 294801 h 1722202"/>
                    <a:gd name="connsiteX96" fmla="*/ 1048642 w 1550337"/>
                    <a:gd name="connsiteY96" fmla="*/ 307975 h 1722202"/>
                    <a:gd name="connsiteX97" fmla="*/ 1055515 w 1550337"/>
                    <a:gd name="connsiteY97" fmla="*/ 285923 h 1722202"/>
                    <a:gd name="connsiteX98" fmla="*/ 1048642 w 1550337"/>
                    <a:gd name="connsiteY98" fmla="*/ 255851 h 1722202"/>
                    <a:gd name="connsiteX99" fmla="*/ 1035181 w 1550337"/>
                    <a:gd name="connsiteY99" fmla="*/ 240959 h 1722202"/>
                    <a:gd name="connsiteX100" fmla="*/ 1064966 w 1550337"/>
                    <a:gd name="connsiteY100" fmla="*/ 238381 h 1722202"/>
                    <a:gd name="connsiteX101" fmla="*/ 1064966 w 1550337"/>
                    <a:gd name="connsiteY101" fmla="*/ 238381 h 1722202"/>
                    <a:gd name="connsiteX102" fmla="*/ 1051506 w 1550337"/>
                    <a:gd name="connsiteY102" fmla="*/ 443441 h 1722202"/>
                    <a:gd name="connsiteX103" fmla="*/ 1071840 w 1550337"/>
                    <a:gd name="connsiteY103" fmla="*/ 411365 h 1722202"/>
                    <a:gd name="connsiteX104" fmla="*/ 1085873 w 1550337"/>
                    <a:gd name="connsiteY104" fmla="*/ 446019 h 1722202"/>
                    <a:gd name="connsiteX105" fmla="*/ 1119382 w 1550337"/>
                    <a:gd name="connsiteY105" fmla="*/ 458620 h 1722202"/>
                    <a:gd name="connsiteX106" fmla="*/ 1099620 w 1550337"/>
                    <a:gd name="connsiteY106" fmla="*/ 475231 h 1722202"/>
                    <a:gd name="connsiteX107" fmla="*/ 1091887 w 1550337"/>
                    <a:gd name="connsiteY107" fmla="*/ 494133 h 1722202"/>
                    <a:gd name="connsiteX108" fmla="*/ 1094179 w 1550337"/>
                    <a:gd name="connsiteY108" fmla="*/ 520195 h 1722202"/>
                    <a:gd name="connsiteX109" fmla="*/ 1062102 w 1550337"/>
                    <a:gd name="connsiteY109" fmla="*/ 500434 h 1722202"/>
                    <a:gd name="connsiteX110" fmla="*/ 1029167 w 1550337"/>
                    <a:gd name="connsiteY110" fmla="*/ 513895 h 1722202"/>
                    <a:gd name="connsiteX111" fmla="*/ 1036326 w 1550337"/>
                    <a:gd name="connsiteY111" fmla="*/ 477809 h 1722202"/>
                    <a:gd name="connsiteX112" fmla="*/ 1014274 w 1550337"/>
                    <a:gd name="connsiteY112" fmla="*/ 448596 h 1722202"/>
                    <a:gd name="connsiteX113" fmla="*/ 1051506 w 1550337"/>
                    <a:gd name="connsiteY113" fmla="*/ 443441 h 1722202"/>
                    <a:gd name="connsiteX114" fmla="*/ 1051506 w 1550337"/>
                    <a:gd name="connsiteY114" fmla="*/ 443441 h 1722202"/>
                    <a:gd name="connsiteX115" fmla="*/ 925491 w 1550337"/>
                    <a:gd name="connsiteY115" fmla="*/ 135851 h 1722202"/>
                    <a:gd name="connsiteX116" fmla="*/ 947543 w 1550337"/>
                    <a:gd name="connsiteY116" fmla="*/ 119526 h 1722202"/>
                    <a:gd name="connsiteX117" fmla="*/ 962436 w 1550337"/>
                    <a:gd name="connsiteY117" fmla="*/ 95755 h 1722202"/>
                    <a:gd name="connsiteX118" fmla="*/ 1015133 w 1550337"/>
                    <a:gd name="connsiteY118" fmla="*/ 134133 h 1722202"/>
                    <a:gd name="connsiteX119" fmla="*/ 1011983 w 1550337"/>
                    <a:gd name="connsiteY119" fmla="*/ 137283 h 1722202"/>
                    <a:gd name="connsiteX120" fmla="*/ 984489 w 1550337"/>
                    <a:gd name="connsiteY120" fmla="*/ 200290 h 1722202"/>
                    <a:gd name="connsiteX121" fmla="*/ 912317 w 1550337"/>
                    <a:gd name="connsiteY121" fmla="*/ 202868 h 1722202"/>
                    <a:gd name="connsiteX122" fmla="*/ 918617 w 1550337"/>
                    <a:gd name="connsiteY122" fmla="*/ 183393 h 1722202"/>
                    <a:gd name="connsiteX123" fmla="*/ 910598 w 1550337"/>
                    <a:gd name="connsiteY123" fmla="*/ 155040 h 1722202"/>
                    <a:gd name="connsiteX124" fmla="*/ 896565 w 1550337"/>
                    <a:gd name="connsiteY124" fmla="*/ 143297 h 1722202"/>
                    <a:gd name="connsiteX125" fmla="*/ 925491 w 1550337"/>
                    <a:gd name="connsiteY125" fmla="*/ 135851 h 1722202"/>
                    <a:gd name="connsiteX126" fmla="*/ 925491 w 1550337"/>
                    <a:gd name="connsiteY126" fmla="*/ 135851 h 1722202"/>
                    <a:gd name="connsiteX127" fmla="*/ 803772 w 1550337"/>
                    <a:gd name="connsiteY127" fmla="*/ 225780 h 1722202"/>
                    <a:gd name="connsiteX128" fmla="*/ 806923 w 1550337"/>
                    <a:gd name="connsiteY128" fmla="*/ 227212 h 1722202"/>
                    <a:gd name="connsiteX129" fmla="*/ 815515 w 1550337"/>
                    <a:gd name="connsiteY129" fmla="*/ 244395 h 1722202"/>
                    <a:gd name="connsiteX130" fmla="*/ 836422 w 1550337"/>
                    <a:gd name="connsiteY130" fmla="*/ 256424 h 1722202"/>
                    <a:gd name="connsiteX131" fmla="*/ 863056 w 1550337"/>
                    <a:gd name="connsiteY131" fmla="*/ 254706 h 1722202"/>
                    <a:gd name="connsiteX132" fmla="*/ 841290 w 1550337"/>
                    <a:gd name="connsiteY132" fmla="*/ 275899 h 1722202"/>
                    <a:gd name="connsiteX133" fmla="*/ 831266 w 1550337"/>
                    <a:gd name="connsiteY133" fmla="*/ 301675 h 1722202"/>
                    <a:gd name="connsiteX134" fmla="*/ 832985 w 1550337"/>
                    <a:gd name="connsiteY134" fmla="*/ 323155 h 1722202"/>
                    <a:gd name="connsiteX135" fmla="*/ 794608 w 1550337"/>
                    <a:gd name="connsiteY135" fmla="*/ 316854 h 1722202"/>
                    <a:gd name="connsiteX136" fmla="*/ 758522 w 1550337"/>
                    <a:gd name="connsiteY136" fmla="*/ 340625 h 1722202"/>
                    <a:gd name="connsiteX137" fmla="*/ 766254 w 1550337"/>
                    <a:gd name="connsiteY137" fmla="*/ 313703 h 1722202"/>
                    <a:gd name="connsiteX138" fmla="*/ 758235 w 1550337"/>
                    <a:gd name="connsiteY138" fmla="*/ 293942 h 1722202"/>
                    <a:gd name="connsiteX139" fmla="*/ 738474 w 1550337"/>
                    <a:gd name="connsiteY139" fmla="*/ 280768 h 1722202"/>
                    <a:gd name="connsiteX140" fmla="*/ 803772 w 1550337"/>
                    <a:gd name="connsiteY140" fmla="*/ 225780 h 1722202"/>
                    <a:gd name="connsiteX141" fmla="*/ 803772 w 1550337"/>
                    <a:gd name="connsiteY141" fmla="*/ 225780 h 1722202"/>
                    <a:gd name="connsiteX142" fmla="*/ 658283 w 1550337"/>
                    <a:gd name="connsiteY142" fmla="*/ 661389 h 1722202"/>
                    <a:gd name="connsiteX143" fmla="*/ 647113 w 1550337"/>
                    <a:gd name="connsiteY143" fmla="*/ 672559 h 1722202"/>
                    <a:gd name="connsiteX144" fmla="*/ 608736 w 1550337"/>
                    <a:gd name="connsiteY144" fmla="*/ 683728 h 1722202"/>
                    <a:gd name="connsiteX145" fmla="*/ 587829 w 1550337"/>
                    <a:gd name="connsiteY145" fmla="*/ 703203 h 1722202"/>
                    <a:gd name="connsiteX146" fmla="*/ 593271 w 1550337"/>
                    <a:gd name="connsiteY146" fmla="*/ 674850 h 1722202"/>
                    <a:gd name="connsiteX147" fmla="*/ 582960 w 1550337"/>
                    <a:gd name="connsiteY147" fmla="*/ 654516 h 1722202"/>
                    <a:gd name="connsiteX148" fmla="*/ 564917 w 1550337"/>
                    <a:gd name="connsiteY148" fmla="*/ 645637 h 1722202"/>
                    <a:gd name="connsiteX149" fmla="*/ 625347 w 1550337"/>
                    <a:gd name="connsiteY149" fmla="*/ 578907 h 1722202"/>
                    <a:gd name="connsiteX150" fmla="*/ 633939 w 1550337"/>
                    <a:gd name="connsiteY150" fmla="*/ 591508 h 1722202"/>
                    <a:gd name="connsiteX151" fmla="*/ 666875 w 1550337"/>
                    <a:gd name="connsiteY151" fmla="*/ 604969 h 1722202"/>
                    <a:gd name="connsiteX152" fmla="*/ 680335 w 1550337"/>
                    <a:gd name="connsiteY152" fmla="*/ 603537 h 1722202"/>
                    <a:gd name="connsiteX153" fmla="*/ 669452 w 1550337"/>
                    <a:gd name="connsiteY153" fmla="*/ 619289 h 1722202"/>
                    <a:gd name="connsiteX154" fmla="*/ 658283 w 1550337"/>
                    <a:gd name="connsiteY154" fmla="*/ 661389 h 1722202"/>
                    <a:gd name="connsiteX155" fmla="*/ 658283 w 1550337"/>
                    <a:gd name="connsiteY155" fmla="*/ 661389 h 1722202"/>
                    <a:gd name="connsiteX156" fmla="*/ 351838 w 1550337"/>
                    <a:gd name="connsiteY156" fmla="*/ 328882 h 1722202"/>
                    <a:gd name="connsiteX157" fmla="*/ 355848 w 1550337"/>
                    <a:gd name="connsiteY157" fmla="*/ 329455 h 1722202"/>
                    <a:gd name="connsiteX158" fmla="*/ 370740 w 1550337"/>
                    <a:gd name="connsiteY158" fmla="*/ 347498 h 1722202"/>
                    <a:gd name="connsiteX159" fmla="*/ 392507 w 1550337"/>
                    <a:gd name="connsiteY159" fmla="*/ 336615 h 1722202"/>
                    <a:gd name="connsiteX160" fmla="*/ 406826 w 1550337"/>
                    <a:gd name="connsiteY160" fmla="*/ 331746 h 1722202"/>
                    <a:gd name="connsiteX161" fmla="*/ 389356 w 1550337"/>
                    <a:gd name="connsiteY161" fmla="*/ 357809 h 1722202"/>
                    <a:gd name="connsiteX162" fmla="*/ 382483 w 1550337"/>
                    <a:gd name="connsiteY162" fmla="*/ 391603 h 1722202"/>
                    <a:gd name="connsiteX163" fmla="*/ 369022 w 1550337"/>
                    <a:gd name="connsiteY163" fmla="*/ 409933 h 1722202"/>
                    <a:gd name="connsiteX164" fmla="*/ 338378 w 1550337"/>
                    <a:gd name="connsiteY164" fmla="*/ 426544 h 1722202"/>
                    <a:gd name="connsiteX165" fmla="*/ 317471 w 1550337"/>
                    <a:gd name="connsiteY165" fmla="*/ 453179 h 1722202"/>
                    <a:gd name="connsiteX166" fmla="*/ 314893 w 1550337"/>
                    <a:gd name="connsiteY166" fmla="*/ 451747 h 1722202"/>
                    <a:gd name="connsiteX167" fmla="*/ 320335 w 1550337"/>
                    <a:gd name="connsiteY167" fmla="*/ 423393 h 1722202"/>
                    <a:gd name="connsiteX168" fmla="*/ 313175 w 1550337"/>
                    <a:gd name="connsiteY168" fmla="*/ 413083 h 1722202"/>
                    <a:gd name="connsiteX169" fmla="*/ 292841 w 1550337"/>
                    <a:gd name="connsiteY169" fmla="*/ 409360 h 1722202"/>
                    <a:gd name="connsiteX170" fmla="*/ 351838 w 1550337"/>
                    <a:gd name="connsiteY170" fmla="*/ 328882 h 1722202"/>
                    <a:gd name="connsiteX171" fmla="*/ 351838 w 1550337"/>
                    <a:gd name="connsiteY171" fmla="*/ 328882 h 1722202"/>
                    <a:gd name="connsiteX172" fmla="*/ 343533 w 1550337"/>
                    <a:gd name="connsiteY172" fmla="*/ 533942 h 1722202"/>
                    <a:gd name="connsiteX173" fmla="*/ 347542 w 1550337"/>
                    <a:gd name="connsiteY173" fmla="*/ 535374 h 1722202"/>
                    <a:gd name="connsiteX174" fmla="*/ 363008 w 1550337"/>
                    <a:gd name="connsiteY174" fmla="*/ 553417 h 1722202"/>
                    <a:gd name="connsiteX175" fmla="*/ 384774 w 1550337"/>
                    <a:gd name="connsiteY175" fmla="*/ 542534 h 1722202"/>
                    <a:gd name="connsiteX176" fmla="*/ 401098 w 1550337"/>
                    <a:gd name="connsiteY176" fmla="*/ 534515 h 1722202"/>
                    <a:gd name="connsiteX177" fmla="*/ 384487 w 1550337"/>
                    <a:gd name="connsiteY177" fmla="*/ 560577 h 1722202"/>
                    <a:gd name="connsiteX178" fmla="*/ 376468 w 1550337"/>
                    <a:gd name="connsiteY178" fmla="*/ 601532 h 1722202"/>
                    <a:gd name="connsiteX179" fmla="*/ 366158 w 1550337"/>
                    <a:gd name="connsiteY179" fmla="*/ 616425 h 1722202"/>
                    <a:gd name="connsiteX180" fmla="*/ 330358 w 1550337"/>
                    <a:gd name="connsiteY180" fmla="*/ 637905 h 1722202"/>
                    <a:gd name="connsiteX181" fmla="*/ 310883 w 1550337"/>
                    <a:gd name="connsiteY181" fmla="*/ 663680 h 1722202"/>
                    <a:gd name="connsiteX182" fmla="*/ 315466 w 1550337"/>
                    <a:gd name="connsiteY182" fmla="*/ 632463 h 1722202"/>
                    <a:gd name="connsiteX183" fmla="*/ 305442 w 1550337"/>
                    <a:gd name="connsiteY183" fmla="*/ 618143 h 1722202"/>
                    <a:gd name="connsiteX184" fmla="*/ 290549 w 1550337"/>
                    <a:gd name="connsiteY184" fmla="*/ 613274 h 1722202"/>
                    <a:gd name="connsiteX185" fmla="*/ 343533 w 1550337"/>
                    <a:gd name="connsiteY185" fmla="*/ 533942 h 1722202"/>
                    <a:gd name="connsiteX186" fmla="*/ 343533 w 1550337"/>
                    <a:gd name="connsiteY186" fmla="*/ 533942 h 1722202"/>
                    <a:gd name="connsiteX187" fmla="*/ 222673 w 1550337"/>
                    <a:gd name="connsiteY187" fmla="*/ 536806 h 1722202"/>
                    <a:gd name="connsiteX188" fmla="*/ 243007 w 1550337"/>
                    <a:gd name="connsiteY188" fmla="*/ 553131 h 1722202"/>
                    <a:gd name="connsiteX189" fmla="*/ 262769 w 1550337"/>
                    <a:gd name="connsiteY189" fmla="*/ 539098 h 1722202"/>
                    <a:gd name="connsiteX190" fmla="*/ 273652 w 1550337"/>
                    <a:gd name="connsiteY190" fmla="*/ 534515 h 1722202"/>
                    <a:gd name="connsiteX191" fmla="*/ 257900 w 1550337"/>
                    <a:gd name="connsiteY191" fmla="*/ 563441 h 1722202"/>
                    <a:gd name="connsiteX192" fmla="*/ 253891 w 1550337"/>
                    <a:gd name="connsiteY192" fmla="*/ 596663 h 1722202"/>
                    <a:gd name="connsiteX193" fmla="*/ 243007 w 1550337"/>
                    <a:gd name="connsiteY193" fmla="*/ 616138 h 1722202"/>
                    <a:gd name="connsiteX194" fmla="*/ 213222 w 1550337"/>
                    <a:gd name="connsiteY194" fmla="*/ 638764 h 1722202"/>
                    <a:gd name="connsiteX195" fmla="*/ 193461 w 1550337"/>
                    <a:gd name="connsiteY195" fmla="*/ 667690 h 1722202"/>
                    <a:gd name="connsiteX196" fmla="*/ 197184 w 1550337"/>
                    <a:gd name="connsiteY196" fmla="*/ 639623 h 1722202"/>
                    <a:gd name="connsiteX197" fmla="*/ 186874 w 1550337"/>
                    <a:gd name="connsiteY197" fmla="*/ 627594 h 1722202"/>
                    <a:gd name="connsiteX198" fmla="*/ 171408 w 1550337"/>
                    <a:gd name="connsiteY198" fmla="*/ 627594 h 1722202"/>
                    <a:gd name="connsiteX199" fmla="*/ 222673 w 1550337"/>
                    <a:gd name="connsiteY199" fmla="*/ 536806 h 1722202"/>
                    <a:gd name="connsiteX200" fmla="*/ 222673 w 1550337"/>
                    <a:gd name="connsiteY200" fmla="*/ 536806 h 1722202"/>
                    <a:gd name="connsiteX201" fmla="*/ 255609 w 1550337"/>
                    <a:gd name="connsiteY201" fmla="*/ 806019 h 1722202"/>
                    <a:gd name="connsiteX202" fmla="*/ 247017 w 1550337"/>
                    <a:gd name="connsiteY202" fmla="*/ 823203 h 1722202"/>
                    <a:gd name="connsiteX203" fmla="*/ 215800 w 1550337"/>
                    <a:gd name="connsiteY203" fmla="*/ 847547 h 1722202"/>
                    <a:gd name="connsiteX204" fmla="*/ 198616 w 1550337"/>
                    <a:gd name="connsiteY204" fmla="*/ 876759 h 1722202"/>
                    <a:gd name="connsiteX205" fmla="*/ 200334 w 1550337"/>
                    <a:gd name="connsiteY205" fmla="*/ 848692 h 1722202"/>
                    <a:gd name="connsiteX206" fmla="*/ 187160 w 1550337"/>
                    <a:gd name="connsiteY206" fmla="*/ 834373 h 1722202"/>
                    <a:gd name="connsiteX207" fmla="*/ 174559 w 1550337"/>
                    <a:gd name="connsiteY207" fmla="*/ 833800 h 1722202"/>
                    <a:gd name="connsiteX208" fmla="*/ 222387 w 1550337"/>
                    <a:gd name="connsiteY208" fmla="*/ 744158 h 1722202"/>
                    <a:gd name="connsiteX209" fmla="*/ 226396 w 1550337"/>
                    <a:gd name="connsiteY209" fmla="*/ 745017 h 1722202"/>
                    <a:gd name="connsiteX210" fmla="*/ 240716 w 1550337"/>
                    <a:gd name="connsiteY210" fmla="*/ 760196 h 1722202"/>
                    <a:gd name="connsiteX211" fmla="*/ 258186 w 1550337"/>
                    <a:gd name="connsiteY211" fmla="*/ 748454 h 1722202"/>
                    <a:gd name="connsiteX212" fmla="*/ 271361 w 1550337"/>
                    <a:gd name="connsiteY212" fmla="*/ 739003 h 1722202"/>
                    <a:gd name="connsiteX213" fmla="*/ 273079 w 1550337"/>
                    <a:gd name="connsiteY213" fmla="*/ 740721 h 1722202"/>
                    <a:gd name="connsiteX214" fmla="*/ 259618 w 1550337"/>
                    <a:gd name="connsiteY214" fmla="*/ 767642 h 1722202"/>
                    <a:gd name="connsiteX215" fmla="*/ 255609 w 1550337"/>
                    <a:gd name="connsiteY215" fmla="*/ 806019 h 1722202"/>
                    <a:gd name="connsiteX216" fmla="*/ 255609 w 1550337"/>
                    <a:gd name="connsiteY216" fmla="*/ 806019 h 1722202"/>
                    <a:gd name="connsiteX217" fmla="*/ 79475 w 1550337"/>
                    <a:gd name="connsiteY217" fmla="*/ 624444 h 1722202"/>
                    <a:gd name="connsiteX218" fmla="*/ 93795 w 1550337"/>
                    <a:gd name="connsiteY218" fmla="*/ 574038 h 1722202"/>
                    <a:gd name="connsiteX219" fmla="*/ 96086 w 1550337"/>
                    <a:gd name="connsiteY219" fmla="*/ 573465 h 1722202"/>
                    <a:gd name="connsiteX220" fmla="*/ 121862 w 1550337"/>
                    <a:gd name="connsiteY220" fmla="*/ 573465 h 1722202"/>
                    <a:gd name="connsiteX221" fmla="*/ 135322 w 1550337"/>
                    <a:gd name="connsiteY221" fmla="*/ 560291 h 1722202"/>
                    <a:gd name="connsiteX222" fmla="*/ 125012 w 1550337"/>
                    <a:gd name="connsiteY222" fmla="*/ 590363 h 1722202"/>
                    <a:gd name="connsiteX223" fmla="*/ 121002 w 1550337"/>
                    <a:gd name="connsiteY223" fmla="*/ 627881 h 1722202"/>
                    <a:gd name="connsiteX224" fmla="*/ 112983 w 1550337"/>
                    <a:gd name="connsiteY224" fmla="*/ 646210 h 1722202"/>
                    <a:gd name="connsiteX225" fmla="*/ 82625 w 1550337"/>
                    <a:gd name="connsiteY225" fmla="*/ 681437 h 1722202"/>
                    <a:gd name="connsiteX226" fmla="*/ 70310 w 1550337"/>
                    <a:gd name="connsiteY226" fmla="*/ 706640 h 1722202"/>
                    <a:gd name="connsiteX227" fmla="*/ 68592 w 1550337"/>
                    <a:gd name="connsiteY227" fmla="*/ 706067 h 1722202"/>
                    <a:gd name="connsiteX228" fmla="*/ 71169 w 1550337"/>
                    <a:gd name="connsiteY228" fmla="*/ 679146 h 1722202"/>
                    <a:gd name="connsiteX229" fmla="*/ 60859 w 1550337"/>
                    <a:gd name="connsiteY229" fmla="*/ 668263 h 1722202"/>
                    <a:gd name="connsiteX230" fmla="*/ 52840 w 1550337"/>
                    <a:gd name="connsiteY230" fmla="*/ 669122 h 1722202"/>
                    <a:gd name="connsiteX231" fmla="*/ 79475 w 1550337"/>
                    <a:gd name="connsiteY231" fmla="*/ 624444 h 1722202"/>
                    <a:gd name="connsiteX232" fmla="*/ 79475 w 1550337"/>
                    <a:gd name="connsiteY232" fmla="*/ 624444 h 1722202"/>
                    <a:gd name="connsiteX233" fmla="*/ 54845 w 1550337"/>
                    <a:gd name="connsiteY233" fmla="*/ 876759 h 1722202"/>
                    <a:gd name="connsiteX234" fmla="*/ 94940 w 1550337"/>
                    <a:gd name="connsiteY234" fmla="*/ 778239 h 1722202"/>
                    <a:gd name="connsiteX235" fmla="*/ 112411 w 1550337"/>
                    <a:gd name="connsiteY235" fmla="*/ 791413 h 1722202"/>
                    <a:gd name="connsiteX236" fmla="*/ 127876 w 1550337"/>
                    <a:gd name="connsiteY236" fmla="*/ 776234 h 1722202"/>
                    <a:gd name="connsiteX237" fmla="*/ 141050 w 1550337"/>
                    <a:gd name="connsiteY237" fmla="*/ 765065 h 1722202"/>
                    <a:gd name="connsiteX238" fmla="*/ 129308 w 1550337"/>
                    <a:gd name="connsiteY238" fmla="*/ 793132 h 1722202"/>
                    <a:gd name="connsiteX239" fmla="*/ 125298 w 1550337"/>
                    <a:gd name="connsiteY239" fmla="*/ 840101 h 1722202"/>
                    <a:gd name="connsiteX240" fmla="*/ 123007 w 1550337"/>
                    <a:gd name="connsiteY240" fmla="*/ 850411 h 1722202"/>
                    <a:gd name="connsiteX241" fmla="*/ 77184 w 1550337"/>
                    <a:gd name="connsiteY241" fmla="*/ 911413 h 1722202"/>
                    <a:gd name="connsiteX242" fmla="*/ 74893 w 1550337"/>
                    <a:gd name="connsiteY242" fmla="*/ 915137 h 1722202"/>
                    <a:gd name="connsiteX243" fmla="*/ 74893 w 1550337"/>
                    <a:gd name="connsiteY243" fmla="*/ 899958 h 1722202"/>
                    <a:gd name="connsiteX244" fmla="*/ 76325 w 1550337"/>
                    <a:gd name="connsiteY244" fmla="*/ 886497 h 1722202"/>
                    <a:gd name="connsiteX245" fmla="*/ 64009 w 1550337"/>
                    <a:gd name="connsiteY245" fmla="*/ 874755 h 1722202"/>
                    <a:gd name="connsiteX246" fmla="*/ 54845 w 1550337"/>
                    <a:gd name="connsiteY246" fmla="*/ 876759 h 1722202"/>
                    <a:gd name="connsiteX247" fmla="*/ 54845 w 1550337"/>
                    <a:gd name="connsiteY247" fmla="*/ 876759 h 1722202"/>
                    <a:gd name="connsiteX248" fmla="*/ 77184 w 1550337"/>
                    <a:gd name="connsiteY248" fmla="*/ 1082965 h 1722202"/>
                    <a:gd name="connsiteX249" fmla="*/ 66873 w 1550337"/>
                    <a:gd name="connsiteY249" fmla="*/ 1083824 h 1722202"/>
                    <a:gd name="connsiteX250" fmla="*/ 103819 w 1550337"/>
                    <a:gd name="connsiteY250" fmla="*/ 985304 h 1722202"/>
                    <a:gd name="connsiteX251" fmla="*/ 121289 w 1550337"/>
                    <a:gd name="connsiteY251" fmla="*/ 998478 h 1722202"/>
                    <a:gd name="connsiteX252" fmla="*/ 135609 w 1550337"/>
                    <a:gd name="connsiteY252" fmla="*/ 983585 h 1722202"/>
                    <a:gd name="connsiteX253" fmla="*/ 141337 w 1550337"/>
                    <a:gd name="connsiteY253" fmla="*/ 977857 h 1722202"/>
                    <a:gd name="connsiteX254" fmla="*/ 148210 w 1550337"/>
                    <a:gd name="connsiteY254" fmla="*/ 970984 h 1722202"/>
                    <a:gd name="connsiteX255" fmla="*/ 144201 w 1550337"/>
                    <a:gd name="connsiteY255" fmla="*/ 982726 h 1722202"/>
                    <a:gd name="connsiteX256" fmla="*/ 138473 w 1550337"/>
                    <a:gd name="connsiteY256" fmla="*/ 1000196 h 1722202"/>
                    <a:gd name="connsiteX257" fmla="*/ 135895 w 1550337"/>
                    <a:gd name="connsiteY257" fmla="*/ 1044874 h 1722202"/>
                    <a:gd name="connsiteX258" fmla="*/ 131313 w 1550337"/>
                    <a:gd name="connsiteY258" fmla="*/ 1059194 h 1722202"/>
                    <a:gd name="connsiteX259" fmla="*/ 97518 w 1550337"/>
                    <a:gd name="connsiteY259" fmla="*/ 1102440 h 1722202"/>
                    <a:gd name="connsiteX260" fmla="*/ 87494 w 1550337"/>
                    <a:gd name="connsiteY260" fmla="*/ 1120483 h 1722202"/>
                    <a:gd name="connsiteX261" fmla="*/ 89212 w 1550337"/>
                    <a:gd name="connsiteY261" fmla="*/ 1092989 h 1722202"/>
                    <a:gd name="connsiteX262" fmla="*/ 77184 w 1550337"/>
                    <a:gd name="connsiteY262" fmla="*/ 1082965 h 1722202"/>
                    <a:gd name="connsiteX263" fmla="*/ 77184 w 1550337"/>
                    <a:gd name="connsiteY263" fmla="*/ 1082965 h 1722202"/>
                    <a:gd name="connsiteX264" fmla="*/ 106969 w 1550337"/>
                    <a:gd name="connsiteY264" fmla="*/ 1301486 h 1722202"/>
                    <a:gd name="connsiteX265" fmla="*/ 95227 w 1550337"/>
                    <a:gd name="connsiteY265" fmla="*/ 1290603 h 1722202"/>
                    <a:gd name="connsiteX266" fmla="*/ 87208 w 1550337"/>
                    <a:gd name="connsiteY266" fmla="*/ 1291462 h 1722202"/>
                    <a:gd name="connsiteX267" fmla="*/ 110119 w 1550337"/>
                    <a:gd name="connsiteY267" fmla="*/ 1245066 h 1722202"/>
                    <a:gd name="connsiteX268" fmla="*/ 119570 w 1550337"/>
                    <a:gd name="connsiteY268" fmla="*/ 1194660 h 1722202"/>
                    <a:gd name="connsiteX269" fmla="*/ 121862 w 1550337"/>
                    <a:gd name="connsiteY269" fmla="*/ 1194660 h 1722202"/>
                    <a:gd name="connsiteX270" fmla="*/ 149069 w 1550337"/>
                    <a:gd name="connsiteY270" fmla="*/ 1193228 h 1722202"/>
                    <a:gd name="connsiteX271" fmla="*/ 156802 w 1550337"/>
                    <a:gd name="connsiteY271" fmla="*/ 1185209 h 1722202"/>
                    <a:gd name="connsiteX272" fmla="*/ 159380 w 1550337"/>
                    <a:gd name="connsiteY272" fmla="*/ 1190650 h 1722202"/>
                    <a:gd name="connsiteX273" fmla="*/ 154511 w 1550337"/>
                    <a:gd name="connsiteY273" fmla="*/ 1205829 h 1722202"/>
                    <a:gd name="connsiteX274" fmla="*/ 152792 w 1550337"/>
                    <a:gd name="connsiteY274" fmla="*/ 1254803 h 1722202"/>
                    <a:gd name="connsiteX275" fmla="*/ 149069 w 1550337"/>
                    <a:gd name="connsiteY275" fmla="*/ 1266832 h 1722202"/>
                    <a:gd name="connsiteX276" fmla="*/ 115561 w 1550337"/>
                    <a:gd name="connsiteY276" fmla="*/ 1311796 h 1722202"/>
                    <a:gd name="connsiteX277" fmla="*/ 106969 w 1550337"/>
                    <a:gd name="connsiteY277" fmla="*/ 1328980 h 1722202"/>
                    <a:gd name="connsiteX278" fmla="*/ 106969 w 1550337"/>
                    <a:gd name="connsiteY278" fmla="*/ 1301486 h 1722202"/>
                    <a:gd name="connsiteX279" fmla="*/ 106969 w 1550337"/>
                    <a:gd name="connsiteY279" fmla="*/ 1301486 h 1722202"/>
                    <a:gd name="connsiteX280" fmla="*/ 173986 w 1550337"/>
                    <a:gd name="connsiteY280" fmla="*/ 1461009 h 1722202"/>
                    <a:gd name="connsiteX281" fmla="*/ 169403 w 1550337"/>
                    <a:gd name="connsiteY281" fmla="*/ 1475042 h 1722202"/>
                    <a:gd name="connsiteX282" fmla="*/ 141337 w 1550337"/>
                    <a:gd name="connsiteY282" fmla="*/ 1511128 h 1722202"/>
                    <a:gd name="connsiteX283" fmla="*/ 130167 w 1550337"/>
                    <a:gd name="connsiteY283" fmla="*/ 1536045 h 1722202"/>
                    <a:gd name="connsiteX284" fmla="*/ 130167 w 1550337"/>
                    <a:gd name="connsiteY284" fmla="*/ 1508551 h 1722202"/>
                    <a:gd name="connsiteX285" fmla="*/ 117852 w 1550337"/>
                    <a:gd name="connsiteY285" fmla="*/ 1498240 h 1722202"/>
                    <a:gd name="connsiteX286" fmla="*/ 108401 w 1550337"/>
                    <a:gd name="connsiteY286" fmla="*/ 1498813 h 1722202"/>
                    <a:gd name="connsiteX287" fmla="*/ 138759 w 1550337"/>
                    <a:gd name="connsiteY287" fmla="*/ 1402297 h 1722202"/>
                    <a:gd name="connsiteX288" fmla="*/ 142769 w 1550337"/>
                    <a:gd name="connsiteY288" fmla="*/ 1402870 h 1722202"/>
                    <a:gd name="connsiteX289" fmla="*/ 168544 w 1550337"/>
                    <a:gd name="connsiteY289" fmla="*/ 1402011 h 1722202"/>
                    <a:gd name="connsiteX290" fmla="*/ 182005 w 1550337"/>
                    <a:gd name="connsiteY290" fmla="*/ 1389410 h 1722202"/>
                    <a:gd name="connsiteX291" fmla="*/ 173986 w 1550337"/>
                    <a:gd name="connsiteY291" fmla="*/ 1415185 h 1722202"/>
                    <a:gd name="connsiteX292" fmla="*/ 173986 w 1550337"/>
                    <a:gd name="connsiteY292" fmla="*/ 1461009 h 1722202"/>
                    <a:gd name="connsiteX293" fmla="*/ 173986 w 1550337"/>
                    <a:gd name="connsiteY293" fmla="*/ 1461009 h 1722202"/>
                    <a:gd name="connsiteX294" fmla="*/ 184296 w 1550337"/>
                    <a:gd name="connsiteY294" fmla="*/ 1041151 h 1722202"/>
                    <a:gd name="connsiteX295" fmla="*/ 228974 w 1550337"/>
                    <a:gd name="connsiteY295" fmla="*/ 950650 h 1722202"/>
                    <a:gd name="connsiteX296" fmla="*/ 248735 w 1550337"/>
                    <a:gd name="connsiteY296" fmla="*/ 968120 h 1722202"/>
                    <a:gd name="connsiteX297" fmla="*/ 269642 w 1550337"/>
                    <a:gd name="connsiteY297" fmla="*/ 953227 h 1722202"/>
                    <a:gd name="connsiteX298" fmla="*/ 282244 w 1550337"/>
                    <a:gd name="connsiteY298" fmla="*/ 943776 h 1722202"/>
                    <a:gd name="connsiteX299" fmla="*/ 265919 w 1550337"/>
                    <a:gd name="connsiteY299" fmla="*/ 977571 h 1722202"/>
                    <a:gd name="connsiteX300" fmla="*/ 263342 w 1550337"/>
                    <a:gd name="connsiteY300" fmla="*/ 1012798 h 1722202"/>
                    <a:gd name="connsiteX301" fmla="*/ 253031 w 1550337"/>
                    <a:gd name="connsiteY301" fmla="*/ 1032559 h 1722202"/>
                    <a:gd name="connsiteX302" fmla="*/ 227256 w 1550337"/>
                    <a:gd name="connsiteY302" fmla="*/ 1052893 h 1722202"/>
                    <a:gd name="connsiteX303" fmla="*/ 210645 w 1550337"/>
                    <a:gd name="connsiteY303" fmla="*/ 1082965 h 1722202"/>
                    <a:gd name="connsiteX304" fmla="*/ 208353 w 1550337"/>
                    <a:gd name="connsiteY304" fmla="*/ 1082392 h 1722202"/>
                    <a:gd name="connsiteX305" fmla="*/ 210645 w 1550337"/>
                    <a:gd name="connsiteY305" fmla="*/ 1054898 h 1722202"/>
                    <a:gd name="connsiteX306" fmla="*/ 199762 w 1550337"/>
                    <a:gd name="connsiteY306" fmla="*/ 1041724 h 1722202"/>
                    <a:gd name="connsiteX307" fmla="*/ 184296 w 1550337"/>
                    <a:gd name="connsiteY307" fmla="*/ 1041151 h 1722202"/>
                    <a:gd name="connsiteX308" fmla="*/ 184296 w 1550337"/>
                    <a:gd name="connsiteY308" fmla="*/ 1041151 h 1722202"/>
                    <a:gd name="connsiteX309" fmla="*/ 278521 w 1550337"/>
                    <a:gd name="connsiteY309" fmla="*/ 1186354 h 1722202"/>
                    <a:gd name="connsiteX310" fmla="*/ 277089 w 1550337"/>
                    <a:gd name="connsiteY310" fmla="*/ 1221581 h 1722202"/>
                    <a:gd name="connsiteX311" fmla="*/ 267924 w 1550337"/>
                    <a:gd name="connsiteY311" fmla="*/ 1241056 h 1722202"/>
                    <a:gd name="connsiteX312" fmla="*/ 241289 w 1550337"/>
                    <a:gd name="connsiteY312" fmla="*/ 1263681 h 1722202"/>
                    <a:gd name="connsiteX313" fmla="*/ 225537 w 1550337"/>
                    <a:gd name="connsiteY313" fmla="*/ 1294326 h 1722202"/>
                    <a:gd name="connsiteX314" fmla="*/ 226110 w 1550337"/>
                    <a:gd name="connsiteY314" fmla="*/ 1264541 h 1722202"/>
                    <a:gd name="connsiteX315" fmla="*/ 213509 w 1550337"/>
                    <a:gd name="connsiteY315" fmla="*/ 1250507 h 1722202"/>
                    <a:gd name="connsiteX316" fmla="*/ 201194 w 1550337"/>
                    <a:gd name="connsiteY316" fmla="*/ 1249934 h 1722202"/>
                    <a:gd name="connsiteX317" fmla="*/ 241862 w 1550337"/>
                    <a:gd name="connsiteY317" fmla="*/ 1160292 h 1722202"/>
                    <a:gd name="connsiteX318" fmla="*/ 246444 w 1550337"/>
                    <a:gd name="connsiteY318" fmla="*/ 1162011 h 1722202"/>
                    <a:gd name="connsiteX319" fmla="*/ 262196 w 1550337"/>
                    <a:gd name="connsiteY319" fmla="*/ 1177190 h 1722202"/>
                    <a:gd name="connsiteX320" fmla="*/ 279666 w 1550337"/>
                    <a:gd name="connsiteY320" fmla="*/ 1164015 h 1722202"/>
                    <a:gd name="connsiteX321" fmla="*/ 291409 w 1550337"/>
                    <a:gd name="connsiteY321" fmla="*/ 1155137 h 1722202"/>
                    <a:gd name="connsiteX322" fmla="*/ 278521 w 1550337"/>
                    <a:gd name="connsiteY322" fmla="*/ 1186354 h 1722202"/>
                    <a:gd name="connsiteX323" fmla="*/ 278521 w 1550337"/>
                    <a:gd name="connsiteY323" fmla="*/ 1186354 h 1722202"/>
                    <a:gd name="connsiteX324" fmla="*/ 290263 w 1550337"/>
                    <a:gd name="connsiteY324" fmla="*/ 822630 h 1722202"/>
                    <a:gd name="connsiteX325" fmla="*/ 341814 w 1550337"/>
                    <a:gd name="connsiteY325" fmla="*/ 741007 h 1722202"/>
                    <a:gd name="connsiteX326" fmla="*/ 346397 w 1550337"/>
                    <a:gd name="connsiteY326" fmla="*/ 741867 h 1722202"/>
                    <a:gd name="connsiteX327" fmla="*/ 362721 w 1550337"/>
                    <a:gd name="connsiteY327" fmla="*/ 760196 h 1722202"/>
                    <a:gd name="connsiteX328" fmla="*/ 383915 w 1550337"/>
                    <a:gd name="connsiteY328" fmla="*/ 749026 h 1722202"/>
                    <a:gd name="connsiteX329" fmla="*/ 398807 w 1550337"/>
                    <a:gd name="connsiteY329" fmla="*/ 741294 h 1722202"/>
                    <a:gd name="connsiteX330" fmla="*/ 387065 w 1550337"/>
                    <a:gd name="connsiteY330" fmla="*/ 761055 h 1722202"/>
                    <a:gd name="connsiteX331" fmla="*/ 377614 w 1550337"/>
                    <a:gd name="connsiteY331" fmla="*/ 813179 h 1722202"/>
                    <a:gd name="connsiteX332" fmla="*/ 371313 w 1550337"/>
                    <a:gd name="connsiteY332" fmla="*/ 822630 h 1722202"/>
                    <a:gd name="connsiteX333" fmla="*/ 328067 w 1550337"/>
                    <a:gd name="connsiteY333" fmla="*/ 850984 h 1722202"/>
                    <a:gd name="connsiteX334" fmla="*/ 315752 w 1550337"/>
                    <a:gd name="connsiteY334" fmla="*/ 867595 h 1722202"/>
                    <a:gd name="connsiteX335" fmla="*/ 313461 w 1550337"/>
                    <a:gd name="connsiteY335" fmla="*/ 866736 h 1722202"/>
                    <a:gd name="connsiteX336" fmla="*/ 317184 w 1550337"/>
                    <a:gd name="connsiteY336" fmla="*/ 837523 h 1722202"/>
                    <a:gd name="connsiteX337" fmla="*/ 308592 w 1550337"/>
                    <a:gd name="connsiteY337" fmla="*/ 825494 h 1722202"/>
                    <a:gd name="connsiteX338" fmla="*/ 290263 w 1550337"/>
                    <a:gd name="connsiteY338" fmla="*/ 822630 h 1722202"/>
                    <a:gd name="connsiteX339" fmla="*/ 290263 w 1550337"/>
                    <a:gd name="connsiteY339" fmla="*/ 822630 h 1722202"/>
                    <a:gd name="connsiteX340" fmla="*/ 302578 w 1550337"/>
                    <a:gd name="connsiteY340" fmla="*/ 1032559 h 1722202"/>
                    <a:gd name="connsiteX341" fmla="*/ 300000 w 1550337"/>
                    <a:gd name="connsiteY341" fmla="*/ 1029409 h 1722202"/>
                    <a:gd name="connsiteX342" fmla="*/ 347542 w 1550337"/>
                    <a:gd name="connsiteY342" fmla="*/ 949791 h 1722202"/>
                    <a:gd name="connsiteX343" fmla="*/ 369308 w 1550337"/>
                    <a:gd name="connsiteY343" fmla="*/ 969266 h 1722202"/>
                    <a:gd name="connsiteX344" fmla="*/ 394225 w 1550337"/>
                    <a:gd name="connsiteY344" fmla="*/ 955805 h 1722202"/>
                    <a:gd name="connsiteX345" fmla="*/ 403676 w 1550337"/>
                    <a:gd name="connsiteY345" fmla="*/ 950936 h 1722202"/>
                    <a:gd name="connsiteX346" fmla="*/ 385060 w 1550337"/>
                    <a:gd name="connsiteY346" fmla="*/ 984158 h 1722202"/>
                    <a:gd name="connsiteX347" fmla="*/ 384487 w 1550337"/>
                    <a:gd name="connsiteY347" fmla="*/ 1022822 h 1722202"/>
                    <a:gd name="connsiteX348" fmla="*/ 380764 w 1550337"/>
                    <a:gd name="connsiteY348" fmla="*/ 1031700 h 1722202"/>
                    <a:gd name="connsiteX349" fmla="*/ 330072 w 1550337"/>
                    <a:gd name="connsiteY349" fmla="*/ 1070077 h 1722202"/>
                    <a:gd name="connsiteX350" fmla="*/ 325203 w 1550337"/>
                    <a:gd name="connsiteY350" fmla="*/ 1077237 h 1722202"/>
                    <a:gd name="connsiteX351" fmla="*/ 322912 w 1550337"/>
                    <a:gd name="connsiteY351" fmla="*/ 1077237 h 1722202"/>
                    <a:gd name="connsiteX352" fmla="*/ 325203 w 1550337"/>
                    <a:gd name="connsiteY352" fmla="*/ 1049743 h 1722202"/>
                    <a:gd name="connsiteX353" fmla="*/ 314034 w 1550337"/>
                    <a:gd name="connsiteY353" fmla="*/ 1034564 h 1722202"/>
                    <a:gd name="connsiteX354" fmla="*/ 302578 w 1550337"/>
                    <a:gd name="connsiteY354" fmla="*/ 1032559 h 1722202"/>
                    <a:gd name="connsiteX355" fmla="*/ 302578 w 1550337"/>
                    <a:gd name="connsiteY355" fmla="*/ 1032559 h 1722202"/>
                    <a:gd name="connsiteX356" fmla="*/ 401958 w 1550337"/>
                    <a:gd name="connsiteY356" fmla="*/ 1182058 h 1722202"/>
                    <a:gd name="connsiteX357" fmla="*/ 397089 w 1550337"/>
                    <a:gd name="connsiteY357" fmla="*/ 1232178 h 1722202"/>
                    <a:gd name="connsiteX358" fmla="*/ 393366 w 1550337"/>
                    <a:gd name="connsiteY358" fmla="*/ 1240770 h 1722202"/>
                    <a:gd name="connsiteX359" fmla="*/ 348115 w 1550337"/>
                    <a:gd name="connsiteY359" fmla="*/ 1273992 h 1722202"/>
                    <a:gd name="connsiteX360" fmla="*/ 338091 w 1550337"/>
                    <a:gd name="connsiteY360" fmla="*/ 1288884 h 1722202"/>
                    <a:gd name="connsiteX361" fmla="*/ 338950 w 1550337"/>
                    <a:gd name="connsiteY361" fmla="*/ 1272560 h 1722202"/>
                    <a:gd name="connsiteX362" fmla="*/ 313175 w 1550337"/>
                    <a:gd name="connsiteY362" fmla="*/ 1238765 h 1722202"/>
                    <a:gd name="connsiteX363" fmla="*/ 358425 w 1550337"/>
                    <a:gd name="connsiteY363" fmla="*/ 1159147 h 1722202"/>
                    <a:gd name="connsiteX364" fmla="*/ 362435 w 1550337"/>
                    <a:gd name="connsiteY364" fmla="*/ 1159719 h 1722202"/>
                    <a:gd name="connsiteX365" fmla="*/ 379619 w 1550337"/>
                    <a:gd name="connsiteY365" fmla="*/ 1177190 h 1722202"/>
                    <a:gd name="connsiteX366" fmla="*/ 402244 w 1550337"/>
                    <a:gd name="connsiteY366" fmla="*/ 1165447 h 1722202"/>
                    <a:gd name="connsiteX367" fmla="*/ 413414 w 1550337"/>
                    <a:gd name="connsiteY367" fmla="*/ 1160579 h 1722202"/>
                    <a:gd name="connsiteX368" fmla="*/ 401958 w 1550337"/>
                    <a:gd name="connsiteY368" fmla="*/ 1182058 h 1722202"/>
                    <a:gd name="connsiteX369" fmla="*/ 401958 w 1550337"/>
                    <a:gd name="connsiteY369" fmla="*/ 1182058 h 1722202"/>
                    <a:gd name="connsiteX370" fmla="*/ 522817 w 1550337"/>
                    <a:gd name="connsiteY370" fmla="*/ 824635 h 1722202"/>
                    <a:gd name="connsiteX371" fmla="*/ 524249 w 1550337"/>
                    <a:gd name="connsiteY371" fmla="*/ 844397 h 1722202"/>
                    <a:gd name="connsiteX372" fmla="*/ 493032 w 1550337"/>
                    <a:gd name="connsiteY372" fmla="*/ 845256 h 1722202"/>
                    <a:gd name="connsiteX373" fmla="*/ 458378 w 1550337"/>
                    <a:gd name="connsiteY373" fmla="*/ 880483 h 1722202"/>
                    <a:gd name="connsiteX374" fmla="*/ 462387 w 1550337"/>
                    <a:gd name="connsiteY374" fmla="*/ 851270 h 1722202"/>
                    <a:gd name="connsiteX375" fmla="*/ 452936 w 1550337"/>
                    <a:gd name="connsiteY375" fmla="*/ 834945 h 1722202"/>
                    <a:gd name="connsiteX376" fmla="*/ 433461 w 1550337"/>
                    <a:gd name="connsiteY376" fmla="*/ 827786 h 1722202"/>
                    <a:gd name="connsiteX377" fmla="*/ 489309 w 1550337"/>
                    <a:gd name="connsiteY377" fmla="*/ 755327 h 1722202"/>
                    <a:gd name="connsiteX378" fmla="*/ 493318 w 1550337"/>
                    <a:gd name="connsiteY378" fmla="*/ 757905 h 1722202"/>
                    <a:gd name="connsiteX379" fmla="*/ 535419 w 1550337"/>
                    <a:gd name="connsiteY379" fmla="*/ 770506 h 1722202"/>
                    <a:gd name="connsiteX380" fmla="*/ 547734 w 1550337"/>
                    <a:gd name="connsiteY380" fmla="*/ 765924 h 1722202"/>
                    <a:gd name="connsiteX381" fmla="*/ 528831 w 1550337"/>
                    <a:gd name="connsiteY381" fmla="*/ 793418 h 1722202"/>
                    <a:gd name="connsiteX382" fmla="*/ 522817 w 1550337"/>
                    <a:gd name="connsiteY382" fmla="*/ 824635 h 1722202"/>
                    <a:gd name="connsiteX383" fmla="*/ 522817 w 1550337"/>
                    <a:gd name="connsiteY383" fmla="*/ 824635 h 1722202"/>
                    <a:gd name="connsiteX384" fmla="*/ 535419 w 1550337"/>
                    <a:gd name="connsiteY384" fmla="*/ 998478 h 1722202"/>
                    <a:gd name="connsiteX385" fmla="*/ 529118 w 1550337"/>
                    <a:gd name="connsiteY385" fmla="*/ 1040865 h 1722202"/>
                    <a:gd name="connsiteX386" fmla="*/ 519953 w 1550337"/>
                    <a:gd name="connsiteY386" fmla="*/ 1052893 h 1722202"/>
                    <a:gd name="connsiteX387" fmla="*/ 499046 w 1550337"/>
                    <a:gd name="connsiteY387" fmla="*/ 1053753 h 1722202"/>
                    <a:gd name="connsiteX388" fmla="*/ 529404 w 1550337"/>
                    <a:gd name="connsiteY388" fmla="*/ 1053753 h 1722202"/>
                    <a:gd name="connsiteX389" fmla="*/ 498760 w 1550337"/>
                    <a:gd name="connsiteY389" fmla="*/ 1054612 h 1722202"/>
                    <a:gd name="connsiteX390" fmla="*/ 497328 w 1550337"/>
                    <a:gd name="connsiteY390" fmla="*/ 1054039 h 1722202"/>
                    <a:gd name="connsiteX391" fmla="*/ 465251 w 1550337"/>
                    <a:gd name="connsiteY391" fmla="*/ 1088693 h 1722202"/>
                    <a:gd name="connsiteX392" fmla="*/ 467829 w 1550337"/>
                    <a:gd name="connsiteY392" fmla="*/ 1060340 h 1722202"/>
                    <a:gd name="connsiteX393" fmla="*/ 457519 w 1550337"/>
                    <a:gd name="connsiteY393" fmla="*/ 1043729 h 1722202"/>
                    <a:gd name="connsiteX394" fmla="*/ 438903 w 1550337"/>
                    <a:gd name="connsiteY394" fmla="*/ 1036855 h 1722202"/>
                    <a:gd name="connsiteX395" fmla="*/ 491600 w 1550337"/>
                    <a:gd name="connsiteY395" fmla="*/ 964683 h 1722202"/>
                    <a:gd name="connsiteX396" fmla="*/ 515657 w 1550337"/>
                    <a:gd name="connsiteY396" fmla="*/ 987309 h 1722202"/>
                    <a:gd name="connsiteX397" fmla="*/ 550025 w 1550337"/>
                    <a:gd name="connsiteY397" fmla="*/ 975566 h 1722202"/>
                    <a:gd name="connsiteX398" fmla="*/ 535419 w 1550337"/>
                    <a:gd name="connsiteY398" fmla="*/ 998478 h 1722202"/>
                    <a:gd name="connsiteX399" fmla="*/ 535419 w 1550337"/>
                    <a:gd name="connsiteY399" fmla="*/ 998478 h 1722202"/>
                    <a:gd name="connsiteX400" fmla="*/ 529691 w 1550337"/>
                    <a:gd name="connsiteY400" fmla="*/ 586640 h 1722202"/>
                    <a:gd name="connsiteX401" fmla="*/ 523963 w 1550337"/>
                    <a:gd name="connsiteY401" fmla="*/ 612702 h 1722202"/>
                    <a:gd name="connsiteX402" fmla="*/ 524535 w 1550337"/>
                    <a:gd name="connsiteY402" fmla="*/ 634754 h 1722202"/>
                    <a:gd name="connsiteX403" fmla="*/ 493032 w 1550337"/>
                    <a:gd name="connsiteY403" fmla="*/ 635613 h 1722202"/>
                    <a:gd name="connsiteX404" fmla="*/ 456946 w 1550337"/>
                    <a:gd name="connsiteY404" fmla="*/ 671699 h 1722202"/>
                    <a:gd name="connsiteX405" fmla="*/ 461815 w 1550337"/>
                    <a:gd name="connsiteY405" fmla="*/ 641914 h 1722202"/>
                    <a:gd name="connsiteX406" fmla="*/ 451791 w 1550337"/>
                    <a:gd name="connsiteY406" fmla="*/ 625303 h 1722202"/>
                    <a:gd name="connsiteX407" fmla="*/ 433175 w 1550337"/>
                    <a:gd name="connsiteY407" fmla="*/ 618430 h 1722202"/>
                    <a:gd name="connsiteX408" fmla="*/ 492173 w 1550337"/>
                    <a:gd name="connsiteY408" fmla="*/ 545398 h 1722202"/>
                    <a:gd name="connsiteX409" fmla="*/ 502196 w 1550337"/>
                    <a:gd name="connsiteY409" fmla="*/ 557141 h 1722202"/>
                    <a:gd name="connsiteX410" fmla="*/ 527113 w 1550337"/>
                    <a:gd name="connsiteY410" fmla="*/ 565160 h 1722202"/>
                    <a:gd name="connsiteX411" fmla="*/ 551457 w 1550337"/>
                    <a:gd name="connsiteY411" fmla="*/ 556281 h 1722202"/>
                    <a:gd name="connsiteX412" fmla="*/ 529691 w 1550337"/>
                    <a:gd name="connsiteY412" fmla="*/ 586640 h 1722202"/>
                    <a:gd name="connsiteX413" fmla="*/ 529691 w 1550337"/>
                    <a:gd name="connsiteY413" fmla="*/ 586640 h 1722202"/>
                    <a:gd name="connsiteX414" fmla="*/ 542865 w 1550337"/>
                    <a:gd name="connsiteY414" fmla="*/ 373274 h 1722202"/>
                    <a:gd name="connsiteX415" fmla="*/ 532841 w 1550337"/>
                    <a:gd name="connsiteY415" fmla="*/ 412510 h 1722202"/>
                    <a:gd name="connsiteX416" fmla="*/ 521958 w 1550337"/>
                    <a:gd name="connsiteY416" fmla="*/ 425971 h 1722202"/>
                    <a:gd name="connsiteX417" fmla="*/ 483008 w 1550337"/>
                    <a:gd name="connsiteY417" fmla="*/ 441723 h 1722202"/>
                    <a:gd name="connsiteX418" fmla="*/ 461815 w 1550337"/>
                    <a:gd name="connsiteY418" fmla="*/ 460625 h 1722202"/>
                    <a:gd name="connsiteX419" fmla="*/ 467543 w 1550337"/>
                    <a:gd name="connsiteY419" fmla="*/ 432558 h 1722202"/>
                    <a:gd name="connsiteX420" fmla="*/ 459523 w 1550337"/>
                    <a:gd name="connsiteY420" fmla="*/ 418525 h 1722202"/>
                    <a:gd name="connsiteX421" fmla="*/ 439189 w 1550337"/>
                    <a:gd name="connsiteY421" fmla="*/ 411365 h 1722202"/>
                    <a:gd name="connsiteX422" fmla="*/ 501624 w 1550337"/>
                    <a:gd name="connsiteY422" fmla="*/ 338906 h 1722202"/>
                    <a:gd name="connsiteX423" fmla="*/ 504774 w 1550337"/>
                    <a:gd name="connsiteY423" fmla="*/ 338906 h 1722202"/>
                    <a:gd name="connsiteX424" fmla="*/ 507065 w 1550337"/>
                    <a:gd name="connsiteY424" fmla="*/ 342916 h 1722202"/>
                    <a:gd name="connsiteX425" fmla="*/ 544583 w 1550337"/>
                    <a:gd name="connsiteY425" fmla="*/ 354658 h 1722202"/>
                    <a:gd name="connsiteX426" fmla="*/ 558903 w 1550337"/>
                    <a:gd name="connsiteY426" fmla="*/ 352081 h 1722202"/>
                    <a:gd name="connsiteX427" fmla="*/ 542865 w 1550337"/>
                    <a:gd name="connsiteY427" fmla="*/ 373274 h 1722202"/>
                    <a:gd name="connsiteX428" fmla="*/ 542865 w 1550337"/>
                    <a:gd name="connsiteY428" fmla="*/ 373274 h 1722202"/>
                    <a:gd name="connsiteX429" fmla="*/ 620478 w 1550337"/>
                    <a:gd name="connsiteY429" fmla="*/ 790840 h 1722202"/>
                    <a:gd name="connsiteX430" fmla="*/ 633939 w 1550337"/>
                    <a:gd name="connsiteY430" fmla="*/ 808883 h 1722202"/>
                    <a:gd name="connsiteX431" fmla="*/ 652841 w 1550337"/>
                    <a:gd name="connsiteY431" fmla="*/ 817475 h 1722202"/>
                    <a:gd name="connsiteX432" fmla="*/ 680049 w 1550337"/>
                    <a:gd name="connsiteY432" fmla="*/ 810602 h 1722202"/>
                    <a:gd name="connsiteX433" fmla="*/ 666588 w 1550337"/>
                    <a:gd name="connsiteY433" fmla="*/ 828072 h 1722202"/>
                    <a:gd name="connsiteX434" fmla="*/ 655705 w 1550337"/>
                    <a:gd name="connsiteY434" fmla="*/ 871318 h 1722202"/>
                    <a:gd name="connsiteX435" fmla="*/ 644822 w 1550337"/>
                    <a:gd name="connsiteY435" fmla="*/ 882201 h 1722202"/>
                    <a:gd name="connsiteX436" fmla="*/ 607018 w 1550337"/>
                    <a:gd name="connsiteY436" fmla="*/ 894230 h 1722202"/>
                    <a:gd name="connsiteX437" fmla="*/ 592125 w 1550337"/>
                    <a:gd name="connsiteY437" fmla="*/ 911700 h 1722202"/>
                    <a:gd name="connsiteX438" fmla="*/ 588975 w 1550337"/>
                    <a:gd name="connsiteY438" fmla="*/ 909409 h 1722202"/>
                    <a:gd name="connsiteX439" fmla="*/ 592984 w 1550337"/>
                    <a:gd name="connsiteY439" fmla="*/ 881915 h 1722202"/>
                    <a:gd name="connsiteX440" fmla="*/ 583820 w 1550337"/>
                    <a:gd name="connsiteY440" fmla="*/ 864731 h 1722202"/>
                    <a:gd name="connsiteX441" fmla="*/ 564345 w 1550337"/>
                    <a:gd name="connsiteY441" fmla="*/ 854707 h 1722202"/>
                    <a:gd name="connsiteX442" fmla="*/ 620478 w 1550337"/>
                    <a:gd name="connsiteY442" fmla="*/ 790840 h 1722202"/>
                    <a:gd name="connsiteX443" fmla="*/ 620478 w 1550337"/>
                    <a:gd name="connsiteY443" fmla="*/ 790840 h 1722202"/>
                    <a:gd name="connsiteX444" fmla="*/ 667734 w 1550337"/>
                    <a:gd name="connsiteY444" fmla="*/ 1040292 h 1722202"/>
                    <a:gd name="connsiteX445" fmla="*/ 659142 w 1550337"/>
                    <a:gd name="connsiteY445" fmla="*/ 1080960 h 1722202"/>
                    <a:gd name="connsiteX446" fmla="*/ 647972 w 1550337"/>
                    <a:gd name="connsiteY446" fmla="*/ 1092989 h 1722202"/>
                    <a:gd name="connsiteX447" fmla="*/ 633653 w 1550337"/>
                    <a:gd name="connsiteY447" fmla="*/ 1091557 h 1722202"/>
                    <a:gd name="connsiteX448" fmla="*/ 606159 w 1550337"/>
                    <a:gd name="connsiteY448" fmla="*/ 1117619 h 1722202"/>
                    <a:gd name="connsiteX449" fmla="*/ 598999 w 1550337"/>
                    <a:gd name="connsiteY449" fmla="*/ 1120197 h 1722202"/>
                    <a:gd name="connsiteX450" fmla="*/ 595275 w 1550337"/>
                    <a:gd name="connsiteY450" fmla="*/ 1118478 h 1722202"/>
                    <a:gd name="connsiteX451" fmla="*/ 596135 w 1550337"/>
                    <a:gd name="connsiteY451" fmla="*/ 1111318 h 1722202"/>
                    <a:gd name="connsiteX452" fmla="*/ 571791 w 1550337"/>
                    <a:gd name="connsiteY452" fmla="*/ 1066354 h 1722202"/>
                    <a:gd name="connsiteX453" fmla="*/ 596994 w 1550337"/>
                    <a:gd name="connsiteY453" fmla="*/ 1051461 h 1722202"/>
                    <a:gd name="connsiteX454" fmla="*/ 615037 w 1550337"/>
                    <a:gd name="connsiteY454" fmla="*/ 1029982 h 1722202"/>
                    <a:gd name="connsiteX455" fmla="*/ 624488 w 1550337"/>
                    <a:gd name="connsiteY455" fmla="*/ 1002488 h 1722202"/>
                    <a:gd name="connsiteX456" fmla="*/ 637662 w 1550337"/>
                    <a:gd name="connsiteY456" fmla="*/ 1020531 h 1722202"/>
                    <a:gd name="connsiteX457" fmla="*/ 654846 w 1550337"/>
                    <a:gd name="connsiteY457" fmla="*/ 1028263 h 1722202"/>
                    <a:gd name="connsiteX458" fmla="*/ 682340 w 1550337"/>
                    <a:gd name="connsiteY458" fmla="*/ 1021963 h 1722202"/>
                    <a:gd name="connsiteX459" fmla="*/ 667734 w 1550337"/>
                    <a:gd name="connsiteY459" fmla="*/ 1040292 h 1722202"/>
                    <a:gd name="connsiteX460" fmla="*/ 667734 w 1550337"/>
                    <a:gd name="connsiteY460" fmla="*/ 1040292 h 1722202"/>
                    <a:gd name="connsiteX461" fmla="*/ 677758 w 1550337"/>
                    <a:gd name="connsiteY461" fmla="*/ 412224 h 1722202"/>
                    <a:gd name="connsiteX462" fmla="*/ 666588 w 1550337"/>
                    <a:gd name="connsiteY462" fmla="*/ 450601 h 1722202"/>
                    <a:gd name="connsiteX463" fmla="*/ 654846 w 1550337"/>
                    <a:gd name="connsiteY463" fmla="*/ 463202 h 1722202"/>
                    <a:gd name="connsiteX464" fmla="*/ 615896 w 1550337"/>
                    <a:gd name="connsiteY464" fmla="*/ 474372 h 1722202"/>
                    <a:gd name="connsiteX465" fmla="*/ 594989 w 1550337"/>
                    <a:gd name="connsiteY465" fmla="*/ 489551 h 1722202"/>
                    <a:gd name="connsiteX466" fmla="*/ 600717 w 1550337"/>
                    <a:gd name="connsiteY466" fmla="*/ 464348 h 1722202"/>
                    <a:gd name="connsiteX467" fmla="*/ 591266 w 1550337"/>
                    <a:gd name="connsiteY467" fmla="*/ 446019 h 1722202"/>
                    <a:gd name="connsiteX468" fmla="*/ 572650 w 1550337"/>
                    <a:gd name="connsiteY468" fmla="*/ 437140 h 1722202"/>
                    <a:gd name="connsiteX469" fmla="*/ 635371 w 1550337"/>
                    <a:gd name="connsiteY469" fmla="*/ 371842 h 1722202"/>
                    <a:gd name="connsiteX470" fmla="*/ 649404 w 1550337"/>
                    <a:gd name="connsiteY470" fmla="*/ 392463 h 1722202"/>
                    <a:gd name="connsiteX471" fmla="*/ 662006 w 1550337"/>
                    <a:gd name="connsiteY471" fmla="*/ 398190 h 1722202"/>
                    <a:gd name="connsiteX472" fmla="*/ 694942 w 1550337"/>
                    <a:gd name="connsiteY472" fmla="*/ 391317 h 1722202"/>
                    <a:gd name="connsiteX473" fmla="*/ 677758 w 1550337"/>
                    <a:gd name="connsiteY473" fmla="*/ 412224 h 1722202"/>
                    <a:gd name="connsiteX474" fmla="*/ 677758 w 1550337"/>
                    <a:gd name="connsiteY474" fmla="*/ 412224 h 1722202"/>
                    <a:gd name="connsiteX475" fmla="*/ 692650 w 1550337"/>
                    <a:gd name="connsiteY475" fmla="*/ 207737 h 1722202"/>
                    <a:gd name="connsiteX476" fmla="*/ 681481 w 1550337"/>
                    <a:gd name="connsiteY476" fmla="*/ 241531 h 1722202"/>
                    <a:gd name="connsiteX477" fmla="*/ 666588 w 1550337"/>
                    <a:gd name="connsiteY477" fmla="*/ 255565 h 1722202"/>
                    <a:gd name="connsiteX478" fmla="*/ 631934 w 1550337"/>
                    <a:gd name="connsiteY478" fmla="*/ 265875 h 1722202"/>
                    <a:gd name="connsiteX479" fmla="*/ 607018 w 1550337"/>
                    <a:gd name="connsiteY479" fmla="*/ 287069 h 1722202"/>
                    <a:gd name="connsiteX480" fmla="*/ 614750 w 1550337"/>
                    <a:gd name="connsiteY480" fmla="*/ 256424 h 1722202"/>
                    <a:gd name="connsiteX481" fmla="*/ 607877 w 1550337"/>
                    <a:gd name="connsiteY481" fmla="*/ 241245 h 1722202"/>
                    <a:gd name="connsiteX482" fmla="*/ 589261 w 1550337"/>
                    <a:gd name="connsiteY482" fmla="*/ 232367 h 1722202"/>
                    <a:gd name="connsiteX483" fmla="*/ 630216 w 1550337"/>
                    <a:gd name="connsiteY483" fmla="*/ 208023 h 1722202"/>
                    <a:gd name="connsiteX484" fmla="*/ 654273 w 1550337"/>
                    <a:gd name="connsiteY484" fmla="*/ 168500 h 1722202"/>
                    <a:gd name="connsiteX485" fmla="*/ 659715 w 1550337"/>
                    <a:gd name="connsiteY485" fmla="*/ 174801 h 1722202"/>
                    <a:gd name="connsiteX486" fmla="*/ 692078 w 1550337"/>
                    <a:gd name="connsiteY486" fmla="*/ 189121 h 1722202"/>
                    <a:gd name="connsiteX487" fmla="*/ 712985 w 1550337"/>
                    <a:gd name="connsiteY487" fmla="*/ 185398 h 1722202"/>
                    <a:gd name="connsiteX488" fmla="*/ 692650 w 1550337"/>
                    <a:gd name="connsiteY488" fmla="*/ 207737 h 1722202"/>
                    <a:gd name="connsiteX489" fmla="*/ 692650 w 1550337"/>
                    <a:gd name="connsiteY489" fmla="*/ 207737 h 1722202"/>
                    <a:gd name="connsiteX490" fmla="*/ 806350 w 1550337"/>
                    <a:gd name="connsiteY490" fmla="*/ 955232 h 1722202"/>
                    <a:gd name="connsiteX491" fmla="*/ 737328 w 1550337"/>
                    <a:gd name="connsiteY491" fmla="*/ 969552 h 1722202"/>
                    <a:gd name="connsiteX492" fmla="*/ 713271 w 1550337"/>
                    <a:gd name="connsiteY492" fmla="*/ 912273 h 1722202"/>
                    <a:gd name="connsiteX493" fmla="*/ 718140 w 1550337"/>
                    <a:gd name="connsiteY493" fmla="*/ 908549 h 1722202"/>
                    <a:gd name="connsiteX494" fmla="*/ 768832 w 1550337"/>
                    <a:gd name="connsiteY494" fmla="*/ 853275 h 1722202"/>
                    <a:gd name="connsiteX495" fmla="*/ 783152 w 1550337"/>
                    <a:gd name="connsiteY495" fmla="*/ 876759 h 1722202"/>
                    <a:gd name="connsiteX496" fmla="*/ 799763 w 1550337"/>
                    <a:gd name="connsiteY496" fmla="*/ 885351 h 1722202"/>
                    <a:gd name="connsiteX497" fmla="*/ 825825 w 1550337"/>
                    <a:gd name="connsiteY497" fmla="*/ 884492 h 1722202"/>
                    <a:gd name="connsiteX498" fmla="*/ 806350 w 1550337"/>
                    <a:gd name="connsiteY498" fmla="*/ 955232 h 1722202"/>
                    <a:gd name="connsiteX499" fmla="*/ 806350 w 1550337"/>
                    <a:gd name="connsiteY499" fmla="*/ 955232 h 1722202"/>
                    <a:gd name="connsiteX500" fmla="*/ 813223 w 1550337"/>
                    <a:gd name="connsiteY500" fmla="*/ 693752 h 1722202"/>
                    <a:gd name="connsiteX501" fmla="*/ 805204 w 1550337"/>
                    <a:gd name="connsiteY501" fmla="*/ 720387 h 1722202"/>
                    <a:gd name="connsiteX502" fmla="*/ 809214 w 1550337"/>
                    <a:gd name="connsiteY502" fmla="*/ 745590 h 1722202"/>
                    <a:gd name="connsiteX503" fmla="*/ 738760 w 1550337"/>
                    <a:gd name="connsiteY503" fmla="*/ 757332 h 1722202"/>
                    <a:gd name="connsiteX504" fmla="*/ 744202 w 1550337"/>
                    <a:gd name="connsiteY504" fmla="*/ 731556 h 1722202"/>
                    <a:gd name="connsiteX505" fmla="*/ 735610 w 1550337"/>
                    <a:gd name="connsiteY505" fmla="*/ 711222 h 1722202"/>
                    <a:gd name="connsiteX506" fmla="*/ 718426 w 1550337"/>
                    <a:gd name="connsiteY506" fmla="*/ 699480 h 1722202"/>
                    <a:gd name="connsiteX507" fmla="*/ 745634 w 1550337"/>
                    <a:gd name="connsiteY507" fmla="*/ 687738 h 1722202"/>
                    <a:gd name="connsiteX508" fmla="*/ 764536 w 1550337"/>
                    <a:gd name="connsiteY508" fmla="*/ 670267 h 1722202"/>
                    <a:gd name="connsiteX509" fmla="*/ 776851 w 1550337"/>
                    <a:gd name="connsiteY509" fmla="*/ 643346 h 1722202"/>
                    <a:gd name="connsiteX510" fmla="*/ 784584 w 1550337"/>
                    <a:gd name="connsiteY510" fmla="*/ 655088 h 1722202"/>
                    <a:gd name="connsiteX511" fmla="*/ 817519 w 1550337"/>
                    <a:gd name="connsiteY511" fmla="*/ 673418 h 1722202"/>
                    <a:gd name="connsiteX512" fmla="*/ 832412 w 1550337"/>
                    <a:gd name="connsiteY512" fmla="*/ 671699 h 1722202"/>
                    <a:gd name="connsiteX513" fmla="*/ 813223 w 1550337"/>
                    <a:gd name="connsiteY513" fmla="*/ 693752 h 1722202"/>
                    <a:gd name="connsiteX514" fmla="*/ 813223 w 1550337"/>
                    <a:gd name="connsiteY514" fmla="*/ 693752 h 1722202"/>
                    <a:gd name="connsiteX515" fmla="*/ 822961 w 1550337"/>
                    <a:gd name="connsiteY515" fmla="*/ 484396 h 1722202"/>
                    <a:gd name="connsiteX516" fmla="*/ 814369 w 1550337"/>
                    <a:gd name="connsiteY516" fmla="*/ 510458 h 1722202"/>
                    <a:gd name="connsiteX517" fmla="*/ 817519 w 1550337"/>
                    <a:gd name="connsiteY517" fmla="*/ 534802 h 1722202"/>
                    <a:gd name="connsiteX518" fmla="*/ 743915 w 1550337"/>
                    <a:gd name="connsiteY518" fmla="*/ 551413 h 1722202"/>
                    <a:gd name="connsiteX519" fmla="*/ 751075 w 1550337"/>
                    <a:gd name="connsiteY519" fmla="*/ 522487 h 1722202"/>
                    <a:gd name="connsiteX520" fmla="*/ 742483 w 1550337"/>
                    <a:gd name="connsiteY520" fmla="*/ 501293 h 1722202"/>
                    <a:gd name="connsiteX521" fmla="*/ 722722 w 1550337"/>
                    <a:gd name="connsiteY521" fmla="*/ 488119 h 1722202"/>
                    <a:gd name="connsiteX522" fmla="*/ 785157 w 1550337"/>
                    <a:gd name="connsiteY522" fmla="*/ 433131 h 1722202"/>
                    <a:gd name="connsiteX523" fmla="*/ 788880 w 1550337"/>
                    <a:gd name="connsiteY523" fmla="*/ 434849 h 1722202"/>
                    <a:gd name="connsiteX524" fmla="*/ 793748 w 1550337"/>
                    <a:gd name="connsiteY524" fmla="*/ 444873 h 1722202"/>
                    <a:gd name="connsiteX525" fmla="*/ 829548 w 1550337"/>
                    <a:gd name="connsiteY525" fmla="*/ 463202 h 1722202"/>
                    <a:gd name="connsiteX526" fmla="*/ 845013 w 1550337"/>
                    <a:gd name="connsiteY526" fmla="*/ 461484 h 1722202"/>
                    <a:gd name="connsiteX527" fmla="*/ 822961 w 1550337"/>
                    <a:gd name="connsiteY527" fmla="*/ 484396 h 1722202"/>
                    <a:gd name="connsiteX528" fmla="*/ 822961 w 1550337"/>
                    <a:gd name="connsiteY528" fmla="*/ 484396 h 1722202"/>
                    <a:gd name="connsiteX529" fmla="*/ 934942 w 1550337"/>
                    <a:gd name="connsiteY529" fmla="*/ 990173 h 1722202"/>
                    <a:gd name="connsiteX530" fmla="*/ 928068 w 1550337"/>
                    <a:gd name="connsiteY530" fmla="*/ 1013084 h 1722202"/>
                    <a:gd name="connsiteX531" fmla="*/ 932651 w 1550337"/>
                    <a:gd name="connsiteY531" fmla="*/ 1037428 h 1722202"/>
                    <a:gd name="connsiteX532" fmla="*/ 897997 w 1550337"/>
                    <a:gd name="connsiteY532" fmla="*/ 1024826 h 1722202"/>
                    <a:gd name="connsiteX533" fmla="*/ 866780 w 1550337"/>
                    <a:gd name="connsiteY533" fmla="*/ 1044302 h 1722202"/>
                    <a:gd name="connsiteX534" fmla="*/ 847018 w 1550337"/>
                    <a:gd name="connsiteY534" fmla="*/ 981294 h 1722202"/>
                    <a:gd name="connsiteX535" fmla="*/ 872221 w 1550337"/>
                    <a:gd name="connsiteY535" fmla="*/ 973561 h 1722202"/>
                    <a:gd name="connsiteX536" fmla="*/ 888832 w 1550337"/>
                    <a:gd name="connsiteY536" fmla="*/ 959528 h 1722202"/>
                    <a:gd name="connsiteX537" fmla="*/ 899715 w 1550337"/>
                    <a:gd name="connsiteY537" fmla="*/ 933466 h 1722202"/>
                    <a:gd name="connsiteX538" fmla="*/ 912317 w 1550337"/>
                    <a:gd name="connsiteY538" fmla="*/ 958669 h 1722202"/>
                    <a:gd name="connsiteX539" fmla="*/ 925777 w 1550337"/>
                    <a:gd name="connsiteY539" fmla="*/ 968693 h 1722202"/>
                    <a:gd name="connsiteX540" fmla="*/ 954131 w 1550337"/>
                    <a:gd name="connsiteY540" fmla="*/ 970984 h 1722202"/>
                    <a:gd name="connsiteX541" fmla="*/ 934942 w 1550337"/>
                    <a:gd name="connsiteY541" fmla="*/ 990173 h 1722202"/>
                    <a:gd name="connsiteX542" fmla="*/ 934942 w 1550337"/>
                    <a:gd name="connsiteY542" fmla="*/ 990173 h 1722202"/>
                    <a:gd name="connsiteX543" fmla="*/ 958427 w 1550337"/>
                    <a:gd name="connsiteY543" fmla="*/ 761055 h 1722202"/>
                    <a:gd name="connsiteX544" fmla="*/ 938665 w 1550337"/>
                    <a:gd name="connsiteY544" fmla="*/ 779957 h 1722202"/>
                    <a:gd name="connsiteX545" fmla="*/ 932364 w 1550337"/>
                    <a:gd name="connsiteY545" fmla="*/ 799432 h 1722202"/>
                    <a:gd name="connsiteX546" fmla="*/ 934942 w 1550337"/>
                    <a:gd name="connsiteY546" fmla="*/ 828645 h 1722202"/>
                    <a:gd name="connsiteX547" fmla="*/ 869930 w 1550337"/>
                    <a:gd name="connsiteY547" fmla="*/ 834086 h 1722202"/>
                    <a:gd name="connsiteX548" fmla="*/ 868212 w 1550337"/>
                    <a:gd name="connsiteY548" fmla="*/ 831509 h 1722202"/>
                    <a:gd name="connsiteX549" fmla="*/ 873653 w 1550337"/>
                    <a:gd name="connsiteY549" fmla="*/ 805733 h 1722202"/>
                    <a:gd name="connsiteX550" fmla="*/ 867352 w 1550337"/>
                    <a:gd name="connsiteY550" fmla="*/ 785399 h 1722202"/>
                    <a:gd name="connsiteX551" fmla="*/ 849882 w 1550337"/>
                    <a:gd name="connsiteY551" fmla="*/ 770506 h 1722202"/>
                    <a:gd name="connsiteX552" fmla="*/ 848450 w 1550337"/>
                    <a:gd name="connsiteY552" fmla="*/ 766783 h 1722202"/>
                    <a:gd name="connsiteX553" fmla="*/ 904870 w 1550337"/>
                    <a:gd name="connsiteY553" fmla="*/ 719528 h 1722202"/>
                    <a:gd name="connsiteX554" fmla="*/ 958713 w 1550337"/>
                    <a:gd name="connsiteY554" fmla="*/ 757046 h 1722202"/>
                    <a:gd name="connsiteX555" fmla="*/ 958427 w 1550337"/>
                    <a:gd name="connsiteY555" fmla="*/ 761055 h 1722202"/>
                    <a:gd name="connsiteX556" fmla="*/ 958427 w 1550337"/>
                    <a:gd name="connsiteY556" fmla="*/ 761055 h 1722202"/>
                    <a:gd name="connsiteX557" fmla="*/ 950980 w 1550337"/>
                    <a:gd name="connsiteY557" fmla="*/ 568597 h 1722202"/>
                    <a:gd name="connsiteX558" fmla="*/ 943247 w 1550337"/>
                    <a:gd name="connsiteY558" fmla="*/ 590076 h 1722202"/>
                    <a:gd name="connsiteX559" fmla="*/ 946398 w 1550337"/>
                    <a:gd name="connsiteY559" fmla="*/ 614420 h 1722202"/>
                    <a:gd name="connsiteX560" fmla="*/ 911171 w 1550337"/>
                    <a:gd name="connsiteY560" fmla="*/ 602391 h 1722202"/>
                    <a:gd name="connsiteX561" fmla="*/ 876517 w 1550337"/>
                    <a:gd name="connsiteY561" fmla="*/ 621293 h 1722202"/>
                    <a:gd name="connsiteX562" fmla="*/ 882818 w 1550337"/>
                    <a:gd name="connsiteY562" fmla="*/ 596091 h 1722202"/>
                    <a:gd name="connsiteX563" fmla="*/ 875658 w 1550337"/>
                    <a:gd name="connsiteY563" fmla="*/ 572606 h 1722202"/>
                    <a:gd name="connsiteX564" fmla="*/ 859047 w 1550337"/>
                    <a:gd name="connsiteY564" fmla="*/ 558573 h 1722202"/>
                    <a:gd name="connsiteX565" fmla="*/ 887973 w 1550337"/>
                    <a:gd name="connsiteY565" fmla="*/ 550840 h 1722202"/>
                    <a:gd name="connsiteX566" fmla="*/ 904584 w 1550337"/>
                    <a:gd name="connsiteY566" fmla="*/ 538238 h 1722202"/>
                    <a:gd name="connsiteX567" fmla="*/ 918904 w 1550337"/>
                    <a:gd name="connsiteY567" fmla="*/ 509885 h 1722202"/>
                    <a:gd name="connsiteX568" fmla="*/ 929787 w 1550337"/>
                    <a:gd name="connsiteY568" fmla="*/ 534802 h 1722202"/>
                    <a:gd name="connsiteX569" fmla="*/ 946398 w 1550337"/>
                    <a:gd name="connsiteY569" fmla="*/ 545971 h 1722202"/>
                    <a:gd name="connsiteX570" fmla="*/ 972460 w 1550337"/>
                    <a:gd name="connsiteY570" fmla="*/ 549122 h 1722202"/>
                    <a:gd name="connsiteX571" fmla="*/ 950980 w 1550337"/>
                    <a:gd name="connsiteY571" fmla="*/ 568597 h 1722202"/>
                    <a:gd name="connsiteX572" fmla="*/ 950980 w 1550337"/>
                    <a:gd name="connsiteY572" fmla="*/ 568597 h 1722202"/>
                    <a:gd name="connsiteX573" fmla="*/ 970742 w 1550337"/>
                    <a:gd name="connsiteY573" fmla="*/ 357522 h 1722202"/>
                    <a:gd name="connsiteX574" fmla="*/ 960718 w 1550337"/>
                    <a:gd name="connsiteY574" fmla="*/ 383298 h 1722202"/>
                    <a:gd name="connsiteX575" fmla="*/ 963009 w 1550337"/>
                    <a:gd name="connsiteY575" fmla="*/ 409933 h 1722202"/>
                    <a:gd name="connsiteX576" fmla="*/ 891123 w 1550337"/>
                    <a:gd name="connsiteY576" fmla="*/ 413942 h 1722202"/>
                    <a:gd name="connsiteX577" fmla="*/ 897997 w 1550337"/>
                    <a:gd name="connsiteY577" fmla="*/ 385016 h 1722202"/>
                    <a:gd name="connsiteX578" fmla="*/ 892269 w 1550337"/>
                    <a:gd name="connsiteY578" fmla="*/ 364682 h 1722202"/>
                    <a:gd name="connsiteX579" fmla="*/ 874799 w 1550337"/>
                    <a:gd name="connsiteY579" fmla="*/ 349789 h 1722202"/>
                    <a:gd name="connsiteX580" fmla="*/ 904584 w 1550337"/>
                    <a:gd name="connsiteY580" fmla="*/ 341770 h 1722202"/>
                    <a:gd name="connsiteX581" fmla="*/ 921768 w 1550337"/>
                    <a:gd name="connsiteY581" fmla="*/ 329742 h 1722202"/>
                    <a:gd name="connsiteX582" fmla="*/ 936660 w 1550337"/>
                    <a:gd name="connsiteY582" fmla="*/ 302248 h 1722202"/>
                    <a:gd name="connsiteX583" fmla="*/ 947543 w 1550337"/>
                    <a:gd name="connsiteY583" fmla="*/ 326018 h 1722202"/>
                    <a:gd name="connsiteX584" fmla="*/ 963009 w 1550337"/>
                    <a:gd name="connsiteY584" fmla="*/ 336902 h 1722202"/>
                    <a:gd name="connsiteX585" fmla="*/ 989644 w 1550337"/>
                    <a:gd name="connsiteY585" fmla="*/ 339479 h 1722202"/>
                    <a:gd name="connsiteX586" fmla="*/ 970742 w 1550337"/>
                    <a:gd name="connsiteY586" fmla="*/ 357522 h 1722202"/>
                    <a:gd name="connsiteX587" fmla="*/ 970742 w 1550337"/>
                    <a:gd name="connsiteY587" fmla="*/ 357522 h 1722202"/>
                    <a:gd name="connsiteX588" fmla="*/ 1068117 w 1550337"/>
                    <a:gd name="connsiteY588" fmla="*/ 942917 h 1722202"/>
                    <a:gd name="connsiteX589" fmla="*/ 1064966 w 1550337"/>
                    <a:gd name="connsiteY589" fmla="*/ 943490 h 1722202"/>
                    <a:gd name="connsiteX590" fmla="*/ 1045205 w 1550337"/>
                    <a:gd name="connsiteY590" fmla="*/ 928311 h 1722202"/>
                    <a:gd name="connsiteX591" fmla="*/ 1027735 w 1550337"/>
                    <a:gd name="connsiteY591" fmla="*/ 926879 h 1722202"/>
                    <a:gd name="connsiteX592" fmla="*/ 1003677 w 1550337"/>
                    <a:gd name="connsiteY592" fmla="*/ 940053 h 1722202"/>
                    <a:gd name="connsiteX593" fmla="*/ 1009405 w 1550337"/>
                    <a:gd name="connsiteY593" fmla="*/ 913418 h 1722202"/>
                    <a:gd name="connsiteX594" fmla="*/ 1002532 w 1550337"/>
                    <a:gd name="connsiteY594" fmla="*/ 889647 h 1722202"/>
                    <a:gd name="connsiteX595" fmla="*/ 986780 w 1550337"/>
                    <a:gd name="connsiteY595" fmla="*/ 873036 h 1722202"/>
                    <a:gd name="connsiteX596" fmla="*/ 1011124 w 1550337"/>
                    <a:gd name="connsiteY596" fmla="*/ 869886 h 1722202"/>
                    <a:gd name="connsiteX597" fmla="*/ 1027735 w 1550337"/>
                    <a:gd name="connsiteY597" fmla="*/ 858716 h 1722202"/>
                    <a:gd name="connsiteX598" fmla="*/ 1041195 w 1550337"/>
                    <a:gd name="connsiteY598" fmla="*/ 833513 h 1722202"/>
                    <a:gd name="connsiteX599" fmla="*/ 1089023 w 1550337"/>
                    <a:gd name="connsiteY599" fmla="*/ 881628 h 1722202"/>
                    <a:gd name="connsiteX600" fmla="*/ 1068117 w 1550337"/>
                    <a:gd name="connsiteY600" fmla="*/ 942917 h 1722202"/>
                    <a:gd name="connsiteX601" fmla="*/ 1068117 w 1550337"/>
                    <a:gd name="connsiteY601" fmla="*/ 942917 h 1722202"/>
                    <a:gd name="connsiteX602" fmla="*/ 1074990 w 1550337"/>
                    <a:gd name="connsiteY602" fmla="*/ 695184 h 1722202"/>
                    <a:gd name="connsiteX603" fmla="*/ 1077281 w 1550337"/>
                    <a:gd name="connsiteY603" fmla="*/ 732988 h 1722202"/>
                    <a:gd name="connsiteX604" fmla="*/ 1059238 w 1550337"/>
                    <a:gd name="connsiteY604" fmla="*/ 718955 h 1722202"/>
                    <a:gd name="connsiteX605" fmla="*/ 1033176 w 1550337"/>
                    <a:gd name="connsiteY605" fmla="*/ 716664 h 1722202"/>
                    <a:gd name="connsiteX606" fmla="*/ 1014274 w 1550337"/>
                    <a:gd name="connsiteY606" fmla="*/ 726688 h 1722202"/>
                    <a:gd name="connsiteX607" fmla="*/ 1020002 w 1550337"/>
                    <a:gd name="connsiteY607" fmla="*/ 689170 h 1722202"/>
                    <a:gd name="connsiteX608" fmla="*/ 995658 w 1550337"/>
                    <a:gd name="connsiteY608" fmla="*/ 657093 h 1722202"/>
                    <a:gd name="connsiteX609" fmla="*/ 1052651 w 1550337"/>
                    <a:gd name="connsiteY609" fmla="*/ 621007 h 1722202"/>
                    <a:gd name="connsiteX610" fmla="*/ 1102198 w 1550337"/>
                    <a:gd name="connsiteY610" fmla="*/ 666544 h 1722202"/>
                    <a:gd name="connsiteX611" fmla="*/ 1074990 w 1550337"/>
                    <a:gd name="connsiteY611" fmla="*/ 695184 h 1722202"/>
                    <a:gd name="connsiteX612" fmla="*/ 1074990 w 1550337"/>
                    <a:gd name="connsiteY612" fmla="*/ 695184 h 1722202"/>
                    <a:gd name="connsiteX613" fmla="*/ 1173797 w 1550337"/>
                    <a:gd name="connsiteY613" fmla="*/ 1070364 h 1722202"/>
                    <a:gd name="connsiteX614" fmla="*/ 1172078 w 1550337"/>
                    <a:gd name="connsiteY614" fmla="*/ 1069504 h 1722202"/>
                    <a:gd name="connsiteX615" fmla="*/ 1150312 w 1550337"/>
                    <a:gd name="connsiteY615" fmla="*/ 1048311 h 1722202"/>
                    <a:gd name="connsiteX616" fmla="*/ 1118809 w 1550337"/>
                    <a:gd name="connsiteY616" fmla="*/ 1055185 h 1722202"/>
                    <a:gd name="connsiteX617" fmla="*/ 1103057 w 1550337"/>
                    <a:gd name="connsiteY617" fmla="*/ 988168 h 1722202"/>
                    <a:gd name="connsiteX618" fmla="*/ 1105635 w 1550337"/>
                    <a:gd name="connsiteY618" fmla="*/ 985877 h 1722202"/>
                    <a:gd name="connsiteX619" fmla="*/ 1124250 w 1550337"/>
                    <a:gd name="connsiteY619" fmla="*/ 987309 h 1722202"/>
                    <a:gd name="connsiteX620" fmla="*/ 1142866 w 1550337"/>
                    <a:gd name="connsiteY620" fmla="*/ 976998 h 1722202"/>
                    <a:gd name="connsiteX621" fmla="*/ 1152890 w 1550337"/>
                    <a:gd name="connsiteY621" fmla="*/ 954946 h 1722202"/>
                    <a:gd name="connsiteX622" fmla="*/ 1195277 w 1550337"/>
                    <a:gd name="connsiteY622" fmla="*/ 1010793 h 1722202"/>
                    <a:gd name="connsiteX623" fmla="*/ 1173797 w 1550337"/>
                    <a:gd name="connsiteY623" fmla="*/ 1070364 h 1722202"/>
                    <a:gd name="connsiteX624" fmla="*/ 1173797 w 1550337"/>
                    <a:gd name="connsiteY624" fmla="*/ 1070364 h 1722202"/>
                    <a:gd name="connsiteX625" fmla="*/ 1184107 w 1550337"/>
                    <a:gd name="connsiteY625" fmla="*/ 824635 h 1722202"/>
                    <a:gd name="connsiteX626" fmla="*/ 1185539 w 1550337"/>
                    <a:gd name="connsiteY626" fmla="*/ 858430 h 1722202"/>
                    <a:gd name="connsiteX627" fmla="*/ 1128260 w 1550337"/>
                    <a:gd name="connsiteY627" fmla="*/ 844969 h 1722202"/>
                    <a:gd name="connsiteX628" fmla="*/ 1112794 w 1550337"/>
                    <a:gd name="connsiteY628" fmla="*/ 775089 h 1722202"/>
                    <a:gd name="connsiteX629" fmla="*/ 1115372 w 1550337"/>
                    <a:gd name="connsiteY629" fmla="*/ 773370 h 1722202"/>
                    <a:gd name="connsiteX630" fmla="*/ 1134274 w 1550337"/>
                    <a:gd name="connsiteY630" fmla="*/ 774802 h 1722202"/>
                    <a:gd name="connsiteX631" fmla="*/ 1154036 w 1550337"/>
                    <a:gd name="connsiteY631" fmla="*/ 763919 h 1722202"/>
                    <a:gd name="connsiteX632" fmla="*/ 1163487 w 1550337"/>
                    <a:gd name="connsiteY632" fmla="*/ 745017 h 1722202"/>
                    <a:gd name="connsiteX633" fmla="*/ 1175802 w 1550337"/>
                    <a:gd name="connsiteY633" fmla="*/ 781103 h 1722202"/>
                    <a:gd name="connsiteX634" fmla="*/ 1206160 w 1550337"/>
                    <a:gd name="connsiteY634" fmla="*/ 801437 h 1722202"/>
                    <a:gd name="connsiteX635" fmla="*/ 1184107 w 1550337"/>
                    <a:gd name="connsiteY635" fmla="*/ 824635 h 1722202"/>
                    <a:gd name="connsiteX636" fmla="*/ 1184107 w 1550337"/>
                    <a:gd name="connsiteY636" fmla="*/ 824635 h 1722202"/>
                    <a:gd name="connsiteX637" fmla="*/ 1201864 w 1550337"/>
                    <a:gd name="connsiteY637" fmla="*/ 648501 h 1722202"/>
                    <a:gd name="connsiteX638" fmla="*/ 1143152 w 1550337"/>
                    <a:gd name="connsiteY638" fmla="*/ 635041 h 1722202"/>
                    <a:gd name="connsiteX639" fmla="*/ 1151744 w 1550337"/>
                    <a:gd name="connsiteY639" fmla="*/ 594945 h 1722202"/>
                    <a:gd name="connsiteX640" fmla="*/ 1129692 w 1550337"/>
                    <a:gd name="connsiteY640" fmla="*/ 559432 h 1722202"/>
                    <a:gd name="connsiteX641" fmla="*/ 1184394 w 1550337"/>
                    <a:gd name="connsiteY641" fmla="*/ 532797 h 1722202"/>
                    <a:gd name="connsiteX642" fmla="*/ 1228499 w 1550337"/>
                    <a:gd name="connsiteY642" fmla="*/ 589503 h 1722202"/>
                    <a:gd name="connsiteX643" fmla="*/ 1201864 w 1550337"/>
                    <a:gd name="connsiteY643" fmla="*/ 648501 h 1722202"/>
                    <a:gd name="connsiteX644" fmla="*/ 1201864 w 1550337"/>
                    <a:gd name="connsiteY644" fmla="*/ 648501 h 1722202"/>
                    <a:gd name="connsiteX645" fmla="*/ 1283200 w 1550337"/>
                    <a:gd name="connsiteY645" fmla="*/ 1025113 h 1722202"/>
                    <a:gd name="connsiteX646" fmla="*/ 1272031 w 1550337"/>
                    <a:gd name="connsiteY646" fmla="*/ 1007929 h 1722202"/>
                    <a:gd name="connsiteX647" fmla="*/ 1244537 w 1550337"/>
                    <a:gd name="connsiteY647" fmla="*/ 995900 h 1722202"/>
                    <a:gd name="connsiteX648" fmla="*/ 1237663 w 1550337"/>
                    <a:gd name="connsiteY648" fmla="*/ 990459 h 1722202"/>
                    <a:gd name="connsiteX649" fmla="*/ 1224203 w 1550337"/>
                    <a:gd name="connsiteY649" fmla="*/ 924301 h 1722202"/>
                    <a:gd name="connsiteX650" fmla="*/ 1252556 w 1550337"/>
                    <a:gd name="connsiteY650" fmla="*/ 929743 h 1722202"/>
                    <a:gd name="connsiteX651" fmla="*/ 1268021 w 1550337"/>
                    <a:gd name="connsiteY651" fmla="*/ 902249 h 1722202"/>
                    <a:gd name="connsiteX652" fmla="*/ 1305826 w 1550337"/>
                    <a:gd name="connsiteY652" fmla="*/ 970411 h 1722202"/>
                    <a:gd name="connsiteX653" fmla="*/ 1283200 w 1550337"/>
                    <a:gd name="connsiteY653" fmla="*/ 1025113 h 1722202"/>
                    <a:gd name="connsiteX654" fmla="*/ 1283200 w 1550337"/>
                    <a:gd name="connsiteY654" fmla="*/ 1025113 h 1722202"/>
                    <a:gd name="connsiteX655" fmla="*/ 1365683 w 1550337"/>
                    <a:gd name="connsiteY655" fmla="*/ 1151127 h 1722202"/>
                    <a:gd name="connsiteX656" fmla="*/ 1355372 w 1550337"/>
                    <a:gd name="connsiteY656" fmla="*/ 1171748 h 1722202"/>
                    <a:gd name="connsiteX657" fmla="*/ 1353940 w 1550337"/>
                    <a:gd name="connsiteY657" fmla="*/ 1194660 h 1722202"/>
                    <a:gd name="connsiteX658" fmla="*/ 1344489 w 1550337"/>
                    <a:gd name="connsiteY658" fmla="*/ 1172607 h 1722202"/>
                    <a:gd name="connsiteX659" fmla="*/ 1327306 w 1550337"/>
                    <a:gd name="connsiteY659" fmla="*/ 1160579 h 1722202"/>
                    <a:gd name="connsiteX660" fmla="*/ 1320146 w 1550337"/>
                    <a:gd name="connsiteY660" fmla="*/ 1155137 h 1722202"/>
                    <a:gd name="connsiteX661" fmla="*/ 1309835 w 1550337"/>
                    <a:gd name="connsiteY661" fmla="*/ 1082679 h 1722202"/>
                    <a:gd name="connsiteX662" fmla="*/ 1332747 w 1550337"/>
                    <a:gd name="connsiteY662" fmla="*/ 1094421 h 1722202"/>
                    <a:gd name="connsiteX663" fmla="*/ 1344489 w 1550337"/>
                    <a:gd name="connsiteY663" fmla="*/ 1073800 h 1722202"/>
                    <a:gd name="connsiteX664" fmla="*/ 1348212 w 1550337"/>
                    <a:gd name="connsiteY664" fmla="*/ 1090984 h 1722202"/>
                    <a:gd name="connsiteX665" fmla="*/ 1367115 w 1550337"/>
                    <a:gd name="connsiteY665" fmla="*/ 1140531 h 1722202"/>
                    <a:gd name="connsiteX666" fmla="*/ 1365683 w 1550337"/>
                    <a:gd name="connsiteY666" fmla="*/ 1151127 h 1722202"/>
                    <a:gd name="connsiteX667" fmla="*/ 1365683 w 1550337"/>
                    <a:gd name="connsiteY667" fmla="*/ 1151127 h 1722202"/>
                    <a:gd name="connsiteX668" fmla="*/ 1383439 w 1550337"/>
                    <a:gd name="connsiteY668" fmla="*/ 940339 h 1722202"/>
                    <a:gd name="connsiteX669" fmla="*/ 1372270 w 1550337"/>
                    <a:gd name="connsiteY669" fmla="*/ 959242 h 1722202"/>
                    <a:gd name="connsiteX670" fmla="*/ 1370838 w 1550337"/>
                    <a:gd name="connsiteY670" fmla="*/ 985877 h 1722202"/>
                    <a:gd name="connsiteX671" fmla="*/ 1360528 w 1550337"/>
                    <a:gd name="connsiteY671" fmla="*/ 962106 h 1722202"/>
                    <a:gd name="connsiteX672" fmla="*/ 1343057 w 1550337"/>
                    <a:gd name="connsiteY672" fmla="*/ 948931 h 1722202"/>
                    <a:gd name="connsiteX673" fmla="*/ 1335038 w 1550337"/>
                    <a:gd name="connsiteY673" fmla="*/ 944349 h 1722202"/>
                    <a:gd name="connsiteX674" fmla="*/ 1325874 w 1550337"/>
                    <a:gd name="connsiteY674" fmla="*/ 871318 h 1722202"/>
                    <a:gd name="connsiteX675" fmla="*/ 1350217 w 1550337"/>
                    <a:gd name="connsiteY675" fmla="*/ 882487 h 1722202"/>
                    <a:gd name="connsiteX676" fmla="*/ 1363678 w 1550337"/>
                    <a:gd name="connsiteY676" fmla="*/ 860435 h 1722202"/>
                    <a:gd name="connsiteX677" fmla="*/ 1366828 w 1550337"/>
                    <a:gd name="connsiteY677" fmla="*/ 888788 h 1722202"/>
                    <a:gd name="connsiteX678" fmla="*/ 1385444 w 1550337"/>
                    <a:gd name="connsiteY678" fmla="*/ 929743 h 1722202"/>
                    <a:gd name="connsiteX679" fmla="*/ 1383439 w 1550337"/>
                    <a:gd name="connsiteY679" fmla="*/ 940339 h 1722202"/>
                    <a:gd name="connsiteX680" fmla="*/ 1383439 w 1550337"/>
                    <a:gd name="connsiteY680" fmla="*/ 940339 h 1722202"/>
                    <a:gd name="connsiteX681" fmla="*/ 1408642 w 1550337"/>
                    <a:gd name="connsiteY681" fmla="*/ 730697 h 1722202"/>
                    <a:gd name="connsiteX682" fmla="*/ 1395468 w 1550337"/>
                    <a:gd name="connsiteY682" fmla="*/ 751031 h 1722202"/>
                    <a:gd name="connsiteX683" fmla="*/ 1394609 w 1550337"/>
                    <a:gd name="connsiteY683" fmla="*/ 778525 h 1722202"/>
                    <a:gd name="connsiteX684" fmla="*/ 1387449 w 1550337"/>
                    <a:gd name="connsiteY684" fmla="*/ 761914 h 1722202"/>
                    <a:gd name="connsiteX685" fmla="*/ 1353654 w 1550337"/>
                    <a:gd name="connsiteY685" fmla="*/ 736998 h 1722202"/>
                    <a:gd name="connsiteX686" fmla="*/ 1349072 w 1550337"/>
                    <a:gd name="connsiteY686" fmla="*/ 661389 h 1722202"/>
                    <a:gd name="connsiteX687" fmla="*/ 1366542 w 1550337"/>
                    <a:gd name="connsiteY687" fmla="*/ 670840 h 1722202"/>
                    <a:gd name="connsiteX688" fmla="*/ 1379143 w 1550337"/>
                    <a:gd name="connsiteY688" fmla="*/ 667690 h 1722202"/>
                    <a:gd name="connsiteX689" fmla="*/ 1388594 w 1550337"/>
                    <a:gd name="connsiteY689" fmla="*/ 651938 h 1722202"/>
                    <a:gd name="connsiteX690" fmla="*/ 1390886 w 1550337"/>
                    <a:gd name="connsiteY690" fmla="*/ 665112 h 1722202"/>
                    <a:gd name="connsiteX691" fmla="*/ 1410647 w 1550337"/>
                    <a:gd name="connsiteY691" fmla="*/ 721819 h 1722202"/>
                    <a:gd name="connsiteX692" fmla="*/ 1408642 w 1550337"/>
                    <a:gd name="connsiteY692" fmla="*/ 730697 h 1722202"/>
                    <a:gd name="connsiteX693" fmla="*/ 1408642 w 1550337"/>
                    <a:gd name="connsiteY693" fmla="*/ 730697 h 1722202"/>
                    <a:gd name="connsiteX694" fmla="*/ 1423535 w 1550337"/>
                    <a:gd name="connsiteY694" fmla="*/ 568310 h 1722202"/>
                    <a:gd name="connsiteX695" fmla="*/ 1415802 w 1550337"/>
                    <a:gd name="connsiteY695" fmla="*/ 550267 h 1722202"/>
                    <a:gd name="connsiteX696" fmla="*/ 1390599 w 1550337"/>
                    <a:gd name="connsiteY696" fmla="*/ 529933 h 1722202"/>
                    <a:gd name="connsiteX697" fmla="*/ 1385158 w 1550337"/>
                    <a:gd name="connsiteY697" fmla="*/ 523059 h 1722202"/>
                    <a:gd name="connsiteX698" fmla="*/ 1382867 w 1550337"/>
                    <a:gd name="connsiteY698" fmla="*/ 463202 h 1722202"/>
                    <a:gd name="connsiteX699" fmla="*/ 1380289 w 1550337"/>
                    <a:gd name="connsiteY699" fmla="*/ 453751 h 1722202"/>
                    <a:gd name="connsiteX700" fmla="*/ 1382867 w 1550337"/>
                    <a:gd name="connsiteY700" fmla="*/ 453751 h 1722202"/>
                    <a:gd name="connsiteX701" fmla="*/ 1405778 w 1550337"/>
                    <a:gd name="connsiteY701" fmla="*/ 465494 h 1722202"/>
                    <a:gd name="connsiteX702" fmla="*/ 1422389 w 1550337"/>
                    <a:gd name="connsiteY702" fmla="*/ 443441 h 1722202"/>
                    <a:gd name="connsiteX703" fmla="*/ 1450456 w 1550337"/>
                    <a:gd name="connsiteY703" fmla="*/ 520482 h 1722202"/>
                    <a:gd name="connsiteX704" fmla="*/ 1423535 w 1550337"/>
                    <a:gd name="connsiteY704" fmla="*/ 568310 h 1722202"/>
                    <a:gd name="connsiteX705" fmla="*/ 1423535 w 1550337"/>
                    <a:gd name="connsiteY705" fmla="*/ 568310 h 1722202"/>
                    <a:gd name="connsiteX706" fmla="*/ 1463630 w 1550337"/>
                    <a:gd name="connsiteY706" fmla="*/ 332606 h 1722202"/>
                    <a:gd name="connsiteX707" fmla="*/ 1461053 w 1550337"/>
                    <a:gd name="connsiteY707" fmla="*/ 364968 h 1722202"/>
                    <a:gd name="connsiteX708" fmla="*/ 1449883 w 1550337"/>
                    <a:gd name="connsiteY708" fmla="*/ 339193 h 1722202"/>
                    <a:gd name="connsiteX709" fmla="*/ 1428117 w 1550337"/>
                    <a:gd name="connsiteY709" fmla="*/ 324300 h 1722202"/>
                    <a:gd name="connsiteX710" fmla="*/ 1416948 w 1550337"/>
                    <a:gd name="connsiteY710" fmla="*/ 323441 h 1722202"/>
                    <a:gd name="connsiteX711" fmla="*/ 1415229 w 1550337"/>
                    <a:gd name="connsiteY711" fmla="*/ 246973 h 1722202"/>
                    <a:gd name="connsiteX712" fmla="*/ 1425540 w 1550337"/>
                    <a:gd name="connsiteY712" fmla="*/ 252414 h 1722202"/>
                    <a:gd name="connsiteX713" fmla="*/ 1433559 w 1550337"/>
                    <a:gd name="connsiteY713" fmla="*/ 257856 h 1722202"/>
                    <a:gd name="connsiteX714" fmla="*/ 1450170 w 1550337"/>
                    <a:gd name="connsiteY714" fmla="*/ 255565 h 1722202"/>
                    <a:gd name="connsiteX715" fmla="*/ 1461912 w 1550337"/>
                    <a:gd name="connsiteY715" fmla="*/ 239813 h 1722202"/>
                    <a:gd name="connsiteX716" fmla="*/ 1486256 w 1550337"/>
                    <a:gd name="connsiteY716" fmla="*/ 314563 h 1722202"/>
                    <a:gd name="connsiteX717" fmla="*/ 1463630 w 1550337"/>
                    <a:gd name="connsiteY717" fmla="*/ 332606 h 1722202"/>
                    <a:gd name="connsiteX718" fmla="*/ 1463630 w 1550337"/>
                    <a:gd name="connsiteY718" fmla="*/ 332606 h 172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</a:cxnLst>
                  <a:rect l="l" t="t" r="r" b="b"/>
                  <a:pathLst>
                    <a:path w="1550337" h="1722202">
                      <a:moveTo>
                        <a:pt x="1548404" y="236090"/>
                      </a:moveTo>
                      <a:cubicBezTo>
                        <a:pt x="1545826" y="231508"/>
                        <a:pt x="1543535" y="226639"/>
                        <a:pt x="1540671" y="222056"/>
                      </a:cubicBezTo>
                      <a:cubicBezTo>
                        <a:pt x="1477950" y="126686"/>
                        <a:pt x="1388022" y="67689"/>
                        <a:pt x="1281196" y="32748"/>
                      </a:cubicBezTo>
                      <a:cubicBezTo>
                        <a:pt x="1251983" y="23297"/>
                        <a:pt x="1169787" y="6972"/>
                        <a:pt x="1158045" y="5827"/>
                      </a:cubicBezTo>
                      <a:cubicBezTo>
                        <a:pt x="1058379" y="-5343"/>
                        <a:pt x="959286" y="-187"/>
                        <a:pt x="861052" y="19001"/>
                      </a:cubicBezTo>
                      <a:cubicBezTo>
                        <a:pt x="727304" y="45636"/>
                        <a:pt x="601863" y="92892"/>
                        <a:pt x="483294" y="158763"/>
                      </a:cubicBezTo>
                      <a:cubicBezTo>
                        <a:pt x="287685" y="267307"/>
                        <a:pt x="127876" y="413656"/>
                        <a:pt x="7876" y="602391"/>
                      </a:cubicBezTo>
                      <a:cubicBezTo>
                        <a:pt x="3007" y="610410"/>
                        <a:pt x="1002" y="618143"/>
                        <a:pt x="716" y="627594"/>
                      </a:cubicBezTo>
                      <a:cubicBezTo>
                        <a:pt x="-4153" y="785112"/>
                        <a:pt x="17327" y="1059481"/>
                        <a:pt x="19618" y="1086975"/>
                      </a:cubicBezTo>
                      <a:cubicBezTo>
                        <a:pt x="23341" y="1133371"/>
                        <a:pt x="26778" y="1180340"/>
                        <a:pt x="30787" y="1226736"/>
                      </a:cubicBezTo>
                      <a:cubicBezTo>
                        <a:pt x="30787" y="1226736"/>
                        <a:pt x="45107" y="1364493"/>
                        <a:pt x="50262" y="1405161"/>
                      </a:cubicBezTo>
                      <a:cubicBezTo>
                        <a:pt x="62578" y="1503396"/>
                        <a:pt x="83771" y="1644303"/>
                        <a:pt x="96659" y="1722203"/>
                      </a:cubicBezTo>
                      <a:cubicBezTo>
                        <a:pt x="100668" y="1719911"/>
                        <a:pt x="101527" y="1715902"/>
                        <a:pt x="103532" y="1712179"/>
                      </a:cubicBezTo>
                      <a:cubicBezTo>
                        <a:pt x="114702" y="1686976"/>
                        <a:pt x="127017" y="1662632"/>
                        <a:pt x="140477" y="1638288"/>
                      </a:cubicBezTo>
                      <a:cubicBezTo>
                        <a:pt x="170835" y="1583587"/>
                        <a:pt x="206062" y="1532322"/>
                        <a:pt x="245585" y="1483920"/>
                      </a:cubicBezTo>
                      <a:cubicBezTo>
                        <a:pt x="311743" y="1403443"/>
                        <a:pt x="389643" y="1335853"/>
                        <a:pt x="477280" y="1279433"/>
                      </a:cubicBezTo>
                      <a:cubicBezTo>
                        <a:pt x="518808" y="1252798"/>
                        <a:pt x="562053" y="1229314"/>
                        <a:pt x="607304" y="1209266"/>
                      </a:cubicBezTo>
                      <a:cubicBezTo>
                        <a:pt x="656564" y="1187500"/>
                        <a:pt x="707257" y="1169457"/>
                        <a:pt x="759667" y="1155996"/>
                      </a:cubicBezTo>
                      <a:cubicBezTo>
                        <a:pt x="812937" y="1142536"/>
                        <a:pt x="868212" y="1131939"/>
                        <a:pt x="923486" y="1128502"/>
                      </a:cubicBezTo>
                      <a:cubicBezTo>
                        <a:pt x="980193" y="1124779"/>
                        <a:pt x="1033749" y="1131653"/>
                        <a:pt x="1089310" y="1141104"/>
                      </a:cubicBezTo>
                      <a:cubicBezTo>
                        <a:pt x="1136279" y="1149123"/>
                        <a:pt x="1183248" y="1166020"/>
                        <a:pt x="1225348" y="1188359"/>
                      </a:cubicBezTo>
                      <a:cubicBezTo>
                        <a:pt x="1228785" y="1190077"/>
                        <a:pt x="1325587" y="1257667"/>
                        <a:pt x="1359096" y="1303204"/>
                      </a:cubicBezTo>
                      <a:cubicBezTo>
                        <a:pt x="1367688" y="1315233"/>
                        <a:pt x="1375420" y="1328121"/>
                        <a:pt x="1383153" y="1340722"/>
                      </a:cubicBezTo>
                      <a:cubicBezTo>
                        <a:pt x="1384871" y="1343873"/>
                        <a:pt x="1386303" y="1352464"/>
                        <a:pt x="1393177" y="1344732"/>
                      </a:cubicBezTo>
                      <a:cubicBezTo>
                        <a:pt x="1395754" y="1335281"/>
                        <a:pt x="1539525" y="298238"/>
                        <a:pt x="1549263" y="259002"/>
                      </a:cubicBezTo>
                      <a:cubicBezTo>
                        <a:pt x="1550409" y="252128"/>
                        <a:pt x="1551268" y="244395"/>
                        <a:pt x="1548404" y="236090"/>
                      </a:cubicBezTo>
                      <a:close/>
                      <a:moveTo>
                        <a:pt x="1316136" y="300529"/>
                      </a:moveTo>
                      <a:cubicBezTo>
                        <a:pt x="1323296" y="303680"/>
                        <a:pt x="1327306" y="302248"/>
                        <a:pt x="1331029" y="295660"/>
                      </a:cubicBezTo>
                      <a:cubicBezTo>
                        <a:pt x="1334752" y="289360"/>
                        <a:pt x="1338189" y="283059"/>
                        <a:pt x="1345921" y="276185"/>
                      </a:cubicBezTo>
                      <a:cubicBezTo>
                        <a:pt x="1344489" y="305398"/>
                        <a:pt x="1355372" y="327164"/>
                        <a:pt x="1383439" y="343202"/>
                      </a:cubicBezTo>
                      <a:cubicBezTo>
                        <a:pt x="1347640" y="348644"/>
                        <a:pt x="1354227" y="373274"/>
                        <a:pt x="1352795" y="395899"/>
                      </a:cubicBezTo>
                      <a:cubicBezTo>
                        <a:pt x="1347353" y="387880"/>
                        <a:pt x="1342485" y="382439"/>
                        <a:pt x="1339334" y="375565"/>
                      </a:cubicBezTo>
                      <a:cubicBezTo>
                        <a:pt x="1333606" y="363823"/>
                        <a:pt x="1325014" y="361245"/>
                        <a:pt x="1313272" y="364682"/>
                      </a:cubicBezTo>
                      <a:cubicBezTo>
                        <a:pt x="1309263" y="366114"/>
                        <a:pt x="1305253" y="366973"/>
                        <a:pt x="1299811" y="364109"/>
                      </a:cubicBezTo>
                      <a:cubicBezTo>
                        <a:pt x="1313845" y="340338"/>
                        <a:pt x="1312413" y="316854"/>
                        <a:pt x="1292652" y="294801"/>
                      </a:cubicBezTo>
                      <a:cubicBezTo>
                        <a:pt x="1302389" y="293942"/>
                        <a:pt x="1309263" y="297379"/>
                        <a:pt x="1316136" y="300529"/>
                      </a:cubicBezTo>
                      <a:lnTo>
                        <a:pt x="1316136" y="300529"/>
                      </a:lnTo>
                      <a:close/>
                      <a:moveTo>
                        <a:pt x="1302103" y="498429"/>
                      </a:moveTo>
                      <a:cubicBezTo>
                        <a:pt x="1303821" y="493561"/>
                        <a:pt x="1307831" y="488978"/>
                        <a:pt x="1312127" y="482105"/>
                      </a:cubicBezTo>
                      <a:cubicBezTo>
                        <a:pt x="1313559" y="491556"/>
                        <a:pt x="1315277" y="498716"/>
                        <a:pt x="1315850" y="505589"/>
                      </a:cubicBezTo>
                      <a:cubicBezTo>
                        <a:pt x="1316709" y="521341"/>
                        <a:pt x="1326733" y="531651"/>
                        <a:pt x="1338475" y="540243"/>
                      </a:cubicBezTo>
                      <a:cubicBezTo>
                        <a:pt x="1345349" y="545685"/>
                        <a:pt x="1348785" y="550554"/>
                        <a:pt x="1337616" y="554563"/>
                      </a:cubicBezTo>
                      <a:cubicBezTo>
                        <a:pt x="1325874" y="558573"/>
                        <a:pt x="1321864" y="567165"/>
                        <a:pt x="1323582" y="579480"/>
                      </a:cubicBezTo>
                      <a:cubicBezTo>
                        <a:pt x="1324442" y="586640"/>
                        <a:pt x="1323582" y="593799"/>
                        <a:pt x="1323582" y="604396"/>
                      </a:cubicBezTo>
                      <a:cubicBezTo>
                        <a:pt x="1320432" y="599814"/>
                        <a:pt x="1319573" y="598095"/>
                        <a:pt x="1318141" y="595804"/>
                      </a:cubicBezTo>
                      <a:cubicBezTo>
                        <a:pt x="1308690" y="578334"/>
                        <a:pt x="1297807" y="562582"/>
                        <a:pt x="1269740" y="577475"/>
                      </a:cubicBezTo>
                      <a:cubicBezTo>
                        <a:pt x="1283773" y="548262"/>
                        <a:pt x="1282914" y="524205"/>
                        <a:pt x="1263439" y="502725"/>
                      </a:cubicBezTo>
                      <a:cubicBezTo>
                        <a:pt x="1264298" y="501866"/>
                        <a:pt x="1264871" y="501293"/>
                        <a:pt x="1265730" y="500434"/>
                      </a:cubicBezTo>
                      <a:cubicBezTo>
                        <a:pt x="1271172" y="502152"/>
                        <a:pt x="1276900" y="503012"/>
                        <a:pt x="1281482" y="505303"/>
                      </a:cubicBezTo>
                      <a:cubicBezTo>
                        <a:pt x="1291792" y="511890"/>
                        <a:pt x="1298093" y="509312"/>
                        <a:pt x="1302103" y="498429"/>
                      </a:cubicBezTo>
                      <a:lnTo>
                        <a:pt x="1302103" y="498429"/>
                      </a:lnTo>
                      <a:close/>
                      <a:moveTo>
                        <a:pt x="1299239" y="789981"/>
                      </a:moveTo>
                      <a:cubicBezTo>
                        <a:pt x="1300671" y="796855"/>
                        <a:pt x="1299811" y="804015"/>
                        <a:pt x="1299811" y="811461"/>
                      </a:cubicBezTo>
                      <a:cubicBezTo>
                        <a:pt x="1293511" y="808311"/>
                        <a:pt x="1291220" y="802010"/>
                        <a:pt x="1288642" y="797141"/>
                      </a:cubicBezTo>
                      <a:cubicBezTo>
                        <a:pt x="1281768" y="783967"/>
                        <a:pt x="1272890" y="779671"/>
                        <a:pt x="1258857" y="784540"/>
                      </a:cubicBezTo>
                      <a:cubicBezTo>
                        <a:pt x="1254847" y="785972"/>
                        <a:pt x="1249692" y="787117"/>
                        <a:pt x="1251983" y="779671"/>
                      </a:cubicBezTo>
                      <a:cubicBezTo>
                        <a:pt x="1254561" y="768501"/>
                        <a:pt x="1260575" y="757046"/>
                        <a:pt x="1256852" y="745017"/>
                      </a:cubicBezTo>
                      <a:cubicBezTo>
                        <a:pt x="1253702" y="733847"/>
                        <a:pt x="1246542" y="723824"/>
                        <a:pt x="1241100" y="712081"/>
                      </a:cubicBezTo>
                      <a:cubicBezTo>
                        <a:pt x="1252270" y="713513"/>
                        <a:pt x="1262293" y="722964"/>
                        <a:pt x="1270885" y="717523"/>
                      </a:cubicBezTo>
                      <a:cubicBezTo>
                        <a:pt x="1277759" y="712940"/>
                        <a:pt x="1280909" y="702630"/>
                        <a:pt x="1285205" y="694611"/>
                      </a:cubicBezTo>
                      <a:cubicBezTo>
                        <a:pt x="1288356" y="696329"/>
                        <a:pt x="1288356" y="699193"/>
                        <a:pt x="1288356" y="701771"/>
                      </a:cubicBezTo>
                      <a:cubicBezTo>
                        <a:pt x="1289788" y="722392"/>
                        <a:pt x="1296088" y="740148"/>
                        <a:pt x="1314131" y="752177"/>
                      </a:cubicBezTo>
                      <a:cubicBezTo>
                        <a:pt x="1320432" y="756186"/>
                        <a:pt x="1322723" y="760769"/>
                        <a:pt x="1313272" y="764205"/>
                      </a:cubicBezTo>
                      <a:cubicBezTo>
                        <a:pt x="1301530" y="768788"/>
                        <a:pt x="1296661" y="776234"/>
                        <a:pt x="1299239" y="789981"/>
                      </a:cubicBezTo>
                      <a:lnTo>
                        <a:pt x="1299239" y="789981"/>
                      </a:lnTo>
                      <a:close/>
                      <a:moveTo>
                        <a:pt x="1206446" y="147880"/>
                      </a:moveTo>
                      <a:cubicBezTo>
                        <a:pt x="1218761" y="151889"/>
                        <a:pt x="1225062" y="147307"/>
                        <a:pt x="1229931" y="136997"/>
                      </a:cubicBezTo>
                      <a:cubicBezTo>
                        <a:pt x="1233081" y="131269"/>
                        <a:pt x="1237950" y="125827"/>
                        <a:pt x="1242246" y="119813"/>
                      </a:cubicBezTo>
                      <a:cubicBezTo>
                        <a:pt x="1243105" y="119240"/>
                        <a:pt x="1244537" y="119240"/>
                        <a:pt x="1245396" y="118954"/>
                      </a:cubicBezTo>
                      <a:cubicBezTo>
                        <a:pt x="1243964" y="148739"/>
                        <a:pt x="1257998" y="166209"/>
                        <a:pt x="1286924" y="174228"/>
                      </a:cubicBezTo>
                      <a:cubicBezTo>
                        <a:pt x="1257998" y="183679"/>
                        <a:pt x="1250838" y="204013"/>
                        <a:pt x="1257711" y="230935"/>
                      </a:cubicBezTo>
                      <a:cubicBezTo>
                        <a:pt x="1256852" y="230935"/>
                        <a:pt x="1255420" y="231508"/>
                        <a:pt x="1254561" y="231508"/>
                      </a:cubicBezTo>
                      <a:cubicBezTo>
                        <a:pt x="1250838" y="227498"/>
                        <a:pt x="1246542" y="223775"/>
                        <a:pt x="1243678" y="218906"/>
                      </a:cubicBezTo>
                      <a:cubicBezTo>
                        <a:pt x="1235086" y="205445"/>
                        <a:pt x="1223916" y="203154"/>
                        <a:pt x="1209883" y="210314"/>
                      </a:cubicBezTo>
                      <a:cubicBezTo>
                        <a:pt x="1205873" y="212605"/>
                        <a:pt x="1200718" y="212892"/>
                        <a:pt x="1191840" y="215183"/>
                      </a:cubicBezTo>
                      <a:cubicBezTo>
                        <a:pt x="1208451" y="189121"/>
                        <a:pt x="1207592" y="166209"/>
                        <a:pt x="1181530" y="145302"/>
                      </a:cubicBezTo>
                      <a:cubicBezTo>
                        <a:pt x="1192699" y="146448"/>
                        <a:pt x="1200145" y="145589"/>
                        <a:pt x="1206446" y="147880"/>
                      </a:cubicBezTo>
                      <a:lnTo>
                        <a:pt x="1206446" y="147880"/>
                      </a:lnTo>
                      <a:close/>
                      <a:moveTo>
                        <a:pt x="1210742" y="326305"/>
                      </a:moveTo>
                      <a:cubicBezTo>
                        <a:pt x="1213892" y="338047"/>
                        <a:pt x="1214752" y="350649"/>
                        <a:pt x="1220766" y="360959"/>
                      </a:cubicBezTo>
                      <a:cubicBezTo>
                        <a:pt x="1226494" y="371842"/>
                        <a:pt x="1241959" y="372128"/>
                        <a:pt x="1251983" y="380720"/>
                      </a:cubicBezTo>
                      <a:cubicBezTo>
                        <a:pt x="1245682" y="390744"/>
                        <a:pt x="1230217" y="391031"/>
                        <a:pt x="1226208" y="403346"/>
                      </a:cubicBezTo>
                      <a:cubicBezTo>
                        <a:pt x="1222484" y="414229"/>
                        <a:pt x="1226208" y="425971"/>
                        <a:pt x="1225348" y="439432"/>
                      </a:cubicBezTo>
                      <a:cubicBezTo>
                        <a:pt x="1210456" y="415088"/>
                        <a:pt x="1191554" y="407355"/>
                        <a:pt x="1164919" y="423680"/>
                      </a:cubicBezTo>
                      <a:cubicBezTo>
                        <a:pt x="1178093" y="397045"/>
                        <a:pt x="1178952" y="373560"/>
                        <a:pt x="1152604" y="352940"/>
                      </a:cubicBezTo>
                      <a:cubicBezTo>
                        <a:pt x="1182962" y="361818"/>
                        <a:pt x="1200432" y="351508"/>
                        <a:pt x="1210742" y="326305"/>
                      </a:cubicBezTo>
                      <a:lnTo>
                        <a:pt x="1210742" y="326305"/>
                      </a:lnTo>
                      <a:close/>
                      <a:moveTo>
                        <a:pt x="1064966" y="238381"/>
                      </a:moveTo>
                      <a:cubicBezTo>
                        <a:pt x="1073558" y="238954"/>
                        <a:pt x="1078427" y="235231"/>
                        <a:pt x="1082436" y="228071"/>
                      </a:cubicBezTo>
                      <a:cubicBezTo>
                        <a:pt x="1087019" y="220052"/>
                        <a:pt x="1091887" y="212319"/>
                        <a:pt x="1098761" y="203727"/>
                      </a:cubicBezTo>
                      <a:cubicBezTo>
                        <a:pt x="1100479" y="233799"/>
                        <a:pt x="1116804" y="248691"/>
                        <a:pt x="1149740" y="248691"/>
                      </a:cubicBezTo>
                      <a:cubicBezTo>
                        <a:pt x="1141148" y="255565"/>
                        <a:pt x="1136565" y="259861"/>
                        <a:pt x="1131124" y="262725"/>
                      </a:cubicBezTo>
                      <a:cubicBezTo>
                        <a:pt x="1116231" y="269026"/>
                        <a:pt x="1113081" y="279909"/>
                        <a:pt x="1116804" y="294801"/>
                      </a:cubicBezTo>
                      <a:cubicBezTo>
                        <a:pt x="1118236" y="300243"/>
                        <a:pt x="1117377" y="305971"/>
                        <a:pt x="1117663" y="313703"/>
                      </a:cubicBezTo>
                      <a:cubicBezTo>
                        <a:pt x="1108498" y="307403"/>
                        <a:pt x="1101339" y="302534"/>
                        <a:pt x="1094751" y="296520"/>
                      </a:cubicBezTo>
                      <a:cubicBezTo>
                        <a:pt x="1089023" y="291651"/>
                        <a:pt x="1083582" y="291078"/>
                        <a:pt x="1076708" y="294801"/>
                      </a:cubicBezTo>
                      <a:cubicBezTo>
                        <a:pt x="1068689" y="299384"/>
                        <a:pt x="1060097" y="302820"/>
                        <a:pt x="1048642" y="307975"/>
                      </a:cubicBezTo>
                      <a:cubicBezTo>
                        <a:pt x="1051219" y="299384"/>
                        <a:pt x="1052651" y="292224"/>
                        <a:pt x="1055515" y="285923"/>
                      </a:cubicBezTo>
                      <a:cubicBezTo>
                        <a:pt x="1061243" y="273894"/>
                        <a:pt x="1059238" y="264443"/>
                        <a:pt x="1048642" y="255851"/>
                      </a:cubicBezTo>
                      <a:cubicBezTo>
                        <a:pt x="1044059" y="252128"/>
                        <a:pt x="1040622" y="246973"/>
                        <a:pt x="1035181" y="240959"/>
                      </a:cubicBezTo>
                      <a:cubicBezTo>
                        <a:pt x="1046637" y="239813"/>
                        <a:pt x="1055515" y="238381"/>
                        <a:pt x="1064966" y="238381"/>
                      </a:cubicBezTo>
                      <a:lnTo>
                        <a:pt x="1064966" y="238381"/>
                      </a:lnTo>
                      <a:close/>
                      <a:moveTo>
                        <a:pt x="1051506" y="443441"/>
                      </a:moveTo>
                      <a:cubicBezTo>
                        <a:pt x="1060097" y="435708"/>
                        <a:pt x="1064680" y="423107"/>
                        <a:pt x="1071840" y="411365"/>
                      </a:cubicBezTo>
                      <a:cubicBezTo>
                        <a:pt x="1076708" y="424539"/>
                        <a:pt x="1078713" y="437427"/>
                        <a:pt x="1085873" y="446019"/>
                      </a:cubicBezTo>
                      <a:cubicBezTo>
                        <a:pt x="1093033" y="454897"/>
                        <a:pt x="1107926" y="452319"/>
                        <a:pt x="1119382" y="458620"/>
                      </a:cubicBezTo>
                      <a:cubicBezTo>
                        <a:pt x="1114513" y="465780"/>
                        <a:pt x="1106780" y="470362"/>
                        <a:pt x="1099620" y="475231"/>
                      </a:cubicBezTo>
                      <a:cubicBezTo>
                        <a:pt x="1092747" y="480100"/>
                        <a:pt x="1090455" y="486114"/>
                        <a:pt x="1091887" y="494133"/>
                      </a:cubicBezTo>
                      <a:cubicBezTo>
                        <a:pt x="1093319" y="502152"/>
                        <a:pt x="1093319" y="510744"/>
                        <a:pt x="1094179" y="520195"/>
                      </a:cubicBezTo>
                      <a:cubicBezTo>
                        <a:pt x="1081577" y="514468"/>
                        <a:pt x="1074417" y="500720"/>
                        <a:pt x="1062102" y="500434"/>
                      </a:cubicBezTo>
                      <a:cubicBezTo>
                        <a:pt x="1050933" y="499861"/>
                        <a:pt x="1041195" y="511317"/>
                        <a:pt x="1029167" y="513895"/>
                      </a:cubicBezTo>
                      <a:cubicBezTo>
                        <a:pt x="1029167" y="500720"/>
                        <a:pt x="1038618" y="490124"/>
                        <a:pt x="1036326" y="477809"/>
                      </a:cubicBezTo>
                      <a:cubicBezTo>
                        <a:pt x="1034035" y="465780"/>
                        <a:pt x="1020002" y="460339"/>
                        <a:pt x="1014274" y="448596"/>
                      </a:cubicBezTo>
                      <a:cubicBezTo>
                        <a:pt x="1026589" y="445159"/>
                        <a:pt x="1042054" y="451460"/>
                        <a:pt x="1051506" y="443441"/>
                      </a:cubicBezTo>
                      <a:lnTo>
                        <a:pt x="1051506" y="443441"/>
                      </a:lnTo>
                      <a:close/>
                      <a:moveTo>
                        <a:pt x="925491" y="135851"/>
                      </a:moveTo>
                      <a:cubicBezTo>
                        <a:pt x="936660" y="134992"/>
                        <a:pt x="942961" y="128978"/>
                        <a:pt x="947543" y="119526"/>
                      </a:cubicBezTo>
                      <a:cubicBezTo>
                        <a:pt x="951553" y="111507"/>
                        <a:pt x="956995" y="104634"/>
                        <a:pt x="962436" y="95755"/>
                      </a:cubicBezTo>
                      <a:cubicBezTo>
                        <a:pt x="969310" y="125541"/>
                        <a:pt x="987353" y="136424"/>
                        <a:pt x="1015133" y="134133"/>
                      </a:cubicBezTo>
                      <a:cubicBezTo>
                        <a:pt x="1014274" y="134992"/>
                        <a:pt x="1012842" y="135851"/>
                        <a:pt x="1011983" y="137283"/>
                      </a:cubicBezTo>
                      <a:cubicBezTo>
                        <a:pt x="984775" y="159336"/>
                        <a:pt x="984775" y="159336"/>
                        <a:pt x="984489" y="200290"/>
                      </a:cubicBezTo>
                      <a:cubicBezTo>
                        <a:pt x="958713" y="176806"/>
                        <a:pt x="935801" y="187689"/>
                        <a:pt x="912317" y="202868"/>
                      </a:cubicBezTo>
                      <a:cubicBezTo>
                        <a:pt x="914035" y="195994"/>
                        <a:pt x="915467" y="189407"/>
                        <a:pt x="918617" y="183393"/>
                      </a:cubicBezTo>
                      <a:cubicBezTo>
                        <a:pt x="925491" y="170791"/>
                        <a:pt x="922341" y="162200"/>
                        <a:pt x="910598" y="155040"/>
                      </a:cubicBezTo>
                      <a:cubicBezTo>
                        <a:pt x="906016" y="152462"/>
                        <a:pt x="902579" y="148166"/>
                        <a:pt x="896565" y="143297"/>
                      </a:cubicBezTo>
                      <a:cubicBezTo>
                        <a:pt x="907448" y="139861"/>
                        <a:pt x="916613" y="136710"/>
                        <a:pt x="925491" y="135851"/>
                      </a:cubicBezTo>
                      <a:lnTo>
                        <a:pt x="925491" y="135851"/>
                      </a:lnTo>
                      <a:close/>
                      <a:moveTo>
                        <a:pt x="803772" y="225780"/>
                      </a:moveTo>
                      <a:cubicBezTo>
                        <a:pt x="804631" y="226352"/>
                        <a:pt x="806063" y="226639"/>
                        <a:pt x="806923" y="227212"/>
                      </a:cubicBezTo>
                      <a:cubicBezTo>
                        <a:pt x="810073" y="232940"/>
                        <a:pt x="813796" y="238381"/>
                        <a:pt x="815515" y="244395"/>
                      </a:cubicBezTo>
                      <a:cubicBezTo>
                        <a:pt x="819238" y="255278"/>
                        <a:pt x="825825" y="257856"/>
                        <a:pt x="836422" y="256424"/>
                      </a:cubicBezTo>
                      <a:cubicBezTo>
                        <a:pt x="844441" y="255565"/>
                        <a:pt x="852173" y="255565"/>
                        <a:pt x="863056" y="254706"/>
                      </a:cubicBezTo>
                      <a:cubicBezTo>
                        <a:pt x="854464" y="263298"/>
                        <a:pt x="848164" y="269885"/>
                        <a:pt x="841290" y="275899"/>
                      </a:cubicBezTo>
                      <a:cubicBezTo>
                        <a:pt x="833271" y="282773"/>
                        <a:pt x="828975" y="290792"/>
                        <a:pt x="831266" y="301675"/>
                      </a:cubicBezTo>
                      <a:cubicBezTo>
                        <a:pt x="832698" y="308548"/>
                        <a:pt x="832698" y="315708"/>
                        <a:pt x="832985" y="323155"/>
                      </a:cubicBezTo>
                      <a:cubicBezTo>
                        <a:pt x="819524" y="322295"/>
                        <a:pt x="807209" y="311412"/>
                        <a:pt x="794608" y="316854"/>
                      </a:cubicBezTo>
                      <a:cubicBezTo>
                        <a:pt x="782293" y="322295"/>
                        <a:pt x="771982" y="331746"/>
                        <a:pt x="758522" y="340625"/>
                      </a:cubicBezTo>
                      <a:cubicBezTo>
                        <a:pt x="761672" y="329742"/>
                        <a:pt x="763963" y="321723"/>
                        <a:pt x="766254" y="313703"/>
                      </a:cubicBezTo>
                      <a:cubicBezTo>
                        <a:pt x="768832" y="304825"/>
                        <a:pt x="767686" y="297952"/>
                        <a:pt x="758235" y="293942"/>
                      </a:cubicBezTo>
                      <a:cubicBezTo>
                        <a:pt x="752507" y="291364"/>
                        <a:pt x="747352" y="286782"/>
                        <a:pt x="738474" y="280768"/>
                      </a:cubicBezTo>
                      <a:cubicBezTo>
                        <a:pt x="773414" y="275326"/>
                        <a:pt x="796040" y="259288"/>
                        <a:pt x="803772" y="225780"/>
                      </a:cubicBezTo>
                      <a:lnTo>
                        <a:pt x="803772" y="225780"/>
                      </a:lnTo>
                      <a:close/>
                      <a:moveTo>
                        <a:pt x="658283" y="661389"/>
                      </a:moveTo>
                      <a:cubicBezTo>
                        <a:pt x="662292" y="672559"/>
                        <a:pt x="658283" y="676282"/>
                        <a:pt x="647113" y="672559"/>
                      </a:cubicBezTo>
                      <a:cubicBezTo>
                        <a:pt x="631648" y="667690"/>
                        <a:pt x="619046" y="671127"/>
                        <a:pt x="608736" y="683728"/>
                      </a:cubicBezTo>
                      <a:cubicBezTo>
                        <a:pt x="603295" y="690029"/>
                        <a:pt x="596421" y="695470"/>
                        <a:pt x="587829" y="703203"/>
                      </a:cubicBezTo>
                      <a:cubicBezTo>
                        <a:pt x="590120" y="692034"/>
                        <a:pt x="590407" y="682869"/>
                        <a:pt x="593271" y="674850"/>
                      </a:cubicBezTo>
                      <a:cubicBezTo>
                        <a:pt x="596421" y="663967"/>
                        <a:pt x="593271" y="657666"/>
                        <a:pt x="582960" y="654516"/>
                      </a:cubicBezTo>
                      <a:cubicBezTo>
                        <a:pt x="578092" y="652797"/>
                        <a:pt x="573509" y="649933"/>
                        <a:pt x="564917" y="645637"/>
                      </a:cubicBezTo>
                      <a:cubicBezTo>
                        <a:pt x="599285" y="635327"/>
                        <a:pt x="618760" y="614134"/>
                        <a:pt x="625347" y="578907"/>
                      </a:cubicBezTo>
                      <a:cubicBezTo>
                        <a:pt x="629929" y="585208"/>
                        <a:pt x="631648" y="588358"/>
                        <a:pt x="633939" y="591508"/>
                      </a:cubicBezTo>
                      <a:cubicBezTo>
                        <a:pt x="645681" y="609838"/>
                        <a:pt x="645681" y="609838"/>
                        <a:pt x="666875" y="604969"/>
                      </a:cubicBezTo>
                      <a:cubicBezTo>
                        <a:pt x="671457" y="604110"/>
                        <a:pt x="675467" y="601246"/>
                        <a:pt x="680335" y="603537"/>
                      </a:cubicBezTo>
                      <a:cubicBezTo>
                        <a:pt x="678903" y="610410"/>
                        <a:pt x="673462" y="614706"/>
                        <a:pt x="669452" y="619289"/>
                      </a:cubicBezTo>
                      <a:cubicBezTo>
                        <a:pt x="656851" y="631604"/>
                        <a:pt x="652555" y="645351"/>
                        <a:pt x="658283" y="661389"/>
                      </a:cubicBezTo>
                      <a:lnTo>
                        <a:pt x="658283" y="661389"/>
                      </a:lnTo>
                      <a:close/>
                      <a:moveTo>
                        <a:pt x="351838" y="328882"/>
                      </a:moveTo>
                      <a:cubicBezTo>
                        <a:pt x="354416" y="329455"/>
                        <a:pt x="355561" y="328882"/>
                        <a:pt x="355848" y="329455"/>
                      </a:cubicBezTo>
                      <a:cubicBezTo>
                        <a:pt x="361576" y="335183"/>
                        <a:pt x="363867" y="346639"/>
                        <a:pt x="370740" y="347498"/>
                      </a:cubicBezTo>
                      <a:cubicBezTo>
                        <a:pt x="377614" y="348071"/>
                        <a:pt x="384774" y="340338"/>
                        <a:pt x="392507" y="336615"/>
                      </a:cubicBezTo>
                      <a:cubicBezTo>
                        <a:pt x="396516" y="334897"/>
                        <a:pt x="399666" y="331746"/>
                        <a:pt x="406826" y="331746"/>
                      </a:cubicBezTo>
                      <a:cubicBezTo>
                        <a:pt x="400526" y="341197"/>
                        <a:pt x="395657" y="350076"/>
                        <a:pt x="389356" y="357809"/>
                      </a:cubicBezTo>
                      <a:cubicBezTo>
                        <a:pt x="380192" y="368119"/>
                        <a:pt x="379046" y="378429"/>
                        <a:pt x="382483" y="391603"/>
                      </a:cubicBezTo>
                      <a:cubicBezTo>
                        <a:pt x="387351" y="407928"/>
                        <a:pt x="386206" y="409074"/>
                        <a:pt x="369022" y="409933"/>
                      </a:cubicBezTo>
                      <a:cubicBezTo>
                        <a:pt x="355848" y="410792"/>
                        <a:pt x="345537" y="414515"/>
                        <a:pt x="338378" y="426544"/>
                      </a:cubicBezTo>
                      <a:cubicBezTo>
                        <a:pt x="332650" y="435995"/>
                        <a:pt x="324344" y="444014"/>
                        <a:pt x="317471" y="453179"/>
                      </a:cubicBezTo>
                      <a:cubicBezTo>
                        <a:pt x="316611" y="452606"/>
                        <a:pt x="315752" y="452319"/>
                        <a:pt x="314893" y="451747"/>
                      </a:cubicBezTo>
                      <a:cubicBezTo>
                        <a:pt x="316611" y="442296"/>
                        <a:pt x="318043" y="432272"/>
                        <a:pt x="320335" y="423393"/>
                      </a:cubicBezTo>
                      <a:cubicBezTo>
                        <a:pt x="322053" y="416233"/>
                        <a:pt x="320335" y="413369"/>
                        <a:pt x="313175" y="413083"/>
                      </a:cubicBezTo>
                      <a:cubicBezTo>
                        <a:pt x="307733" y="412510"/>
                        <a:pt x="302292" y="411365"/>
                        <a:pt x="292841" y="409360"/>
                      </a:cubicBezTo>
                      <a:cubicBezTo>
                        <a:pt x="324631" y="389026"/>
                        <a:pt x="345537" y="363250"/>
                        <a:pt x="351838" y="328882"/>
                      </a:cubicBezTo>
                      <a:lnTo>
                        <a:pt x="351838" y="328882"/>
                      </a:lnTo>
                      <a:close/>
                      <a:moveTo>
                        <a:pt x="343533" y="533942"/>
                      </a:moveTo>
                      <a:cubicBezTo>
                        <a:pt x="346110" y="534802"/>
                        <a:pt x="347256" y="534515"/>
                        <a:pt x="347542" y="535374"/>
                      </a:cubicBezTo>
                      <a:cubicBezTo>
                        <a:pt x="353270" y="541102"/>
                        <a:pt x="355561" y="552845"/>
                        <a:pt x="363008" y="553417"/>
                      </a:cubicBezTo>
                      <a:cubicBezTo>
                        <a:pt x="369881" y="553990"/>
                        <a:pt x="377328" y="546544"/>
                        <a:pt x="384774" y="542534"/>
                      </a:cubicBezTo>
                      <a:cubicBezTo>
                        <a:pt x="388783" y="540243"/>
                        <a:pt x="393366" y="538525"/>
                        <a:pt x="401098" y="534515"/>
                      </a:cubicBezTo>
                      <a:cubicBezTo>
                        <a:pt x="394225" y="545398"/>
                        <a:pt x="390215" y="553417"/>
                        <a:pt x="384487" y="560577"/>
                      </a:cubicBezTo>
                      <a:cubicBezTo>
                        <a:pt x="374464" y="573179"/>
                        <a:pt x="370454" y="586353"/>
                        <a:pt x="376468" y="601532"/>
                      </a:cubicBezTo>
                      <a:cubicBezTo>
                        <a:pt x="380478" y="611842"/>
                        <a:pt x="377328" y="616711"/>
                        <a:pt x="366158" y="616425"/>
                      </a:cubicBezTo>
                      <a:cubicBezTo>
                        <a:pt x="349833" y="615852"/>
                        <a:pt x="338664" y="624444"/>
                        <a:pt x="330358" y="637905"/>
                      </a:cubicBezTo>
                      <a:cubicBezTo>
                        <a:pt x="325490" y="645924"/>
                        <a:pt x="318616" y="653084"/>
                        <a:pt x="310883" y="663680"/>
                      </a:cubicBezTo>
                      <a:cubicBezTo>
                        <a:pt x="312602" y="651079"/>
                        <a:pt x="313175" y="641628"/>
                        <a:pt x="315466" y="632463"/>
                      </a:cubicBezTo>
                      <a:cubicBezTo>
                        <a:pt x="318043" y="623012"/>
                        <a:pt x="315466" y="619002"/>
                        <a:pt x="305442" y="618143"/>
                      </a:cubicBezTo>
                      <a:cubicBezTo>
                        <a:pt x="301432" y="617570"/>
                        <a:pt x="296277" y="618143"/>
                        <a:pt x="290549" y="613274"/>
                      </a:cubicBezTo>
                      <a:cubicBezTo>
                        <a:pt x="319189" y="594372"/>
                        <a:pt x="338664" y="568597"/>
                        <a:pt x="343533" y="533942"/>
                      </a:cubicBezTo>
                      <a:lnTo>
                        <a:pt x="343533" y="533942"/>
                      </a:lnTo>
                      <a:close/>
                      <a:moveTo>
                        <a:pt x="222673" y="536806"/>
                      </a:moveTo>
                      <a:cubicBezTo>
                        <a:pt x="232984" y="540816"/>
                        <a:pt x="233556" y="555136"/>
                        <a:pt x="243007" y="553131"/>
                      </a:cubicBezTo>
                      <a:cubicBezTo>
                        <a:pt x="250167" y="551699"/>
                        <a:pt x="256182" y="543680"/>
                        <a:pt x="262769" y="539098"/>
                      </a:cubicBezTo>
                      <a:cubicBezTo>
                        <a:pt x="265346" y="537379"/>
                        <a:pt x="267638" y="533370"/>
                        <a:pt x="273652" y="534515"/>
                      </a:cubicBezTo>
                      <a:cubicBezTo>
                        <a:pt x="268210" y="544539"/>
                        <a:pt x="264201" y="554277"/>
                        <a:pt x="257900" y="563441"/>
                      </a:cubicBezTo>
                      <a:cubicBezTo>
                        <a:pt x="250167" y="574324"/>
                        <a:pt x="248735" y="584921"/>
                        <a:pt x="253891" y="596663"/>
                      </a:cubicBezTo>
                      <a:cubicBezTo>
                        <a:pt x="258473" y="607546"/>
                        <a:pt x="256182" y="614134"/>
                        <a:pt x="243007" y="616138"/>
                      </a:cubicBezTo>
                      <a:cubicBezTo>
                        <a:pt x="229547" y="618430"/>
                        <a:pt x="219523" y="625589"/>
                        <a:pt x="213222" y="638764"/>
                      </a:cubicBezTo>
                      <a:cubicBezTo>
                        <a:pt x="208353" y="649074"/>
                        <a:pt x="201480" y="658239"/>
                        <a:pt x="193461" y="667690"/>
                      </a:cubicBezTo>
                      <a:cubicBezTo>
                        <a:pt x="194320" y="658239"/>
                        <a:pt x="194893" y="648788"/>
                        <a:pt x="197184" y="639623"/>
                      </a:cubicBezTo>
                      <a:cubicBezTo>
                        <a:pt x="199762" y="629599"/>
                        <a:pt x="196611" y="626162"/>
                        <a:pt x="186874" y="627594"/>
                      </a:cubicBezTo>
                      <a:cubicBezTo>
                        <a:pt x="183151" y="628167"/>
                        <a:pt x="179714" y="627594"/>
                        <a:pt x="171408" y="627594"/>
                      </a:cubicBezTo>
                      <a:cubicBezTo>
                        <a:pt x="199189" y="600959"/>
                        <a:pt x="218091" y="573179"/>
                        <a:pt x="222673" y="536806"/>
                      </a:cubicBezTo>
                      <a:lnTo>
                        <a:pt x="222673" y="536806"/>
                      </a:lnTo>
                      <a:close/>
                      <a:moveTo>
                        <a:pt x="255609" y="806019"/>
                      </a:moveTo>
                      <a:cubicBezTo>
                        <a:pt x="259618" y="814898"/>
                        <a:pt x="258759" y="821198"/>
                        <a:pt x="247017" y="823203"/>
                      </a:cubicBezTo>
                      <a:cubicBezTo>
                        <a:pt x="232124" y="825494"/>
                        <a:pt x="221814" y="833513"/>
                        <a:pt x="215800" y="847547"/>
                      </a:cubicBezTo>
                      <a:cubicBezTo>
                        <a:pt x="211790" y="856998"/>
                        <a:pt x="205489" y="865590"/>
                        <a:pt x="198616" y="876759"/>
                      </a:cubicBezTo>
                      <a:cubicBezTo>
                        <a:pt x="197184" y="865876"/>
                        <a:pt x="198616" y="857284"/>
                        <a:pt x="200334" y="848692"/>
                      </a:cubicBezTo>
                      <a:cubicBezTo>
                        <a:pt x="202626" y="837523"/>
                        <a:pt x="198902" y="832941"/>
                        <a:pt x="187160" y="834373"/>
                      </a:cubicBezTo>
                      <a:cubicBezTo>
                        <a:pt x="184583" y="834945"/>
                        <a:pt x="181719" y="833800"/>
                        <a:pt x="174559" y="833800"/>
                      </a:cubicBezTo>
                      <a:cubicBezTo>
                        <a:pt x="202053" y="807738"/>
                        <a:pt x="219237" y="779385"/>
                        <a:pt x="222387" y="744158"/>
                      </a:cubicBezTo>
                      <a:cubicBezTo>
                        <a:pt x="224678" y="744731"/>
                        <a:pt x="226110" y="744731"/>
                        <a:pt x="226396" y="745017"/>
                      </a:cubicBezTo>
                      <a:cubicBezTo>
                        <a:pt x="231265" y="750458"/>
                        <a:pt x="235561" y="759910"/>
                        <a:pt x="240716" y="760196"/>
                      </a:cubicBezTo>
                      <a:cubicBezTo>
                        <a:pt x="246158" y="760769"/>
                        <a:pt x="252459" y="752463"/>
                        <a:pt x="258186" y="748454"/>
                      </a:cubicBezTo>
                      <a:cubicBezTo>
                        <a:pt x="262769" y="745303"/>
                        <a:pt x="266778" y="742153"/>
                        <a:pt x="271361" y="739003"/>
                      </a:cubicBezTo>
                      <a:cubicBezTo>
                        <a:pt x="271934" y="739575"/>
                        <a:pt x="272793" y="740435"/>
                        <a:pt x="273079" y="740721"/>
                      </a:cubicBezTo>
                      <a:cubicBezTo>
                        <a:pt x="268497" y="749599"/>
                        <a:pt x="265060" y="759623"/>
                        <a:pt x="259618" y="767642"/>
                      </a:cubicBezTo>
                      <a:cubicBezTo>
                        <a:pt x="251599" y="780244"/>
                        <a:pt x="249881" y="792559"/>
                        <a:pt x="255609" y="806019"/>
                      </a:cubicBezTo>
                      <a:lnTo>
                        <a:pt x="255609" y="806019"/>
                      </a:lnTo>
                      <a:close/>
                      <a:moveTo>
                        <a:pt x="79475" y="624444"/>
                      </a:moveTo>
                      <a:cubicBezTo>
                        <a:pt x="85776" y="608119"/>
                        <a:pt x="89499" y="590649"/>
                        <a:pt x="93795" y="574038"/>
                      </a:cubicBezTo>
                      <a:cubicBezTo>
                        <a:pt x="94654" y="574038"/>
                        <a:pt x="96086" y="573465"/>
                        <a:pt x="96086" y="573465"/>
                      </a:cubicBezTo>
                      <a:cubicBezTo>
                        <a:pt x="109260" y="586926"/>
                        <a:pt x="109260" y="586926"/>
                        <a:pt x="121862" y="573465"/>
                      </a:cubicBezTo>
                      <a:cubicBezTo>
                        <a:pt x="125871" y="568883"/>
                        <a:pt x="129881" y="564587"/>
                        <a:pt x="135322" y="560291"/>
                      </a:cubicBezTo>
                      <a:cubicBezTo>
                        <a:pt x="135322" y="572033"/>
                        <a:pt x="129881" y="581484"/>
                        <a:pt x="125012" y="590363"/>
                      </a:cubicBezTo>
                      <a:cubicBezTo>
                        <a:pt x="118138" y="602391"/>
                        <a:pt x="115847" y="614706"/>
                        <a:pt x="121002" y="627881"/>
                      </a:cubicBezTo>
                      <a:cubicBezTo>
                        <a:pt x="124153" y="636473"/>
                        <a:pt x="121862" y="643060"/>
                        <a:pt x="112983" y="646210"/>
                      </a:cubicBezTo>
                      <a:cubicBezTo>
                        <a:pt x="96372" y="652511"/>
                        <a:pt x="88926" y="666544"/>
                        <a:pt x="82625" y="681437"/>
                      </a:cubicBezTo>
                      <a:cubicBezTo>
                        <a:pt x="78902" y="690029"/>
                        <a:pt x="74606" y="698048"/>
                        <a:pt x="70310" y="706640"/>
                      </a:cubicBezTo>
                      <a:cubicBezTo>
                        <a:pt x="69737" y="706640"/>
                        <a:pt x="68878" y="706067"/>
                        <a:pt x="68592" y="706067"/>
                      </a:cubicBezTo>
                      <a:cubicBezTo>
                        <a:pt x="69451" y="697189"/>
                        <a:pt x="69451" y="688024"/>
                        <a:pt x="71169" y="679146"/>
                      </a:cubicBezTo>
                      <a:cubicBezTo>
                        <a:pt x="73461" y="668835"/>
                        <a:pt x="70310" y="665971"/>
                        <a:pt x="60859" y="668263"/>
                      </a:cubicBezTo>
                      <a:cubicBezTo>
                        <a:pt x="58568" y="668835"/>
                        <a:pt x="55990" y="668835"/>
                        <a:pt x="52840" y="669122"/>
                      </a:cubicBezTo>
                      <a:cubicBezTo>
                        <a:pt x="59141" y="652797"/>
                        <a:pt x="72888" y="640768"/>
                        <a:pt x="79475" y="624444"/>
                      </a:cubicBezTo>
                      <a:lnTo>
                        <a:pt x="79475" y="624444"/>
                      </a:lnTo>
                      <a:close/>
                      <a:moveTo>
                        <a:pt x="54845" y="876759"/>
                      </a:moveTo>
                      <a:cubicBezTo>
                        <a:pt x="77757" y="846115"/>
                        <a:pt x="92649" y="814611"/>
                        <a:pt x="94940" y="778239"/>
                      </a:cubicBezTo>
                      <a:cubicBezTo>
                        <a:pt x="104105" y="781389"/>
                        <a:pt x="105251" y="793418"/>
                        <a:pt x="112411" y="791413"/>
                      </a:cubicBezTo>
                      <a:cubicBezTo>
                        <a:pt x="118711" y="789695"/>
                        <a:pt x="122721" y="781389"/>
                        <a:pt x="127876" y="776234"/>
                      </a:cubicBezTo>
                      <a:cubicBezTo>
                        <a:pt x="131886" y="772225"/>
                        <a:pt x="135609" y="768215"/>
                        <a:pt x="141050" y="765065"/>
                      </a:cubicBezTo>
                      <a:cubicBezTo>
                        <a:pt x="137327" y="774516"/>
                        <a:pt x="134177" y="783967"/>
                        <a:pt x="129308" y="793132"/>
                      </a:cubicBezTo>
                      <a:cubicBezTo>
                        <a:pt x="121289" y="808311"/>
                        <a:pt x="119284" y="823776"/>
                        <a:pt x="125298" y="840101"/>
                      </a:cubicBezTo>
                      <a:cubicBezTo>
                        <a:pt x="126730" y="843824"/>
                        <a:pt x="128449" y="848692"/>
                        <a:pt x="123007" y="850411"/>
                      </a:cubicBezTo>
                      <a:cubicBezTo>
                        <a:pt x="94081" y="860435"/>
                        <a:pt x="88640" y="887929"/>
                        <a:pt x="77184" y="911413"/>
                      </a:cubicBezTo>
                      <a:cubicBezTo>
                        <a:pt x="76611" y="911986"/>
                        <a:pt x="76325" y="912845"/>
                        <a:pt x="74893" y="915137"/>
                      </a:cubicBezTo>
                      <a:cubicBezTo>
                        <a:pt x="74893" y="908836"/>
                        <a:pt x="74893" y="904254"/>
                        <a:pt x="74893" y="899958"/>
                      </a:cubicBezTo>
                      <a:cubicBezTo>
                        <a:pt x="75465" y="895375"/>
                        <a:pt x="75465" y="891079"/>
                        <a:pt x="76325" y="886497"/>
                      </a:cubicBezTo>
                      <a:cubicBezTo>
                        <a:pt x="78616" y="875614"/>
                        <a:pt x="75465" y="870745"/>
                        <a:pt x="64009" y="874755"/>
                      </a:cubicBezTo>
                      <a:cubicBezTo>
                        <a:pt x="62291" y="876187"/>
                        <a:pt x="60286" y="876187"/>
                        <a:pt x="54845" y="876759"/>
                      </a:cubicBezTo>
                      <a:lnTo>
                        <a:pt x="54845" y="876759"/>
                      </a:lnTo>
                      <a:close/>
                      <a:moveTo>
                        <a:pt x="77184" y="1082965"/>
                      </a:moveTo>
                      <a:cubicBezTo>
                        <a:pt x="74893" y="1083824"/>
                        <a:pt x="72315" y="1083538"/>
                        <a:pt x="66873" y="1083824"/>
                      </a:cubicBezTo>
                      <a:cubicBezTo>
                        <a:pt x="88067" y="1052607"/>
                        <a:pt x="102959" y="1021676"/>
                        <a:pt x="103819" y="985304"/>
                      </a:cubicBezTo>
                      <a:cubicBezTo>
                        <a:pt x="112411" y="988454"/>
                        <a:pt x="113843" y="1000483"/>
                        <a:pt x="121289" y="998478"/>
                      </a:cubicBezTo>
                      <a:cubicBezTo>
                        <a:pt x="127017" y="996760"/>
                        <a:pt x="130740" y="989027"/>
                        <a:pt x="135609" y="983585"/>
                      </a:cubicBezTo>
                      <a:cubicBezTo>
                        <a:pt x="137327" y="981294"/>
                        <a:pt x="139618" y="979576"/>
                        <a:pt x="141337" y="977857"/>
                      </a:cubicBezTo>
                      <a:cubicBezTo>
                        <a:pt x="142769" y="974707"/>
                        <a:pt x="144487" y="972416"/>
                        <a:pt x="148210" y="970984"/>
                      </a:cubicBezTo>
                      <a:cubicBezTo>
                        <a:pt x="148783" y="975566"/>
                        <a:pt x="146492" y="979576"/>
                        <a:pt x="144201" y="982726"/>
                      </a:cubicBezTo>
                      <a:cubicBezTo>
                        <a:pt x="142482" y="988454"/>
                        <a:pt x="141050" y="994468"/>
                        <a:pt x="138473" y="1000196"/>
                      </a:cubicBezTo>
                      <a:cubicBezTo>
                        <a:pt x="131599" y="1014516"/>
                        <a:pt x="128162" y="1029122"/>
                        <a:pt x="135895" y="1044874"/>
                      </a:cubicBezTo>
                      <a:cubicBezTo>
                        <a:pt x="138473" y="1050316"/>
                        <a:pt x="138473" y="1056903"/>
                        <a:pt x="131313" y="1059194"/>
                      </a:cubicBezTo>
                      <a:cubicBezTo>
                        <a:pt x="110119" y="1066068"/>
                        <a:pt x="104678" y="1085256"/>
                        <a:pt x="97518" y="1102440"/>
                      </a:cubicBezTo>
                      <a:cubicBezTo>
                        <a:pt x="94940" y="1108741"/>
                        <a:pt x="92076" y="1115041"/>
                        <a:pt x="87494" y="1120483"/>
                      </a:cubicBezTo>
                      <a:cubicBezTo>
                        <a:pt x="88067" y="1111605"/>
                        <a:pt x="88067" y="1102154"/>
                        <a:pt x="89212" y="1092989"/>
                      </a:cubicBezTo>
                      <a:cubicBezTo>
                        <a:pt x="90358" y="1084111"/>
                        <a:pt x="87780" y="1079815"/>
                        <a:pt x="77184" y="1082965"/>
                      </a:cubicBezTo>
                      <a:lnTo>
                        <a:pt x="77184" y="1082965"/>
                      </a:lnTo>
                      <a:close/>
                      <a:moveTo>
                        <a:pt x="106969" y="1301486"/>
                      </a:moveTo>
                      <a:cubicBezTo>
                        <a:pt x="107542" y="1292607"/>
                        <a:pt x="106110" y="1287166"/>
                        <a:pt x="95227" y="1290603"/>
                      </a:cubicBezTo>
                      <a:cubicBezTo>
                        <a:pt x="92936" y="1291462"/>
                        <a:pt x="90358" y="1291175"/>
                        <a:pt x="87208" y="1291462"/>
                      </a:cubicBezTo>
                      <a:cubicBezTo>
                        <a:pt x="92936" y="1274278"/>
                        <a:pt x="104678" y="1260817"/>
                        <a:pt x="110119" y="1245066"/>
                      </a:cubicBezTo>
                      <a:cubicBezTo>
                        <a:pt x="115847" y="1228741"/>
                        <a:pt x="115847" y="1211271"/>
                        <a:pt x="119570" y="1194660"/>
                      </a:cubicBezTo>
                      <a:cubicBezTo>
                        <a:pt x="120430" y="1194660"/>
                        <a:pt x="121289" y="1194087"/>
                        <a:pt x="121862" y="1194660"/>
                      </a:cubicBezTo>
                      <a:cubicBezTo>
                        <a:pt x="135895" y="1208120"/>
                        <a:pt x="135895" y="1208120"/>
                        <a:pt x="149069" y="1193228"/>
                      </a:cubicBezTo>
                      <a:cubicBezTo>
                        <a:pt x="151361" y="1190650"/>
                        <a:pt x="153938" y="1187786"/>
                        <a:pt x="156802" y="1185209"/>
                      </a:cubicBezTo>
                      <a:cubicBezTo>
                        <a:pt x="161384" y="1184636"/>
                        <a:pt x="160525" y="1187500"/>
                        <a:pt x="159380" y="1190650"/>
                      </a:cubicBezTo>
                      <a:cubicBezTo>
                        <a:pt x="157661" y="1195519"/>
                        <a:pt x="156802" y="1200960"/>
                        <a:pt x="154511" y="1205829"/>
                      </a:cubicBezTo>
                      <a:cubicBezTo>
                        <a:pt x="148210" y="1222154"/>
                        <a:pt x="143341" y="1238192"/>
                        <a:pt x="152792" y="1254803"/>
                      </a:cubicBezTo>
                      <a:cubicBezTo>
                        <a:pt x="155370" y="1259672"/>
                        <a:pt x="154511" y="1265113"/>
                        <a:pt x="149069" y="1266832"/>
                      </a:cubicBezTo>
                      <a:cubicBezTo>
                        <a:pt x="127303" y="1273992"/>
                        <a:pt x="122434" y="1293753"/>
                        <a:pt x="115561" y="1311796"/>
                      </a:cubicBezTo>
                      <a:cubicBezTo>
                        <a:pt x="113270" y="1317524"/>
                        <a:pt x="110979" y="1322966"/>
                        <a:pt x="106969" y="1328980"/>
                      </a:cubicBezTo>
                      <a:cubicBezTo>
                        <a:pt x="106683" y="1320102"/>
                        <a:pt x="106110" y="1310650"/>
                        <a:pt x="106969" y="1301486"/>
                      </a:cubicBezTo>
                      <a:lnTo>
                        <a:pt x="106969" y="1301486"/>
                      </a:lnTo>
                      <a:close/>
                      <a:moveTo>
                        <a:pt x="173986" y="1461009"/>
                      </a:moveTo>
                      <a:cubicBezTo>
                        <a:pt x="177709" y="1467309"/>
                        <a:pt x="175704" y="1472751"/>
                        <a:pt x="169403" y="1475042"/>
                      </a:cubicBezTo>
                      <a:cubicBezTo>
                        <a:pt x="152220" y="1481343"/>
                        <a:pt x="145919" y="1495376"/>
                        <a:pt x="141337" y="1511128"/>
                      </a:cubicBezTo>
                      <a:cubicBezTo>
                        <a:pt x="139045" y="1519720"/>
                        <a:pt x="135609" y="1527739"/>
                        <a:pt x="130167" y="1536045"/>
                      </a:cubicBezTo>
                      <a:cubicBezTo>
                        <a:pt x="130167" y="1527166"/>
                        <a:pt x="129594" y="1517715"/>
                        <a:pt x="130167" y="1508551"/>
                      </a:cubicBezTo>
                      <a:cubicBezTo>
                        <a:pt x="131026" y="1498527"/>
                        <a:pt x="127876" y="1494517"/>
                        <a:pt x="117852" y="1498240"/>
                      </a:cubicBezTo>
                      <a:cubicBezTo>
                        <a:pt x="115561" y="1499100"/>
                        <a:pt x="112983" y="1498813"/>
                        <a:pt x="108401" y="1498813"/>
                      </a:cubicBezTo>
                      <a:cubicBezTo>
                        <a:pt x="128162" y="1468741"/>
                        <a:pt x="139618" y="1437238"/>
                        <a:pt x="138759" y="1402297"/>
                      </a:cubicBezTo>
                      <a:cubicBezTo>
                        <a:pt x="141337" y="1402297"/>
                        <a:pt x="142482" y="1402297"/>
                        <a:pt x="142769" y="1402870"/>
                      </a:cubicBezTo>
                      <a:cubicBezTo>
                        <a:pt x="155943" y="1416331"/>
                        <a:pt x="155943" y="1416331"/>
                        <a:pt x="168544" y="1402011"/>
                      </a:cubicBezTo>
                      <a:cubicBezTo>
                        <a:pt x="172267" y="1398002"/>
                        <a:pt x="174845" y="1392560"/>
                        <a:pt x="182005" y="1389410"/>
                      </a:cubicBezTo>
                      <a:cubicBezTo>
                        <a:pt x="178855" y="1399433"/>
                        <a:pt x="177136" y="1407453"/>
                        <a:pt x="173986" y="1415185"/>
                      </a:cubicBezTo>
                      <a:cubicBezTo>
                        <a:pt x="167972" y="1430364"/>
                        <a:pt x="165394" y="1445830"/>
                        <a:pt x="173986" y="1461009"/>
                      </a:cubicBezTo>
                      <a:lnTo>
                        <a:pt x="173986" y="1461009"/>
                      </a:lnTo>
                      <a:close/>
                      <a:moveTo>
                        <a:pt x="184296" y="1041151"/>
                      </a:moveTo>
                      <a:cubicBezTo>
                        <a:pt x="211504" y="1015089"/>
                        <a:pt x="226683" y="986163"/>
                        <a:pt x="228974" y="950650"/>
                      </a:cubicBezTo>
                      <a:cubicBezTo>
                        <a:pt x="238998" y="955519"/>
                        <a:pt x="240716" y="968979"/>
                        <a:pt x="248735" y="968120"/>
                      </a:cubicBezTo>
                      <a:cubicBezTo>
                        <a:pt x="255895" y="967261"/>
                        <a:pt x="262196" y="958669"/>
                        <a:pt x="269642" y="953227"/>
                      </a:cubicBezTo>
                      <a:cubicBezTo>
                        <a:pt x="272793" y="950936"/>
                        <a:pt x="275943" y="948645"/>
                        <a:pt x="282244" y="943776"/>
                      </a:cubicBezTo>
                      <a:cubicBezTo>
                        <a:pt x="275943" y="957237"/>
                        <a:pt x="271934" y="968120"/>
                        <a:pt x="265919" y="977571"/>
                      </a:cubicBezTo>
                      <a:cubicBezTo>
                        <a:pt x="258759" y="989313"/>
                        <a:pt x="258759" y="1000196"/>
                        <a:pt x="263342" y="1012798"/>
                      </a:cubicBezTo>
                      <a:cubicBezTo>
                        <a:pt x="269070" y="1027977"/>
                        <a:pt x="268210" y="1029122"/>
                        <a:pt x="253031" y="1032559"/>
                      </a:cubicBezTo>
                      <a:cubicBezTo>
                        <a:pt x="240716" y="1035137"/>
                        <a:pt x="232697" y="1040578"/>
                        <a:pt x="227256" y="1052893"/>
                      </a:cubicBezTo>
                      <a:cubicBezTo>
                        <a:pt x="222673" y="1063204"/>
                        <a:pt x="216373" y="1073228"/>
                        <a:pt x="210645" y="1082965"/>
                      </a:cubicBezTo>
                      <a:cubicBezTo>
                        <a:pt x="209785" y="1082965"/>
                        <a:pt x="208926" y="1082965"/>
                        <a:pt x="208353" y="1082392"/>
                      </a:cubicBezTo>
                      <a:cubicBezTo>
                        <a:pt x="209213" y="1073514"/>
                        <a:pt x="209213" y="1064063"/>
                        <a:pt x="210645" y="1054898"/>
                      </a:cubicBezTo>
                      <a:cubicBezTo>
                        <a:pt x="212077" y="1046020"/>
                        <a:pt x="210645" y="1040578"/>
                        <a:pt x="199762" y="1041724"/>
                      </a:cubicBezTo>
                      <a:cubicBezTo>
                        <a:pt x="196038" y="1042583"/>
                        <a:pt x="192315" y="1042010"/>
                        <a:pt x="184296" y="1041151"/>
                      </a:cubicBezTo>
                      <a:lnTo>
                        <a:pt x="184296" y="1041151"/>
                      </a:lnTo>
                      <a:close/>
                      <a:moveTo>
                        <a:pt x="278521" y="1186354"/>
                      </a:moveTo>
                      <a:cubicBezTo>
                        <a:pt x="271647" y="1198097"/>
                        <a:pt x="271361" y="1209266"/>
                        <a:pt x="277089" y="1221581"/>
                      </a:cubicBezTo>
                      <a:cubicBezTo>
                        <a:pt x="281957" y="1231605"/>
                        <a:pt x="280812" y="1239051"/>
                        <a:pt x="267924" y="1241056"/>
                      </a:cubicBezTo>
                      <a:cubicBezTo>
                        <a:pt x="254463" y="1242774"/>
                        <a:pt x="246158" y="1251080"/>
                        <a:pt x="241289" y="1263681"/>
                      </a:cubicBezTo>
                      <a:cubicBezTo>
                        <a:pt x="237280" y="1273705"/>
                        <a:pt x="231838" y="1282584"/>
                        <a:pt x="225537" y="1294326"/>
                      </a:cubicBezTo>
                      <a:cubicBezTo>
                        <a:pt x="225537" y="1282584"/>
                        <a:pt x="224678" y="1273133"/>
                        <a:pt x="226110" y="1264541"/>
                      </a:cubicBezTo>
                      <a:cubicBezTo>
                        <a:pt x="227828" y="1253371"/>
                        <a:pt x="224392" y="1249362"/>
                        <a:pt x="213509" y="1250507"/>
                      </a:cubicBezTo>
                      <a:cubicBezTo>
                        <a:pt x="210931" y="1251080"/>
                        <a:pt x="207781" y="1249934"/>
                        <a:pt x="201194" y="1249934"/>
                      </a:cubicBezTo>
                      <a:cubicBezTo>
                        <a:pt x="226110" y="1223872"/>
                        <a:pt x="241289" y="1195519"/>
                        <a:pt x="241862" y="1160292"/>
                      </a:cubicBezTo>
                      <a:cubicBezTo>
                        <a:pt x="244439" y="1161151"/>
                        <a:pt x="245585" y="1161724"/>
                        <a:pt x="246444" y="1162011"/>
                      </a:cubicBezTo>
                      <a:cubicBezTo>
                        <a:pt x="252745" y="1166593"/>
                        <a:pt x="254463" y="1177762"/>
                        <a:pt x="262196" y="1177190"/>
                      </a:cubicBezTo>
                      <a:cubicBezTo>
                        <a:pt x="268497" y="1176617"/>
                        <a:pt x="273938" y="1168598"/>
                        <a:pt x="279666" y="1164015"/>
                      </a:cubicBezTo>
                      <a:cubicBezTo>
                        <a:pt x="282817" y="1161438"/>
                        <a:pt x="285967" y="1159147"/>
                        <a:pt x="291409" y="1155137"/>
                      </a:cubicBezTo>
                      <a:cubicBezTo>
                        <a:pt x="288545" y="1167452"/>
                        <a:pt x="283676" y="1177190"/>
                        <a:pt x="278521" y="1186354"/>
                      </a:cubicBezTo>
                      <a:lnTo>
                        <a:pt x="278521" y="1186354"/>
                      </a:lnTo>
                      <a:close/>
                      <a:moveTo>
                        <a:pt x="290263" y="822630"/>
                      </a:moveTo>
                      <a:cubicBezTo>
                        <a:pt x="320048" y="801437"/>
                        <a:pt x="339523" y="775661"/>
                        <a:pt x="341814" y="741007"/>
                      </a:cubicBezTo>
                      <a:cubicBezTo>
                        <a:pt x="344965" y="741867"/>
                        <a:pt x="345824" y="741580"/>
                        <a:pt x="346397" y="741867"/>
                      </a:cubicBezTo>
                      <a:cubicBezTo>
                        <a:pt x="352125" y="748167"/>
                        <a:pt x="354989" y="759910"/>
                        <a:pt x="362721" y="760196"/>
                      </a:cubicBezTo>
                      <a:cubicBezTo>
                        <a:pt x="369595" y="760769"/>
                        <a:pt x="376755" y="753036"/>
                        <a:pt x="383915" y="749026"/>
                      </a:cubicBezTo>
                      <a:cubicBezTo>
                        <a:pt x="387924" y="746735"/>
                        <a:pt x="392507" y="744444"/>
                        <a:pt x="398807" y="741294"/>
                      </a:cubicBezTo>
                      <a:cubicBezTo>
                        <a:pt x="393939" y="749886"/>
                        <a:pt x="391075" y="756186"/>
                        <a:pt x="387065" y="761055"/>
                      </a:cubicBezTo>
                      <a:cubicBezTo>
                        <a:pt x="374750" y="776807"/>
                        <a:pt x="369022" y="793418"/>
                        <a:pt x="377614" y="813179"/>
                      </a:cubicBezTo>
                      <a:cubicBezTo>
                        <a:pt x="380192" y="819480"/>
                        <a:pt x="377614" y="823203"/>
                        <a:pt x="371313" y="822630"/>
                      </a:cubicBezTo>
                      <a:cubicBezTo>
                        <a:pt x="350120" y="821771"/>
                        <a:pt x="337805" y="833800"/>
                        <a:pt x="328067" y="850984"/>
                      </a:cubicBezTo>
                      <a:cubicBezTo>
                        <a:pt x="324917" y="856712"/>
                        <a:pt x="320048" y="862153"/>
                        <a:pt x="315752" y="867595"/>
                      </a:cubicBezTo>
                      <a:cubicBezTo>
                        <a:pt x="314893" y="867022"/>
                        <a:pt x="314320" y="867022"/>
                        <a:pt x="313461" y="866736"/>
                      </a:cubicBezTo>
                      <a:cubicBezTo>
                        <a:pt x="314320" y="856712"/>
                        <a:pt x="315179" y="846974"/>
                        <a:pt x="317184" y="837523"/>
                      </a:cubicBezTo>
                      <a:cubicBezTo>
                        <a:pt x="318616" y="829790"/>
                        <a:pt x="317184" y="825781"/>
                        <a:pt x="308592" y="825494"/>
                      </a:cubicBezTo>
                      <a:cubicBezTo>
                        <a:pt x="304010" y="826640"/>
                        <a:pt x="298855" y="824922"/>
                        <a:pt x="290263" y="822630"/>
                      </a:cubicBezTo>
                      <a:lnTo>
                        <a:pt x="290263" y="822630"/>
                      </a:lnTo>
                      <a:close/>
                      <a:moveTo>
                        <a:pt x="302578" y="1032559"/>
                      </a:moveTo>
                      <a:cubicBezTo>
                        <a:pt x="301719" y="1031700"/>
                        <a:pt x="300860" y="1030841"/>
                        <a:pt x="300000" y="1029409"/>
                      </a:cubicBezTo>
                      <a:cubicBezTo>
                        <a:pt x="328926" y="1010507"/>
                        <a:pt x="343819" y="983585"/>
                        <a:pt x="347542" y="949791"/>
                      </a:cubicBezTo>
                      <a:cubicBezTo>
                        <a:pt x="358425" y="954659"/>
                        <a:pt x="358712" y="970411"/>
                        <a:pt x="369308" y="969266"/>
                      </a:cubicBezTo>
                      <a:cubicBezTo>
                        <a:pt x="377900" y="968406"/>
                        <a:pt x="385633" y="960674"/>
                        <a:pt x="394225" y="955805"/>
                      </a:cubicBezTo>
                      <a:cubicBezTo>
                        <a:pt x="395943" y="954373"/>
                        <a:pt x="398235" y="953514"/>
                        <a:pt x="403676" y="950936"/>
                      </a:cubicBezTo>
                      <a:cubicBezTo>
                        <a:pt x="396516" y="964110"/>
                        <a:pt x="391934" y="975280"/>
                        <a:pt x="385060" y="984158"/>
                      </a:cubicBezTo>
                      <a:cubicBezTo>
                        <a:pt x="375609" y="997619"/>
                        <a:pt x="382483" y="1010220"/>
                        <a:pt x="384487" y="1022822"/>
                      </a:cubicBezTo>
                      <a:cubicBezTo>
                        <a:pt x="385347" y="1026831"/>
                        <a:pt x="387638" y="1031700"/>
                        <a:pt x="380764" y="1031700"/>
                      </a:cubicBezTo>
                      <a:cubicBezTo>
                        <a:pt x="352697" y="1030268"/>
                        <a:pt x="342387" y="1051461"/>
                        <a:pt x="330072" y="1070077"/>
                      </a:cubicBezTo>
                      <a:cubicBezTo>
                        <a:pt x="328640" y="1072368"/>
                        <a:pt x="326922" y="1074946"/>
                        <a:pt x="325203" y="1077237"/>
                      </a:cubicBezTo>
                      <a:cubicBezTo>
                        <a:pt x="325203" y="1077237"/>
                        <a:pt x="324344" y="1077237"/>
                        <a:pt x="322912" y="1077237"/>
                      </a:cubicBezTo>
                      <a:cubicBezTo>
                        <a:pt x="323771" y="1067786"/>
                        <a:pt x="323485" y="1058908"/>
                        <a:pt x="325203" y="1049743"/>
                      </a:cubicBezTo>
                      <a:cubicBezTo>
                        <a:pt x="327495" y="1039433"/>
                        <a:pt x="323771" y="1035423"/>
                        <a:pt x="314034" y="1034564"/>
                      </a:cubicBezTo>
                      <a:cubicBezTo>
                        <a:pt x="310597" y="1034850"/>
                        <a:pt x="306588" y="1033418"/>
                        <a:pt x="302578" y="1032559"/>
                      </a:cubicBezTo>
                      <a:lnTo>
                        <a:pt x="302578" y="1032559"/>
                      </a:lnTo>
                      <a:close/>
                      <a:moveTo>
                        <a:pt x="401958" y="1182058"/>
                      </a:moveTo>
                      <a:cubicBezTo>
                        <a:pt x="390788" y="1197810"/>
                        <a:pt x="389643" y="1214421"/>
                        <a:pt x="397089" y="1232178"/>
                      </a:cubicBezTo>
                      <a:cubicBezTo>
                        <a:pt x="398807" y="1236187"/>
                        <a:pt x="400239" y="1241056"/>
                        <a:pt x="393366" y="1240770"/>
                      </a:cubicBezTo>
                      <a:cubicBezTo>
                        <a:pt x="369022" y="1239338"/>
                        <a:pt x="358139" y="1256522"/>
                        <a:pt x="348115" y="1273992"/>
                      </a:cubicBezTo>
                      <a:cubicBezTo>
                        <a:pt x="345824" y="1278001"/>
                        <a:pt x="343246" y="1282011"/>
                        <a:pt x="338091" y="1288884"/>
                      </a:cubicBezTo>
                      <a:cubicBezTo>
                        <a:pt x="338664" y="1280865"/>
                        <a:pt x="338664" y="1276856"/>
                        <a:pt x="338950" y="1272560"/>
                      </a:cubicBezTo>
                      <a:cubicBezTo>
                        <a:pt x="339810" y="1246784"/>
                        <a:pt x="339810" y="1246784"/>
                        <a:pt x="313175" y="1238765"/>
                      </a:cubicBezTo>
                      <a:cubicBezTo>
                        <a:pt x="341242" y="1218431"/>
                        <a:pt x="356421" y="1192369"/>
                        <a:pt x="358425" y="1159147"/>
                      </a:cubicBezTo>
                      <a:cubicBezTo>
                        <a:pt x="360717" y="1159719"/>
                        <a:pt x="361576" y="1159147"/>
                        <a:pt x="362435" y="1159719"/>
                      </a:cubicBezTo>
                      <a:cubicBezTo>
                        <a:pt x="368736" y="1165161"/>
                        <a:pt x="371600" y="1177190"/>
                        <a:pt x="379619" y="1177190"/>
                      </a:cubicBezTo>
                      <a:cubicBezTo>
                        <a:pt x="387351" y="1177190"/>
                        <a:pt x="394511" y="1169457"/>
                        <a:pt x="402244" y="1165447"/>
                      </a:cubicBezTo>
                      <a:cubicBezTo>
                        <a:pt x="404535" y="1164015"/>
                        <a:pt x="407113" y="1163156"/>
                        <a:pt x="413414" y="1160579"/>
                      </a:cubicBezTo>
                      <a:cubicBezTo>
                        <a:pt x="408258" y="1170030"/>
                        <a:pt x="405967" y="1176903"/>
                        <a:pt x="401958" y="1182058"/>
                      </a:cubicBezTo>
                      <a:lnTo>
                        <a:pt x="401958" y="1182058"/>
                      </a:lnTo>
                      <a:close/>
                      <a:moveTo>
                        <a:pt x="522817" y="824635"/>
                      </a:moveTo>
                      <a:cubicBezTo>
                        <a:pt x="524535" y="830936"/>
                        <a:pt x="528545" y="837809"/>
                        <a:pt x="524249" y="844397"/>
                      </a:cubicBezTo>
                      <a:cubicBezTo>
                        <a:pt x="513939" y="849838"/>
                        <a:pt x="503342" y="848406"/>
                        <a:pt x="493032" y="845256"/>
                      </a:cubicBezTo>
                      <a:cubicBezTo>
                        <a:pt x="479571" y="854134"/>
                        <a:pt x="472125" y="868740"/>
                        <a:pt x="458378" y="880483"/>
                      </a:cubicBezTo>
                      <a:cubicBezTo>
                        <a:pt x="459810" y="869313"/>
                        <a:pt x="460669" y="860148"/>
                        <a:pt x="462387" y="851270"/>
                      </a:cubicBezTo>
                      <a:cubicBezTo>
                        <a:pt x="464106" y="842678"/>
                        <a:pt x="462387" y="837237"/>
                        <a:pt x="452936" y="834945"/>
                      </a:cubicBezTo>
                      <a:cubicBezTo>
                        <a:pt x="447495" y="833513"/>
                        <a:pt x="442626" y="830936"/>
                        <a:pt x="433461" y="827786"/>
                      </a:cubicBezTo>
                      <a:cubicBezTo>
                        <a:pt x="466397" y="812893"/>
                        <a:pt x="484154" y="788549"/>
                        <a:pt x="489309" y="755327"/>
                      </a:cubicBezTo>
                      <a:cubicBezTo>
                        <a:pt x="491886" y="757046"/>
                        <a:pt x="493032" y="757046"/>
                        <a:pt x="493318" y="757905"/>
                      </a:cubicBezTo>
                      <a:cubicBezTo>
                        <a:pt x="509929" y="779385"/>
                        <a:pt x="509929" y="779385"/>
                        <a:pt x="535419" y="770506"/>
                      </a:cubicBezTo>
                      <a:cubicBezTo>
                        <a:pt x="538569" y="769647"/>
                        <a:pt x="541719" y="768215"/>
                        <a:pt x="547734" y="765924"/>
                      </a:cubicBezTo>
                      <a:cubicBezTo>
                        <a:pt x="540574" y="776807"/>
                        <a:pt x="535419" y="785685"/>
                        <a:pt x="528831" y="793418"/>
                      </a:cubicBezTo>
                      <a:cubicBezTo>
                        <a:pt x="521099" y="802869"/>
                        <a:pt x="519380" y="812893"/>
                        <a:pt x="522817" y="824635"/>
                      </a:cubicBezTo>
                      <a:lnTo>
                        <a:pt x="522817" y="824635"/>
                      </a:lnTo>
                      <a:close/>
                      <a:moveTo>
                        <a:pt x="535419" y="998478"/>
                      </a:moveTo>
                      <a:cubicBezTo>
                        <a:pt x="524249" y="1011652"/>
                        <a:pt x="523103" y="1025399"/>
                        <a:pt x="529118" y="1040865"/>
                      </a:cubicBezTo>
                      <a:cubicBezTo>
                        <a:pt x="532841" y="1049743"/>
                        <a:pt x="530836" y="1054325"/>
                        <a:pt x="519953" y="1052893"/>
                      </a:cubicBezTo>
                      <a:cubicBezTo>
                        <a:pt x="513080" y="1052321"/>
                        <a:pt x="505920" y="1051175"/>
                        <a:pt x="499046" y="1053753"/>
                      </a:cubicBezTo>
                      <a:cubicBezTo>
                        <a:pt x="509070" y="1053753"/>
                        <a:pt x="519380" y="1053753"/>
                        <a:pt x="529404" y="1053753"/>
                      </a:cubicBezTo>
                      <a:cubicBezTo>
                        <a:pt x="519094" y="1055471"/>
                        <a:pt x="508497" y="1058621"/>
                        <a:pt x="498760" y="1054612"/>
                      </a:cubicBezTo>
                      <a:cubicBezTo>
                        <a:pt x="498187" y="1054612"/>
                        <a:pt x="497901" y="1054612"/>
                        <a:pt x="497328" y="1054039"/>
                      </a:cubicBezTo>
                      <a:cubicBezTo>
                        <a:pt x="484726" y="1062917"/>
                        <a:pt x="477853" y="1076951"/>
                        <a:pt x="465251" y="1088693"/>
                      </a:cubicBezTo>
                      <a:cubicBezTo>
                        <a:pt x="466111" y="1077810"/>
                        <a:pt x="466683" y="1068932"/>
                        <a:pt x="467829" y="1060340"/>
                      </a:cubicBezTo>
                      <a:cubicBezTo>
                        <a:pt x="469547" y="1050889"/>
                        <a:pt x="467256" y="1045447"/>
                        <a:pt x="457519" y="1043729"/>
                      </a:cubicBezTo>
                      <a:cubicBezTo>
                        <a:pt x="452650" y="1042870"/>
                        <a:pt x="447495" y="1040006"/>
                        <a:pt x="438903" y="1036855"/>
                      </a:cubicBezTo>
                      <a:cubicBezTo>
                        <a:pt x="470979" y="1021676"/>
                        <a:pt x="487590" y="997619"/>
                        <a:pt x="491600" y="964683"/>
                      </a:cubicBezTo>
                      <a:cubicBezTo>
                        <a:pt x="503342" y="970411"/>
                        <a:pt x="502483" y="988168"/>
                        <a:pt x="515657" y="987309"/>
                      </a:cubicBezTo>
                      <a:cubicBezTo>
                        <a:pt x="525967" y="986449"/>
                        <a:pt x="536564" y="980149"/>
                        <a:pt x="550025" y="975566"/>
                      </a:cubicBezTo>
                      <a:cubicBezTo>
                        <a:pt x="544583" y="985017"/>
                        <a:pt x="540860" y="992464"/>
                        <a:pt x="535419" y="998478"/>
                      </a:cubicBezTo>
                      <a:lnTo>
                        <a:pt x="535419" y="998478"/>
                      </a:lnTo>
                      <a:close/>
                      <a:moveTo>
                        <a:pt x="529691" y="586640"/>
                      </a:moveTo>
                      <a:cubicBezTo>
                        <a:pt x="522817" y="594659"/>
                        <a:pt x="521671" y="602964"/>
                        <a:pt x="523963" y="612702"/>
                      </a:cubicBezTo>
                      <a:cubicBezTo>
                        <a:pt x="525395" y="619575"/>
                        <a:pt x="530836" y="627021"/>
                        <a:pt x="524535" y="634754"/>
                      </a:cubicBezTo>
                      <a:cubicBezTo>
                        <a:pt x="514225" y="640196"/>
                        <a:pt x="503628" y="637905"/>
                        <a:pt x="493032" y="635613"/>
                      </a:cubicBezTo>
                      <a:cubicBezTo>
                        <a:pt x="479571" y="645064"/>
                        <a:pt x="470979" y="659098"/>
                        <a:pt x="456946" y="671699"/>
                      </a:cubicBezTo>
                      <a:cubicBezTo>
                        <a:pt x="458664" y="659957"/>
                        <a:pt x="459523" y="651079"/>
                        <a:pt x="461815" y="641914"/>
                      </a:cubicBezTo>
                      <a:cubicBezTo>
                        <a:pt x="464392" y="631890"/>
                        <a:pt x="461815" y="627594"/>
                        <a:pt x="451791" y="625303"/>
                      </a:cubicBezTo>
                      <a:cubicBezTo>
                        <a:pt x="446922" y="624444"/>
                        <a:pt x="441767" y="621580"/>
                        <a:pt x="433175" y="618430"/>
                      </a:cubicBezTo>
                      <a:cubicBezTo>
                        <a:pt x="466683" y="603251"/>
                        <a:pt x="486445" y="579766"/>
                        <a:pt x="492173" y="545398"/>
                      </a:cubicBezTo>
                      <a:cubicBezTo>
                        <a:pt x="498473" y="549122"/>
                        <a:pt x="500765" y="553131"/>
                        <a:pt x="502196" y="557141"/>
                      </a:cubicBezTo>
                      <a:cubicBezTo>
                        <a:pt x="507065" y="570601"/>
                        <a:pt x="515657" y="570315"/>
                        <a:pt x="527113" y="565160"/>
                      </a:cubicBezTo>
                      <a:cubicBezTo>
                        <a:pt x="533987" y="562009"/>
                        <a:pt x="541433" y="559718"/>
                        <a:pt x="551457" y="556281"/>
                      </a:cubicBezTo>
                      <a:cubicBezTo>
                        <a:pt x="542865" y="568597"/>
                        <a:pt x="536851" y="578048"/>
                        <a:pt x="529691" y="586640"/>
                      </a:cubicBezTo>
                      <a:lnTo>
                        <a:pt x="529691" y="586640"/>
                      </a:lnTo>
                      <a:close/>
                      <a:moveTo>
                        <a:pt x="542865" y="373274"/>
                      </a:moveTo>
                      <a:cubicBezTo>
                        <a:pt x="531982" y="384443"/>
                        <a:pt x="527972" y="397045"/>
                        <a:pt x="532841" y="412510"/>
                      </a:cubicBezTo>
                      <a:cubicBezTo>
                        <a:pt x="535991" y="422534"/>
                        <a:pt x="534273" y="427689"/>
                        <a:pt x="521958" y="425971"/>
                      </a:cubicBezTo>
                      <a:cubicBezTo>
                        <a:pt x="505633" y="423393"/>
                        <a:pt x="493605" y="429121"/>
                        <a:pt x="483008" y="441723"/>
                      </a:cubicBezTo>
                      <a:cubicBezTo>
                        <a:pt x="477280" y="448883"/>
                        <a:pt x="468974" y="454324"/>
                        <a:pt x="461815" y="460625"/>
                      </a:cubicBezTo>
                      <a:cubicBezTo>
                        <a:pt x="463533" y="452033"/>
                        <a:pt x="464392" y="442296"/>
                        <a:pt x="467543" y="432558"/>
                      </a:cubicBezTo>
                      <a:cubicBezTo>
                        <a:pt x="470120" y="423966"/>
                        <a:pt x="466970" y="420529"/>
                        <a:pt x="459523" y="418525"/>
                      </a:cubicBezTo>
                      <a:cubicBezTo>
                        <a:pt x="454082" y="417093"/>
                        <a:pt x="448640" y="414801"/>
                        <a:pt x="439189" y="411365"/>
                      </a:cubicBezTo>
                      <a:cubicBezTo>
                        <a:pt x="473557" y="396472"/>
                        <a:pt x="494177" y="372988"/>
                        <a:pt x="501624" y="338906"/>
                      </a:cubicBezTo>
                      <a:cubicBezTo>
                        <a:pt x="502483" y="338906"/>
                        <a:pt x="503915" y="338906"/>
                        <a:pt x="504774" y="338906"/>
                      </a:cubicBezTo>
                      <a:cubicBezTo>
                        <a:pt x="505633" y="340338"/>
                        <a:pt x="506206" y="342057"/>
                        <a:pt x="507065" y="342916"/>
                      </a:cubicBezTo>
                      <a:cubicBezTo>
                        <a:pt x="520526" y="362677"/>
                        <a:pt x="520526" y="362677"/>
                        <a:pt x="544583" y="354658"/>
                      </a:cubicBezTo>
                      <a:cubicBezTo>
                        <a:pt x="548593" y="353226"/>
                        <a:pt x="552602" y="350649"/>
                        <a:pt x="558903" y="352081"/>
                      </a:cubicBezTo>
                      <a:cubicBezTo>
                        <a:pt x="553462" y="359527"/>
                        <a:pt x="548593" y="366973"/>
                        <a:pt x="542865" y="373274"/>
                      </a:cubicBezTo>
                      <a:lnTo>
                        <a:pt x="542865" y="373274"/>
                      </a:lnTo>
                      <a:close/>
                      <a:moveTo>
                        <a:pt x="620478" y="790840"/>
                      </a:moveTo>
                      <a:cubicBezTo>
                        <a:pt x="628211" y="796568"/>
                        <a:pt x="631361" y="802869"/>
                        <a:pt x="633939" y="808883"/>
                      </a:cubicBezTo>
                      <a:cubicBezTo>
                        <a:pt x="637949" y="817762"/>
                        <a:pt x="644249" y="819766"/>
                        <a:pt x="652841" y="817475"/>
                      </a:cubicBezTo>
                      <a:cubicBezTo>
                        <a:pt x="660574" y="815757"/>
                        <a:pt x="668593" y="813466"/>
                        <a:pt x="680049" y="810602"/>
                      </a:cubicBezTo>
                      <a:cubicBezTo>
                        <a:pt x="674607" y="818335"/>
                        <a:pt x="670884" y="823776"/>
                        <a:pt x="666588" y="828072"/>
                      </a:cubicBezTo>
                      <a:cubicBezTo>
                        <a:pt x="653987" y="840673"/>
                        <a:pt x="650264" y="854134"/>
                        <a:pt x="655705" y="871318"/>
                      </a:cubicBezTo>
                      <a:cubicBezTo>
                        <a:pt x="659715" y="884492"/>
                        <a:pt x="657996" y="885638"/>
                        <a:pt x="644822" y="882201"/>
                      </a:cubicBezTo>
                      <a:cubicBezTo>
                        <a:pt x="629070" y="877619"/>
                        <a:pt x="616755" y="881628"/>
                        <a:pt x="607018" y="894230"/>
                      </a:cubicBezTo>
                      <a:cubicBezTo>
                        <a:pt x="602149" y="899958"/>
                        <a:pt x="596994" y="905972"/>
                        <a:pt x="592125" y="911700"/>
                      </a:cubicBezTo>
                      <a:cubicBezTo>
                        <a:pt x="591266" y="910841"/>
                        <a:pt x="589834" y="909981"/>
                        <a:pt x="588975" y="909409"/>
                      </a:cubicBezTo>
                      <a:cubicBezTo>
                        <a:pt x="590407" y="900530"/>
                        <a:pt x="590693" y="891079"/>
                        <a:pt x="592984" y="881915"/>
                      </a:cubicBezTo>
                      <a:cubicBezTo>
                        <a:pt x="595275" y="873036"/>
                        <a:pt x="592411" y="867881"/>
                        <a:pt x="583820" y="864731"/>
                      </a:cubicBezTo>
                      <a:cubicBezTo>
                        <a:pt x="578092" y="862440"/>
                        <a:pt x="572937" y="859289"/>
                        <a:pt x="564345" y="854707"/>
                      </a:cubicBezTo>
                      <a:cubicBezTo>
                        <a:pt x="596994" y="844683"/>
                        <a:pt x="616755" y="824922"/>
                        <a:pt x="620478" y="790840"/>
                      </a:cubicBezTo>
                      <a:lnTo>
                        <a:pt x="620478" y="790840"/>
                      </a:lnTo>
                      <a:close/>
                      <a:moveTo>
                        <a:pt x="667734" y="1040292"/>
                      </a:moveTo>
                      <a:cubicBezTo>
                        <a:pt x="655992" y="1052034"/>
                        <a:pt x="654273" y="1065208"/>
                        <a:pt x="659142" y="1080960"/>
                      </a:cubicBezTo>
                      <a:cubicBezTo>
                        <a:pt x="663724" y="1095280"/>
                        <a:pt x="662865" y="1095280"/>
                        <a:pt x="647972" y="1092989"/>
                      </a:cubicBezTo>
                      <a:cubicBezTo>
                        <a:pt x="643104" y="1092130"/>
                        <a:pt x="637949" y="1092130"/>
                        <a:pt x="633653" y="1091557"/>
                      </a:cubicBezTo>
                      <a:cubicBezTo>
                        <a:pt x="624488" y="1100149"/>
                        <a:pt x="615610" y="1109027"/>
                        <a:pt x="606159" y="1117619"/>
                      </a:cubicBezTo>
                      <a:cubicBezTo>
                        <a:pt x="604440" y="1119337"/>
                        <a:pt x="603008" y="1124493"/>
                        <a:pt x="598999" y="1120197"/>
                      </a:cubicBezTo>
                      <a:cubicBezTo>
                        <a:pt x="597567" y="1119624"/>
                        <a:pt x="595275" y="1121056"/>
                        <a:pt x="595275" y="1118478"/>
                      </a:cubicBezTo>
                      <a:cubicBezTo>
                        <a:pt x="595275" y="1116187"/>
                        <a:pt x="595848" y="1113609"/>
                        <a:pt x="596135" y="1111318"/>
                      </a:cubicBezTo>
                      <a:cubicBezTo>
                        <a:pt x="599285" y="1081247"/>
                        <a:pt x="599285" y="1081247"/>
                        <a:pt x="571791" y="1066354"/>
                      </a:cubicBezTo>
                      <a:cubicBezTo>
                        <a:pt x="580956" y="1060913"/>
                        <a:pt x="588402" y="1055471"/>
                        <a:pt x="596994" y="1051461"/>
                      </a:cubicBezTo>
                      <a:cubicBezTo>
                        <a:pt x="607018" y="1046879"/>
                        <a:pt x="612459" y="1040292"/>
                        <a:pt x="615037" y="1029982"/>
                      </a:cubicBezTo>
                      <a:cubicBezTo>
                        <a:pt x="617328" y="1021103"/>
                        <a:pt x="621338" y="1011939"/>
                        <a:pt x="624488" y="1002488"/>
                      </a:cubicBezTo>
                      <a:cubicBezTo>
                        <a:pt x="630789" y="1007356"/>
                        <a:pt x="634512" y="1014230"/>
                        <a:pt x="637662" y="1020531"/>
                      </a:cubicBezTo>
                      <a:cubicBezTo>
                        <a:pt x="641672" y="1028263"/>
                        <a:pt x="646827" y="1029982"/>
                        <a:pt x="654846" y="1028263"/>
                      </a:cubicBezTo>
                      <a:cubicBezTo>
                        <a:pt x="662865" y="1025972"/>
                        <a:pt x="671457" y="1024540"/>
                        <a:pt x="682340" y="1021963"/>
                      </a:cubicBezTo>
                      <a:cubicBezTo>
                        <a:pt x="676039" y="1028550"/>
                        <a:pt x="672889" y="1035423"/>
                        <a:pt x="667734" y="1040292"/>
                      </a:cubicBezTo>
                      <a:lnTo>
                        <a:pt x="667734" y="1040292"/>
                      </a:lnTo>
                      <a:close/>
                      <a:moveTo>
                        <a:pt x="677758" y="412224"/>
                      </a:moveTo>
                      <a:cubicBezTo>
                        <a:pt x="666015" y="423107"/>
                        <a:pt x="662292" y="435136"/>
                        <a:pt x="666588" y="450601"/>
                      </a:cubicBezTo>
                      <a:cubicBezTo>
                        <a:pt x="670311" y="465494"/>
                        <a:pt x="668879" y="466926"/>
                        <a:pt x="654846" y="463202"/>
                      </a:cubicBezTo>
                      <a:cubicBezTo>
                        <a:pt x="639381" y="459479"/>
                        <a:pt x="627352" y="462343"/>
                        <a:pt x="615896" y="474372"/>
                      </a:cubicBezTo>
                      <a:cubicBezTo>
                        <a:pt x="610454" y="480100"/>
                        <a:pt x="605013" y="487546"/>
                        <a:pt x="594989" y="489551"/>
                      </a:cubicBezTo>
                      <a:cubicBezTo>
                        <a:pt x="596707" y="480673"/>
                        <a:pt x="598139" y="472367"/>
                        <a:pt x="600717" y="464348"/>
                      </a:cubicBezTo>
                      <a:cubicBezTo>
                        <a:pt x="604440" y="454324"/>
                        <a:pt x="600717" y="449169"/>
                        <a:pt x="591266" y="446019"/>
                      </a:cubicBezTo>
                      <a:cubicBezTo>
                        <a:pt x="585824" y="444300"/>
                        <a:pt x="581242" y="441150"/>
                        <a:pt x="572650" y="437140"/>
                      </a:cubicBezTo>
                      <a:cubicBezTo>
                        <a:pt x="606159" y="426257"/>
                        <a:pt x="628211" y="406496"/>
                        <a:pt x="635371" y="371842"/>
                      </a:cubicBezTo>
                      <a:cubicBezTo>
                        <a:pt x="643104" y="378715"/>
                        <a:pt x="645681" y="385875"/>
                        <a:pt x="649404" y="392463"/>
                      </a:cubicBezTo>
                      <a:cubicBezTo>
                        <a:pt x="652555" y="397904"/>
                        <a:pt x="655705" y="400195"/>
                        <a:pt x="662006" y="398190"/>
                      </a:cubicBezTo>
                      <a:cubicBezTo>
                        <a:pt x="672030" y="395613"/>
                        <a:pt x="681767" y="394181"/>
                        <a:pt x="694942" y="391317"/>
                      </a:cubicBezTo>
                      <a:cubicBezTo>
                        <a:pt x="688068" y="400195"/>
                        <a:pt x="683486" y="407069"/>
                        <a:pt x="677758" y="412224"/>
                      </a:cubicBezTo>
                      <a:lnTo>
                        <a:pt x="677758" y="412224"/>
                      </a:lnTo>
                      <a:close/>
                      <a:moveTo>
                        <a:pt x="692650" y="207737"/>
                      </a:moveTo>
                      <a:cubicBezTo>
                        <a:pt x="681767" y="217188"/>
                        <a:pt x="678617" y="227498"/>
                        <a:pt x="681481" y="241531"/>
                      </a:cubicBezTo>
                      <a:cubicBezTo>
                        <a:pt x="684631" y="257856"/>
                        <a:pt x="683772" y="258715"/>
                        <a:pt x="666588" y="255565"/>
                      </a:cubicBezTo>
                      <a:cubicBezTo>
                        <a:pt x="653128" y="253274"/>
                        <a:pt x="641672" y="255565"/>
                        <a:pt x="631934" y="265875"/>
                      </a:cubicBezTo>
                      <a:cubicBezTo>
                        <a:pt x="625061" y="273035"/>
                        <a:pt x="617042" y="278477"/>
                        <a:pt x="607018" y="287069"/>
                      </a:cubicBezTo>
                      <a:cubicBezTo>
                        <a:pt x="610168" y="274467"/>
                        <a:pt x="611886" y="265016"/>
                        <a:pt x="614750" y="256424"/>
                      </a:cubicBezTo>
                      <a:cubicBezTo>
                        <a:pt x="617328" y="248691"/>
                        <a:pt x="615610" y="244395"/>
                        <a:pt x="607877" y="241245"/>
                      </a:cubicBezTo>
                      <a:cubicBezTo>
                        <a:pt x="602149" y="238954"/>
                        <a:pt x="596135" y="235804"/>
                        <a:pt x="589261" y="232367"/>
                      </a:cubicBezTo>
                      <a:cubicBezTo>
                        <a:pt x="603581" y="224348"/>
                        <a:pt x="618474" y="218047"/>
                        <a:pt x="630216" y="208023"/>
                      </a:cubicBezTo>
                      <a:cubicBezTo>
                        <a:pt x="641958" y="197999"/>
                        <a:pt x="644536" y="181102"/>
                        <a:pt x="654273" y="168500"/>
                      </a:cubicBezTo>
                      <a:cubicBezTo>
                        <a:pt x="657996" y="169073"/>
                        <a:pt x="658283" y="172510"/>
                        <a:pt x="659715" y="174801"/>
                      </a:cubicBezTo>
                      <a:cubicBezTo>
                        <a:pt x="670884" y="193703"/>
                        <a:pt x="670884" y="193703"/>
                        <a:pt x="692078" y="189121"/>
                      </a:cubicBezTo>
                      <a:cubicBezTo>
                        <a:pt x="697805" y="187689"/>
                        <a:pt x="704393" y="186830"/>
                        <a:pt x="712985" y="185398"/>
                      </a:cubicBezTo>
                      <a:cubicBezTo>
                        <a:pt x="705252" y="194276"/>
                        <a:pt x="699810" y="202009"/>
                        <a:pt x="692650" y="207737"/>
                      </a:cubicBezTo>
                      <a:lnTo>
                        <a:pt x="692650" y="207737"/>
                      </a:lnTo>
                      <a:close/>
                      <a:moveTo>
                        <a:pt x="806350" y="955232"/>
                      </a:moveTo>
                      <a:cubicBezTo>
                        <a:pt x="777137" y="935757"/>
                        <a:pt x="757090" y="949791"/>
                        <a:pt x="737328" y="969552"/>
                      </a:cubicBezTo>
                      <a:cubicBezTo>
                        <a:pt x="745061" y="943776"/>
                        <a:pt x="747352" y="921437"/>
                        <a:pt x="713271" y="912273"/>
                      </a:cubicBezTo>
                      <a:cubicBezTo>
                        <a:pt x="716994" y="909695"/>
                        <a:pt x="717280" y="909122"/>
                        <a:pt x="718140" y="908549"/>
                      </a:cubicBezTo>
                      <a:cubicBezTo>
                        <a:pt x="746207" y="901390"/>
                        <a:pt x="765109" y="885065"/>
                        <a:pt x="768832" y="853275"/>
                      </a:cubicBezTo>
                      <a:cubicBezTo>
                        <a:pt x="776851" y="861294"/>
                        <a:pt x="779715" y="869600"/>
                        <a:pt x="783152" y="876759"/>
                      </a:cubicBezTo>
                      <a:cubicBezTo>
                        <a:pt x="786875" y="884492"/>
                        <a:pt x="791744" y="886783"/>
                        <a:pt x="799763" y="885351"/>
                      </a:cubicBezTo>
                      <a:cubicBezTo>
                        <a:pt x="807782" y="883919"/>
                        <a:pt x="816087" y="883919"/>
                        <a:pt x="825825" y="884492"/>
                      </a:cubicBezTo>
                      <a:cubicBezTo>
                        <a:pt x="804918" y="903394"/>
                        <a:pt x="790598" y="924015"/>
                        <a:pt x="806350" y="955232"/>
                      </a:cubicBezTo>
                      <a:lnTo>
                        <a:pt x="806350" y="955232"/>
                      </a:lnTo>
                      <a:close/>
                      <a:moveTo>
                        <a:pt x="813223" y="693752"/>
                      </a:moveTo>
                      <a:cubicBezTo>
                        <a:pt x="805204" y="701485"/>
                        <a:pt x="802340" y="709504"/>
                        <a:pt x="805204" y="720387"/>
                      </a:cubicBezTo>
                      <a:cubicBezTo>
                        <a:pt x="806923" y="727547"/>
                        <a:pt x="807495" y="734707"/>
                        <a:pt x="809214" y="745590"/>
                      </a:cubicBezTo>
                      <a:cubicBezTo>
                        <a:pt x="780001" y="724396"/>
                        <a:pt x="759667" y="739289"/>
                        <a:pt x="738760" y="757332"/>
                      </a:cubicBezTo>
                      <a:cubicBezTo>
                        <a:pt x="740479" y="748740"/>
                        <a:pt x="741911" y="740148"/>
                        <a:pt x="744202" y="731556"/>
                      </a:cubicBezTo>
                      <a:cubicBezTo>
                        <a:pt x="746493" y="722105"/>
                        <a:pt x="744202" y="715804"/>
                        <a:pt x="735610" y="711222"/>
                      </a:cubicBezTo>
                      <a:cubicBezTo>
                        <a:pt x="729882" y="708072"/>
                        <a:pt x="724727" y="704062"/>
                        <a:pt x="718426" y="699480"/>
                      </a:cubicBezTo>
                      <a:cubicBezTo>
                        <a:pt x="727591" y="694038"/>
                        <a:pt x="735896" y="690602"/>
                        <a:pt x="745634" y="687738"/>
                      </a:cubicBezTo>
                      <a:cubicBezTo>
                        <a:pt x="755085" y="685160"/>
                        <a:pt x="761099" y="679718"/>
                        <a:pt x="764536" y="670267"/>
                      </a:cubicBezTo>
                      <a:cubicBezTo>
                        <a:pt x="767686" y="661389"/>
                        <a:pt x="772555" y="652797"/>
                        <a:pt x="776851" y="643346"/>
                      </a:cubicBezTo>
                      <a:cubicBezTo>
                        <a:pt x="781720" y="645924"/>
                        <a:pt x="783725" y="651079"/>
                        <a:pt x="784584" y="655088"/>
                      </a:cubicBezTo>
                      <a:cubicBezTo>
                        <a:pt x="789452" y="672559"/>
                        <a:pt x="801768" y="676282"/>
                        <a:pt x="817519" y="673418"/>
                      </a:cubicBezTo>
                      <a:cubicBezTo>
                        <a:pt x="822102" y="672559"/>
                        <a:pt x="826684" y="672559"/>
                        <a:pt x="832412" y="671699"/>
                      </a:cubicBezTo>
                      <a:cubicBezTo>
                        <a:pt x="826111" y="681723"/>
                        <a:pt x="819524" y="688024"/>
                        <a:pt x="813223" y="693752"/>
                      </a:cubicBezTo>
                      <a:lnTo>
                        <a:pt x="813223" y="693752"/>
                      </a:lnTo>
                      <a:close/>
                      <a:moveTo>
                        <a:pt x="822961" y="484396"/>
                      </a:moveTo>
                      <a:cubicBezTo>
                        <a:pt x="814369" y="491556"/>
                        <a:pt x="812078" y="500148"/>
                        <a:pt x="814369" y="510458"/>
                      </a:cubicBezTo>
                      <a:cubicBezTo>
                        <a:pt x="815801" y="517332"/>
                        <a:pt x="816087" y="523919"/>
                        <a:pt x="817519" y="534802"/>
                      </a:cubicBezTo>
                      <a:cubicBezTo>
                        <a:pt x="787161" y="513608"/>
                        <a:pt x="765968" y="530219"/>
                        <a:pt x="743915" y="551413"/>
                      </a:cubicBezTo>
                      <a:cubicBezTo>
                        <a:pt x="747066" y="539384"/>
                        <a:pt x="748784" y="530792"/>
                        <a:pt x="751075" y="522487"/>
                      </a:cubicBezTo>
                      <a:cubicBezTo>
                        <a:pt x="753653" y="513036"/>
                        <a:pt x="751935" y="505876"/>
                        <a:pt x="742483" y="501293"/>
                      </a:cubicBezTo>
                      <a:cubicBezTo>
                        <a:pt x="736755" y="498716"/>
                        <a:pt x="731600" y="494133"/>
                        <a:pt x="722722" y="488119"/>
                      </a:cubicBezTo>
                      <a:cubicBezTo>
                        <a:pt x="757090" y="483250"/>
                        <a:pt x="778283" y="466066"/>
                        <a:pt x="785157" y="433131"/>
                      </a:cubicBezTo>
                      <a:cubicBezTo>
                        <a:pt x="786589" y="433704"/>
                        <a:pt x="787448" y="434563"/>
                        <a:pt x="788880" y="434849"/>
                      </a:cubicBezTo>
                      <a:cubicBezTo>
                        <a:pt x="790598" y="438000"/>
                        <a:pt x="792603" y="441150"/>
                        <a:pt x="793748" y="444873"/>
                      </a:cubicBezTo>
                      <a:cubicBezTo>
                        <a:pt x="804918" y="466926"/>
                        <a:pt x="804918" y="466926"/>
                        <a:pt x="829548" y="463202"/>
                      </a:cubicBezTo>
                      <a:cubicBezTo>
                        <a:pt x="833558" y="462630"/>
                        <a:pt x="837567" y="462343"/>
                        <a:pt x="845013" y="461484"/>
                      </a:cubicBezTo>
                      <a:cubicBezTo>
                        <a:pt x="836708" y="470935"/>
                        <a:pt x="830407" y="478668"/>
                        <a:pt x="822961" y="484396"/>
                      </a:cubicBezTo>
                      <a:lnTo>
                        <a:pt x="822961" y="484396"/>
                      </a:lnTo>
                      <a:close/>
                      <a:moveTo>
                        <a:pt x="934942" y="990173"/>
                      </a:moveTo>
                      <a:cubicBezTo>
                        <a:pt x="927209" y="996473"/>
                        <a:pt x="925777" y="1003633"/>
                        <a:pt x="928068" y="1013084"/>
                      </a:cubicBezTo>
                      <a:cubicBezTo>
                        <a:pt x="930360" y="1020817"/>
                        <a:pt x="931219" y="1028836"/>
                        <a:pt x="932651" y="1037428"/>
                      </a:cubicBezTo>
                      <a:cubicBezTo>
                        <a:pt x="919190" y="1035137"/>
                        <a:pt x="910025" y="1021676"/>
                        <a:pt x="897997" y="1024826"/>
                      </a:cubicBezTo>
                      <a:cubicBezTo>
                        <a:pt x="887114" y="1027404"/>
                        <a:pt x="878235" y="1036855"/>
                        <a:pt x="866780" y="1044302"/>
                      </a:cubicBezTo>
                      <a:cubicBezTo>
                        <a:pt x="872221" y="1005924"/>
                        <a:pt x="872221" y="1005924"/>
                        <a:pt x="847018" y="981294"/>
                      </a:cubicBezTo>
                      <a:cubicBezTo>
                        <a:pt x="855037" y="976712"/>
                        <a:pt x="863629" y="974993"/>
                        <a:pt x="872221" y="973561"/>
                      </a:cubicBezTo>
                      <a:cubicBezTo>
                        <a:pt x="881386" y="972129"/>
                        <a:pt x="885682" y="967834"/>
                        <a:pt x="888832" y="959528"/>
                      </a:cubicBezTo>
                      <a:cubicBezTo>
                        <a:pt x="891410" y="950936"/>
                        <a:pt x="895706" y="942917"/>
                        <a:pt x="899715" y="933466"/>
                      </a:cubicBezTo>
                      <a:cubicBezTo>
                        <a:pt x="906589" y="941485"/>
                        <a:pt x="909166" y="950650"/>
                        <a:pt x="912317" y="958669"/>
                      </a:cubicBezTo>
                      <a:cubicBezTo>
                        <a:pt x="914894" y="965542"/>
                        <a:pt x="918617" y="968120"/>
                        <a:pt x="925777" y="968693"/>
                      </a:cubicBezTo>
                      <a:cubicBezTo>
                        <a:pt x="934369" y="968693"/>
                        <a:pt x="942961" y="970125"/>
                        <a:pt x="954131" y="970984"/>
                      </a:cubicBezTo>
                      <a:cubicBezTo>
                        <a:pt x="946684" y="978717"/>
                        <a:pt x="941243" y="985017"/>
                        <a:pt x="934942" y="990173"/>
                      </a:cubicBezTo>
                      <a:lnTo>
                        <a:pt x="934942" y="990173"/>
                      </a:lnTo>
                      <a:close/>
                      <a:moveTo>
                        <a:pt x="958427" y="761055"/>
                      </a:moveTo>
                      <a:cubicBezTo>
                        <a:pt x="952126" y="767356"/>
                        <a:pt x="945825" y="774229"/>
                        <a:pt x="938665" y="779957"/>
                      </a:cubicBezTo>
                      <a:cubicBezTo>
                        <a:pt x="932364" y="785399"/>
                        <a:pt x="930073" y="791127"/>
                        <a:pt x="932364" y="799432"/>
                      </a:cubicBezTo>
                      <a:cubicBezTo>
                        <a:pt x="934656" y="808024"/>
                        <a:pt x="936374" y="816616"/>
                        <a:pt x="934942" y="828645"/>
                      </a:cubicBezTo>
                      <a:cubicBezTo>
                        <a:pt x="910885" y="805160"/>
                        <a:pt x="890264" y="813466"/>
                        <a:pt x="869930" y="834086"/>
                      </a:cubicBezTo>
                      <a:cubicBezTo>
                        <a:pt x="869357" y="833227"/>
                        <a:pt x="869071" y="832368"/>
                        <a:pt x="868212" y="831509"/>
                      </a:cubicBezTo>
                      <a:cubicBezTo>
                        <a:pt x="869930" y="822917"/>
                        <a:pt x="870789" y="814325"/>
                        <a:pt x="873653" y="805733"/>
                      </a:cubicBezTo>
                      <a:cubicBezTo>
                        <a:pt x="876231" y="797141"/>
                        <a:pt x="874512" y="790840"/>
                        <a:pt x="867352" y="785399"/>
                      </a:cubicBezTo>
                      <a:cubicBezTo>
                        <a:pt x="861052" y="780817"/>
                        <a:pt x="855610" y="775375"/>
                        <a:pt x="849882" y="770506"/>
                      </a:cubicBezTo>
                      <a:cubicBezTo>
                        <a:pt x="849309" y="769074"/>
                        <a:pt x="849023" y="768215"/>
                        <a:pt x="848450" y="766783"/>
                      </a:cubicBezTo>
                      <a:cubicBezTo>
                        <a:pt x="881386" y="768501"/>
                        <a:pt x="897138" y="750172"/>
                        <a:pt x="904870" y="719528"/>
                      </a:cubicBezTo>
                      <a:cubicBezTo>
                        <a:pt x="914321" y="747022"/>
                        <a:pt x="926064" y="766497"/>
                        <a:pt x="958713" y="757046"/>
                      </a:cubicBezTo>
                      <a:cubicBezTo>
                        <a:pt x="958999" y="758191"/>
                        <a:pt x="958427" y="759623"/>
                        <a:pt x="958427" y="761055"/>
                      </a:cubicBezTo>
                      <a:lnTo>
                        <a:pt x="958427" y="761055"/>
                      </a:lnTo>
                      <a:close/>
                      <a:moveTo>
                        <a:pt x="950980" y="568597"/>
                      </a:moveTo>
                      <a:cubicBezTo>
                        <a:pt x="943820" y="574324"/>
                        <a:pt x="941816" y="581771"/>
                        <a:pt x="943247" y="590076"/>
                      </a:cubicBezTo>
                      <a:cubicBezTo>
                        <a:pt x="944679" y="598095"/>
                        <a:pt x="945539" y="606401"/>
                        <a:pt x="946398" y="614420"/>
                      </a:cubicBezTo>
                      <a:cubicBezTo>
                        <a:pt x="933224" y="612129"/>
                        <a:pt x="923486" y="599241"/>
                        <a:pt x="911171" y="602391"/>
                      </a:cubicBezTo>
                      <a:cubicBezTo>
                        <a:pt x="899429" y="605542"/>
                        <a:pt x="889119" y="614134"/>
                        <a:pt x="876517" y="621293"/>
                      </a:cubicBezTo>
                      <a:cubicBezTo>
                        <a:pt x="878808" y="611270"/>
                        <a:pt x="880240" y="603823"/>
                        <a:pt x="882818" y="596091"/>
                      </a:cubicBezTo>
                      <a:cubicBezTo>
                        <a:pt x="886541" y="586067"/>
                        <a:pt x="884250" y="578907"/>
                        <a:pt x="875658" y="572606"/>
                      </a:cubicBezTo>
                      <a:cubicBezTo>
                        <a:pt x="869930" y="568597"/>
                        <a:pt x="864775" y="563728"/>
                        <a:pt x="859047" y="558573"/>
                      </a:cubicBezTo>
                      <a:cubicBezTo>
                        <a:pt x="868498" y="553990"/>
                        <a:pt x="878522" y="552272"/>
                        <a:pt x="887973" y="550840"/>
                      </a:cubicBezTo>
                      <a:cubicBezTo>
                        <a:pt x="895992" y="549408"/>
                        <a:pt x="901147" y="545971"/>
                        <a:pt x="904584" y="538238"/>
                      </a:cubicBezTo>
                      <a:cubicBezTo>
                        <a:pt x="908593" y="529360"/>
                        <a:pt x="913176" y="520768"/>
                        <a:pt x="918904" y="509885"/>
                      </a:cubicBezTo>
                      <a:cubicBezTo>
                        <a:pt x="922913" y="519336"/>
                        <a:pt x="926637" y="527069"/>
                        <a:pt x="929787" y="534802"/>
                      </a:cubicBezTo>
                      <a:cubicBezTo>
                        <a:pt x="932364" y="542821"/>
                        <a:pt x="937520" y="546830"/>
                        <a:pt x="946398" y="545971"/>
                      </a:cubicBezTo>
                      <a:cubicBezTo>
                        <a:pt x="954417" y="545398"/>
                        <a:pt x="962723" y="546830"/>
                        <a:pt x="972460" y="549122"/>
                      </a:cubicBezTo>
                      <a:cubicBezTo>
                        <a:pt x="964441" y="556568"/>
                        <a:pt x="958140" y="562869"/>
                        <a:pt x="950980" y="568597"/>
                      </a:cubicBezTo>
                      <a:lnTo>
                        <a:pt x="950980" y="568597"/>
                      </a:lnTo>
                      <a:close/>
                      <a:moveTo>
                        <a:pt x="970742" y="357522"/>
                      </a:moveTo>
                      <a:cubicBezTo>
                        <a:pt x="961577" y="364396"/>
                        <a:pt x="958427" y="371842"/>
                        <a:pt x="960718" y="383298"/>
                      </a:cubicBezTo>
                      <a:cubicBezTo>
                        <a:pt x="962150" y="390458"/>
                        <a:pt x="962150" y="397618"/>
                        <a:pt x="963009" y="409933"/>
                      </a:cubicBezTo>
                      <a:cubicBezTo>
                        <a:pt x="935801" y="383871"/>
                        <a:pt x="913749" y="394754"/>
                        <a:pt x="891123" y="413942"/>
                      </a:cubicBezTo>
                      <a:cubicBezTo>
                        <a:pt x="891982" y="401914"/>
                        <a:pt x="894846" y="393322"/>
                        <a:pt x="897997" y="385016"/>
                      </a:cubicBezTo>
                      <a:cubicBezTo>
                        <a:pt x="901720" y="376424"/>
                        <a:pt x="899715" y="370124"/>
                        <a:pt x="892269" y="364682"/>
                      </a:cubicBezTo>
                      <a:cubicBezTo>
                        <a:pt x="886541" y="360672"/>
                        <a:pt x="881099" y="355231"/>
                        <a:pt x="874799" y="349789"/>
                      </a:cubicBezTo>
                      <a:cubicBezTo>
                        <a:pt x="884823" y="344921"/>
                        <a:pt x="894560" y="342916"/>
                        <a:pt x="904584" y="341770"/>
                      </a:cubicBezTo>
                      <a:cubicBezTo>
                        <a:pt x="912603" y="340338"/>
                        <a:pt x="918045" y="336902"/>
                        <a:pt x="921768" y="329742"/>
                      </a:cubicBezTo>
                      <a:cubicBezTo>
                        <a:pt x="926350" y="320863"/>
                        <a:pt x="931792" y="311699"/>
                        <a:pt x="936660" y="302248"/>
                      </a:cubicBezTo>
                      <a:cubicBezTo>
                        <a:pt x="942102" y="309980"/>
                        <a:pt x="944679" y="317999"/>
                        <a:pt x="947543" y="326018"/>
                      </a:cubicBezTo>
                      <a:cubicBezTo>
                        <a:pt x="950121" y="333751"/>
                        <a:pt x="954703" y="337761"/>
                        <a:pt x="963009" y="336902"/>
                      </a:cubicBezTo>
                      <a:cubicBezTo>
                        <a:pt x="971601" y="336042"/>
                        <a:pt x="980193" y="338334"/>
                        <a:pt x="989644" y="339479"/>
                      </a:cubicBezTo>
                      <a:cubicBezTo>
                        <a:pt x="984202" y="346925"/>
                        <a:pt x="977615" y="352367"/>
                        <a:pt x="970742" y="357522"/>
                      </a:cubicBezTo>
                      <a:lnTo>
                        <a:pt x="970742" y="357522"/>
                      </a:lnTo>
                      <a:close/>
                      <a:moveTo>
                        <a:pt x="1068117" y="942917"/>
                      </a:moveTo>
                      <a:cubicBezTo>
                        <a:pt x="1067257" y="942917"/>
                        <a:pt x="1066398" y="943490"/>
                        <a:pt x="1064966" y="943490"/>
                      </a:cubicBezTo>
                      <a:cubicBezTo>
                        <a:pt x="1058093" y="938621"/>
                        <a:pt x="1051506" y="933466"/>
                        <a:pt x="1045205" y="928311"/>
                      </a:cubicBezTo>
                      <a:cubicBezTo>
                        <a:pt x="1039477" y="923442"/>
                        <a:pt x="1034322" y="922583"/>
                        <a:pt x="1027735" y="926879"/>
                      </a:cubicBezTo>
                      <a:cubicBezTo>
                        <a:pt x="1020861" y="931461"/>
                        <a:pt x="1013415" y="934612"/>
                        <a:pt x="1003677" y="940053"/>
                      </a:cubicBezTo>
                      <a:cubicBezTo>
                        <a:pt x="1005968" y="929743"/>
                        <a:pt x="1006828" y="921151"/>
                        <a:pt x="1009405" y="913418"/>
                      </a:cubicBezTo>
                      <a:cubicBezTo>
                        <a:pt x="1013128" y="903394"/>
                        <a:pt x="1010264" y="896234"/>
                        <a:pt x="1002532" y="889647"/>
                      </a:cubicBezTo>
                      <a:cubicBezTo>
                        <a:pt x="997090" y="884778"/>
                        <a:pt x="992508" y="878764"/>
                        <a:pt x="986780" y="873036"/>
                      </a:cubicBezTo>
                      <a:cubicBezTo>
                        <a:pt x="995372" y="869313"/>
                        <a:pt x="1003104" y="869313"/>
                        <a:pt x="1011124" y="869886"/>
                      </a:cubicBezTo>
                      <a:cubicBezTo>
                        <a:pt x="1019715" y="869886"/>
                        <a:pt x="1025157" y="867308"/>
                        <a:pt x="1027735" y="858716"/>
                      </a:cubicBezTo>
                      <a:cubicBezTo>
                        <a:pt x="1030312" y="850697"/>
                        <a:pt x="1034035" y="842965"/>
                        <a:pt x="1041195" y="833513"/>
                      </a:cubicBezTo>
                      <a:cubicBezTo>
                        <a:pt x="1045205" y="861867"/>
                        <a:pt x="1057806" y="880483"/>
                        <a:pt x="1089023" y="881628"/>
                      </a:cubicBezTo>
                      <a:cubicBezTo>
                        <a:pt x="1063248" y="895662"/>
                        <a:pt x="1057806" y="916282"/>
                        <a:pt x="1068117" y="942917"/>
                      </a:cubicBezTo>
                      <a:lnTo>
                        <a:pt x="1068117" y="942917"/>
                      </a:lnTo>
                      <a:close/>
                      <a:moveTo>
                        <a:pt x="1074990" y="695184"/>
                      </a:moveTo>
                      <a:cubicBezTo>
                        <a:pt x="1072412" y="706067"/>
                        <a:pt x="1075849" y="718668"/>
                        <a:pt x="1077281" y="732988"/>
                      </a:cubicBezTo>
                      <a:cubicBezTo>
                        <a:pt x="1070121" y="727547"/>
                        <a:pt x="1064107" y="724110"/>
                        <a:pt x="1059238" y="718955"/>
                      </a:cubicBezTo>
                      <a:cubicBezTo>
                        <a:pt x="1050646" y="710363"/>
                        <a:pt x="1042914" y="710076"/>
                        <a:pt x="1033176" y="716664"/>
                      </a:cubicBezTo>
                      <a:cubicBezTo>
                        <a:pt x="1027735" y="720673"/>
                        <a:pt x="1020861" y="722964"/>
                        <a:pt x="1014274" y="726688"/>
                      </a:cubicBezTo>
                      <a:cubicBezTo>
                        <a:pt x="1013701" y="712654"/>
                        <a:pt x="1022293" y="700912"/>
                        <a:pt x="1020002" y="689170"/>
                      </a:cubicBezTo>
                      <a:cubicBezTo>
                        <a:pt x="1017711" y="677141"/>
                        <a:pt x="1004250" y="671127"/>
                        <a:pt x="995658" y="657093"/>
                      </a:cubicBezTo>
                      <a:cubicBezTo>
                        <a:pt x="1026875" y="663394"/>
                        <a:pt x="1043486" y="649074"/>
                        <a:pt x="1052651" y="621007"/>
                      </a:cubicBezTo>
                      <a:cubicBezTo>
                        <a:pt x="1058093" y="649074"/>
                        <a:pt x="1070694" y="667976"/>
                        <a:pt x="1102198" y="666544"/>
                      </a:cubicBezTo>
                      <a:cubicBezTo>
                        <a:pt x="1093033" y="679432"/>
                        <a:pt x="1077568" y="683442"/>
                        <a:pt x="1074990" y="695184"/>
                      </a:cubicBezTo>
                      <a:lnTo>
                        <a:pt x="1074990" y="695184"/>
                      </a:lnTo>
                      <a:close/>
                      <a:moveTo>
                        <a:pt x="1173797" y="1070364"/>
                      </a:moveTo>
                      <a:cubicBezTo>
                        <a:pt x="1173224" y="1069791"/>
                        <a:pt x="1172365" y="1069791"/>
                        <a:pt x="1172078" y="1069504"/>
                      </a:cubicBezTo>
                      <a:cubicBezTo>
                        <a:pt x="1164919" y="1062344"/>
                        <a:pt x="1158904" y="1052893"/>
                        <a:pt x="1150312" y="1048311"/>
                      </a:cubicBezTo>
                      <a:cubicBezTo>
                        <a:pt x="1140861" y="1043442"/>
                        <a:pt x="1131697" y="1054039"/>
                        <a:pt x="1118809" y="1055185"/>
                      </a:cubicBezTo>
                      <a:cubicBezTo>
                        <a:pt x="1129119" y="1029409"/>
                        <a:pt x="1126541" y="1006211"/>
                        <a:pt x="1103057" y="988168"/>
                      </a:cubicBezTo>
                      <a:cubicBezTo>
                        <a:pt x="1103916" y="987309"/>
                        <a:pt x="1104775" y="986736"/>
                        <a:pt x="1105635" y="985877"/>
                      </a:cubicBezTo>
                      <a:cubicBezTo>
                        <a:pt x="1111935" y="986449"/>
                        <a:pt x="1118236" y="985304"/>
                        <a:pt x="1124250" y="987309"/>
                      </a:cubicBezTo>
                      <a:cubicBezTo>
                        <a:pt x="1134561" y="989886"/>
                        <a:pt x="1139716" y="985877"/>
                        <a:pt x="1142866" y="976998"/>
                      </a:cubicBezTo>
                      <a:cubicBezTo>
                        <a:pt x="1145157" y="970698"/>
                        <a:pt x="1148594" y="964397"/>
                        <a:pt x="1152890" y="954946"/>
                      </a:cubicBezTo>
                      <a:cubicBezTo>
                        <a:pt x="1158618" y="981867"/>
                        <a:pt x="1165205" y="1005924"/>
                        <a:pt x="1195277" y="1010793"/>
                      </a:cubicBezTo>
                      <a:cubicBezTo>
                        <a:pt x="1192699" y="1012798"/>
                        <a:pt x="1174370" y="1068645"/>
                        <a:pt x="1173797" y="1070364"/>
                      </a:cubicBezTo>
                      <a:lnTo>
                        <a:pt x="1173797" y="1070364"/>
                      </a:lnTo>
                      <a:close/>
                      <a:moveTo>
                        <a:pt x="1184107" y="824635"/>
                      </a:moveTo>
                      <a:cubicBezTo>
                        <a:pt x="1183248" y="835805"/>
                        <a:pt x="1184966" y="847261"/>
                        <a:pt x="1185539" y="858430"/>
                      </a:cubicBezTo>
                      <a:cubicBezTo>
                        <a:pt x="1169787" y="839528"/>
                        <a:pt x="1154322" y="825494"/>
                        <a:pt x="1128260" y="844969"/>
                      </a:cubicBezTo>
                      <a:cubicBezTo>
                        <a:pt x="1139143" y="817475"/>
                        <a:pt x="1137425" y="793991"/>
                        <a:pt x="1112794" y="775089"/>
                      </a:cubicBezTo>
                      <a:cubicBezTo>
                        <a:pt x="1113654" y="774516"/>
                        <a:pt x="1114513" y="773657"/>
                        <a:pt x="1115372" y="773370"/>
                      </a:cubicBezTo>
                      <a:cubicBezTo>
                        <a:pt x="1121673" y="773943"/>
                        <a:pt x="1127973" y="772797"/>
                        <a:pt x="1134274" y="774802"/>
                      </a:cubicBezTo>
                      <a:cubicBezTo>
                        <a:pt x="1144584" y="777380"/>
                        <a:pt x="1150599" y="773084"/>
                        <a:pt x="1154036" y="763919"/>
                      </a:cubicBezTo>
                      <a:cubicBezTo>
                        <a:pt x="1156327" y="758191"/>
                        <a:pt x="1159763" y="752177"/>
                        <a:pt x="1163487" y="745017"/>
                      </a:cubicBezTo>
                      <a:cubicBezTo>
                        <a:pt x="1169215" y="757046"/>
                        <a:pt x="1168355" y="770793"/>
                        <a:pt x="1175802" y="781103"/>
                      </a:cubicBezTo>
                      <a:cubicBezTo>
                        <a:pt x="1182962" y="791413"/>
                        <a:pt x="1196995" y="793132"/>
                        <a:pt x="1206160" y="801437"/>
                      </a:cubicBezTo>
                      <a:cubicBezTo>
                        <a:pt x="1201005" y="810029"/>
                        <a:pt x="1185539" y="812034"/>
                        <a:pt x="1184107" y="824635"/>
                      </a:cubicBezTo>
                      <a:lnTo>
                        <a:pt x="1184107" y="824635"/>
                      </a:lnTo>
                      <a:close/>
                      <a:moveTo>
                        <a:pt x="1201864" y="648501"/>
                      </a:moveTo>
                      <a:cubicBezTo>
                        <a:pt x="1186971" y="625589"/>
                        <a:pt x="1168928" y="616425"/>
                        <a:pt x="1143152" y="635041"/>
                      </a:cubicBezTo>
                      <a:cubicBezTo>
                        <a:pt x="1146876" y="619289"/>
                        <a:pt x="1153463" y="606115"/>
                        <a:pt x="1151744" y="594945"/>
                      </a:cubicBezTo>
                      <a:cubicBezTo>
                        <a:pt x="1149453" y="583776"/>
                        <a:pt x="1139143" y="573752"/>
                        <a:pt x="1129692" y="559432"/>
                      </a:cubicBezTo>
                      <a:cubicBezTo>
                        <a:pt x="1159477" y="570601"/>
                        <a:pt x="1175802" y="560291"/>
                        <a:pt x="1184394" y="532797"/>
                      </a:cubicBezTo>
                      <a:cubicBezTo>
                        <a:pt x="1189262" y="559718"/>
                        <a:pt x="1197568" y="582344"/>
                        <a:pt x="1228499" y="589503"/>
                      </a:cubicBezTo>
                      <a:cubicBezTo>
                        <a:pt x="1196995" y="600100"/>
                        <a:pt x="1200432" y="623585"/>
                        <a:pt x="1201864" y="648501"/>
                      </a:cubicBezTo>
                      <a:lnTo>
                        <a:pt x="1201864" y="648501"/>
                      </a:lnTo>
                      <a:close/>
                      <a:moveTo>
                        <a:pt x="1283200" y="1025113"/>
                      </a:moveTo>
                      <a:cubicBezTo>
                        <a:pt x="1278618" y="1018239"/>
                        <a:pt x="1274609" y="1013943"/>
                        <a:pt x="1272031" y="1007929"/>
                      </a:cubicBezTo>
                      <a:cubicBezTo>
                        <a:pt x="1266303" y="995900"/>
                        <a:pt x="1258570" y="989600"/>
                        <a:pt x="1244537" y="995900"/>
                      </a:cubicBezTo>
                      <a:cubicBezTo>
                        <a:pt x="1239668" y="998192"/>
                        <a:pt x="1234513" y="997332"/>
                        <a:pt x="1237663" y="990459"/>
                      </a:cubicBezTo>
                      <a:cubicBezTo>
                        <a:pt x="1247974" y="965542"/>
                        <a:pt x="1238236" y="944922"/>
                        <a:pt x="1224203" y="924301"/>
                      </a:cubicBezTo>
                      <a:cubicBezTo>
                        <a:pt x="1235945" y="923442"/>
                        <a:pt x="1245396" y="934325"/>
                        <a:pt x="1252556" y="929743"/>
                      </a:cubicBezTo>
                      <a:cubicBezTo>
                        <a:pt x="1259429" y="925160"/>
                        <a:pt x="1262007" y="913991"/>
                        <a:pt x="1268021" y="902249"/>
                      </a:cubicBezTo>
                      <a:cubicBezTo>
                        <a:pt x="1271172" y="931175"/>
                        <a:pt x="1277186" y="955519"/>
                        <a:pt x="1305826" y="970411"/>
                      </a:cubicBezTo>
                      <a:cubicBezTo>
                        <a:pt x="1270885" y="979576"/>
                        <a:pt x="1285492" y="1003920"/>
                        <a:pt x="1283200" y="1025113"/>
                      </a:cubicBezTo>
                      <a:lnTo>
                        <a:pt x="1283200" y="1025113"/>
                      </a:lnTo>
                      <a:close/>
                      <a:moveTo>
                        <a:pt x="1365683" y="1151127"/>
                      </a:moveTo>
                      <a:cubicBezTo>
                        <a:pt x="1355659" y="1155137"/>
                        <a:pt x="1354513" y="1162870"/>
                        <a:pt x="1355372" y="1171748"/>
                      </a:cubicBezTo>
                      <a:cubicBezTo>
                        <a:pt x="1355945" y="1178908"/>
                        <a:pt x="1355372" y="1186641"/>
                        <a:pt x="1353940" y="1194660"/>
                      </a:cubicBezTo>
                      <a:cubicBezTo>
                        <a:pt x="1350790" y="1187500"/>
                        <a:pt x="1347067" y="1179767"/>
                        <a:pt x="1344489" y="1172607"/>
                      </a:cubicBezTo>
                      <a:cubicBezTo>
                        <a:pt x="1341912" y="1164015"/>
                        <a:pt x="1336757" y="1160006"/>
                        <a:pt x="1327306" y="1160579"/>
                      </a:cubicBezTo>
                      <a:cubicBezTo>
                        <a:pt x="1324155" y="1161151"/>
                        <a:pt x="1317282" y="1162870"/>
                        <a:pt x="1320146" y="1155137"/>
                      </a:cubicBezTo>
                      <a:cubicBezTo>
                        <a:pt x="1329310" y="1129934"/>
                        <a:pt x="1319573" y="1107022"/>
                        <a:pt x="1309835" y="1082679"/>
                      </a:cubicBezTo>
                      <a:cubicBezTo>
                        <a:pt x="1319859" y="1086402"/>
                        <a:pt x="1326446" y="1096712"/>
                        <a:pt x="1332747" y="1094421"/>
                      </a:cubicBezTo>
                      <a:cubicBezTo>
                        <a:pt x="1338475" y="1092130"/>
                        <a:pt x="1340766" y="1081247"/>
                        <a:pt x="1344489" y="1073800"/>
                      </a:cubicBezTo>
                      <a:cubicBezTo>
                        <a:pt x="1347067" y="1079242"/>
                        <a:pt x="1347640" y="1084970"/>
                        <a:pt x="1348212" y="1090984"/>
                      </a:cubicBezTo>
                      <a:cubicBezTo>
                        <a:pt x="1349644" y="1109314"/>
                        <a:pt x="1355945" y="1126211"/>
                        <a:pt x="1367115" y="1140531"/>
                      </a:cubicBezTo>
                      <a:cubicBezTo>
                        <a:pt x="1370265" y="1143968"/>
                        <a:pt x="1372556" y="1148264"/>
                        <a:pt x="1365683" y="1151127"/>
                      </a:cubicBezTo>
                      <a:lnTo>
                        <a:pt x="1365683" y="1151127"/>
                      </a:lnTo>
                      <a:close/>
                      <a:moveTo>
                        <a:pt x="1383439" y="940339"/>
                      </a:moveTo>
                      <a:cubicBezTo>
                        <a:pt x="1373988" y="943490"/>
                        <a:pt x="1371124" y="949791"/>
                        <a:pt x="1372270" y="959242"/>
                      </a:cubicBezTo>
                      <a:cubicBezTo>
                        <a:pt x="1373129" y="967834"/>
                        <a:pt x="1372270" y="976425"/>
                        <a:pt x="1370838" y="985877"/>
                      </a:cubicBezTo>
                      <a:cubicBezTo>
                        <a:pt x="1367115" y="977857"/>
                        <a:pt x="1363105" y="970125"/>
                        <a:pt x="1360528" y="962106"/>
                      </a:cubicBezTo>
                      <a:cubicBezTo>
                        <a:pt x="1357950" y="952655"/>
                        <a:pt x="1352508" y="948645"/>
                        <a:pt x="1343057" y="948931"/>
                      </a:cubicBezTo>
                      <a:cubicBezTo>
                        <a:pt x="1340480" y="948931"/>
                        <a:pt x="1332174" y="951223"/>
                        <a:pt x="1335038" y="944349"/>
                      </a:cubicBezTo>
                      <a:cubicBezTo>
                        <a:pt x="1345062" y="919146"/>
                        <a:pt x="1336757" y="896234"/>
                        <a:pt x="1325874" y="871318"/>
                      </a:cubicBezTo>
                      <a:cubicBezTo>
                        <a:pt x="1336757" y="873895"/>
                        <a:pt x="1343057" y="885351"/>
                        <a:pt x="1350217" y="882487"/>
                      </a:cubicBezTo>
                      <a:cubicBezTo>
                        <a:pt x="1355945" y="880196"/>
                        <a:pt x="1358809" y="869313"/>
                        <a:pt x="1363678" y="860435"/>
                      </a:cubicBezTo>
                      <a:cubicBezTo>
                        <a:pt x="1365110" y="871604"/>
                        <a:pt x="1366828" y="880196"/>
                        <a:pt x="1366828" y="888788"/>
                      </a:cubicBezTo>
                      <a:cubicBezTo>
                        <a:pt x="1367401" y="905113"/>
                        <a:pt x="1377139" y="916855"/>
                        <a:pt x="1385444" y="929743"/>
                      </a:cubicBezTo>
                      <a:cubicBezTo>
                        <a:pt x="1389167" y="935471"/>
                        <a:pt x="1389740" y="938621"/>
                        <a:pt x="1383439" y="940339"/>
                      </a:cubicBezTo>
                      <a:lnTo>
                        <a:pt x="1383439" y="940339"/>
                      </a:lnTo>
                      <a:close/>
                      <a:moveTo>
                        <a:pt x="1408642" y="730697"/>
                      </a:moveTo>
                      <a:cubicBezTo>
                        <a:pt x="1398332" y="733275"/>
                        <a:pt x="1394609" y="740148"/>
                        <a:pt x="1395468" y="751031"/>
                      </a:cubicBezTo>
                      <a:cubicBezTo>
                        <a:pt x="1396327" y="759050"/>
                        <a:pt x="1394895" y="767356"/>
                        <a:pt x="1394609" y="778525"/>
                      </a:cubicBezTo>
                      <a:cubicBezTo>
                        <a:pt x="1391458" y="770793"/>
                        <a:pt x="1389740" y="766497"/>
                        <a:pt x="1387449" y="761914"/>
                      </a:cubicBezTo>
                      <a:cubicBezTo>
                        <a:pt x="1378284" y="740435"/>
                        <a:pt x="1378284" y="740435"/>
                        <a:pt x="1353654" y="736998"/>
                      </a:cubicBezTo>
                      <a:cubicBezTo>
                        <a:pt x="1369406" y="711222"/>
                        <a:pt x="1359382" y="686592"/>
                        <a:pt x="1349072" y="661389"/>
                      </a:cubicBezTo>
                      <a:cubicBezTo>
                        <a:pt x="1357091" y="663107"/>
                        <a:pt x="1362246" y="666831"/>
                        <a:pt x="1366542" y="670840"/>
                      </a:cubicBezTo>
                      <a:cubicBezTo>
                        <a:pt x="1372843" y="676282"/>
                        <a:pt x="1375993" y="673991"/>
                        <a:pt x="1379143" y="667690"/>
                      </a:cubicBezTo>
                      <a:cubicBezTo>
                        <a:pt x="1381721" y="662821"/>
                        <a:pt x="1384871" y="658239"/>
                        <a:pt x="1388594" y="651938"/>
                      </a:cubicBezTo>
                      <a:cubicBezTo>
                        <a:pt x="1389454" y="657380"/>
                        <a:pt x="1390886" y="660816"/>
                        <a:pt x="1390886" y="665112"/>
                      </a:cubicBezTo>
                      <a:cubicBezTo>
                        <a:pt x="1391458" y="686306"/>
                        <a:pt x="1396614" y="705208"/>
                        <a:pt x="1410647" y="721819"/>
                      </a:cubicBezTo>
                      <a:cubicBezTo>
                        <a:pt x="1415229" y="725828"/>
                        <a:pt x="1414370" y="728979"/>
                        <a:pt x="1408642" y="730697"/>
                      </a:cubicBezTo>
                      <a:lnTo>
                        <a:pt x="1408642" y="730697"/>
                      </a:lnTo>
                      <a:close/>
                      <a:moveTo>
                        <a:pt x="1423535" y="568310"/>
                      </a:moveTo>
                      <a:cubicBezTo>
                        <a:pt x="1420957" y="562009"/>
                        <a:pt x="1417807" y="556281"/>
                        <a:pt x="1415802" y="550267"/>
                      </a:cubicBezTo>
                      <a:cubicBezTo>
                        <a:pt x="1411793" y="537666"/>
                        <a:pt x="1406351" y="527642"/>
                        <a:pt x="1390599" y="529933"/>
                      </a:cubicBezTo>
                      <a:cubicBezTo>
                        <a:pt x="1385730" y="530792"/>
                        <a:pt x="1382007" y="528501"/>
                        <a:pt x="1385158" y="523059"/>
                      </a:cubicBezTo>
                      <a:cubicBezTo>
                        <a:pt x="1396327" y="502439"/>
                        <a:pt x="1390886" y="482964"/>
                        <a:pt x="1382867" y="463202"/>
                      </a:cubicBezTo>
                      <a:cubicBezTo>
                        <a:pt x="1381435" y="460625"/>
                        <a:pt x="1381148" y="457475"/>
                        <a:pt x="1380289" y="453751"/>
                      </a:cubicBezTo>
                      <a:cubicBezTo>
                        <a:pt x="1381721" y="453751"/>
                        <a:pt x="1382580" y="453751"/>
                        <a:pt x="1382867" y="453751"/>
                      </a:cubicBezTo>
                      <a:cubicBezTo>
                        <a:pt x="1390886" y="457475"/>
                        <a:pt x="1398332" y="467785"/>
                        <a:pt x="1405778" y="465494"/>
                      </a:cubicBezTo>
                      <a:cubicBezTo>
                        <a:pt x="1412079" y="463775"/>
                        <a:pt x="1415802" y="452892"/>
                        <a:pt x="1422389" y="443441"/>
                      </a:cubicBezTo>
                      <a:cubicBezTo>
                        <a:pt x="1423248" y="472654"/>
                        <a:pt x="1426112" y="499289"/>
                        <a:pt x="1450456" y="520482"/>
                      </a:cubicBezTo>
                      <a:cubicBezTo>
                        <a:pt x="1415229" y="524491"/>
                        <a:pt x="1429836" y="550554"/>
                        <a:pt x="1423535" y="568310"/>
                      </a:cubicBezTo>
                      <a:lnTo>
                        <a:pt x="1423535" y="568310"/>
                      </a:lnTo>
                      <a:close/>
                      <a:moveTo>
                        <a:pt x="1463630" y="332606"/>
                      </a:moveTo>
                      <a:cubicBezTo>
                        <a:pt x="1463630" y="342629"/>
                        <a:pt x="1461912" y="352367"/>
                        <a:pt x="1461053" y="364968"/>
                      </a:cubicBezTo>
                      <a:cubicBezTo>
                        <a:pt x="1456471" y="354658"/>
                        <a:pt x="1451888" y="347498"/>
                        <a:pt x="1449883" y="339193"/>
                      </a:cubicBezTo>
                      <a:cubicBezTo>
                        <a:pt x="1446733" y="327164"/>
                        <a:pt x="1439573" y="324014"/>
                        <a:pt x="1428117" y="324300"/>
                      </a:cubicBezTo>
                      <a:cubicBezTo>
                        <a:pt x="1425540" y="324300"/>
                        <a:pt x="1422389" y="323727"/>
                        <a:pt x="1416948" y="323441"/>
                      </a:cubicBezTo>
                      <a:cubicBezTo>
                        <a:pt x="1434991" y="298238"/>
                        <a:pt x="1426399" y="273894"/>
                        <a:pt x="1415229" y="246973"/>
                      </a:cubicBezTo>
                      <a:cubicBezTo>
                        <a:pt x="1420098" y="249551"/>
                        <a:pt x="1422962" y="250983"/>
                        <a:pt x="1425540" y="252414"/>
                      </a:cubicBezTo>
                      <a:cubicBezTo>
                        <a:pt x="1428117" y="254133"/>
                        <a:pt x="1431268" y="255565"/>
                        <a:pt x="1433559" y="257856"/>
                      </a:cubicBezTo>
                      <a:cubicBezTo>
                        <a:pt x="1440432" y="264730"/>
                        <a:pt x="1445301" y="262725"/>
                        <a:pt x="1450170" y="255565"/>
                      </a:cubicBezTo>
                      <a:cubicBezTo>
                        <a:pt x="1452747" y="250983"/>
                        <a:pt x="1456471" y="246973"/>
                        <a:pt x="1461912" y="239813"/>
                      </a:cubicBezTo>
                      <a:cubicBezTo>
                        <a:pt x="1460194" y="269885"/>
                        <a:pt x="1465922" y="294801"/>
                        <a:pt x="1486256" y="314563"/>
                      </a:cubicBezTo>
                      <a:cubicBezTo>
                        <a:pt x="1479955" y="323727"/>
                        <a:pt x="1463630" y="317427"/>
                        <a:pt x="1463630" y="332606"/>
                      </a:cubicBezTo>
                      <a:lnTo>
                        <a:pt x="1463630" y="332606"/>
                      </a:lnTo>
                      <a:close/>
                    </a:path>
                  </a:pathLst>
                </a:custGeom>
                <a:solidFill>
                  <a:srgbClr val="091066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Rectangle: Rounded Corners 144">
                <a:extLst>
                  <a:ext uri="{FF2B5EF4-FFF2-40B4-BE49-F238E27FC236}">
                    <a16:creationId xmlns:a16="http://schemas.microsoft.com/office/drawing/2014/main" id="{09E93FE0-1B36-494C-822C-50098BEAD4FA}"/>
                  </a:ext>
                </a:extLst>
              </p:cNvPr>
              <p:cNvSpPr/>
              <p:nvPr/>
            </p:nvSpPr>
            <p:spPr>
              <a:xfrm rot="1322344">
                <a:off x="4241764" y="1834728"/>
                <a:ext cx="91546" cy="43210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7B24543D-A928-49F9-B848-0AA0D2D474D0}"/>
              </a:ext>
            </a:extLst>
          </p:cNvPr>
          <p:cNvGrpSpPr/>
          <p:nvPr/>
        </p:nvGrpSpPr>
        <p:grpSpPr>
          <a:xfrm>
            <a:off x="926677" y="4615759"/>
            <a:ext cx="2270241" cy="1376757"/>
            <a:chOff x="1204472" y="3780244"/>
            <a:chExt cx="3321734" cy="2014421"/>
          </a:xfrm>
        </p:grpSpPr>
        <p:sp>
          <p:nvSpPr>
            <p:cNvPr id="131" name="사각형: 둥근 모서리 130">
              <a:extLst>
                <a:ext uri="{FF2B5EF4-FFF2-40B4-BE49-F238E27FC236}">
                  <a16:creationId xmlns:a16="http://schemas.microsoft.com/office/drawing/2014/main" id="{6074C31E-7F18-4856-8868-D4E41186FE5B}"/>
                </a:ext>
              </a:extLst>
            </p:cNvPr>
            <p:cNvSpPr/>
            <p:nvPr/>
          </p:nvSpPr>
          <p:spPr>
            <a:xfrm>
              <a:off x="1204472" y="3780244"/>
              <a:ext cx="3306814" cy="2014421"/>
            </a:xfrm>
            <a:prstGeom prst="roundRect">
              <a:avLst>
                <a:gd name="adj" fmla="val 1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2D652C25-DCEA-42AC-A3F2-80A4875FA8FB}"/>
                </a:ext>
              </a:extLst>
            </p:cNvPr>
            <p:cNvGrpSpPr/>
            <p:nvPr/>
          </p:nvGrpSpPr>
          <p:grpSpPr>
            <a:xfrm>
              <a:off x="1204472" y="3780244"/>
              <a:ext cx="3321734" cy="2014421"/>
              <a:chOff x="4813" y="66675"/>
              <a:chExt cx="11086497" cy="6723258"/>
            </a:xfrm>
          </p:grpSpPr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FF28B8F0-E708-4023-963E-372740AE498C}"/>
                  </a:ext>
                </a:extLst>
              </p:cNvPr>
              <p:cNvSpPr/>
              <p:nvPr/>
            </p:nvSpPr>
            <p:spPr>
              <a:xfrm>
                <a:off x="5424" y="4192973"/>
                <a:ext cx="11085160" cy="526667"/>
              </a:xfrm>
              <a:custGeom>
                <a:avLst/>
                <a:gdLst>
                  <a:gd name="connsiteX0" fmla="*/ 12181625 w 12181625"/>
                  <a:gd name="connsiteY0" fmla="*/ 523332 h 526665"/>
                  <a:gd name="connsiteX1" fmla="*/ 12124952 w 12181625"/>
                  <a:gd name="connsiteY1" fmla="*/ 526570 h 526665"/>
                  <a:gd name="connsiteX2" fmla="*/ 63349 w 12181625"/>
                  <a:gd name="connsiteY2" fmla="*/ 526666 h 526665"/>
                  <a:gd name="connsiteX3" fmla="*/ 675 w 12181625"/>
                  <a:gd name="connsiteY3" fmla="*/ 463706 h 526665"/>
                  <a:gd name="connsiteX4" fmla="*/ 8 w 12181625"/>
                  <a:gd name="connsiteY4" fmla="*/ 40700 h 526665"/>
                  <a:gd name="connsiteX5" fmla="*/ 39251 w 12181625"/>
                  <a:gd name="connsiteY5" fmla="*/ 790 h 526665"/>
                  <a:gd name="connsiteX6" fmla="*/ 82018 w 12181625"/>
                  <a:gd name="connsiteY6" fmla="*/ 1076 h 526665"/>
                  <a:gd name="connsiteX7" fmla="*/ 12134096 w 12181625"/>
                  <a:gd name="connsiteY7" fmla="*/ 1076 h 526665"/>
                  <a:gd name="connsiteX8" fmla="*/ 12181625 w 12181625"/>
                  <a:gd name="connsiteY8" fmla="*/ 409 h 526665"/>
                  <a:gd name="connsiteX9" fmla="*/ 12181625 w 12181625"/>
                  <a:gd name="connsiteY9" fmla="*/ 523332 h 5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1625" h="526665">
                    <a:moveTo>
                      <a:pt x="12181625" y="523332"/>
                    </a:moveTo>
                    <a:cubicBezTo>
                      <a:pt x="12162766" y="524475"/>
                      <a:pt x="12143811" y="526475"/>
                      <a:pt x="12124952" y="526570"/>
                    </a:cubicBezTo>
                    <a:cubicBezTo>
                      <a:pt x="8104450" y="526666"/>
                      <a:pt x="4083852" y="526666"/>
                      <a:pt x="63349" y="526666"/>
                    </a:cubicBezTo>
                    <a:cubicBezTo>
                      <a:pt x="675" y="526666"/>
                      <a:pt x="675" y="526666"/>
                      <a:pt x="675" y="463706"/>
                    </a:cubicBezTo>
                    <a:cubicBezTo>
                      <a:pt x="675" y="322735"/>
                      <a:pt x="1532" y="181670"/>
                      <a:pt x="8" y="40700"/>
                    </a:cubicBezTo>
                    <a:cubicBezTo>
                      <a:pt x="-278" y="10315"/>
                      <a:pt x="7152" y="-3591"/>
                      <a:pt x="39251" y="790"/>
                    </a:cubicBezTo>
                    <a:cubicBezTo>
                      <a:pt x="53253" y="2695"/>
                      <a:pt x="67731" y="1076"/>
                      <a:pt x="82018" y="1076"/>
                    </a:cubicBezTo>
                    <a:cubicBezTo>
                      <a:pt x="4099378" y="1076"/>
                      <a:pt x="8116737" y="1076"/>
                      <a:pt x="12134096" y="1076"/>
                    </a:cubicBezTo>
                    <a:cubicBezTo>
                      <a:pt x="12149908" y="1076"/>
                      <a:pt x="12165814" y="695"/>
                      <a:pt x="12181625" y="409"/>
                    </a:cubicBezTo>
                    <a:cubicBezTo>
                      <a:pt x="12181625" y="174812"/>
                      <a:pt x="12181625" y="349024"/>
                      <a:pt x="12181625" y="523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84606B18-BAC9-444A-AE5E-74AEC15D4F89}"/>
                  </a:ext>
                </a:extLst>
              </p:cNvPr>
              <p:cNvSpPr/>
              <p:nvPr/>
            </p:nvSpPr>
            <p:spPr>
              <a:xfrm>
                <a:off x="4813" y="6275358"/>
                <a:ext cx="11086497" cy="514575"/>
              </a:xfrm>
              <a:custGeom>
                <a:avLst/>
                <a:gdLst>
                  <a:gd name="connsiteX0" fmla="*/ 1282 w 12183093"/>
                  <a:gd name="connsiteY0" fmla="*/ 513397 h 514578"/>
                  <a:gd name="connsiteX1" fmla="*/ 43 w 12183093"/>
                  <a:gd name="connsiteY1" fmla="*/ 52483 h 514578"/>
                  <a:gd name="connsiteX2" fmla="*/ 53479 w 12183093"/>
                  <a:gd name="connsiteY2" fmla="*/ 2381 h 514578"/>
                  <a:gd name="connsiteX3" fmla="*/ 72529 w 12183093"/>
                  <a:gd name="connsiteY3" fmla="*/ 2477 h 514578"/>
                  <a:gd name="connsiteX4" fmla="*/ 12130322 w 12183093"/>
                  <a:gd name="connsiteY4" fmla="*/ 2381 h 514578"/>
                  <a:gd name="connsiteX5" fmla="*/ 12182423 w 12183093"/>
                  <a:gd name="connsiteY5" fmla="*/ 0 h 514578"/>
                  <a:gd name="connsiteX6" fmla="*/ 12183089 w 12183093"/>
                  <a:gd name="connsiteY6" fmla="*/ 484822 h 514578"/>
                  <a:gd name="connsiteX7" fmla="*/ 12153848 w 12183093"/>
                  <a:gd name="connsiteY7" fmla="*/ 513493 h 514578"/>
                  <a:gd name="connsiteX8" fmla="*/ 12139561 w 12183093"/>
                  <a:gd name="connsiteY8" fmla="*/ 513397 h 514578"/>
                  <a:gd name="connsiteX9" fmla="*/ 1282 w 12183093"/>
                  <a:gd name="connsiteY9" fmla="*/ 513397 h 51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3093" h="514578">
                    <a:moveTo>
                      <a:pt x="1282" y="513397"/>
                    </a:moveTo>
                    <a:cubicBezTo>
                      <a:pt x="1282" y="359759"/>
                      <a:pt x="3282" y="206121"/>
                      <a:pt x="43" y="52483"/>
                    </a:cubicBezTo>
                    <a:cubicBezTo>
                      <a:pt x="-909" y="7905"/>
                      <a:pt x="13759" y="-3810"/>
                      <a:pt x="53479" y="2381"/>
                    </a:cubicBezTo>
                    <a:cubicBezTo>
                      <a:pt x="59670" y="3334"/>
                      <a:pt x="66147" y="2477"/>
                      <a:pt x="72529" y="2477"/>
                    </a:cubicBezTo>
                    <a:cubicBezTo>
                      <a:pt x="4091793" y="2477"/>
                      <a:pt x="8111057" y="2477"/>
                      <a:pt x="12130322" y="2381"/>
                    </a:cubicBezTo>
                    <a:cubicBezTo>
                      <a:pt x="12147657" y="2381"/>
                      <a:pt x="12164993" y="857"/>
                      <a:pt x="12182423" y="0"/>
                    </a:cubicBezTo>
                    <a:cubicBezTo>
                      <a:pt x="12182423" y="161639"/>
                      <a:pt x="12181851" y="323183"/>
                      <a:pt x="12183089" y="484822"/>
                    </a:cubicBezTo>
                    <a:cubicBezTo>
                      <a:pt x="12183280" y="508635"/>
                      <a:pt x="12177756" y="517970"/>
                      <a:pt x="12153848" y="513493"/>
                    </a:cubicBezTo>
                    <a:cubicBezTo>
                      <a:pt x="12149276" y="512636"/>
                      <a:pt x="12144323" y="513397"/>
                      <a:pt x="12139561" y="513397"/>
                    </a:cubicBezTo>
                    <a:cubicBezTo>
                      <a:pt x="8093341" y="513397"/>
                      <a:pt x="4047311" y="513397"/>
                      <a:pt x="1282" y="5133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69027BC3-9048-46C5-B539-33202E26F2AC}"/>
                  </a:ext>
                </a:extLst>
              </p:cNvPr>
              <p:cNvSpPr/>
              <p:nvPr/>
            </p:nvSpPr>
            <p:spPr>
              <a:xfrm>
                <a:off x="5099" y="5271426"/>
                <a:ext cx="11085454" cy="463009"/>
              </a:xfrm>
              <a:custGeom>
                <a:avLst/>
                <a:gdLst>
                  <a:gd name="connsiteX0" fmla="*/ 12181945 w 12181945"/>
                  <a:gd name="connsiteY0" fmla="*/ 462055 h 463006"/>
                  <a:gd name="connsiteX1" fmla="*/ 12129653 w 12181945"/>
                  <a:gd name="connsiteY1" fmla="*/ 463007 h 463006"/>
                  <a:gd name="connsiteX2" fmla="*/ 63955 w 12181945"/>
                  <a:gd name="connsiteY2" fmla="*/ 463007 h 463006"/>
                  <a:gd name="connsiteX3" fmla="*/ 994 w 12181945"/>
                  <a:gd name="connsiteY3" fmla="*/ 400904 h 463006"/>
                  <a:gd name="connsiteX4" fmla="*/ 42 w 12181945"/>
                  <a:gd name="connsiteY4" fmla="*/ 44478 h 463006"/>
                  <a:gd name="connsiteX5" fmla="*/ 45667 w 12181945"/>
                  <a:gd name="connsiteY5" fmla="*/ 1140 h 463006"/>
                  <a:gd name="connsiteX6" fmla="*/ 74146 w 12181945"/>
                  <a:gd name="connsiteY6" fmla="*/ 1331 h 463006"/>
                  <a:gd name="connsiteX7" fmla="*/ 12111270 w 12181945"/>
                  <a:gd name="connsiteY7" fmla="*/ 1521 h 463006"/>
                  <a:gd name="connsiteX8" fmla="*/ 12181945 w 12181945"/>
                  <a:gd name="connsiteY8" fmla="*/ 5617 h 463006"/>
                  <a:gd name="connsiteX9" fmla="*/ 12181945 w 12181945"/>
                  <a:gd name="connsiteY9" fmla="*/ 462055 h 46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1945" h="463006">
                    <a:moveTo>
                      <a:pt x="12181945" y="462055"/>
                    </a:moveTo>
                    <a:cubicBezTo>
                      <a:pt x="12164515" y="462436"/>
                      <a:pt x="12147083" y="463007"/>
                      <a:pt x="12129653" y="463007"/>
                    </a:cubicBezTo>
                    <a:cubicBezTo>
                      <a:pt x="8107722" y="463007"/>
                      <a:pt x="4085886" y="463007"/>
                      <a:pt x="63955" y="463007"/>
                    </a:cubicBezTo>
                    <a:cubicBezTo>
                      <a:pt x="994" y="463007"/>
                      <a:pt x="994" y="463007"/>
                      <a:pt x="994" y="400904"/>
                    </a:cubicBezTo>
                    <a:cubicBezTo>
                      <a:pt x="994" y="282127"/>
                      <a:pt x="2614" y="163256"/>
                      <a:pt x="42" y="44478"/>
                    </a:cubicBezTo>
                    <a:cubicBezTo>
                      <a:pt x="-815" y="7331"/>
                      <a:pt x="11377" y="-3908"/>
                      <a:pt x="45667" y="1140"/>
                    </a:cubicBezTo>
                    <a:cubicBezTo>
                      <a:pt x="55001" y="2569"/>
                      <a:pt x="64621" y="1331"/>
                      <a:pt x="74146" y="1331"/>
                    </a:cubicBezTo>
                    <a:cubicBezTo>
                      <a:pt x="4086553" y="1331"/>
                      <a:pt x="8098864" y="1331"/>
                      <a:pt x="12111270" y="1521"/>
                    </a:cubicBezTo>
                    <a:cubicBezTo>
                      <a:pt x="12134797" y="1521"/>
                      <a:pt x="12158800" y="-2861"/>
                      <a:pt x="12181945" y="5617"/>
                    </a:cubicBezTo>
                    <a:cubicBezTo>
                      <a:pt x="12181945" y="157922"/>
                      <a:pt x="12181945" y="309940"/>
                      <a:pt x="12181945" y="462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DF01BA96-43BC-4D3F-866A-090FD773729B}"/>
                  </a:ext>
                </a:extLst>
              </p:cNvPr>
              <p:cNvSpPr/>
              <p:nvPr/>
            </p:nvSpPr>
            <p:spPr>
              <a:xfrm>
                <a:off x="4863093" y="67626"/>
                <a:ext cx="6178422" cy="513400"/>
              </a:xfrm>
              <a:custGeom>
                <a:avLst/>
                <a:gdLst>
                  <a:gd name="connsiteX0" fmla="*/ 7323952 w 7323951"/>
                  <a:gd name="connsiteY0" fmla="*/ 513398 h 513397"/>
                  <a:gd name="connsiteX1" fmla="*/ 7267278 w 7323951"/>
                  <a:gd name="connsiteY1" fmla="*/ 510350 h 513397"/>
                  <a:gd name="connsiteX2" fmla="*/ 15133 w 7323951"/>
                  <a:gd name="connsiteY2" fmla="*/ 510064 h 513397"/>
                  <a:gd name="connsiteX3" fmla="*/ 655 w 7323951"/>
                  <a:gd name="connsiteY3" fmla="*/ 461677 h 513397"/>
                  <a:gd name="connsiteX4" fmla="*/ 560 w 7323951"/>
                  <a:gd name="connsiteY4" fmla="*/ 50578 h 513397"/>
                  <a:gd name="connsiteX5" fmla="*/ 13705 w 7323951"/>
                  <a:gd name="connsiteY5" fmla="*/ 1619 h 513397"/>
                  <a:gd name="connsiteX6" fmla="*/ 70664 w 7323951"/>
                  <a:gd name="connsiteY6" fmla="*/ 95 h 513397"/>
                  <a:gd name="connsiteX7" fmla="*/ 7323952 w 7323951"/>
                  <a:gd name="connsiteY7" fmla="*/ 0 h 513397"/>
                  <a:gd name="connsiteX8" fmla="*/ 7323952 w 7323951"/>
                  <a:gd name="connsiteY8" fmla="*/ 513398 h 513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951" h="513397">
                    <a:moveTo>
                      <a:pt x="7323952" y="513398"/>
                    </a:moveTo>
                    <a:cubicBezTo>
                      <a:pt x="7305092" y="512350"/>
                      <a:pt x="7286233" y="510350"/>
                      <a:pt x="7267278" y="510350"/>
                    </a:cubicBezTo>
                    <a:cubicBezTo>
                      <a:pt x="4849928" y="510159"/>
                      <a:pt x="2432483" y="510159"/>
                      <a:pt x="15133" y="510064"/>
                    </a:cubicBezTo>
                    <a:cubicBezTo>
                      <a:pt x="1322" y="496634"/>
                      <a:pt x="751" y="478917"/>
                      <a:pt x="655" y="461677"/>
                    </a:cubicBezTo>
                    <a:cubicBezTo>
                      <a:pt x="-297" y="324612"/>
                      <a:pt x="-107" y="187643"/>
                      <a:pt x="560" y="50578"/>
                    </a:cubicBezTo>
                    <a:cubicBezTo>
                      <a:pt x="655" y="33338"/>
                      <a:pt x="846" y="15621"/>
                      <a:pt x="13705" y="1619"/>
                    </a:cubicBezTo>
                    <a:cubicBezTo>
                      <a:pt x="32659" y="1048"/>
                      <a:pt x="51709" y="95"/>
                      <a:pt x="70664" y="95"/>
                    </a:cubicBezTo>
                    <a:cubicBezTo>
                      <a:pt x="2488395" y="0"/>
                      <a:pt x="4906221" y="0"/>
                      <a:pt x="7323952" y="0"/>
                    </a:cubicBezTo>
                    <a:cubicBezTo>
                      <a:pt x="7323952" y="171164"/>
                      <a:pt x="7323952" y="342329"/>
                      <a:pt x="7323952" y="513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AF77B92C-9F83-436E-BFD3-41247F3B7289}"/>
                  </a:ext>
                </a:extLst>
              </p:cNvPr>
              <p:cNvSpPr/>
              <p:nvPr/>
            </p:nvSpPr>
            <p:spPr>
              <a:xfrm>
                <a:off x="4862946" y="2158367"/>
                <a:ext cx="6178554" cy="504540"/>
              </a:xfrm>
              <a:custGeom>
                <a:avLst/>
                <a:gdLst>
                  <a:gd name="connsiteX0" fmla="*/ 7324106 w 7324105"/>
                  <a:gd name="connsiteY0" fmla="*/ 504539 h 504539"/>
                  <a:gd name="connsiteX1" fmla="*/ 7267242 w 7324105"/>
                  <a:gd name="connsiteY1" fmla="*/ 502539 h 504539"/>
                  <a:gd name="connsiteX2" fmla="*/ 15288 w 7324105"/>
                  <a:gd name="connsiteY2" fmla="*/ 502348 h 504539"/>
                  <a:gd name="connsiteX3" fmla="*/ 429 w 7324105"/>
                  <a:gd name="connsiteY3" fmla="*/ 444627 h 504539"/>
                  <a:gd name="connsiteX4" fmla="*/ 429 w 7324105"/>
                  <a:gd name="connsiteY4" fmla="*/ 57817 h 504539"/>
                  <a:gd name="connsiteX5" fmla="*/ 15478 w 7324105"/>
                  <a:gd name="connsiteY5" fmla="*/ 190 h 504539"/>
                  <a:gd name="connsiteX6" fmla="*/ 7305056 w 7324105"/>
                  <a:gd name="connsiteY6" fmla="*/ 0 h 504539"/>
                  <a:gd name="connsiteX7" fmla="*/ 7324011 w 7324105"/>
                  <a:gd name="connsiteY7" fmla="*/ 667 h 504539"/>
                  <a:gd name="connsiteX8" fmla="*/ 7324106 w 7324105"/>
                  <a:gd name="connsiteY8" fmla="*/ 504539 h 50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4105" h="504539">
                    <a:moveTo>
                      <a:pt x="7324106" y="504539"/>
                    </a:moveTo>
                    <a:cubicBezTo>
                      <a:pt x="7305151" y="503872"/>
                      <a:pt x="7286197" y="502539"/>
                      <a:pt x="7267242" y="502539"/>
                    </a:cubicBezTo>
                    <a:cubicBezTo>
                      <a:pt x="4849892" y="502444"/>
                      <a:pt x="2432638" y="502444"/>
                      <a:pt x="15288" y="502348"/>
                    </a:cubicBezTo>
                    <a:cubicBezTo>
                      <a:pt x="-810" y="485965"/>
                      <a:pt x="524" y="464820"/>
                      <a:pt x="429" y="444627"/>
                    </a:cubicBezTo>
                    <a:cubicBezTo>
                      <a:pt x="-143" y="315659"/>
                      <a:pt x="-143" y="186690"/>
                      <a:pt x="429" y="57817"/>
                    </a:cubicBezTo>
                    <a:cubicBezTo>
                      <a:pt x="524" y="37624"/>
                      <a:pt x="-905" y="16478"/>
                      <a:pt x="15478" y="190"/>
                    </a:cubicBezTo>
                    <a:cubicBezTo>
                      <a:pt x="2445306" y="95"/>
                      <a:pt x="4875229" y="0"/>
                      <a:pt x="7305056" y="0"/>
                    </a:cubicBezTo>
                    <a:cubicBezTo>
                      <a:pt x="7311343" y="0"/>
                      <a:pt x="7317725" y="476"/>
                      <a:pt x="7324011" y="667"/>
                    </a:cubicBezTo>
                    <a:cubicBezTo>
                      <a:pt x="7324106" y="168688"/>
                      <a:pt x="7324106" y="336613"/>
                      <a:pt x="7324106" y="504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2A4E3794-B7E2-4538-8D67-517075281BD8}"/>
                  </a:ext>
                </a:extLst>
              </p:cNvPr>
              <p:cNvSpPr/>
              <p:nvPr/>
            </p:nvSpPr>
            <p:spPr>
              <a:xfrm>
                <a:off x="4862853" y="1103944"/>
                <a:ext cx="6178554" cy="503876"/>
              </a:xfrm>
              <a:custGeom>
                <a:avLst/>
                <a:gdLst>
                  <a:gd name="connsiteX0" fmla="*/ 15478 w 7324105"/>
                  <a:gd name="connsiteY0" fmla="*/ 476 h 503872"/>
                  <a:gd name="connsiteX1" fmla="*/ 7305151 w 7324105"/>
                  <a:gd name="connsiteY1" fmla="*/ 571 h 503872"/>
                  <a:gd name="connsiteX2" fmla="*/ 7324106 w 7324105"/>
                  <a:gd name="connsiteY2" fmla="*/ 0 h 503872"/>
                  <a:gd name="connsiteX3" fmla="*/ 7324106 w 7324105"/>
                  <a:gd name="connsiteY3" fmla="*/ 503873 h 503872"/>
                  <a:gd name="connsiteX4" fmla="*/ 15478 w 7324105"/>
                  <a:gd name="connsiteY4" fmla="*/ 503873 h 503872"/>
                  <a:gd name="connsiteX5" fmla="*/ 429 w 7324105"/>
                  <a:gd name="connsiteY5" fmla="*/ 446151 h 503872"/>
                  <a:gd name="connsiteX6" fmla="*/ 429 w 7324105"/>
                  <a:gd name="connsiteY6" fmla="*/ 58293 h 503872"/>
                  <a:gd name="connsiteX7" fmla="*/ 15478 w 7324105"/>
                  <a:gd name="connsiteY7" fmla="*/ 476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24105" h="503872">
                    <a:moveTo>
                      <a:pt x="15478" y="476"/>
                    </a:moveTo>
                    <a:cubicBezTo>
                      <a:pt x="2445401" y="476"/>
                      <a:pt x="4875324" y="571"/>
                      <a:pt x="7305151" y="571"/>
                    </a:cubicBezTo>
                    <a:cubicBezTo>
                      <a:pt x="7311438" y="571"/>
                      <a:pt x="7317820" y="190"/>
                      <a:pt x="7324106" y="0"/>
                    </a:cubicBezTo>
                    <a:cubicBezTo>
                      <a:pt x="7324106" y="167926"/>
                      <a:pt x="7324106" y="335852"/>
                      <a:pt x="7324106" y="503873"/>
                    </a:cubicBezTo>
                    <a:cubicBezTo>
                      <a:pt x="4887897" y="503873"/>
                      <a:pt x="2451688" y="503873"/>
                      <a:pt x="15478" y="503873"/>
                    </a:cubicBezTo>
                    <a:cubicBezTo>
                      <a:pt x="-809" y="487585"/>
                      <a:pt x="524" y="466344"/>
                      <a:pt x="429" y="446151"/>
                    </a:cubicBezTo>
                    <a:cubicBezTo>
                      <a:pt x="-143" y="316897"/>
                      <a:pt x="-143" y="187643"/>
                      <a:pt x="429" y="58293"/>
                    </a:cubicBezTo>
                    <a:cubicBezTo>
                      <a:pt x="619" y="38005"/>
                      <a:pt x="-809" y="16764"/>
                      <a:pt x="15478" y="4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3A4E3488-985B-44B5-A4AC-1B80067A5808}"/>
                  </a:ext>
                </a:extLst>
              </p:cNvPr>
              <p:cNvSpPr/>
              <p:nvPr/>
            </p:nvSpPr>
            <p:spPr>
              <a:xfrm>
                <a:off x="4863209" y="3176393"/>
                <a:ext cx="6178414" cy="494351"/>
              </a:xfrm>
              <a:custGeom>
                <a:avLst/>
                <a:gdLst>
                  <a:gd name="connsiteX0" fmla="*/ 15026 w 7323939"/>
                  <a:gd name="connsiteY0" fmla="*/ 3238 h 494347"/>
                  <a:gd name="connsiteX1" fmla="*/ 7267266 w 7323939"/>
                  <a:gd name="connsiteY1" fmla="*/ 3048 h 494347"/>
                  <a:gd name="connsiteX2" fmla="*/ 7323939 w 7323939"/>
                  <a:gd name="connsiteY2" fmla="*/ 0 h 494347"/>
                  <a:gd name="connsiteX3" fmla="*/ 7323939 w 7323939"/>
                  <a:gd name="connsiteY3" fmla="*/ 494347 h 494347"/>
                  <a:gd name="connsiteX4" fmla="*/ 7267171 w 7323939"/>
                  <a:gd name="connsiteY4" fmla="*/ 491585 h 494347"/>
                  <a:gd name="connsiteX5" fmla="*/ 75319 w 7323939"/>
                  <a:gd name="connsiteY5" fmla="*/ 491395 h 494347"/>
                  <a:gd name="connsiteX6" fmla="*/ 13692 w 7323939"/>
                  <a:gd name="connsiteY6" fmla="*/ 489109 h 494347"/>
                  <a:gd name="connsiteX7" fmla="*/ 452 w 7323939"/>
                  <a:gd name="connsiteY7" fmla="*/ 435292 h 494347"/>
                  <a:gd name="connsiteX8" fmla="*/ 548 w 7323939"/>
                  <a:gd name="connsiteY8" fmla="*/ 56579 h 494347"/>
                  <a:gd name="connsiteX9" fmla="*/ 15026 w 7323939"/>
                  <a:gd name="connsiteY9" fmla="*/ 3238 h 49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23939" h="494347">
                    <a:moveTo>
                      <a:pt x="15026" y="3238"/>
                    </a:moveTo>
                    <a:cubicBezTo>
                      <a:pt x="2432471" y="3238"/>
                      <a:pt x="4849821" y="3143"/>
                      <a:pt x="7267266" y="3048"/>
                    </a:cubicBezTo>
                    <a:cubicBezTo>
                      <a:pt x="7286125" y="3048"/>
                      <a:pt x="7304985" y="1048"/>
                      <a:pt x="7323939" y="0"/>
                    </a:cubicBezTo>
                    <a:cubicBezTo>
                      <a:pt x="7323939" y="164782"/>
                      <a:pt x="7323939" y="329565"/>
                      <a:pt x="7323939" y="494347"/>
                    </a:cubicBezTo>
                    <a:cubicBezTo>
                      <a:pt x="7304985" y="493395"/>
                      <a:pt x="7286125" y="491585"/>
                      <a:pt x="7267171" y="491585"/>
                    </a:cubicBezTo>
                    <a:cubicBezTo>
                      <a:pt x="4869918" y="491490"/>
                      <a:pt x="2472571" y="491490"/>
                      <a:pt x="75319" y="491395"/>
                    </a:cubicBezTo>
                    <a:cubicBezTo>
                      <a:pt x="54745" y="491395"/>
                      <a:pt x="34266" y="489966"/>
                      <a:pt x="13692" y="489109"/>
                    </a:cubicBezTo>
                    <a:cubicBezTo>
                      <a:pt x="-214" y="473488"/>
                      <a:pt x="548" y="454057"/>
                      <a:pt x="452" y="435292"/>
                    </a:cubicBezTo>
                    <a:cubicBezTo>
                      <a:pt x="-119" y="309086"/>
                      <a:pt x="-214" y="182785"/>
                      <a:pt x="548" y="56579"/>
                    </a:cubicBezTo>
                    <a:cubicBezTo>
                      <a:pt x="548" y="37719"/>
                      <a:pt x="-24" y="18193"/>
                      <a:pt x="15026" y="3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F7C528E8-3DD2-4862-827A-0889C66928BC}"/>
                  </a:ext>
                </a:extLst>
              </p:cNvPr>
              <p:cNvSpPr/>
              <p:nvPr/>
            </p:nvSpPr>
            <p:spPr>
              <a:xfrm>
                <a:off x="4856" y="66675"/>
                <a:ext cx="4873562" cy="3603116"/>
              </a:xfrm>
              <a:custGeom>
                <a:avLst/>
                <a:gdLst>
                  <a:gd name="connsiteX0" fmla="*/ 4873372 w 4873562"/>
                  <a:gd name="connsiteY0" fmla="*/ 3112961 h 3603116"/>
                  <a:gd name="connsiteX1" fmla="*/ 4872038 w 4873562"/>
                  <a:gd name="connsiteY1" fmla="*/ 3598831 h 3603116"/>
                  <a:gd name="connsiteX2" fmla="*/ 4820127 w 4873562"/>
                  <a:gd name="connsiteY2" fmla="*/ 3601974 h 3603116"/>
                  <a:gd name="connsiteX3" fmla="*/ 63151 w 4873562"/>
                  <a:gd name="connsiteY3" fmla="*/ 3603117 h 3603116"/>
                  <a:gd name="connsiteX4" fmla="*/ 0 w 4873562"/>
                  <a:gd name="connsiteY4" fmla="*/ 3542919 h 3603116"/>
                  <a:gd name="connsiteX5" fmla="*/ 381 w 4873562"/>
                  <a:gd name="connsiteY5" fmla="*/ 50102 h 3603116"/>
                  <a:gd name="connsiteX6" fmla="*/ 48483 w 4873562"/>
                  <a:gd name="connsiteY6" fmla="*/ 0 h 3603116"/>
                  <a:gd name="connsiteX7" fmla="*/ 4833938 w 4873562"/>
                  <a:gd name="connsiteY7" fmla="*/ 1048 h 3603116"/>
                  <a:gd name="connsiteX8" fmla="*/ 4871848 w 4873562"/>
                  <a:gd name="connsiteY8" fmla="*/ 2572 h 3603116"/>
                  <a:gd name="connsiteX9" fmla="*/ 4873277 w 4873562"/>
                  <a:gd name="connsiteY9" fmla="*/ 511016 h 3603116"/>
                  <a:gd name="connsiteX10" fmla="*/ 4873372 w 4873562"/>
                  <a:gd name="connsiteY10" fmla="*/ 1037654 h 3603116"/>
                  <a:gd name="connsiteX11" fmla="*/ 4873467 w 4873562"/>
                  <a:gd name="connsiteY11" fmla="*/ 1541050 h 3603116"/>
                  <a:gd name="connsiteX12" fmla="*/ 4873562 w 4873562"/>
                  <a:gd name="connsiteY12" fmla="*/ 2091881 h 3603116"/>
                  <a:gd name="connsiteX13" fmla="*/ 4873372 w 4873562"/>
                  <a:gd name="connsiteY13" fmla="*/ 2594039 h 3603116"/>
                  <a:gd name="connsiteX14" fmla="*/ 4873372 w 4873562"/>
                  <a:gd name="connsiteY14" fmla="*/ 3112961 h 360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73562" h="3603116">
                    <a:moveTo>
                      <a:pt x="4873372" y="3112961"/>
                    </a:moveTo>
                    <a:cubicBezTo>
                      <a:pt x="4872895" y="3274886"/>
                      <a:pt x="4872514" y="3436811"/>
                      <a:pt x="4872038" y="3598831"/>
                    </a:cubicBezTo>
                    <a:cubicBezTo>
                      <a:pt x="4854703" y="3599879"/>
                      <a:pt x="4837367" y="3601974"/>
                      <a:pt x="4820127" y="3601974"/>
                    </a:cubicBezTo>
                    <a:cubicBezTo>
                      <a:pt x="3234500" y="3602165"/>
                      <a:pt x="1648778" y="3601879"/>
                      <a:pt x="63151" y="3603117"/>
                    </a:cubicBezTo>
                    <a:cubicBezTo>
                      <a:pt x="16288" y="3603117"/>
                      <a:pt x="-95" y="3595116"/>
                      <a:pt x="0" y="3542919"/>
                    </a:cubicBezTo>
                    <a:cubicBezTo>
                      <a:pt x="1620" y="2378583"/>
                      <a:pt x="1429" y="1214342"/>
                      <a:pt x="381" y="50102"/>
                    </a:cubicBezTo>
                    <a:cubicBezTo>
                      <a:pt x="381" y="12192"/>
                      <a:pt x="7239" y="0"/>
                      <a:pt x="48483" y="0"/>
                    </a:cubicBezTo>
                    <a:cubicBezTo>
                      <a:pt x="1643635" y="1238"/>
                      <a:pt x="3238786" y="1048"/>
                      <a:pt x="4833938" y="1048"/>
                    </a:cubicBezTo>
                    <a:cubicBezTo>
                      <a:pt x="4846606" y="1048"/>
                      <a:pt x="4859275" y="2000"/>
                      <a:pt x="4871848" y="2572"/>
                    </a:cubicBezTo>
                    <a:cubicBezTo>
                      <a:pt x="4872324" y="172022"/>
                      <a:pt x="4872800" y="341567"/>
                      <a:pt x="4873277" y="511016"/>
                    </a:cubicBezTo>
                    <a:cubicBezTo>
                      <a:pt x="4873277" y="686562"/>
                      <a:pt x="4873372" y="862108"/>
                      <a:pt x="4873372" y="1037654"/>
                    </a:cubicBezTo>
                    <a:cubicBezTo>
                      <a:pt x="4873372" y="1205484"/>
                      <a:pt x="4873372" y="1373219"/>
                      <a:pt x="4873467" y="1541050"/>
                    </a:cubicBezTo>
                    <a:cubicBezTo>
                      <a:pt x="4873467" y="1724692"/>
                      <a:pt x="4873467" y="1908239"/>
                      <a:pt x="4873562" y="2091881"/>
                    </a:cubicBezTo>
                    <a:cubicBezTo>
                      <a:pt x="4873467" y="2259235"/>
                      <a:pt x="4873372" y="2426684"/>
                      <a:pt x="4873372" y="2594039"/>
                    </a:cubicBezTo>
                    <a:cubicBezTo>
                      <a:pt x="4873372" y="2767013"/>
                      <a:pt x="4873372" y="2939987"/>
                      <a:pt x="4873372" y="31129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C7D398FC-7164-45C3-A6FC-ACAC97A325CC}"/>
                  </a:ext>
                </a:extLst>
              </p:cNvPr>
              <p:cNvSpPr/>
              <p:nvPr/>
            </p:nvSpPr>
            <p:spPr>
              <a:xfrm>
                <a:off x="4349876" y="205263"/>
                <a:ext cx="372237" cy="382333"/>
              </a:xfrm>
              <a:custGeom>
                <a:avLst/>
                <a:gdLst>
                  <a:gd name="connsiteX0" fmla="*/ 188024 w 372237"/>
                  <a:gd name="connsiteY0" fmla="*/ 0 h 382333"/>
                  <a:gd name="connsiteX1" fmla="*/ 235649 w 372237"/>
                  <a:gd name="connsiteY1" fmla="*/ 131921 h 382333"/>
                  <a:gd name="connsiteX2" fmla="*/ 372237 w 372237"/>
                  <a:gd name="connsiteY2" fmla="*/ 145352 h 382333"/>
                  <a:gd name="connsiteX3" fmla="*/ 295751 w 372237"/>
                  <a:gd name="connsiteY3" fmla="*/ 210122 h 382333"/>
                  <a:gd name="connsiteX4" fmla="*/ 274511 w 372237"/>
                  <a:gd name="connsiteY4" fmla="*/ 285179 h 382333"/>
                  <a:gd name="connsiteX5" fmla="*/ 305276 w 372237"/>
                  <a:gd name="connsiteY5" fmla="*/ 382334 h 382333"/>
                  <a:gd name="connsiteX6" fmla="*/ 210026 w 372237"/>
                  <a:gd name="connsiteY6" fmla="*/ 304610 h 382333"/>
                  <a:gd name="connsiteX7" fmla="*/ 166497 w 372237"/>
                  <a:gd name="connsiteY7" fmla="*/ 304991 h 382333"/>
                  <a:gd name="connsiteX8" fmla="*/ 78962 w 372237"/>
                  <a:gd name="connsiteY8" fmla="*/ 378809 h 382333"/>
                  <a:gd name="connsiteX9" fmla="*/ 97917 w 372237"/>
                  <a:gd name="connsiteY9" fmla="*/ 281178 h 382333"/>
                  <a:gd name="connsiteX10" fmla="*/ 75152 w 372237"/>
                  <a:gd name="connsiteY10" fmla="*/ 212027 h 382333"/>
                  <a:gd name="connsiteX11" fmla="*/ 0 w 372237"/>
                  <a:gd name="connsiteY11" fmla="*/ 146685 h 382333"/>
                  <a:gd name="connsiteX12" fmla="*/ 134969 w 372237"/>
                  <a:gd name="connsiteY12" fmla="*/ 130397 h 382333"/>
                  <a:gd name="connsiteX13" fmla="*/ 188024 w 372237"/>
                  <a:gd name="connsiteY13" fmla="*/ 0 h 38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37" h="382333">
                    <a:moveTo>
                      <a:pt x="188024" y="0"/>
                    </a:moveTo>
                    <a:cubicBezTo>
                      <a:pt x="204978" y="51149"/>
                      <a:pt x="207836" y="103823"/>
                      <a:pt x="235649" y="131921"/>
                    </a:cubicBezTo>
                    <a:cubicBezTo>
                      <a:pt x="264509" y="161163"/>
                      <a:pt x="319659" y="135065"/>
                      <a:pt x="372237" y="145352"/>
                    </a:cubicBezTo>
                    <a:cubicBezTo>
                      <a:pt x="343948" y="169735"/>
                      <a:pt x="322040" y="193357"/>
                      <a:pt x="295751" y="210122"/>
                    </a:cubicBezTo>
                    <a:cubicBezTo>
                      <a:pt x="263938" y="230410"/>
                      <a:pt x="261461" y="253270"/>
                      <a:pt x="274511" y="285179"/>
                    </a:cubicBezTo>
                    <a:cubicBezTo>
                      <a:pt x="285750" y="312611"/>
                      <a:pt x="292608" y="341757"/>
                      <a:pt x="305276" y="382334"/>
                    </a:cubicBezTo>
                    <a:cubicBezTo>
                      <a:pt x="266986" y="351377"/>
                      <a:pt x="237363" y="329184"/>
                      <a:pt x="210026" y="304610"/>
                    </a:cubicBezTo>
                    <a:cubicBezTo>
                      <a:pt x="193738" y="289941"/>
                      <a:pt x="182975" y="289370"/>
                      <a:pt x="166497" y="304991"/>
                    </a:cubicBezTo>
                    <a:cubicBezTo>
                      <a:pt x="140303" y="329851"/>
                      <a:pt x="111252" y="351854"/>
                      <a:pt x="78962" y="378809"/>
                    </a:cubicBezTo>
                    <a:cubicBezTo>
                      <a:pt x="78677" y="341471"/>
                      <a:pt x="89249" y="311277"/>
                      <a:pt x="97917" y="281178"/>
                    </a:cubicBezTo>
                    <a:cubicBezTo>
                      <a:pt x="106394" y="251936"/>
                      <a:pt x="101727" y="230696"/>
                      <a:pt x="75152" y="212027"/>
                    </a:cubicBezTo>
                    <a:cubicBezTo>
                      <a:pt x="48863" y="193453"/>
                      <a:pt x="26099" y="169831"/>
                      <a:pt x="0" y="146685"/>
                    </a:cubicBezTo>
                    <a:cubicBezTo>
                      <a:pt x="48387" y="131540"/>
                      <a:pt x="103822" y="162782"/>
                      <a:pt x="134969" y="130397"/>
                    </a:cubicBezTo>
                    <a:cubicBezTo>
                      <a:pt x="162973" y="101346"/>
                      <a:pt x="168783" y="50959"/>
                      <a:pt x="188024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2375723E-9338-4C76-869F-84CBCEF0CC15}"/>
                  </a:ext>
                </a:extLst>
              </p:cNvPr>
              <p:cNvSpPr/>
              <p:nvPr/>
            </p:nvSpPr>
            <p:spPr>
              <a:xfrm>
                <a:off x="993837" y="2375439"/>
                <a:ext cx="380904" cy="380428"/>
              </a:xfrm>
              <a:custGeom>
                <a:avLst/>
                <a:gdLst>
                  <a:gd name="connsiteX0" fmla="*/ 380905 w 380904"/>
                  <a:gd name="connsiteY0" fmla="*/ 141732 h 380428"/>
                  <a:gd name="connsiteX1" fmla="*/ 292417 w 380904"/>
                  <a:gd name="connsiteY1" fmla="*/ 216217 h 380428"/>
                  <a:gd name="connsiteX2" fmla="*/ 276987 w 380904"/>
                  <a:gd name="connsiteY2" fmla="*/ 267843 h 380428"/>
                  <a:gd name="connsiteX3" fmla="*/ 311563 w 380904"/>
                  <a:gd name="connsiteY3" fmla="*/ 379857 h 380428"/>
                  <a:gd name="connsiteX4" fmla="*/ 239459 w 380904"/>
                  <a:gd name="connsiteY4" fmla="*/ 320802 h 380428"/>
                  <a:gd name="connsiteX5" fmla="*/ 151924 w 380904"/>
                  <a:gd name="connsiteY5" fmla="*/ 319468 h 380428"/>
                  <a:gd name="connsiteX6" fmla="*/ 80201 w 380904"/>
                  <a:gd name="connsiteY6" fmla="*/ 380428 h 380428"/>
                  <a:gd name="connsiteX7" fmla="*/ 102489 w 380904"/>
                  <a:gd name="connsiteY7" fmla="*/ 285083 h 380428"/>
                  <a:gd name="connsiteX8" fmla="*/ 76010 w 380904"/>
                  <a:gd name="connsiteY8" fmla="*/ 204502 h 380428"/>
                  <a:gd name="connsiteX9" fmla="*/ 0 w 380904"/>
                  <a:gd name="connsiteY9" fmla="*/ 138875 h 380428"/>
                  <a:gd name="connsiteX10" fmla="*/ 112014 w 380904"/>
                  <a:gd name="connsiteY10" fmla="*/ 139351 h 380428"/>
                  <a:gd name="connsiteX11" fmla="*/ 153257 w 380904"/>
                  <a:gd name="connsiteY11" fmla="*/ 110490 h 380428"/>
                  <a:gd name="connsiteX12" fmla="*/ 193262 w 380904"/>
                  <a:gd name="connsiteY12" fmla="*/ 0 h 380428"/>
                  <a:gd name="connsiteX13" fmla="*/ 244412 w 380904"/>
                  <a:gd name="connsiteY13" fmla="*/ 130397 h 380428"/>
                  <a:gd name="connsiteX14" fmla="*/ 380905 w 380904"/>
                  <a:gd name="connsiteY14" fmla="*/ 141732 h 3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04" h="380428">
                    <a:moveTo>
                      <a:pt x="380905" y="141732"/>
                    </a:moveTo>
                    <a:cubicBezTo>
                      <a:pt x="346996" y="170593"/>
                      <a:pt x="320897" y="195072"/>
                      <a:pt x="292417" y="216217"/>
                    </a:cubicBezTo>
                    <a:cubicBezTo>
                      <a:pt x="272796" y="230791"/>
                      <a:pt x="268224" y="244697"/>
                      <a:pt x="276987" y="267843"/>
                    </a:cubicBezTo>
                    <a:cubicBezTo>
                      <a:pt x="289274" y="300038"/>
                      <a:pt x="297561" y="333756"/>
                      <a:pt x="311563" y="379857"/>
                    </a:cubicBezTo>
                    <a:cubicBezTo>
                      <a:pt x="280988" y="355092"/>
                      <a:pt x="258032" y="340042"/>
                      <a:pt x="239459" y="320802"/>
                    </a:cubicBezTo>
                    <a:cubicBezTo>
                      <a:pt x="209455" y="289655"/>
                      <a:pt x="183737" y="281464"/>
                      <a:pt x="151924" y="319468"/>
                    </a:cubicBezTo>
                    <a:cubicBezTo>
                      <a:pt x="134207" y="340614"/>
                      <a:pt x="109442" y="355949"/>
                      <a:pt x="80201" y="380428"/>
                    </a:cubicBezTo>
                    <a:cubicBezTo>
                      <a:pt x="88868" y="342138"/>
                      <a:pt x="93059" y="312706"/>
                      <a:pt x="102489" y="285083"/>
                    </a:cubicBezTo>
                    <a:cubicBezTo>
                      <a:pt x="114586" y="249936"/>
                      <a:pt x="106680" y="225647"/>
                      <a:pt x="76010" y="204502"/>
                    </a:cubicBezTo>
                    <a:cubicBezTo>
                      <a:pt x="51721" y="187738"/>
                      <a:pt x="30956" y="165925"/>
                      <a:pt x="0" y="138875"/>
                    </a:cubicBezTo>
                    <a:cubicBezTo>
                      <a:pt x="44291" y="138875"/>
                      <a:pt x="78200" y="137350"/>
                      <a:pt x="112014" y="139351"/>
                    </a:cubicBezTo>
                    <a:cubicBezTo>
                      <a:pt x="135255" y="140780"/>
                      <a:pt x="146304" y="131445"/>
                      <a:pt x="153257" y="110490"/>
                    </a:cubicBezTo>
                    <a:cubicBezTo>
                      <a:pt x="164973" y="75152"/>
                      <a:pt x="178499" y="40386"/>
                      <a:pt x="193262" y="0"/>
                    </a:cubicBezTo>
                    <a:cubicBezTo>
                      <a:pt x="210884" y="49625"/>
                      <a:pt x="214503" y="106394"/>
                      <a:pt x="244412" y="130397"/>
                    </a:cubicBezTo>
                    <a:cubicBezTo>
                      <a:pt x="271653" y="152305"/>
                      <a:pt x="327470" y="138970"/>
                      <a:pt x="380905" y="141732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3F83916D-A4DE-484D-8C54-D2842A66B7D1}"/>
                  </a:ext>
                </a:extLst>
              </p:cNvPr>
              <p:cNvSpPr/>
              <p:nvPr/>
            </p:nvSpPr>
            <p:spPr>
              <a:xfrm>
                <a:off x="163256" y="204596"/>
                <a:ext cx="360531" cy="381571"/>
              </a:xfrm>
              <a:custGeom>
                <a:avLst/>
                <a:gdLst>
                  <a:gd name="connsiteX0" fmla="*/ 763 w 360531"/>
                  <a:gd name="connsiteY0" fmla="*/ 146209 h 381571"/>
                  <a:gd name="connsiteX1" fmla="*/ 172785 w 360531"/>
                  <a:gd name="connsiteY1" fmla="*/ 0 h 381571"/>
                  <a:gd name="connsiteX2" fmla="*/ 184977 w 360531"/>
                  <a:gd name="connsiteY2" fmla="*/ 7811 h 381571"/>
                  <a:gd name="connsiteX3" fmla="*/ 216219 w 360531"/>
                  <a:gd name="connsiteY3" fmla="*/ 109252 h 381571"/>
                  <a:gd name="connsiteX4" fmla="*/ 262510 w 360531"/>
                  <a:gd name="connsiteY4" fmla="*/ 142875 h 381571"/>
                  <a:gd name="connsiteX5" fmla="*/ 360523 w 360531"/>
                  <a:gd name="connsiteY5" fmla="*/ 142304 h 381571"/>
                  <a:gd name="connsiteX6" fmla="*/ 340425 w 360531"/>
                  <a:gd name="connsiteY6" fmla="*/ 169354 h 381571"/>
                  <a:gd name="connsiteX7" fmla="*/ 289275 w 360531"/>
                  <a:gd name="connsiteY7" fmla="*/ 347282 h 381571"/>
                  <a:gd name="connsiteX8" fmla="*/ 298229 w 360531"/>
                  <a:gd name="connsiteY8" fmla="*/ 381572 h 381571"/>
                  <a:gd name="connsiteX9" fmla="*/ 209742 w 360531"/>
                  <a:gd name="connsiteY9" fmla="*/ 309277 h 381571"/>
                  <a:gd name="connsiteX10" fmla="*/ 155068 w 360531"/>
                  <a:gd name="connsiteY10" fmla="*/ 310515 h 381571"/>
                  <a:gd name="connsiteX11" fmla="*/ 67057 w 360531"/>
                  <a:gd name="connsiteY11" fmla="*/ 377381 h 381571"/>
                  <a:gd name="connsiteX12" fmla="*/ 96 w 360531"/>
                  <a:gd name="connsiteY12" fmla="*/ 150209 h 381571"/>
                  <a:gd name="connsiteX13" fmla="*/ 763 w 360531"/>
                  <a:gd name="connsiteY13" fmla="*/ 146209 h 38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531" h="381571">
                    <a:moveTo>
                      <a:pt x="763" y="146209"/>
                    </a:moveTo>
                    <a:cubicBezTo>
                      <a:pt x="104967" y="158782"/>
                      <a:pt x="172880" y="123825"/>
                      <a:pt x="172785" y="0"/>
                    </a:cubicBezTo>
                    <a:cubicBezTo>
                      <a:pt x="176880" y="2572"/>
                      <a:pt x="180881" y="5239"/>
                      <a:pt x="184977" y="7811"/>
                    </a:cubicBezTo>
                    <a:cubicBezTo>
                      <a:pt x="195549" y="41624"/>
                      <a:pt x="207837" y="74962"/>
                      <a:pt x="216219" y="109252"/>
                    </a:cubicBezTo>
                    <a:cubicBezTo>
                      <a:pt x="222600" y="135541"/>
                      <a:pt x="235459" y="144875"/>
                      <a:pt x="262510" y="142875"/>
                    </a:cubicBezTo>
                    <a:cubicBezTo>
                      <a:pt x="294991" y="140399"/>
                      <a:pt x="327757" y="142304"/>
                      <a:pt x="360523" y="142304"/>
                    </a:cubicBezTo>
                    <a:cubicBezTo>
                      <a:pt x="360904" y="160020"/>
                      <a:pt x="348426" y="165068"/>
                      <a:pt x="340425" y="169354"/>
                    </a:cubicBezTo>
                    <a:cubicBezTo>
                      <a:pt x="262510" y="211741"/>
                      <a:pt x="248604" y="271272"/>
                      <a:pt x="289275" y="347282"/>
                    </a:cubicBezTo>
                    <a:cubicBezTo>
                      <a:pt x="293467" y="355092"/>
                      <a:pt x="294038" y="364808"/>
                      <a:pt x="298229" y="381572"/>
                    </a:cubicBezTo>
                    <a:cubicBezTo>
                      <a:pt x="264701" y="354616"/>
                      <a:pt x="234983" y="334232"/>
                      <a:pt x="209742" y="309277"/>
                    </a:cubicBezTo>
                    <a:cubicBezTo>
                      <a:pt x="188501" y="288322"/>
                      <a:pt x="174499" y="292037"/>
                      <a:pt x="155068" y="310515"/>
                    </a:cubicBezTo>
                    <a:cubicBezTo>
                      <a:pt x="130303" y="334137"/>
                      <a:pt x="102681" y="354902"/>
                      <a:pt x="67057" y="377381"/>
                    </a:cubicBezTo>
                    <a:cubicBezTo>
                      <a:pt x="129351" y="272606"/>
                      <a:pt x="83250" y="205359"/>
                      <a:pt x="96" y="150209"/>
                    </a:cubicBezTo>
                    <a:cubicBezTo>
                      <a:pt x="-284" y="149924"/>
                      <a:pt x="573" y="147542"/>
                      <a:pt x="763" y="14620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5245C506-AC71-4556-B7B7-0AE77469BC25}"/>
                  </a:ext>
                </a:extLst>
              </p:cNvPr>
              <p:cNvSpPr/>
              <p:nvPr/>
            </p:nvSpPr>
            <p:spPr>
              <a:xfrm>
                <a:off x="1829752" y="204120"/>
                <a:ext cx="374046" cy="377761"/>
              </a:xfrm>
              <a:custGeom>
                <a:avLst/>
                <a:gdLst>
                  <a:gd name="connsiteX0" fmla="*/ 374047 w 374046"/>
                  <a:gd name="connsiteY0" fmla="*/ 142685 h 377761"/>
                  <a:gd name="connsiteX1" fmla="*/ 369380 w 374046"/>
                  <a:gd name="connsiteY1" fmla="*/ 153543 h 377761"/>
                  <a:gd name="connsiteX2" fmla="*/ 320611 w 374046"/>
                  <a:gd name="connsiteY2" fmla="*/ 377285 h 377761"/>
                  <a:gd name="connsiteX3" fmla="*/ 302038 w 374046"/>
                  <a:gd name="connsiteY3" fmla="*/ 376714 h 377761"/>
                  <a:gd name="connsiteX4" fmla="*/ 213360 w 374046"/>
                  <a:gd name="connsiteY4" fmla="*/ 304419 h 377761"/>
                  <a:gd name="connsiteX5" fmla="*/ 173546 w 374046"/>
                  <a:gd name="connsiteY5" fmla="*/ 304610 h 377761"/>
                  <a:gd name="connsiteX6" fmla="*/ 86392 w 374046"/>
                  <a:gd name="connsiteY6" fmla="*/ 377762 h 377761"/>
                  <a:gd name="connsiteX7" fmla="*/ 81439 w 374046"/>
                  <a:gd name="connsiteY7" fmla="*/ 368618 h 377761"/>
                  <a:gd name="connsiteX8" fmla="*/ 0 w 374046"/>
                  <a:gd name="connsiteY8" fmla="*/ 152972 h 377761"/>
                  <a:gd name="connsiteX9" fmla="*/ 9906 w 374046"/>
                  <a:gd name="connsiteY9" fmla="*/ 142685 h 377761"/>
                  <a:gd name="connsiteX10" fmla="*/ 105251 w 374046"/>
                  <a:gd name="connsiteY10" fmla="*/ 143256 h 377761"/>
                  <a:gd name="connsiteX11" fmla="*/ 153162 w 374046"/>
                  <a:gd name="connsiteY11" fmla="*/ 110776 h 377761"/>
                  <a:gd name="connsiteX12" fmla="*/ 192881 w 374046"/>
                  <a:gd name="connsiteY12" fmla="*/ 0 h 377761"/>
                  <a:gd name="connsiteX13" fmla="*/ 227743 w 374046"/>
                  <a:gd name="connsiteY13" fmla="*/ 111728 h 377761"/>
                  <a:gd name="connsiteX14" fmla="*/ 270605 w 374046"/>
                  <a:gd name="connsiteY14" fmla="*/ 143161 h 377761"/>
                  <a:gd name="connsiteX15" fmla="*/ 374047 w 374046"/>
                  <a:gd name="connsiteY15" fmla="*/ 142685 h 37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046" h="377761">
                    <a:moveTo>
                      <a:pt x="374047" y="142685"/>
                    </a:moveTo>
                    <a:cubicBezTo>
                      <a:pt x="370713" y="150781"/>
                      <a:pt x="370522" y="152972"/>
                      <a:pt x="369380" y="153543"/>
                    </a:cubicBezTo>
                    <a:cubicBezTo>
                      <a:pt x="280511" y="206883"/>
                      <a:pt x="239554" y="274130"/>
                      <a:pt x="320611" y="377285"/>
                    </a:cubicBezTo>
                    <a:cubicBezTo>
                      <a:pt x="314420" y="377095"/>
                      <a:pt x="308229" y="376904"/>
                      <a:pt x="302038" y="376714"/>
                    </a:cubicBezTo>
                    <a:cubicBezTo>
                      <a:pt x="272415" y="352711"/>
                      <a:pt x="242030" y="329565"/>
                      <a:pt x="213360" y="304419"/>
                    </a:cubicBezTo>
                    <a:cubicBezTo>
                      <a:pt x="198501" y="291465"/>
                      <a:pt x="188404" y="291084"/>
                      <a:pt x="173546" y="304610"/>
                    </a:cubicBezTo>
                    <a:cubicBezTo>
                      <a:pt x="145732" y="329946"/>
                      <a:pt x="115919" y="353187"/>
                      <a:pt x="86392" y="377762"/>
                    </a:cubicBezTo>
                    <a:cubicBezTo>
                      <a:pt x="83820" y="373094"/>
                      <a:pt x="80772" y="370046"/>
                      <a:pt x="81439" y="368618"/>
                    </a:cubicBezTo>
                    <a:cubicBezTo>
                      <a:pt x="123825" y="274034"/>
                      <a:pt x="106489" y="199073"/>
                      <a:pt x="0" y="152972"/>
                    </a:cubicBezTo>
                    <a:cubicBezTo>
                      <a:pt x="3334" y="149542"/>
                      <a:pt x="6572" y="146114"/>
                      <a:pt x="9906" y="142685"/>
                    </a:cubicBezTo>
                    <a:cubicBezTo>
                      <a:pt x="41719" y="142685"/>
                      <a:pt x="73628" y="140779"/>
                      <a:pt x="105251" y="143256"/>
                    </a:cubicBezTo>
                    <a:cubicBezTo>
                      <a:pt x="131921" y="145352"/>
                      <a:pt x="145542" y="136493"/>
                      <a:pt x="153162" y="110776"/>
                    </a:cubicBezTo>
                    <a:cubicBezTo>
                      <a:pt x="163259" y="76771"/>
                      <a:pt x="176974" y="43815"/>
                      <a:pt x="192881" y="0"/>
                    </a:cubicBezTo>
                    <a:cubicBezTo>
                      <a:pt x="206788" y="43815"/>
                      <a:pt x="219551" y="77248"/>
                      <a:pt x="227743" y="111728"/>
                    </a:cubicBezTo>
                    <a:cubicBezTo>
                      <a:pt x="233648" y="136874"/>
                      <a:pt x="245840" y="144590"/>
                      <a:pt x="270605" y="143161"/>
                    </a:cubicBezTo>
                    <a:cubicBezTo>
                      <a:pt x="303276" y="141256"/>
                      <a:pt x="336232" y="142685"/>
                      <a:pt x="374047" y="14268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FCFA4BFC-EA0D-4573-A8A4-B868ABEE39D3}"/>
                  </a:ext>
                </a:extLst>
              </p:cNvPr>
              <p:cNvSpPr/>
              <p:nvPr/>
            </p:nvSpPr>
            <p:spPr>
              <a:xfrm>
                <a:off x="2672904" y="202882"/>
                <a:ext cx="368617" cy="386048"/>
              </a:xfrm>
              <a:custGeom>
                <a:avLst/>
                <a:gdLst>
                  <a:gd name="connsiteX0" fmla="*/ 188786 w 368617"/>
                  <a:gd name="connsiteY0" fmla="*/ 0 h 386048"/>
                  <a:gd name="connsiteX1" fmla="*/ 220218 w 368617"/>
                  <a:gd name="connsiteY1" fmla="*/ 106775 h 386048"/>
                  <a:gd name="connsiteX2" fmla="*/ 273177 w 368617"/>
                  <a:gd name="connsiteY2" fmla="*/ 144494 h 386048"/>
                  <a:gd name="connsiteX3" fmla="*/ 368618 w 368617"/>
                  <a:gd name="connsiteY3" fmla="*/ 143923 h 386048"/>
                  <a:gd name="connsiteX4" fmla="*/ 289370 w 368617"/>
                  <a:gd name="connsiteY4" fmla="*/ 217932 h 386048"/>
                  <a:gd name="connsiteX5" fmla="*/ 272415 w 368617"/>
                  <a:gd name="connsiteY5" fmla="*/ 277844 h 386048"/>
                  <a:gd name="connsiteX6" fmla="*/ 305562 w 368617"/>
                  <a:gd name="connsiteY6" fmla="*/ 385191 h 386048"/>
                  <a:gd name="connsiteX7" fmla="*/ 208502 w 368617"/>
                  <a:gd name="connsiteY7" fmla="*/ 305657 h 386048"/>
                  <a:gd name="connsiteX8" fmla="*/ 168593 w 368617"/>
                  <a:gd name="connsiteY8" fmla="*/ 305753 h 386048"/>
                  <a:gd name="connsiteX9" fmla="*/ 73152 w 368617"/>
                  <a:gd name="connsiteY9" fmla="*/ 386048 h 386048"/>
                  <a:gd name="connsiteX10" fmla="*/ 92393 w 368617"/>
                  <a:gd name="connsiteY10" fmla="*/ 307086 h 386048"/>
                  <a:gd name="connsiteX11" fmla="*/ 54769 w 368617"/>
                  <a:gd name="connsiteY11" fmla="*/ 196215 h 386048"/>
                  <a:gd name="connsiteX12" fmla="*/ 0 w 368617"/>
                  <a:gd name="connsiteY12" fmla="*/ 149828 h 386048"/>
                  <a:gd name="connsiteX13" fmla="*/ 135446 w 368617"/>
                  <a:gd name="connsiteY13" fmla="*/ 132874 h 386048"/>
                  <a:gd name="connsiteX14" fmla="*/ 188786 w 368617"/>
                  <a:gd name="connsiteY14" fmla="*/ 0 h 38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8617" h="386048">
                    <a:moveTo>
                      <a:pt x="188786" y="0"/>
                    </a:moveTo>
                    <a:cubicBezTo>
                      <a:pt x="201930" y="43815"/>
                      <a:pt x="213646" y="74771"/>
                      <a:pt x="220218" y="106775"/>
                    </a:cubicBezTo>
                    <a:cubicBezTo>
                      <a:pt x="226695" y="138112"/>
                      <a:pt x="242983" y="147066"/>
                      <a:pt x="273177" y="144494"/>
                    </a:cubicBezTo>
                    <a:cubicBezTo>
                      <a:pt x="302800" y="141923"/>
                      <a:pt x="332899" y="143923"/>
                      <a:pt x="368618" y="143923"/>
                    </a:cubicBezTo>
                    <a:cubicBezTo>
                      <a:pt x="346805" y="177736"/>
                      <a:pt x="316325" y="196501"/>
                      <a:pt x="289370" y="217932"/>
                    </a:cubicBezTo>
                    <a:cubicBezTo>
                      <a:pt x="267653" y="235268"/>
                      <a:pt x="260890" y="250793"/>
                      <a:pt x="272415" y="277844"/>
                    </a:cubicBezTo>
                    <a:cubicBezTo>
                      <a:pt x="285274" y="307943"/>
                      <a:pt x="292132" y="340614"/>
                      <a:pt x="305562" y="385191"/>
                    </a:cubicBezTo>
                    <a:cubicBezTo>
                      <a:pt x="266986" y="353759"/>
                      <a:pt x="236887" y="330708"/>
                      <a:pt x="208502" y="305657"/>
                    </a:cubicBezTo>
                    <a:cubicBezTo>
                      <a:pt x="193738" y="292608"/>
                      <a:pt x="183452" y="292227"/>
                      <a:pt x="168593" y="305753"/>
                    </a:cubicBezTo>
                    <a:cubicBezTo>
                      <a:pt x="140779" y="331184"/>
                      <a:pt x="110966" y="354521"/>
                      <a:pt x="73152" y="386048"/>
                    </a:cubicBezTo>
                    <a:cubicBezTo>
                      <a:pt x="80963" y="352997"/>
                      <a:pt x="83820" y="328898"/>
                      <a:pt x="92393" y="307086"/>
                    </a:cubicBezTo>
                    <a:cubicBezTo>
                      <a:pt x="111443" y="258413"/>
                      <a:pt x="99536" y="223361"/>
                      <a:pt x="54769" y="196215"/>
                    </a:cubicBezTo>
                    <a:cubicBezTo>
                      <a:pt x="35338" y="184499"/>
                      <a:pt x="19621" y="166687"/>
                      <a:pt x="0" y="149828"/>
                    </a:cubicBezTo>
                    <a:cubicBezTo>
                      <a:pt x="48863" y="134207"/>
                      <a:pt x="104585" y="164592"/>
                      <a:pt x="135446" y="132874"/>
                    </a:cubicBezTo>
                    <a:cubicBezTo>
                      <a:pt x="163639" y="104203"/>
                      <a:pt x="168973" y="53340"/>
                      <a:pt x="188786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96F714C8-7D08-4773-8B76-01187FD5FF6C}"/>
                  </a:ext>
                </a:extLst>
              </p:cNvPr>
              <p:cNvSpPr/>
              <p:nvPr/>
            </p:nvSpPr>
            <p:spPr>
              <a:xfrm>
                <a:off x="1831752" y="2372296"/>
                <a:ext cx="380809" cy="384429"/>
              </a:xfrm>
              <a:custGeom>
                <a:avLst/>
                <a:gdLst>
                  <a:gd name="connsiteX0" fmla="*/ 0 w 380809"/>
                  <a:gd name="connsiteY0" fmla="*/ 141827 h 384429"/>
                  <a:gd name="connsiteX1" fmla="*/ 103537 w 380809"/>
                  <a:gd name="connsiteY1" fmla="*/ 142399 h 384429"/>
                  <a:gd name="connsiteX2" fmla="*/ 156877 w 380809"/>
                  <a:gd name="connsiteY2" fmla="*/ 103727 h 384429"/>
                  <a:gd name="connsiteX3" fmla="*/ 194977 w 380809"/>
                  <a:gd name="connsiteY3" fmla="*/ 0 h 384429"/>
                  <a:gd name="connsiteX4" fmla="*/ 380809 w 380809"/>
                  <a:gd name="connsiteY4" fmla="*/ 133350 h 384429"/>
                  <a:gd name="connsiteX5" fmla="*/ 376142 w 380809"/>
                  <a:gd name="connsiteY5" fmla="*/ 148780 h 384429"/>
                  <a:gd name="connsiteX6" fmla="*/ 298799 w 380809"/>
                  <a:gd name="connsiteY6" fmla="*/ 213836 h 384429"/>
                  <a:gd name="connsiteX7" fmla="*/ 279940 w 380809"/>
                  <a:gd name="connsiteY7" fmla="*/ 281369 h 384429"/>
                  <a:gd name="connsiteX8" fmla="*/ 311944 w 380809"/>
                  <a:gd name="connsiteY8" fmla="*/ 384429 h 384429"/>
                  <a:gd name="connsiteX9" fmla="*/ 220123 w 380809"/>
                  <a:gd name="connsiteY9" fmla="*/ 307277 h 384429"/>
                  <a:gd name="connsiteX10" fmla="*/ 169259 w 380809"/>
                  <a:gd name="connsiteY10" fmla="*/ 308420 h 384429"/>
                  <a:gd name="connsiteX11" fmla="*/ 85439 w 380809"/>
                  <a:gd name="connsiteY11" fmla="*/ 379762 h 384429"/>
                  <a:gd name="connsiteX12" fmla="*/ 105823 w 380809"/>
                  <a:gd name="connsiteY12" fmla="*/ 276415 h 384429"/>
                  <a:gd name="connsiteX13" fmla="*/ 85344 w 380809"/>
                  <a:gd name="connsiteY13" fmla="*/ 215741 h 384429"/>
                  <a:gd name="connsiteX14" fmla="*/ 0 w 380809"/>
                  <a:gd name="connsiteY14" fmla="*/ 141827 h 38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809" h="384429">
                    <a:moveTo>
                      <a:pt x="0" y="141827"/>
                    </a:moveTo>
                    <a:cubicBezTo>
                      <a:pt x="41815" y="141827"/>
                      <a:pt x="72866" y="139732"/>
                      <a:pt x="103537" y="142399"/>
                    </a:cubicBezTo>
                    <a:cubicBezTo>
                      <a:pt x="134588" y="145161"/>
                      <a:pt x="148876" y="133255"/>
                      <a:pt x="156877" y="103727"/>
                    </a:cubicBezTo>
                    <a:cubicBezTo>
                      <a:pt x="165830" y="70866"/>
                      <a:pt x="180213" y="39529"/>
                      <a:pt x="194977" y="0"/>
                    </a:cubicBezTo>
                    <a:cubicBezTo>
                      <a:pt x="214694" y="106871"/>
                      <a:pt x="251460" y="180213"/>
                      <a:pt x="380809" y="133350"/>
                    </a:cubicBezTo>
                    <a:cubicBezTo>
                      <a:pt x="379286" y="138494"/>
                      <a:pt x="377762" y="143637"/>
                      <a:pt x="376142" y="148780"/>
                    </a:cubicBezTo>
                    <a:cubicBezTo>
                      <a:pt x="350520" y="170688"/>
                      <a:pt x="326612" y="195263"/>
                      <a:pt x="298799" y="213836"/>
                    </a:cubicBezTo>
                    <a:cubicBezTo>
                      <a:pt x="270605" y="232601"/>
                      <a:pt x="268796" y="252698"/>
                      <a:pt x="279940" y="281369"/>
                    </a:cubicBezTo>
                    <a:cubicBezTo>
                      <a:pt x="291275" y="310420"/>
                      <a:pt x="298704" y="340995"/>
                      <a:pt x="311944" y="384429"/>
                    </a:cubicBezTo>
                    <a:cubicBezTo>
                      <a:pt x="274130" y="352996"/>
                      <a:pt x="245745" y="331565"/>
                      <a:pt x="220123" y="307277"/>
                    </a:cubicBezTo>
                    <a:cubicBezTo>
                      <a:pt x="200978" y="289084"/>
                      <a:pt x="187738" y="290417"/>
                      <a:pt x="169259" y="308420"/>
                    </a:cubicBezTo>
                    <a:cubicBezTo>
                      <a:pt x="144590" y="332518"/>
                      <a:pt x="116777" y="353378"/>
                      <a:pt x="85439" y="379762"/>
                    </a:cubicBezTo>
                    <a:cubicBezTo>
                      <a:pt x="84868" y="340233"/>
                      <a:pt x="97155" y="308324"/>
                      <a:pt x="105823" y="276415"/>
                    </a:cubicBezTo>
                    <a:cubicBezTo>
                      <a:pt x="112967" y="249936"/>
                      <a:pt x="107537" y="232315"/>
                      <a:pt x="85344" y="215741"/>
                    </a:cubicBezTo>
                    <a:cubicBezTo>
                      <a:pt x="58293" y="195358"/>
                      <a:pt x="33814" y="171355"/>
                      <a:pt x="0" y="141827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E39924FD-8FF6-4FFB-BFC0-CFF92A69095B}"/>
                  </a:ext>
                </a:extLst>
              </p:cNvPr>
              <p:cNvSpPr/>
              <p:nvPr/>
            </p:nvSpPr>
            <p:spPr>
              <a:xfrm>
                <a:off x="156400" y="3084194"/>
                <a:ext cx="383667" cy="383952"/>
              </a:xfrm>
              <a:custGeom>
                <a:avLst/>
                <a:gdLst>
                  <a:gd name="connsiteX0" fmla="*/ 310991 w 383667"/>
                  <a:gd name="connsiteY0" fmla="*/ 383953 h 383952"/>
                  <a:gd name="connsiteX1" fmla="*/ 263843 w 383667"/>
                  <a:gd name="connsiteY1" fmla="*/ 345948 h 383952"/>
                  <a:gd name="connsiteX2" fmla="*/ 122301 w 383667"/>
                  <a:gd name="connsiteY2" fmla="*/ 348139 h 383952"/>
                  <a:gd name="connsiteX3" fmla="*/ 85630 w 383667"/>
                  <a:gd name="connsiteY3" fmla="*/ 378619 h 383952"/>
                  <a:gd name="connsiteX4" fmla="*/ 81915 w 383667"/>
                  <a:gd name="connsiteY4" fmla="*/ 368046 h 383952"/>
                  <a:gd name="connsiteX5" fmla="*/ 0 w 383667"/>
                  <a:gd name="connsiteY5" fmla="*/ 152781 h 383952"/>
                  <a:gd name="connsiteX6" fmla="*/ 9334 w 383667"/>
                  <a:gd name="connsiteY6" fmla="*/ 142589 h 383952"/>
                  <a:gd name="connsiteX7" fmla="*/ 81058 w 383667"/>
                  <a:gd name="connsiteY7" fmla="*/ 143256 h 383952"/>
                  <a:gd name="connsiteX8" fmla="*/ 163068 w 383667"/>
                  <a:gd name="connsiteY8" fmla="*/ 84392 h 383952"/>
                  <a:gd name="connsiteX9" fmla="*/ 193072 w 383667"/>
                  <a:gd name="connsiteY9" fmla="*/ 0 h 383952"/>
                  <a:gd name="connsiteX10" fmla="*/ 211074 w 383667"/>
                  <a:gd name="connsiteY10" fmla="*/ 55912 h 383952"/>
                  <a:gd name="connsiteX11" fmla="*/ 326898 w 383667"/>
                  <a:gd name="connsiteY11" fmla="*/ 142589 h 383952"/>
                  <a:gd name="connsiteX12" fmla="*/ 383667 w 383667"/>
                  <a:gd name="connsiteY12" fmla="*/ 142589 h 383952"/>
                  <a:gd name="connsiteX13" fmla="*/ 293275 w 383667"/>
                  <a:gd name="connsiteY13" fmla="*/ 217361 h 383952"/>
                  <a:gd name="connsiteX14" fmla="*/ 276416 w 383667"/>
                  <a:gd name="connsiteY14" fmla="*/ 272796 h 383952"/>
                  <a:gd name="connsiteX15" fmla="*/ 310991 w 383667"/>
                  <a:gd name="connsiteY15" fmla="*/ 383953 h 38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67" h="383952">
                    <a:moveTo>
                      <a:pt x="310991" y="383953"/>
                    </a:moveTo>
                    <a:cubicBezTo>
                      <a:pt x="288227" y="365665"/>
                      <a:pt x="275939" y="355854"/>
                      <a:pt x="263843" y="345948"/>
                    </a:cubicBezTo>
                    <a:cubicBezTo>
                      <a:pt x="193072" y="288227"/>
                      <a:pt x="193072" y="288227"/>
                      <a:pt x="122301" y="348139"/>
                    </a:cubicBezTo>
                    <a:cubicBezTo>
                      <a:pt x="110490" y="358140"/>
                      <a:pt x="98489" y="367951"/>
                      <a:pt x="85630" y="378619"/>
                    </a:cubicBezTo>
                    <a:cubicBezTo>
                      <a:pt x="83630" y="372999"/>
                      <a:pt x="81153" y="369856"/>
                      <a:pt x="81915" y="368046"/>
                    </a:cubicBezTo>
                    <a:cubicBezTo>
                      <a:pt x="123920" y="273368"/>
                      <a:pt x="106108" y="198596"/>
                      <a:pt x="0" y="152781"/>
                    </a:cubicBezTo>
                    <a:cubicBezTo>
                      <a:pt x="3143" y="149352"/>
                      <a:pt x="6191" y="146018"/>
                      <a:pt x="9334" y="142589"/>
                    </a:cubicBezTo>
                    <a:cubicBezTo>
                      <a:pt x="33242" y="142589"/>
                      <a:pt x="57817" y="139256"/>
                      <a:pt x="81058" y="143256"/>
                    </a:cubicBezTo>
                    <a:cubicBezTo>
                      <a:pt x="130302" y="151829"/>
                      <a:pt x="152876" y="129921"/>
                      <a:pt x="163068" y="84392"/>
                    </a:cubicBezTo>
                    <a:cubicBezTo>
                      <a:pt x="168688" y="58960"/>
                      <a:pt x="180404" y="34862"/>
                      <a:pt x="193072" y="0"/>
                    </a:cubicBezTo>
                    <a:cubicBezTo>
                      <a:pt x="201168" y="25146"/>
                      <a:pt x="206312" y="40481"/>
                      <a:pt x="211074" y="55912"/>
                    </a:cubicBezTo>
                    <a:cubicBezTo>
                      <a:pt x="237839" y="142494"/>
                      <a:pt x="237839" y="142494"/>
                      <a:pt x="326898" y="142589"/>
                    </a:cubicBezTo>
                    <a:cubicBezTo>
                      <a:pt x="340805" y="142589"/>
                      <a:pt x="354616" y="142589"/>
                      <a:pt x="383667" y="142589"/>
                    </a:cubicBezTo>
                    <a:cubicBezTo>
                      <a:pt x="347091" y="173165"/>
                      <a:pt x="321278" y="196691"/>
                      <a:pt x="293275" y="217361"/>
                    </a:cubicBezTo>
                    <a:cubicBezTo>
                      <a:pt x="272510" y="232696"/>
                      <a:pt x="266129" y="247460"/>
                      <a:pt x="276416" y="272796"/>
                    </a:cubicBezTo>
                    <a:cubicBezTo>
                      <a:pt x="289274" y="304610"/>
                      <a:pt x="297180" y="338423"/>
                      <a:pt x="310991" y="38395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40E27412-8B56-4180-ADC5-70CC4C150F7F}"/>
                  </a:ext>
                </a:extLst>
              </p:cNvPr>
              <p:cNvSpPr/>
              <p:nvPr/>
            </p:nvSpPr>
            <p:spPr>
              <a:xfrm>
                <a:off x="999457" y="202882"/>
                <a:ext cx="362997" cy="383762"/>
              </a:xfrm>
              <a:custGeom>
                <a:avLst/>
                <a:gdLst>
                  <a:gd name="connsiteX0" fmla="*/ 362998 w 362997"/>
                  <a:gd name="connsiteY0" fmla="*/ 143923 h 383762"/>
                  <a:gd name="connsiteX1" fmla="*/ 362140 w 362997"/>
                  <a:gd name="connsiteY1" fmla="*/ 152876 h 383762"/>
                  <a:gd name="connsiteX2" fmla="*/ 296132 w 362997"/>
                  <a:gd name="connsiteY2" fmla="*/ 378047 h 383762"/>
                  <a:gd name="connsiteX3" fmla="*/ 183261 w 362997"/>
                  <a:gd name="connsiteY3" fmla="*/ 299656 h 383762"/>
                  <a:gd name="connsiteX4" fmla="*/ 70580 w 362997"/>
                  <a:gd name="connsiteY4" fmla="*/ 383762 h 383762"/>
                  <a:gd name="connsiteX5" fmla="*/ 90678 w 362997"/>
                  <a:gd name="connsiteY5" fmla="*/ 302133 h 383762"/>
                  <a:gd name="connsiteX6" fmla="*/ 58865 w 362997"/>
                  <a:gd name="connsiteY6" fmla="*/ 202502 h 383762"/>
                  <a:gd name="connsiteX7" fmla="*/ 0 w 362997"/>
                  <a:gd name="connsiteY7" fmla="*/ 152305 h 383762"/>
                  <a:gd name="connsiteX8" fmla="*/ 5810 w 362997"/>
                  <a:gd name="connsiteY8" fmla="*/ 144399 h 383762"/>
                  <a:gd name="connsiteX9" fmla="*/ 176498 w 362997"/>
                  <a:gd name="connsiteY9" fmla="*/ 0 h 383762"/>
                  <a:gd name="connsiteX10" fmla="*/ 212788 w 362997"/>
                  <a:gd name="connsiteY10" fmla="*/ 93440 h 383762"/>
                  <a:gd name="connsiteX11" fmla="*/ 284512 w 362997"/>
                  <a:gd name="connsiteY11" fmla="*/ 144590 h 383762"/>
                  <a:gd name="connsiteX12" fmla="*/ 362998 w 362997"/>
                  <a:gd name="connsiteY12" fmla="*/ 143923 h 38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997" h="383762">
                    <a:moveTo>
                      <a:pt x="362998" y="143923"/>
                    </a:moveTo>
                    <a:cubicBezTo>
                      <a:pt x="362426" y="150209"/>
                      <a:pt x="362903" y="152400"/>
                      <a:pt x="362140" y="152876"/>
                    </a:cubicBezTo>
                    <a:cubicBezTo>
                      <a:pt x="271653" y="207645"/>
                      <a:pt x="235744" y="278225"/>
                      <a:pt x="296132" y="378047"/>
                    </a:cubicBezTo>
                    <a:cubicBezTo>
                      <a:pt x="258604" y="349853"/>
                      <a:pt x="221742" y="300990"/>
                      <a:pt x="183261" y="299656"/>
                    </a:cubicBezTo>
                    <a:cubicBezTo>
                      <a:pt x="148971" y="298514"/>
                      <a:pt x="112871" y="349949"/>
                      <a:pt x="70580" y="383762"/>
                    </a:cubicBezTo>
                    <a:cubicBezTo>
                      <a:pt x="78581" y="350615"/>
                      <a:pt x="82296" y="325469"/>
                      <a:pt x="90678" y="302133"/>
                    </a:cubicBezTo>
                    <a:cubicBezTo>
                      <a:pt x="105823" y="259842"/>
                      <a:pt x="100584" y="227362"/>
                      <a:pt x="58865" y="202502"/>
                    </a:cubicBezTo>
                    <a:cubicBezTo>
                      <a:pt x="36862" y="189357"/>
                      <a:pt x="19145" y="168974"/>
                      <a:pt x="0" y="152305"/>
                    </a:cubicBezTo>
                    <a:cubicBezTo>
                      <a:pt x="4096" y="146685"/>
                      <a:pt x="5239" y="144209"/>
                      <a:pt x="5810" y="144399"/>
                    </a:cubicBezTo>
                    <a:cubicBezTo>
                      <a:pt x="115919" y="167545"/>
                      <a:pt x="170117" y="117253"/>
                      <a:pt x="176498" y="0"/>
                    </a:cubicBezTo>
                    <a:cubicBezTo>
                      <a:pt x="201454" y="34957"/>
                      <a:pt x="207454" y="65341"/>
                      <a:pt x="212788" y="93440"/>
                    </a:cubicBezTo>
                    <a:cubicBezTo>
                      <a:pt x="220980" y="137255"/>
                      <a:pt x="243078" y="149924"/>
                      <a:pt x="284512" y="144590"/>
                    </a:cubicBezTo>
                    <a:cubicBezTo>
                      <a:pt x="309277" y="141256"/>
                      <a:pt x="334899" y="143923"/>
                      <a:pt x="362998" y="14392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B6044AF5-448C-4A89-ADA1-01FAA0502465}"/>
                  </a:ext>
                </a:extLst>
              </p:cNvPr>
              <p:cNvSpPr/>
              <p:nvPr/>
            </p:nvSpPr>
            <p:spPr>
              <a:xfrm>
                <a:off x="161353" y="2372391"/>
                <a:ext cx="378618" cy="383190"/>
              </a:xfrm>
              <a:custGeom>
                <a:avLst/>
                <a:gdLst>
                  <a:gd name="connsiteX0" fmla="*/ 0 w 378618"/>
                  <a:gd name="connsiteY0" fmla="*/ 149162 h 383190"/>
                  <a:gd name="connsiteX1" fmla="*/ 178880 w 378618"/>
                  <a:gd name="connsiteY1" fmla="*/ 0 h 383190"/>
                  <a:gd name="connsiteX2" fmla="*/ 191453 w 378618"/>
                  <a:gd name="connsiteY2" fmla="*/ 9525 h 383190"/>
                  <a:gd name="connsiteX3" fmla="*/ 207074 w 378618"/>
                  <a:gd name="connsiteY3" fmla="*/ 59626 h 383190"/>
                  <a:gd name="connsiteX4" fmla="*/ 321659 w 378618"/>
                  <a:gd name="connsiteY4" fmla="*/ 141732 h 383190"/>
                  <a:gd name="connsiteX5" fmla="*/ 378619 w 378618"/>
                  <a:gd name="connsiteY5" fmla="*/ 141732 h 383190"/>
                  <a:gd name="connsiteX6" fmla="*/ 289465 w 378618"/>
                  <a:gd name="connsiteY6" fmla="*/ 216503 h 383190"/>
                  <a:gd name="connsiteX7" fmla="*/ 272225 w 378618"/>
                  <a:gd name="connsiteY7" fmla="*/ 275939 h 383190"/>
                  <a:gd name="connsiteX8" fmla="*/ 306038 w 378618"/>
                  <a:gd name="connsiteY8" fmla="*/ 383191 h 383190"/>
                  <a:gd name="connsiteX9" fmla="*/ 212217 w 378618"/>
                  <a:gd name="connsiteY9" fmla="*/ 306038 h 383190"/>
                  <a:gd name="connsiteX10" fmla="*/ 165068 w 378618"/>
                  <a:gd name="connsiteY10" fmla="*/ 306705 h 383190"/>
                  <a:gd name="connsiteX11" fmla="*/ 82105 w 378618"/>
                  <a:gd name="connsiteY11" fmla="*/ 377095 h 383190"/>
                  <a:gd name="connsiteX12" fmla="*/ 76962 w 378618"/>
                  <a:gd name="connsiteY12" fmla="*/ 367951 h 383190"/>
                  <a:gd name="connsiteX13" fmla="*/ 0 w 378618"/>
                  <a:gd name="connsiteY13" fmla="*/ 149162 h 3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8618" h="383190">
                    <a:moveTo>
                      <a:pt x="0" y="149162"/>
                    </a:moveTo>
                    <a:cubicBezTo>
                      <a:pt x="109538" y="158591"/>
                      <a:pt x="177546" y="124396"/>
                      <a:pt x="178880" y="0"/>
                    </a:cubicBezTo>
                    <a:cubicBezTo>
                      <a:pt x="183071" y="3143"/>
                      <a:pt x="187261" y="6382"/>
                      <a:pt x="191453" y="9525"/>
                    </a:cubicBezTo>
                    <a:cubicBezTo>
                      <a:pt x="196691" y="26194"/>
                      <a:pt x="201835" y="42958"/>
                      <a:pt x="207074" y="59626"/>
                    </a:cubicBezTo>
                    <a:cubicBezTo>
                      <a:pt x="232696" y="141541"/>
                      <a:pt x="232696" y="141541"/>
                      <a:pt x="321659" y="141732"/>
                    </a:cubicBezTo>
                    <a:cubicBezTo>
                      <a:pt x="335566" y="141732"/>
                      <a:pt x="349472" y="141732"/>
                      <a:pt x="378619" y="141732"/>
                    </a:cubicBezTo>
                    <a:cubicBezTo>
                      <a:pt x="342614" y="172307"/>
                      <a:pt x="317468" y="196310"/>
                      <a:pt x="289465" y="216503"/>
                    </a:cubicBezTo>
                    <a:cubicBezTo>
                      <a:pt x="266509" y="233077"/>
                      <a:pt x="261271" y="249460"/>
                      <a:pt x="272225" y="275939"/>
                    </a:cubicBezTo>
                    <a:cubicBezTo>
                      <a:pt x="284702" y="306133"/>
                      <a:pt x="292227" y="338423"/>
                      <a:pt x="306038" y="383191"/>
                    </a:cubicBezTo>
                    <a:cubicBezTo>
                      <a:pt x="268034" y="352330"/>
                      <a:pt x="238506" y="330898"/>
                      <a:pt x="212217" y="306038"/>
                    </a:cubicBezTo>
                    <a:cubicBezTo>
                      <a:pt x="194024" y="288893"/>
                      <a:pt x="182118" y="290798"/>
                      <a:pt x="165068" y="306705"/>
                    </a:cubicBezTo>
                    <a:cubicBezTo>
                      <a:pt x="138779" y="331280"/>
                      <a:pt x="110204" y="353473"/>
                      <a:pt x="82105" y="377095"/>
                    </a:cubicBezTo>
                    <a:cubicBezTo>
                      <a:pt x="79343" y="372428"/>
                      <a:pt x="76390" y="369380"/>
                      <a:pt x="76962" y="367951"/>
                    </a:cubicBezTo>
                    <a:cubicBezTo>
                      <a:pt x="118967" y="273367"/>
                      <a:pt x="101537" y="198406"/>
                      <a:pt x="0" y="149162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875818AC-4E2C-43C3-AADD-363E24ED8DD4}"/>
                  </a:ext>
                </a:extLst>
              </p:cNvPr>
              <p:cNvSpPr/>
              <p:nvPr/>
            </p:nvSpPr>
            <p:spPr>
              <a:xfrm>
                <a:off x="3503199" y="208026"/>
                <a:ext cx="381571" cy="380809"/>
              </a:xfrm>
              <a:custGeom>
                <a:avLst/>
                <a:gdLst>
                  <a:gd name="connsiteX0" fmla="*/ 313754 w 381571"/>
                  <a:gd name="connsiteY0" fmla="*/ 380810 h 380809"/>
                  <a:gd name="connsiteX1" fmla="*/ 236029 w 381571"/>
                  <a:gd name="connsiteY1" fmla="*/ 316135 h 380809"/>
                  <a:gd name="connsiteX2" fmla="*/ 159163 w 381571"/>
                  <a:gd name="connsiteY2" fmla="*/ 314706 h 380809"/>
                  <a:gd name="connsiteX3" fmla="*/ 83153 w 381571"/>
                  <a:gd name="connsiteY3" fmla="*/ 378428 h 380809"/>
                  <a:gd name="connsiteX4" fmla="*/ 0 w 381571"/>
                  <a:gd name="connsiteY4" fmla="*/ 147733 h 380809"/>
                  <a:gd name="connsiteX5" fmla="*/ 12859 w 381571"/>
                  <a:gd name="connsiteY5" fmla="*/ 138779 h 380809"/>
                  <a:gd name="connsiteX6" fmla="*/ 109918 w 381571"/>
                  <a:gd name="connsiteY6" fmla="*/ 139446 h 380809"/>
                  <a:gd name="connsiteX7" fmla="*/ 156877 w 381571"/>
                  <a:gd name="connsiteY7" fmla="*/ 105442 h 380809"/>
                  <a:gd name="connsiteX8" fmla="*/ 195072 w 381571"/>
                  <a:gd name="connsiteY8" fmla="*/ 0 h 380809"/>
                  <a:gd name="connsiteX9" fmla="*/ 246221 w 381571"/>
                  <a:gd name="connsiteY9" fmla="*/ 131159 h 380809"/>
                  <a:gd name="connsiteX10" fmla="*/ 381571 w 381571"/>
                  <a:gd name="connsiteY10" fmla="*/ 142494 h 380809"/>
                  <a:gd name="connsiteX11" fmla="*/ 306038 w 381571"/>
                  <a:gd name="connsiteY11" fmla="*/ 205930 h 380809"/>
                  <a:gd name="connsiteX12" fmla="*/ 283559 w 381571"/>
                  <a:gd name="connsiteY12" fmla="*/ 284702 h 380809"/>
                  <a:gd name="connsiteX13" fmla="*/ 313754 w 381571"/>
                  <a:gd name="connsiteY13" fmla="*/ 380810 h 38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571" h="380809">
                    <a:moveTo>
                      <a:pt x="313754" y="380810"/>
                    </a:moveTo>
                    <a:cubicBezTo>
                      <a:pt x="281368" y="354140"/>
                      <a:pt x="257080" y="336804"/>
                      <a:pt x="236029" y="316135"/>
                    </a:cubicBezTo>
                    <a:cubicBezTo>
                      <a:pt x="209645" y="290322"/>
                      <a:pt x="187833" y="281845"/>
                      <a:pt x="159163" y="314706"/>
                    </a:cubicBezTo>
                    <a:cubicBezTo>
                      <a:pt x="139065" y="337661"/>
                      <a:pt x="112109" y="354616"/>
                      <a:pt x="83153" y="378428"/>
                    </a:cubicBezTo>
                    <a:cubicBezTo>
                      <a:pt x="120205" y="276511"/>
                      <a:pt x="116872" y="194024"/>
                      <a:pt x="0" y="147733"/>
                    </a:cubicBezTo>
                    <a:cubicBezTo>
                      <a:pt x="4286" y="144780"/>
                      <a:pt x="8572" y="141732"/>
                      <a:pt x="12859" y="138779"/>
                    </a:cubicBezTo>
                    <a:cubicBezTo>
                      <a:pt x="45244" y="138779"/>
                      <a:pt x="77724" y="136779"/>
                      <a:pt x="109918" y="139446"/>
                    </a:cubicBezTo>
                    <a:cubicBezTo>
                      <a:pt x="137541" y="141732"/>
                      <a:pt x="149352" y="130302"/>
                      <a:pt x="156877" y="105442"/>
                    </a:cubicBezTo>
                    <a:cubicBezTo>
                      <a:pt x="167068" y="71628"/>
                      <a:pt x="180784" y="38957"/>
                      <a:pt x="195072" y="0"/>
                    </a:cubicBezTo>
                    <a:cubicBezTo>
                      <a:pt x="212884" y="50006"/>
                      <a:pt x="217075" y="103918"/>
                      <a:pt x="246221" y="131159"/>
                    </a:cubicBezTo>
                    <a:cubicBezTo>
                      <a:pt x="274415" y="157448"/>
                      <a:pt x="329946" y="133541"/>
                      <a:pt x="381571" y="142494"/>
                    </a:cubicBezTo>
                    <a:cubicBezTo>
                      <a:pt x="352996" y="166878"/>
                      <a:pt x="331660" y="189738"/>
                      <a:pt x="306038" y="205930"/>
                    </a:cubicBezTo>
                    <a:cubicBezTo>
                      <a:pt x="272796" y="226981"/>
                      <a:pt x="269081" y="250698"/>
                      <a:pt x="283559" y="284702"/>
                    </a:cubicBezTo>
                    <a:cubicBezTo>
                      <a:pt x="295180" y="311753"/>
                      <a:pt x="301466" y="340995"/>
                      <a:pt x="313754" y="38081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AF920001-2CA3-4B37-B396-4A52A8A7974F}"/>
                  </a:ext>
                </a:extLst>
              </p:cNvPr>
              <p:cNvSpPr/>
              <p:nvPr/>
            </p:nvSpPr>
            <p:spPr>
              <a:xfrm>
                <a:off x="2680525" y="2377630"/>
                <a:ext cx="368903" cy="374332"/>
              </a:xfrm>
              <a:custGeom>
                <a:avLst/>
                <a:gdLst>
                  <a:gd name="connsiteX0" fmla="*/ 368903 w 368903"/>
                  <a:gd name="connsiteY0" fmla="*/ 136493 h 374332"/>
                  <a:gd name="connsiteX1" fmla="*/ 266224 w 368903"/>
                  <a:gd name="connsiteY1" fmla="*/ 235268 h 374332"/>
                  <a:gd name="connsiteX2" fmla="*/ 295846 w 368903"/>
                  <a:gd name="connsiteY2" fmla="*/ 374333 h 374332"/>
                  <a:gd name="connsiteX3" fmla="*/ 206407 w 368903"/>
                  <a:gd name="connsiteY3" fmla="*/ 299656 h 374332"/>
                  <a:gd name="connsiteX4" fmla="*/ 162877 w 368903"/>
                  <a:gd name="connsiteY4" fmla="*/ 299371 h 374332"/>
                  <a:gd name="connsiteX5" fmla="*/ 75914 w 368903"/>
                  <a:gd name="connsiteY5" fmla="*/ 373666 h 374332"/>
                  <a:gd name="connsiteX6" fmla="*/ 91821 w 368903"/>
                  <a:gd name="connsiteY6" fmla="*/ 286417 h 374332"/>
                  <a:gd name="connsiteX7" fmla="*/ 65817 w 368903"/>
                  <a:gd name="connsiteY7" fmla="*/ 202216 h 374332"/>
                  <a:gd name="connsiteX8" fmla="*/ 0 w 368903"/>
                  <a:gd name="connsiteY8" fmla="*/ 145447 h 374332"/>
                  <a:gd name="connsiteX9" fmla="*/ 5239 w 368903"/>
                  <a:gd name="connsiteY9" fmla="*/ 137636 h 374332"/>
                  <a:gd name="connsiteX10" fmla="*/ 174307 w 368903"/>
                  <a:gd name="connsiteY10" fmla="*/ 0 h 374332"/>
                  <a:gd name="connsiteX11" fmla="*/ 187071 w 368903"/>
                  <a:gd name="connsiteY11" fmla="*/ 5144 h 374332"/>
                  <a:gd name="connsiteX12" fmla="*/ 217265 w 368903"/>
                  <a:gd name="connsiteY12" fmla="*/ 100584 h 374332"/>
                  <a:gd name="connsiteX13" fmla="*/ 266319 w 368903"/>
                  <a:gd name="connsiteY13" fmla="*/ 137160 h 374332"/>
                  <a:gd name="connsiteX14" fmla="*/ 368903 w 368903"/>
                  <a:gd name="connsiteY14" fmla="*/ 136493 h 3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8903" h="374332">
                    <a:moveTo>
                      <a:pt x="368903" y="136493"/>
                    </a:moveTo>
                    <a:cubicBezTo>
                      <a:pt x="329470" y="172403"/>
                      <a:pt x="281940" y="197263"/>
                      <a:pt x="266224" y="235268"/>
                    </a:cubicBezTo>
                    <a:cubicBezTo>
                      <a:pt x="250126" y="274034"/>
                      <a:pt x="290513" y="319659"/>
                      <a:pt x="295846" y="374333"/>
                    </a:cubicBezTo>
                    <a:cubicBezTo>
                      <a:pt x="262318" y="346615"/>
                      <a:pt x="233458" y="324136"/>
                      <a:pt x="206407" y="299656"/>
                    </a:cubicBezTo>
                    <a:cubicBezTo>
                      <a:pt x="190595" y="285274"/>
                      <a:pt x="179356" y="283750"/>
                      <a:pt x="162877" y="299371"/>
                    </a:cubicBezTo>
                    <a:cubicBezTo>
                      <a:pt x="136779" y="324231"/>
                      <a:pt x="108204" y="346329"/>
                      <a:pt x="75914" y="373666"/>
                    </a:cubicBezTo>
                    <a:cubicBezTo>
                      <a:pt x="74009" y="338900"/>
                      <a:pt x="83915" y="312420"/>
                      <a:pt x="91821" y="286417"/>
                    </a:cubicBezTo>
                    <a:cubicBezTo>
                      <a:pt x="102489" y="251270"/>
                      <a:pt x="100108" y="224314"/>
                      <a:pt x="65817" y="202216"/>
                    </a:cubicBezTo>
                    <a:cubicBezTo>
                      <a:pt x="41434" y="186500"/>
                      <a:pt x="21336" y="164211"/>
                      <a:pt x="0" y="145447"/>
                    </a:cubicBezTo>
                    <a:cubicBezTo>
                      <a:pt x="3524" y="140113"/>
                      <a:pt x="4667" y="137541"/>
                      <a:pt x="5239" y="137636"/>
                    </a:cubicBezTo>
                    <a:cubicBezTo>
                      <a:pt x="111252" y="158401"/>
                      <a:pt x="168307" y="113538"/>
                      <a:pt x="174307" y="0"/>
                    </a:cubicBezTo>
                    <a:cubicBezTo>
                      <a:pt x="178594" y="1715"/>
                      <a:pt x="182784" y="3429"/>
                      <a:pt x="187071" y="5144"/>
                    </a:cubicBezTo>
                    <a:cubicBezTo>
                      <a:pt x="197358" y="36862"/>
                      <a:pt x="210026" y="68104"/>
                      <a:pt x="217265" y="100584"/>
                    </a:cubicBezTo>
                    <a:cubicBezTo>
                      <a:pt x="223647" y="129254"/>
                      <a:pt x="237363" y="139446"/>
                      <a:pt x="266319" y="137160"/>
                    </a:cubicBezTo>
                    <a:cubicBezTo>
                      <a:pt x="297656" y="134588"/>
                      <a:pt x="329279" y="136493"/>
                      <a:pt x="368903" y="13649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77E8CF89-B278-4AEF-82F6-9F45DC66BB76}"/>
                  </a:ext>
                </a:extLst>
              </p:cNvPr>
              <p:cNvSpPr/>
              <p:nvPr/>
            </p:nvSpPr>
            <p:spPr>
              <a:xfrm>
                <a:off x="4346828" y="2372582"/>
                <a:ext cx="384238" cy="383952"/>
              </a:xfrm>
              <a:custGeom>
                <a:avLst/>
                <a:gdLst>
                  <a:gd name="connsiteX0" fmla="*/ 311944 w 384238"/>
                  <a:gd name="connsiteY0" fmla="*/ 383953 h 383952"/>
                  <a:gd name="connsiteX1" fmla="*/ 220980 w 384238"/>
                  <a:gd name="connsiteY1" fmla="*/ 307943 h 383952"/>
                  <a:gd name="connsiteX2" fmla="*/ 170021 w 384238"/>
                  <a:gd name="connsiteY2" fmla="*/ 307086 h 383952"/>
                  <a:gd name="connsiteX3" fmla="*/ 81153 w 384238"/>
                  <a:gd name="connsiteY3" fmla="*/ 382810 h 383952"/>
                  <a:gd name="connsiteX4" fmla="*/ 105633 w 384238"/>
                  <a:gd name="connsiteY4" fmla="*/ 274606 h 383952"/>
                  <a:gd name="connsiteX5" fmla="*/ 84963 w 384238"/>
                  <a:gd name="connsiteY5" fmla="*/ 215075 h 383952"/>
                  <a:gd name="connsiteX6" fmla="*/ 0 w 384238"/>
                  <a:gd name="connsiteY6" fmla="*/ 141446 h 383952"/>
                  <a:gd name="connsiteX7" fmla="*/ 112014 w 384238"/>
                  <a:gd name="connsiteY7" fmla="*/ 141827 h 383952"/>
                  <a:gd name="connsiteX8" fmla="*/ 152972 w 384238"/>
                  <a:gd name="connsiteY8" fmla="*/ 112967 h 383952"/>
                  <a:gd name="connsiteX9" fmla="*/ 194882 w 384238"/>
                  <a:gd name="connsiteY9" fmla="*/ 0 h 383952"/>
                  <a:gd name="connsiteX10" fmla="*/ 220313 w 384238"/>
                  <a:gd name="connsiteY10" fmla="*/ 84106 h 383952"/>
                  <a:gd name="connsiteX11" fmla="*/ 297085 w 384238"/>
                  <a:gd name="connsiteY11" fmla="*/ 142113 h 383952"/>
                  <a:gd name="connsiteX12" fmla="*/ 384239 w 384238"/>
                  <a:gd name="connsiteY12" fmla="*/ 141446 h 383952"/>
                  <a:gd name="connsiteX13" fmla="*/ 297847 w 384238"/>
                  <a:gd name="connsiteY13" fmla="*/ 214503 h 383952"/>
                  <a:gd name="connsiteX14" fmla="*/ 279464 w 384238"/>
                  <a:gd name="connsiteY14" fmla="*/ 278987 h 383952"/>
                  <a:gd name="connsiteX15" fmla="*/ 311944 w 384238"/>
                  <a:gd name="connsiteY15" fmla="*/ 383953 h 38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4238" h="383952">
                    <a:moveTo>
                      <a:pt x="311944" y="383953"/>
                    </a:moveTo>
                    <a:cubicBezTo>
                      <a:pt x="275654" y="353949"/>
                      <a:pt x="246888" y="332422"/>
                      <a:pt x="220980" y="307943"/>
                    </a:cubicBezTo>
                    <a:cubicBezTo>
                      <a:pt x="202502" y="290513"/>
                      <a:pt x="189071" y="288512"/>
                      <a:pt x="170021" y="307086"/>
                    </a:cubicBezTo>
                    <a:cubicBezTo>
                      <a:pt x="145256" y="331089"/>
                      <a:pt x="117539" y="352139"/>
                      <a:pt x="81153" y="382810"/>
                    </a:cubicBezTo>
                    <a:cubicBezTo>
                      <a:pt x="90678" y="338995"/>
                      <a:pt x="94679" y="305562"/>
                      <a:pt x="105633" y="274606"/>
                    </a:cubicBezTo>
                    <a:cubicBezTo>
                      <a:pt x="115729" y="246317"/>
                      <a:pt x="105918" y="231267"/>
                      <a:pt x="84963" y="215075"/>
                    </a:cubicBezTo>
                    <a:cubicBezTo>
                      <a:pt x="58769" y="194977"/>
                      <a:pt x="34862" y="171926"/>
                      <a:pt x="0" y="141446"/>
                    </a:cubicBezTo>
                    <a:cubicBezTo>
                      <a:pt x="44863" y="141446"/>
                      <a:pt x="78486" y="140303"/>
                      <a:pt x="112014" y="141827"/>
                    </a:cubicBezTo>
                    <a:cubicBezTo>
                      <a:pt x="134588" y="142875"/>
                      <a:pt x="146114" y="135446"/>
                      <a:pt x="152972" y="112967"/>
                    </a:cubicBezTo>
                    <a:cubicBezTo>
                      <a:pt x="163830" y="77153"/>
                      <a:pt x="178784" y="42577"/>
                      <a:pt x="194882" y="0"/>
                    </a:cubicBezTo>
                    <a:cubicBezTo>
                      <a:pt x="205169" y="32957"/>
                      <a:pt x="215741" y="58007"/>
                      <a:pt x="220313" y="84106"/>
                    </a:cubicBezTo>
                    <a:cubicBezTo>
                      <a:pt x="228219" y="128778"/>
                      <a:pt x="249460" y="149638"/>
                      <a:pt x="297085" y="142113"/>
                    </a:cubicBezTo>
                    <a:cubicBezTo>
                      <a:pt x="321278" y="138303"/>
                      <a:pt x="346615" y="141446"/>
                      <a:pt x="384239" y="141446"/>
                    </a:cubicBezTo>
                    <a:cubicBezTo>
                      <a:pt x="349663" y="170974"/>
                      <a:pt x="324993" y="194501"/>
                      <a:pt x="297847" y="214503"/>
                    </a:cubicBezTo>
                    <a:cubicBezTo>
                      <a:pt x="273653" y="232315"/>
                      <a:pt x="267938" y="250698"/>
                      <a:pt x="279464" y="278987"/>
                    </a:cubicBezTo>
                    <a:cubicBezTo>
                      <a:pt x="291846" y="309181"/>
                      <a:pt x="299085" y="341376"/>
                      <a:pt x="311944" y="38395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DCAD7324-858A-4F7C-AE26-8F102773616F}"/>
                  </a:ext>
                </a:extLst>
              </p:cNvPr>
              <p:cNvSpPr/>
              <p:nvPr/>
            </p:nvSpPr>
            <p:spPr>
              <a:xfrm>
                <a:off x="3517677" y="2376011"/>
                <a:ext cx="374713" cy="380428"/>
              </a:xfrm>
              <a:custGeom>
                <a:avLst/>
                <a:gdLst>
                  <a:gd name="connsiteX0" fmla="*/ 374713 w 374713"/>
                  <a:gd name="connsiteY0" fmla="*/ 138113 h 380428"/>
                  <a:gd name="connsiteX1" fmla="*/ 287941 w 374713"/>
                  <a:gd name="connsiteY1" fmla="*/ 211741 h 380428"/>
                  <a:gd name="connsiteX2" fmla="*/ 270320 w 374713"/>
                  <a:gd name="connsiteY2" fmla="*/ 275939 h 380428"/>
                  <a:gd name="connsiteX3" fmla="*/ 302990 w 374713"/>
                  <a:gd name="connsiteY3" fmla="*/ 380429 h 380428"/>
                  <a:gd name="connsiteX4" fmla="*/ 207645 w 374713"/>
                  <a:gd name="connsiteY4" fmla="*/ 300895 h 380428"/>
                  <a:gd name="connsiteX5" fmla="*/ 164116 w 374713"/>
                  <a:gd name="connsiteY5" fmla="*/ 301181 h 380428"/>
                  <a:gd name="connsiteX6" fmla="*/ 76867 w 374713"/>
                  <a:gd name="connsiteY6" fmla="*/ 375094 h 380428"/>
                  <a:gd name="connsiteX7" fmla="*/ 96774 w 374713"/>
                  <a:gd name="connsiteY7" fmla="*/ 269939 h 380428"/>
                  <a:gd name="connsiteX8" fmla="*/ 78296 w 374713"/>
                  <a:gd name="connsiteY8" fmla="*/ 213741 h 380428"/>
                  <a:gd name="connsiteX9" fmla="*/ 0 w 374713"/>
                  <a:gd name="connsiteY9" fmla="*/ 146018 h 380428"/>
                  <a:gd name="connsiteX10" fmla="*/ 9239 w 374713"/>
                  <a:gd name="connsiteY10" fmla="*/ 138113 h 380428"/>
                  <a:gd name="connsiteX11" fmla="*/ 129254 w 374713"/>
                  <a:gd name="connsiteY11" fmla="*/ 130492 h 380428"/>
                  <a:gd name="connsiteX12" fmla="*/ 174688 w 374713"/>
                  <a:gd name="connsiteY12" fmla="*/ 23622 h 380428"/>
                  <a:gd name="connsiteX13" fmla="*/ 186309 w 374713"/>
                  <a:gd name="connsiteY13" fmla="*/ 0 h 380428"/>
                  <a:gd name="connsiteX14" fmla="*/ 218980 w 374713"/>
                  <a:gd name="connsiteY14" fmla="*/ 105061 h 380428"/>
                  <a:gd name="connsiteX15" fmla="*/ 265652 w 374713"/>
                  <a:gd name="connsiteY15" fmla="*/ 138589 h 380428"/>
                  <a:gd name="connsiteX16" fmla="*/ 374713 w 374713"/>
                  <a:gd name="connsiteY16" fmla="*/ 138113 h 3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4713" h="380428">
                    <a:moveTo>
                      <a:pt x="374713" y="138113"/>
                    </a:moveTo>
                    <a:cubicBezTo>
                      <a:pt x="340138" y="167831"/>
                      <a:pt x="315754" y="192119"/>
                      <a:pt x="287941" y="211741"/>
                    </a:cubicBezTo>
                    <a:cubicBezTo>
                      <a:pt x="262414" y="229743"/>
                      <a:pt x="259652" y="248602"/>
                      <a:pt x="270320" y="275939"/>
                    </a:cubicBezTo>
                    <a:cubicBezTo>
                      <a:pt x="282226" y="306324"/>
                      <a:pt x="290036" y="338233"/>
                      <a:pt x="302990" y="380429"/>
                    </a:cubicBezTo>
                    <a:cubicBezTo>
                      <a:pt x="265081" y="349091"/>
                      <a:pt x="235268" y="326231"/>
                      <a:pt x="207645" y="300895"/>
                    </a:cubicBezTo>
                    <a:cubicBezTo>
                      <a:pt x="191357" y="285941"/>
                      <a:pt x="180118" y="286322"/>
                      <a:pt x="164116" y="301181"/>
                    </a:cubicBezTo>
                    <a:cubicBezTo>
                      <a:pt x="137731" y="325755"/>
                      <a:pt x="109156" y="347948"/>
                      <a:pt x="76867" y="375094"/>
                    </a:cubicBezTo>
                    <a:cubicBezTo>
                      <a:pt x="75247" y="334232"/>
                      <a:pt x="88868" y="302228"/>
                      <a:pt x="96774" y="269939"/>
                    </a:cubicBezTo>
                    <a:cubicBezTo>
                      <a:pt x="102965" y="244888"/>
                      <a:pt x="99346" y="229457"/>
                      <a:pt x="78296" y="213741"/>
                    </a:cubicBezTo>
                    <a:cubicBezTo>
                      <a:pt x="50863" y="193262"/>
                      <a:pt x="26194" y="168974"/>
                      <a:pt x="0" y="146018"/>
                    </a:cubicBezTo>
                    <a:cubicBezTo>
                      <a:pt x="4953" y="141637"/>
                      <a:pt x="6953" y="138303"/>
                      <a:pt x="9239" y="138113"/>
                    </a:cubicBezTo>
                    <a:cubicBezTo>
                      <a:pt x="50102" y="135731"/>
                      <a:pt x="100203" y="153829"/>
                      <a:pt x="129254" y="130492"/>
                    </a:cubicBezTo>
                    <a:cubicBezTo>
                      <a:pt x="155829" y="109157"/>
                      <a:pt x="160306" y="60293"/>
                      <a:pt x="174688" y="23622"/>
                    </a:cubicBezTo>
                    <a:cubicBezTo>
                      <a:pt x="176975" y="17812"/>
                      <a:pt x="180118" y="12383"/>
                      <a:pt x="186309" y="0"/>
                    </a:cubicBezTo>
                    <a:cubicBezTo>
                      <a:pt x="198596" y="38767"/>
                      <a:pt x="210788" y="71438"/>
                      <a:pt x="218980" y="105061"/>
                    </a:cubicBezTo>
                    <a:cubicBezTo>
                      <a:pt x="225457" y="131635"/>
                      <a:pt x="238696" y="140589"/>
                      <a:pt x="265652" y="138589"/>
                    </a:cubicBezTo>
                    <a:cubicBezTo>
                      <a:pt x="298037" y="136303"/>
                      <a:pt x="330708" y="138113"/>
                      <a:pt x="374713" y="13811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BA8E39C8-FF15-46CF-8C2A-7A207C022567}"/>
                  </a:ext>
                </a:extLst>
              </p:cNvPr>
              <p:cNvSpPr/>
              <p:nvPr/>
            </p:nvSpPr>
            <p:spPr>
              <a:xfrm>
                <a:off x="1832609" y="3092196"/>
                <a:ext cx="378333" cy="376237"/>
              </a:xfrm>
              <a:custGeom>
                <a:avLst/>
                <a:gdLst>
                  <a:gd name="connsiteX0" fmla="*/ 79248 w 378333"/>
                  <a:gd name="connsiteY0" fmla="*/ 376238 h 376237"/>
                  <a:gd name="connsiteX1" fmla="*/ 104299 w 378333"/>
                  <a:gd name="connsiteY1" fmla="*/ 270891 h 376237"/>
                  <a:gd name="connsiteX2" fmla="*/ 83439 w 378333"/>
                  <a:gd name="connsiteY2" fmla="*/ 206311 h 376237"/>
                  <a:gd name="connsiteX3" fmla="*/ 0 w 378333"/>
                  <a:gd name="connsiteY3" fmla="*/ 134588 h 376237"/>
                  <a:gd name="connsiteX4" fmla="*/ 86297 w 378333"/>
                  <a:gd name="connsiteY4" fmla="*/ 135350 h 376237"/>
                  <a:gd name="connsiteX5" fmla="*/ 162116 w 378333"/>
                  <a:gd name="connsiteY5" fmla="*/ 80772 h 376237"/>
                  <a:gd name="connsiteX6" fmla="*/ 191072 w 378333"/>
                  <a:gd name="connsiteY6" fmla="*/ 0 h 376237"/>
                  <a:gd name="connsiteX7" fmla="*/ 199358 w 378333"/>
                  <a:gd name="connsiteY7" fmla="*/ 7334 h 376237"/>
                  <a:gd name="connsiteX8" fmla="*/ 245078 w 378333"/>
                  <a:gd name="connsiteY8" fmla="*/ 127635 h 376237"/>
                  <a:gd name="connsiteX9" fmla="*/ 378333 w 378333"/>
                  <a:gd name="connsiteY9" fmla="*/ 131731 h 376237"/>
                  <a:gd name="connsiteX10" fmla="*/ 292227 w 378333"/>
                  <a:gd name="connsiteY10" fmla="*/ 210788 h 376237"/>
                  <a:gd name="connsiteX11" fmla="*/ 276416 w 378333"/>
                  <a:gd name="connsiteY11" fmla="*/ 262318 h 376237"/>
                  <a:gd name="connsiteX12" fmla="*/ 310610 w 378333"/>
                  <a:gd name="connsiteY12" fmla="*/ 375761 h 376237"/>
                  <a:gd name="connsiteX13" fmla="*/ 221361 w 378333"/>
                  <a:gd name="connsiteY13" fmla="*/ 301276 h 376237"/>
                  <a:gd name="connsiteX14" fmla="*/ 166497 w 378333"/>
                  <a:gd name="connsiteY14" fmla="*/ 302609 h 376237"/>
                  <a:gd name="connsiteX15" fmla="*/ 79248 w 378333"/>
                  <a:gd name="connsiteY15" fmla="*/ 376238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333" h="376237">
                    <a:moveTo>
                      <a:pt x="79248" y="376238"/>
                    </a:moveTo>
                    <a:cubicBezTo>
                      <a:pt x="89154" y="334137"/>
                      <a:pt x="95631" y="302228"/>
                      <a:pt x="104299" y="270891"/>
                    </a:cubicBezTo>
                    <a:cubicBezTo>
                      <a:pt x="111824" y="243935"/>
                      <a:pt x="109157" y="223933"/>
                      <a:pt x="83439" y="206311"/>
                    </a:cubicBezTo>
                    <a:cubicBezTo>
                      <a:pt x="56864" y="188119"/>
                      <a:pt x="34100" y="164306"/>
                      <a:pt x="0" y="134588"/>
                    </a:cubicBezTo>
                    <a:cubicBezTo>
                      <a:pt x="37148" y="134588"/>
                      <a:pt x="62389" y="131159"/>
                      <a:pt x="86297" y="135350"/>
                    </a:cubicBezTo>
                    <a:cubicBezTo>
                      <a:pt x="132302" y="143351"/>
                      <a:pt x="152019" y="122015"/>
                      <a:pt x="162116" y="80772"/>
                    </a:cubicBezTo>
                    <a:cubicBezTo>
                      <a:pt x="168783" y="53721"/>
                      <a:pt x="180785" y="28003"/>
                      <a:pt x="191072" y="0"/>
                    </a:cubicBezTo>
                    <a:cubicBezTo>
                      <a:pt x="195929" y="4096"/>
                      <a:pt x="198692" y="5334"/>
                      <a:pt x="199358" y="7334"/>
                    </a:cubicBezTo>
                    <a:cubicBezTo>
                      <a:pt x="214313" y="48577"/>
                      <a:pt x="211646" y="106775"/>
                      <a:pt x="245078" y="127635"/>
                    </a:cubicBezTo>
                    <a:cubicBezTo>
                      <a:pt x="275749" y="146780"/>
                      <a:pt x="327755" y="131731"/>
                      <a:pt x="378333" y="131731"/>
                    </a:cubicBezTo>
                    <a:cubicBezTo>
                      <a:pt x="351949" y="168211"/>
                      <a:pt x="320231" y="188023"/>
                      <a:pt x="292227" y="210788"/>
                    </a:cubicBezTo>
                    <a:cubicBezTo>
                      <a:pt x="273463" y="226028"/>
                      <a:pt x="267653" y="238982"/>
                      <a:pt x="276416" y="262318"/>
                    </a:cubicBezTo>
                    <a:cubicBezTo>
                      <a:pt x="288893" y="295561"/>
                      <a:pt x="297180" y="330422"/>
                      <a:pt x="310610" y="375761"/>
                    </a:cubicBezTo>
                    <a:cubicBezTo>
                      <a:pt x="274320" y="345853"/>
                      <a:pt x="246031" y="325374"/>
                      <a:pt x="221361" y="301276"/>
                    </a:cubicBezTo>
                    <a:cubicBezTo>
                      <a:pt x="200501" y="280797"/>
                      <a:pt x="186119" y="283464"/>
                      <a:pt x="166497" y="302609"/>
                    </a:cubicBezTo>
                    <a:cubicBezTo>
                      <a:pt x="141827" y="326612"/>
                      <a:pt x="114014" y="347186"/>
                      <a:pt x="79248" y="37623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CB99C5B1-E406-4288-8900-8416676C5B88}"/>
                  </a:ext>
                </a:extLst>
              </p:cNvPr>
              <p:cNvSpPr/>
              <p:nvPr/>
            </p:nvSpPr>
            <p:spPr>
              <a:xfrm>
                <a:off x="4357115" y="3093243"/>
                <a:ext cx="372522" cy="375475"/>
              </a:xfrm>
              <a:custGeom>
                <a:avLst/>
                <a:gdLst>
                  <a:gd name="connsiteX0" fmla="*/ 301657 w 372522"/>
                  <a:gd name="connsiteY0" fmla="*/ 375476 h 375475"/>
                  <a:gd name="connsiteX1" fmla="*/ 207931 w 372522"/>
                  <a:gd name="connsiteY1" fmla="*/ 297561 h 375475"/>
                  <a:gd name="connsiteX2" fmla="*/ 160687 w 372522"/>
                  <a:gd name="connsiteY2" fmla="*/ 298513 h 375475"/>
                  <a:gd name="connsiteX3" fmla="*/ 70199 w 372522"/>
                  <a:gd name="connsiteY3" fmla="*/ 374809 h 375475"/>
                  <a:gd name="connsiteX4" fmla="*/ 95536 w 372522"/>
                  <a:gd name="connsiteY4" fmla="*/ 263747 h 375475"/>
                  <a:gd name="connsiteX5" fmla="*/ 77057 w 372522"/>
                  <a:gd name="connsiteY5" fmla="*/ 208026 h 375475"/>
                  <a:gd name="connsiteX6" fmla="*/ 0 w 372522"/>
                  <a:gd name="connsiteY6" fmla="*/ 142494 h 375475"/>
                  <a:gd name="connsiteX7" fmla="*/ 4763 w 372522"/>
                  <a:gd name="connsiteY7" fmla="*/ 134779 h 375475"/>
                  <a:gd name="connsiteX8" fmla="*/ 186785 w 372522"/>
                  <a:gd name="connsiteY8" fmla="*/ 0 h 375475"/>
                  <a:gd name="connsiteX9" fmla="*/ 216218 w 372522"/>
                  <a:gd name="connsiteY9" fmla="*/ 94679 h 375475"/>
                  <a:gd name="connsiteX10" fmla="*/ 267938 w 372522"/>
                  <a:gd name="connsiteY10" fmla="*/ 134207 h 375475"/>
                  <a:gd name="connsiteX11" fmla="*/ 372523 w 372522"/>
                  <a:gd name="connsiteY11" fmla="*/ 133540 h 375475"/>
                  <a:gd name="connsiteX12" fmla="*/ 287655 w 372522"/>
                  <a:gd name="connsiteY12" fmla="*/ 205930 h 375475"/>
                  <a:gd name="connsiteX13" fmla="*/ 269462 w 372522"/>
                  <a:gd name="connsiteY13" fmla="*/ 270129 h 375475"/>
                  <a:gd name="connsiteX14" fmla="*/ 301657 w 372522"/>
                  <a:gd name="connsiteY14" fmla="*/ 375476 h 37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22" h="375475">
                    <a:moveTo>
                      <a:pt x="301657" y="375476"/>
                    </a:moveTo>
                    <a:cubicBezTo>
                      <a:pt x="263271" y="343948"/>
                      <a:pt x="234029" y="322326"/>
                      <a:pt x="207931" y="297561"/>
                    </a:cubicBezTo>
                    <a:cubicBezTo>
                      <a:pt x="189738" y="280416"/>
                      <a:pt x="177546" y="283083"/>
                      <a:pt x="160687" y="298513"/>
                    </a:cubicBezTo>
                    <a:cubicBezTo>
                      <a:pt x="134303" y="322802"/>
                      <a:pt x="105918" y="344900"/>
                      <a:pt x="70199" y="374809"/>
                    </a:cubicBezTo>
                    <a:cubicBezTo>
                      <a:pt x="80010" y="330518"/>
                      <a:pt x="84772" y="296132"/>
                      <a:pt x="95536" y="263747"/>
                    </a:cubicBezTo>
                    <a:cubicBezTo>
                      <a:pt x="104108" y="237935"/>
                      <a:pt x="97060" y="223361"/>
                      <a:pt x="77057" y="208026"/>
                    </a:cubicBezTo>
                    <a:cubicBezTo>
                      <a:pt x="50006" y="187452"/>
                      <a:pt x="25051" y="164021"/>
                      <a:pt x="0" y="142494"/>
                    </a:cubicBezTo>
                    <a:cubicBezTo>
                      <a:pt x="3143" y="137255"/>
                      <a:pt x="4286" y="134588"/>
                      <a:pt x="4763" y="134779"/>
                    </a:cubicBezTo>
                    <a:cubicBezTo>
                      <a:pt x="113347" y="156210"/>
                      <a:pt x="169450" y="108013"/>
                      <a:pt x="186785" y="0"/>
                    </a:cubicBezTo>
                    <a:cubicBezTo>
                      <a:pt x="196787" y="31528"/>
                      <a:pt x="208693" y="62579"/>
                      <a:pt x="216218" y="94679"/>
                    </a:cubicBezTo>
                    <a:cubicBezTo>
                      <a:pt x="223075" y="123825"/>
                      <a:pt x="236125" y="137255"/>
                      <a:pt x="267938" y="134207"/>
                    </a:cubicBezTo>
                    <a:cubicBezTo>
                      <a:pt x="298704" y="131254"/>
                      <a:pt x="330041" y="133540"/>
                      <a:pt x="372523" y="133540"/>
                    </a:cubicBezTo>
                    <a:cubicBezTo>
                      <a:pt x="338995" y="162496"/>
                      <a:pt x="314801" y="186214"/>
                      <a:pt x="287655" y="205930"/>
                    </a:cubicBezTo>
                    <a:cubicBezTo>
                      <a:pt x="263080" y="223742"/>
                      <a:pt x="258128" y="242030"/>
                      <a:pt x="269462" y="270129"/>
                    </a:cubicBezTo>
                    <a:cubicBezTo>
                      <a:pt x="281654" y="300323"/>
                      <a:pt x="288798" y="332518"/>
                      <a:pt x="301657" y="375476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8575F87E-0A7A-44C7-B0E4-E934CC8936BB}"/>
                  </a:ext>
                </a:extLst>
              </p:cNvPr>
              <p:cNvSpPr/>
              <p:nvPr/>
            </p:nvSpPr>
            <p:spPr>
              <a:xfrm>
                <a:off x="2672333" y="3091243"/>
                <a:ext cx="378809" cy="377094"/>
              </a:xfrm>
              <a:custGeom>
                <a:avLst/>
                <a:gdLst>
                  <a:gd name="connsiteX0" fmla="*/ 189738 w 378809"/>
                  <a:gd name="connsiteY0" fmla="*/ 0 h 377094"/>
                  <a:gd name="connsiteX1" fmla="*/ 196025 w 378809"/>
                  <a:gd name="connsiteY1" fmla="*/ 5429 h 377094"/>
                  <a:gd name="connsiteX2" fmla="*/ 241268 w 378809"/>
                  <a:gd name="connsiteY2" fmla="*/ 127445 h 377094"/>
                  <a:gd name="connsiteX3" fmla="*/ 378809 w 378809"/>
                  <a:gd name="connsiteY3" fmla="*/ 138398 h 377094"/>
                  <a:gd name="connsiteX4" fmla="*/ 293370 w 378809"/>
                  <a:gd name="connsiteY4" fmla="*/ 209645 h 377094"/>
                  <a:gd name="connsiteX5" fmla="*/ 276225 w 378809"/>
                  <a:gd name="connsiteY5" fmla="*/ 269367 h 377094"/>
                  <a:gd name="connsiteX6" fmla="*/ 310325 w 378809"/>
                  <a:gd name="connsiteY6" fmla="*/ 377095 h 377094"/>
                  <a:gd name="connsiteX7" fmla="*/ 228124 w 378809"/>
                  <a:gd name="connsiteY7" fmla="*/ 309658 h 377094"/>
                  <a:gd name="connsiteX8" fmla="*/ 158782 w 378809"/>
                  <a:gd name="connsiteY8" fmla="*/ 308420 h 377094"/>
                  <a:gd name="connsiteX9" fmla="*/ 87439 w 378809"/>
                  <a:gd name="connsiteY9" fmla="*/ 369284 h 377094"/>
                  <a:gd name="connsiteX10" fmla="*/ 82010 w 378809"/>
                  <a:gd name="connsiteY10" fmla="*/ 361093 h 377094"/>
                  <a:gd name="connsiteX11" fmla="*/ 0 w 378809"/>
                  <a:gd name="connsiteY11" fmla="*/ 146018 h 377094"/>
                  <a:gd name="connsiteX12" fmla="*/ 10096 w 378809"/>
                  <a:gd name="connsiteY12" fmla="*/ 135350 h 377094"/>
                  <a:gd name="connsiteX13" fmla="*/ 110300 w 378809"/>
                  <a:gd name="connsiteY13" fmla="*/ 135826 h 377094"/>
                  <a:gd name="connsiteX14" fmla="*/ 151257 w 378809"/>
                  <a:gd name="connsiteY14" fmla="*/ 106871 h 377094"/>
                  <a:gd name="connsiteX15" fmla="*/ 189738 w 378809"/>
                  <a:gd name="connsiteY15" fmla="*/ 0 h 37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809" h="377094">
                    <a:moveTo>
                      <a:pt x="189738" y="0"/>
                    </a:moveTo>
                    <a:cubicBezTo>
                      <a:pt x="194310" y="3905"/>
                      <a:pt x="195739" y="4477"/>
                      <a:pt x="196025" y="5429"/>
                    </a:cubicBezTo>
                    <a:cubicBezTo>
                      <a:pt x="210121" y="47244"/>
                      <a:pt x="212788" y="101251"/>
                      <a:pt x="241268" y="127445"/>
                    </a:cubicBezTo>
                    <a:cubicBezTo>
                      <a:pt x="270224" y="154114"/>
                      <a:pt x="325660" y="130778"/>
                      <a:pt x="378809" y="138398"/>
                    </a:cubicBezTo>
                    <a:cubicBezTo>
                      <a:pt x="347186" y="165163"/>
                      <a:pt x="321945" y="189833"/>
                      <a:pt x="293370" y="209645"/>
                    </a:cubicBezTo>
                    <a:cubicBezTo>
                      <a:pt x="269081" y="226409"/>
                      <a:pt x="267081" y="244316"/>
                      <a:pt x="276225" y="269367"/>
                    </a:cubicBezTo>
                    <a:cubicBezTo>
                      <a:pt x="287560" y="300323"/>
                      <a:pt x="296228" y="332137"/>
                      <a:pt x="310325" y="377095"/>
                    </a:cubicBezTo>
                    <a:cubicBezTo>
                      <a:pt x="276225" y="349472"/>
                      <a:pt x="250317" y="331470"/>
                      <a:pt x="228124" y="309658"/>
                    </a:cubicBezTo>
                    <a:cubicBezTo>
                      <a:pt x="203835" y="285845"/>
                      <a:pt x="184595" y="280321"/>
                      <a:pt x="158782" y="308420"/>
                    </a:cubicBezTo>
                    <a:cubicBezTo>
                      <a:pt x="137827" y="331280"/>
                      <a:pt x="111443" y="349091"/>
                      <a:pt x="87439" y="369284"/>
                    </a:cubicBezTo>
                    <a:cubicBezTo>
                      <a:pt x="84772" y="365474"/>
                      <a:pt x="81439" y="362426"/>
                      <a:pt x="82010" y="361093"/>
                    </a:cubicBezTo>
                    <a:cubicBezTo>
                      <a:pt x="121348" y="267557"/>
                      <a:pt x="107537" y="191548"/>
                      <a:pt x="0" y="146018"/>
                    </a:cubicBezTo>
                    <a:cubicBezTo>
                      <a:pt x="3334" y="142494"/>
                      <a:pt x="6763" y="138874"/>
                      <a:pt x="10096" y="135350"/>
                    </a:cubicBezTo>
                    <a:cubicBezTo>
                      <a:pt x="43529" y="135350"/>
                      <a:pt x="76962" y="134017"/>
                      <a:pt x="110300" y="135826"/>
                    </a:cubicBezTo>
                    <a:cubicBezTo>
                      <a:pt x="133350" y="137065"/>
                      <a:pt x="144494" y="128397"/>
                      <a:pt x="151257" y="106871"/>
                    </a:cubicBezTo>
                    <a:cubicBezTo>
                      <a:pt x="162401" y="71342"/>
                      <a:pt x="176403" y="36576"/>
                      <a:pt x="189738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0B741613-C8DF-409A-94FA-240AFFE013EF}"/>
                  </a:ext>
                </a:extLst>
              </p:cNvPr>
              <p:cNvSpPr/>
              <p:nvPr/>
            </p:nvSpPr>
            <p:spPr>
              <a:xfrm>
                <a:off x="3513010" y="3084766"/>
                <a:ext cx="379190" cy="384619"/>
              </a:xfrm>
              <a:custGeom>
                <a:avLst/>
                <a:gdLst>
                  <a:gd name="connsiteX0" fmla="*/ 308420 w 379190"/>
                  <a:gd name="connsiteY0" fmla="*/ 384620 h 384619"/>
                  <a:gd name="connsiteX1" fmla="*/ 210407 w 379190"/>
                  <a:gd name="connsiteY1" fmla="*/ 303276 h 384619"/>
                  <a:gd name="connsiteX2" fmla="*/ 170593 w 379190"/>
                  <a:gd name="connsiteY2" fmla="*/ 303467 h 384619"/>
                  <a:gd name="connsiteX3" fmla="*/ 76105 w 379190"/>
                  <a:gd name="connsiteY3" fmla="*/ 383381 h 384619"/>
                  <a:gd name="connsiteX4" fmla="*/ 102298 w 379190"/>
                  <a:gd name="connsiteY4" fmla="*/ 267558 h 384619"/>
                  <a:gd name="connsiteX5" fmla="*/ 86296 w 379190"/>
                  <a:gd name="connsiteY5" fmla="*/ 219551 h 384619"/>
                  <a:gd name="connsiteX6" fmla="*/ 0 w 379190"/>
                  <a:gd name="connsiteY6" fmla="*/ 145637 h 384619"/>
                  <a:gd name="connsiteX7" fmla="*/ 181451 w 379190"/>
                  <a:gd name="connsiteY7" fmla="*/ 0 h 384619"/>
                  <a:gd name="connsiteX8" fmla="*/ 193072 w 379190"/>
                  <a:gd name="connsiteY8" fmla="*/ 8477 h 384619"/>
                  <a:gd name="connsiteX9" fmla="*/ 223838 w 379190"/>
                  <a:gd name="connsiteY9" fmla="*/ 108776 h 384619"/>
                  <a:gd name="connsiteX10" fmla="*/ 270034 w 379190"/>
                  <a:gd name="connsiteY10" fmla="*/ 142589 h 384619"/>
                  <a:gd name="connsiteX11" fmla="*/ 379190 w 379190"/>
                  <a:gd name="connsiteY11" fmla="*/ 142018 h 384619"/>
                  <a:gd name="connsiteX12" fmla="*/ 285940 w 379190"/>
                  <a:gd name="connsiteY12" fmla="*/ 220694 h 384619"/>
                  <a:gd name="connsiteX13" fmla="*/ 272129 w 379190"/>
                  <a:gd name="connsiteY13" fmla="*/ 269081 h 384619"/>
                  <a:gd name="connsiteX14" fmla="*/ 308420 w 379190"/>
                  <a:gd name="connsiteY14" fmla="*/ 384620 h 38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190" h="384619">
                    <a:moveTo>
                      <a:pt x="308420" y="384620"/>
                    </a:moveTo>
                    <a:cubicBezTo>
                      <a:pt x="268224" y="351473"/>
                      <a:pt x="238411" y="328422"/>
                      <a:pt x="210407" y="303276"/>
                    </a:cubicBezTo>
                    <a:cubicBezTo>
                      <a:pt x="195453" y="289846"/>
                      <a:pt x="185261" y="290132"/>
                      <a:pt x="170593" y="303467"/>
                    </a:cubicBezTo>
                    <a:cubicBezTo>
                      <a:pt x="142875" y="328708"/>
                      <a:pt x="113347" y="352044"/>
                      <a:pt x="76105" y="383381"/>
                    </a:cubicBezTo>
                    <a:cubicBezTo>
                      <a:pt x="86201" y="337376"/>
                      <a:pt x="92107" y="301847"/>
                      <a:pt x="102298" y="267558"/>
                    </a:cubicBezTo>
                    <a:cubicBezTo>
                      <a:pt x="108775" y="245650"/>
                      <a:pt x="103727" y="232982"/>
                      <a:pt x="86296" y="219551"/>
                    </a:cubicBezTo>
                    <a:cubicBezTo>
                      <a:pt x="58198" y="197834"/>
                      <a:pt x="32195" y="173546"/>
                      <a:pt x="0" y="145637"/>
                    </a:cubicBezTo>
                    <a:cubicBezTo>
                      <a:pt x="112966" y="159068"/>
                      <a:pt x="178879" y="121158"/>
                      <a:pt x="181451" y="0"/>
                    </a:cubicBezTo>
                    <a:cubicBezTo>
                      <a:pt x="185356" y="2858"/>
                      <a:pt x="189166" y="5620"/>
                      <a:pt x="193072" y="8477"/>
                    </a:cubicBezTo>
                    <a:cubicBezTo>
                      <a:pt x="203454" y="41910"/>
                      <a:pt x="215455" y="74867"/>
                      <a:pt x="223838" y="108776"/>
                    </a:cubicBezTo>
                    <a:cubicBezTo>
                      <a:pt x="230219" y="134779"/>
                      <a:pt x="242792" y="144780"/>
                      <a:pt x="270034" y="142589"/>
                    </a:cubicBezTo>
                    <a:cubicBezTo>
                      <a:pt x="302419" y="140018"/>
                      <a:pt x="335185" y="142018"/>
                      <a:pt x="379190" y="142018"/>
                    </a:cubicBezTo>
                    <a:cubicBezTo>
                      <a:pt x="342614" y="173260"/>
                      <a:pt x="315658" y="198787"/>
                      <a:pt x="285940" y="220694"/>
                    </a:cubicBezTo>
                    <a:cubicBezTo>
                      <a:pt x="266890" y="234696"/>
                      <a:pt x="265081" y="248793"/>
                      <a:pt x="272129" y="269081"/>
                    </a:cubicBezTo>
                    <a:cubicBezTo>
                      <a:pt x="283655" y="302991"/>
                      <a:pt x="293656" y="337566"/>
                      <a:pt x="308420" y="38462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1AE08914-7547-41CB-AF5C-088D3D00068E}"/>
                  </a:ext>
                </a:extLst>
              </p:cNvPr>
              <p:cNvSpPr/>
              <p:nvPr/>
            </p:nvSpPr>
            <p:spPr>
              <a:xfrm>
                <a:off x="1004979" y="3089719"/>
                <a:ext cx="372906" cy="378618"/>
              </a:xfrm>
              <a:custGeom>
                <a:avLst/>
                <a:gdLst>
                  <a:gd name="connsiteX0" fmla="*/ 300707 w 372906"/>
                  <a:gd name="connsiteY0" fmla="*/ 378619 h 378618"/>
                  <a:gd name="connsiteX1" fmla="*/ 219554 w 372906"/>
                  <a:gd name="connsiteY1" fmla="*/ 311658 h 378618"/>
                  <a:gd name="connsiteX2" fmla="*/ 150022 w 372906"/>
                  <a:gd name="connsiteY2" fmla="*/ 309753 h 378618"/>
                  <a:gd name="connsiteX3" fmla="*/ 76774 w 372906"/>
                  <a:gd name="connsiteY3" fmla="*/ 371856 h 378618"/>
                  <a:gd name="connsiteX4" fmla="*/ 77155 w 372906"/>
                  <a:gd name="connsiteY4" fmla="*/ 341566 h 378618"/>
                  <a:gd name="connsiteX5" fmla="*/ 13147 w 372906"/>
                  <a:gd name="connsiteY5" fmla="*/ 158210 h 378618"/>
                  <a:gd name="connsiteX6" fmla="*/ 384 w 372906"/>
                  <a:gd name="connsiteY6" fmla="*/ 140970 h 378618"/>
                  <a:gd name="connsiteX7" fmla="*/ 7623 w 372906"/>
                  <a:gd name="connsiteY7" fmla="*/ 136874 h 378618"/>
                  <a:gd name="connsiteX8" fmla="*/ 127638 w 372906"/>
                  <a:gd name="connsiteY8" fmla="*/ 128969 h 378618"/>
                  <a:gd name="connsiteX9" fmla="*/ 173834 w 372906"/>
                  <a:gd name="connsiteY9" fmla="*/ 17050 h 378618"/>
                  <a:gd name="connsiteX10" fmla="*/ 184978 w 372906"/>
                  <a:gd name="connsiteY10" fmla="*/ 0 h 378618"/>
                  <a:gd name="connsiteX11" fmla="*/ 209743 w 372906"/>
                  <a:gd name="connsiteY11" fmla="*/ 81534 h 378618"/>
                  <a:gd name="connsiteX12" fmla="*/ 287848 w 372906"/>
                  <a:gd name="connsiteY12" fmla="*/ 137446 h 378618"/>
                  <a:gd name="connsiteX13" fmla="*/ 372907 w 372906"/>
                  <a:gd name="connsiteY13" fmla="*/ 136970 h 378618"/>
                  <a:gd name="connsiteX14" fmla="*/ 286229 w 372906"/>
                  <a:gd name="connsiteY14" fmla="*/ 209074 h 378618"/>
                  <a:gd name="connsiteX15" fmla="*/ 267751 w 372906"/>
                  <a:gd name="connsiteY15" fmla="*/ 272605 h 378618"/>
                  <a:gd name="connsiteX16" fmla="*/ 300707 w 372906"/>
                  <a:gd name="connsiteY16" fmla="*/ 378619 h 3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2906" h="378618">
                    <a:moveTo>
                      <a:pt x="300707" y="378619"/>
                    </a:moveTo>
                    <a:cubicBezTo>
                      <a:pt x="267179" y="351187"/>
                      <a:pt x="241843" y="332994"/>
                      <a:pt x="219554" y="311658"/>
                    </a:cubicBezTo>
                    <a:cubicBezTo>
                      <a:pt x="195646" y="288798"/>
                      <a:pt x="176311" y="280702"/>
                      <a:pt x="150022" y="309753"/>
                    </a:cubicBezTo>
                    <a:cubicBezTo>
                      <a:pt x="129067" y="332899"/>
                      <a:pt x="102301" y="350615"/>
                      <a:pt x="76774" y="371856"/>
                    </a:cubicBezTo>
                    <a:cubicBezTo>
                      <a:pt x="67154" y="360331"/>
                      <a:pt x="73822" y="348710"/>
                      <a:pt x="77155" y="341566"/>
                    </a:cubicBezTo>
                    <a:cubicBezTo>
                      <a:pt x="117065" y="258604"/>
                      <a:pt x="85823" y="201549"/>
                      <a:pt x="13147" y="158210"/>
                    </a:cubicBezTo>
                    <a:cubicBezTo>
                      <a:pt x="7242" y="154686"/>
                      <a:pt x="-1997" y="151638"/>
                      <a:pt x="384" y="140970"/>
                    </a:cubicBezTo>
                    <a:cubicBezTo>
                      <a:pt x="2765" y="139541"/>
                      <a:pt x="5146" y="137065"/>
                      <a:pt x="7623" y="136874"/>
                    </a:cubicBezTo>
                    <a:cubicBezTo>
                      <a:pt x="48485" y="134683"/>
                      <a:pt x="99539" y="153353"/>
                      <a:pt x="127638" y="128969"/>
                    </a:cubicBezTo>
                    <a:cubicBezTo>
                      <a:pt x="154879" y="105346"/>
                      <a:pt x="159166" y="55340"/>
                      <a:pt x="173834" y="17050"/>
                    </a:cubicBezTo>
                    <a:cubicBezTo>
                      <a:pt x="175453" y="12954"/>
                      <a:pt x="178692" y="9430"/>
                      <a:pt x="184978" y="0"/>
                    </a:cubicBezTo>
                    <a:cubicBezTo>
                      <a:pt x="194408" y="30194"/>
                      <a:pt x="206029" y="55340"/>
                      <a:pt x="209743" y="81534"/>
                    </a:cubicBezTo>
                    <a:cubicBezTo>
                      <a:pt x="216601" y="129635"/>
                      <a:pt x="243176" y="143161"/>
                      <a:pt x="287848" y="137446"/>
                    </a:cubicBezTo>
                    <a:cubicBezTo>
                      <a:pt x="310804" y="134493"/>
                      <a:pt x="334521" y="136970"/>
                      <a:pt x="372907" y="136970"/>
                    </a:cubicBezTo>
                    <a:cubicBezTo>
                      <a:pt x="337664" y="166783"/>
                      <a:pt x="313852" y="190786"/>
                      <a:pt x="286229" y="209074"/>
                    </a:cubicBezTo>
                    <a:cubicBezTo>
                      <a:pt x="259845" y="226600"/>
                      <a:pt x="257845" y="245650"/>
                      <a:pt x="267751" y="272605"/>
                    </a:cubicBezTo>
                    <a:cubicBezTo>
                      <a:pt x="278990" y="303466"/>
                      <a:pt x="287372" y="335280"/>
                      <a:pt x="300707" y="37861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9FB884A6-D3BE-4486-BF59-BFECA65FD8ED}"/>
                  </a:ext>
                </a:extLst>
              </p:cNvPr>
              <p:cNvSpPr/>
              <p:nvPr/>
            </p:nvSpPr>
            <p:spPr>
              <a:xfrm>
                <a:off x="3089337" y="573405"/>
                <a:ext cx="388048" cy="377190"/>
              </a:xfrm>
              <a:custGeom>
                <a:avLst/>
                <a:gdLst>
                  <a:gd name="connsiteX0" fmla="*/ 0 w 388048"/>
                  <a:gd name="connsiteY0" fmla="*/ 148780 h 377190"/>
                  <a:gd name="connsiteX1" fmla="*/ 147352 w 388048"/>
                  <a:gd name="connsiteY1" fmla="*/ 129921 h 377190"/>
                  <a:gd name="connsiteX2" fmla="*/ 198977 w 388048"/>
                  <a:gd name="connsiteY2" fmla="*/ 0 h 377190"/>
                  <a:gd name="connsiteX3" fmla="*/ 232601 w 388048"/>
                  <a:gd name="connsiteY3" fmla="*/ 107823 h 377190"/>
                  <a:gd name="connsiteX4" fmla="*/ 277844 w 388048"/>
                  <a:gd name="connsiteY4" fmla="*/ 142399 h 377190"/>
                  <a:gd name="connsiteX5" fmla="*/ 388048 w 388048"/>
                  <a:gd name="connsiteY5" fmla="*/ 141732 h 377190"/>
                  <a:gd name="connsiteX6" fmla="*/ 294989 w 388048"/>
                  <a:gd name="connsiteY6" fmla="*/ 221647 h 377190"/>
                  <a:gd name="connsiteX7" fmla="*/ 281845 w 388048"/>
                  <a:gd name="connsiteY7" fmla="*/ 270224 h 377190"/>
                  <a:gd name="connsiteX8" fmla="*/ 313658 w 388048"/>
                  <a:gd name="connsiteY8" fmla="*/ 374047 h 377190"/>
                  <a:gd name="connsiteX9" fmla="*/ 307277 w 388048"/>
                  <a:gd name="connsiteY9" fmla="*/ 374237 h 377190"/>
                  <a:gd name="connsiteX10" fmla="*/ 198596 w 388048"/>
                  <a:gd name="connsiteY10" fmla="*/ 297656 h 377190"/>
                  <a:gd name="connsiteX11" fmla="*/ 90202 w 388048"/>
                  <a:gd name="connsiteY11" fmla="*/ 377190 h 377190"/>
                  <a:gd name="connsiteX12" fmla="*/ 87439 w 388048"/>
                  <a:gd name="connsiteY12" fmla="*/ 367474 h 377190"/>
                  <a:gd name="connsiteX13" fmla="*/ 0 w 388048"/>
                  <a:gd name="connsiteY13" fmla="*/ 148780 h 37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8048" h="377190">
                    <a:moveTo>
                      <a:pt x="0" y="148780"/>
                    </a:moveTo>
                    <a:cubicBezTo>
                      <a:pt x="60579" y="132778"/>
                      <a:pt x="115824" y="163068"/>
                      <a:pt x="147352" y="129921"/>
                    </a:cubicBezTo>
                    <a:cubicBezTo>
                      <a:pt x="174784" y="101060"/>
                      <a:pt x="180022" y="51149"/>
                      <a:pt x="198977" y="0"/>
                    </a:cubicBezTo>
                    <a:cubicBezTo>
                      <a:pt x="212503" y="42672"/>
                      <a:pt x="224695" y="74676"/>
                      <a:pt x="232601" y="107823"/>
                    </a:cubicBezTo>
                    <a:cubicBezTo>
                      <a:pt x="238792" y="133636"/>
                      <a:pt x="249650" y="144970"/>
                      <a:pt x="277844" y="142399"/>
                    </a:cubicBezTo>
                    <a:cubicBezTo>
                      <a:pt x="310229" y="139541"/>
                      <a:pt x="343186" y="141732"/>
                      <a:pt x="388048" y="141732"/>
                    </a:cubicBezTo>
                    <a:cubicBezTo>
                      <a:pt x="351282" y="173545"/>
                      <a:pt x="324231" y="198882"/>
                      <a:pt x="294989" y="221647"/>
                    </a:cubicBezTo>
                    <a:cubicBezTo>
                      <a:pt x="276892" y="235744"/>
                      <a:pt x="273844" y="248793"/>
                      <a:pt x="281845" y="270224"/>
                    </a:cubicBezTo>
                    <a:cubicBezTo>
                      <a:pt x="294513" y="303847"/>
                      <a:pt x="303181" y="338899"/>
                      <a:pt x="313658" y="374047"/>
                    </a:cubicBezTo>
                    <a:cubicBezTo>
                      <a:pt x="309658" y="374237"/>
                      <a:pt x="308134" y="374809"/>
                      <a:pt x="307277" y="374237"/>
                    </a:cubicBezTo>
                    <a:cubicBezTo>
                      <a:pt x="268224" y="350425"/>
                      <a:pt x="238125" y="293941"/>
                      <a:pt x="198596" y="297656"/>
                    </a:cubicBezTo>
                    <a:cubicBezTo>
                      <a:pt x="160592" y="301181"/>
                      <a:pt x="126587" y="348520"/>
                      <a:pt x="90202" y="377190"/>
                    </a:cubicBezTo>
                    <a:cubicBezTo>
                      <a:pt x="88773" y="372713"/>
                      <a:pt x="86487" y="369284"/>
                      <a:pt x="87439" y="367474"/>
                    </a:cubicBezTo>
                    <a:cubicBezTo>
                      <a:pt x="133160" y="271272"/>
                      <a:pt x="108013" y="198787"/>
                      <a:pt x="0" y="14878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0733D090-FD28-4127-958B-EE6507BA5A5D}"/>
                  </a:ext>
                </a:extLst>
              </p:cNvPr>
              <p:cNvSpPr/>
              <p:nvPr/>
            </p:nvSpPr>
            <p:spPr>
              <a:xfrm>
                <a:off x="581691" y="576548"/>
                <a:ext cx="369893" cy="378428"/>
              </a:xfrm>
              <a:custGeom>
                <a:avLst/>
                <a:gdLst>
                  <a:gd name="connsiteX0" fmla="*/ 0 w 369893"/>
                  <a:gd name="connsiteY0" fmla="*/ 141256 h 378428"/>
                  <a:gd name="connsiteX1" fmla="*/ 135827 w 369893"/>
                  <a:gd name="connsiteY1" fmla="*/ 130873 h 378428"/>
                  <a:gd name="connsiteX2" fmla="*/ 183356 w 369893"/>
                  <a:gd name="connsiteY2" fmla="*/ 19717 h 378428"/>
                  <a:gd name="connsiteX3" fmla="*/ 192119 w 369893"/>
                  <a:gd name="connsiteY3" fmla="*/ 0 h 378428"/>
                  <a:gd name="connsiteX4" fmla="*/ 221742 w 369893"/>
                  <a:gd name="connsiteY4" fmla="*/ 92678 h 378428"/>
                  <a:gd name="connsiteX5" fmla="*/ 286703 w 369893"/>
                  <a:gd name="connsiteY5" fmla="*/ 139351 h 378428"/>
                  <a:gd name="connsiteX6" fmla="*/ 369665 w 369893"/>
                  <a:gd name="connsiteY6" fmla="*/ 138684 h 378428"/>
                  <a:gd name="connsiteX7" fmla="*/ 369570 w 369893"/>
                  <a:gd name="connsiteY7" fmla="*/ 147352 h 378428"/>
                  <a:gd name="connsiteX8" fmla="*/ 273558 w 369893"/>
                  <a:gd name="connsiteY8" fmla="*/ 241078 h 378428"/>
                  <a:gd name="connsiteX9" fmla="*/ 306134 w 369893"/>
                  <a:gd name="connsiteY9" fmla="*/ 375380 h 378428"/>
                  <a:gd name="connsiteX10" fmla="*/ 190690 w 369893"/>
                  <a:gd name="connsiteY10" fmla="*/ 294132 h 378428"/>
                  <a:gd name="connsiteX11" fmla="*/ 78010 w 369893"/>
                  <a:gd name="connsiteY11" fmla="*/ 378428 h 378428"/>
                  <a:gd name="connsiteX12" fmla="*/ 102108 w 369893"/>
                  <a:gd name="connsiteY12" fmla="*/ 274320 h 378428"/>
                  <a:gd name="connsiteX13" fmla="*/ 80581 w 369893"/>
                  <a:gd name="connsiteY13" fmla="*/ 210502 h 378428"/>
                  <a:gd name="connsiteX14" fmla="*/ 0 w 369893"/>
                  <a:gd name="connsiteY14" fmla="*/ 141256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9893" h="378428">
                    <a:moveTo>
                      <a:pt x="0" y="141256"/>
                    </a:moveTo>
                    <a:cubicBezTo>
                      <a:pt x="53816" y="134302"/>
                      <a:pt x="105727" y="156115"/>
                      <a:pt x="135827" y="130873"/>
                    </a:cubicBezTo>
                    <a:cubicBezTo>
                      <a:pt x="163354" y="107728"/>
                      <a:pt x="168402" y="57817"/>
                      <a:pt x="183356" y="19717"/>
                    </a:cubicBezTo>
                    <a:cubicBezTo>
                      <a:pt x="185071" y="15431"/>
                      <a:pt x="187166" y="11240"/>
                      <a:pt x="192119" y="0"/>
                    </a:cubicBezTo>
                    <a:cubicBezTo>
                      <a:pt x="203549" y="34576"/>
                      <a:pt x="216694" y="62960"/>
                      <a:pt x="221742" y="92678"/>
                    </a:cubicBezTo>
                    <a:cubicBezTo>
                      <a:pt x="228600" y="132398"/>
                      <a:pt x="248698" y="143923"/>
                      <a:pt x="286703" y="139351"/>
                    </a:cubicBezTo>
                    <a:cubicBezTo>
                      <a:pt x="314039" y="136017"/>
                      <a:pt x="342138" y="138684"/>
                      <a:pt x="369665" y="138684"/>
                    </a:cubicBezTo>
                    <a:cubicBezTo>
                      <a:pt x="369665" y="144590"/>
                      <a:pt x="370237" y="146590"/>
                      <a:pt x="369570" y="147352"/>
                    </a:cubicBezTo>
                    <a:cubicBezTo>
                      <a:pt x="338423" y="180785"/>
                      <a:pt x="281940" y="200120"/>
                      <a:pt x="273558" y="241078"/>
                    </a:cubicBezTo>
                    <a:cubicBezTo>
                      <a:pt x="265462" y="280702"/>
                      <a:pt x="293084" y="327565"/>
                      <a:pt x="306134" y="375380"/>
                    </a:cubicBezTo>
                    <a:cubicBezTo>
                      <a:pt x="261938" y="348806"/>
                      <a:pt x="231553" y="291275"/>
                      <a:pt x="190690" y="294132"/>
                    </a:cubicBezTo>
                    <a:cubicBezTo>
                      <a:pt x="153543" y="296704"/>
                      <a:pt x="119634" y="345186"/>
                      <a:pt x="78010" y="378428"/>
                    </a:cubicBezTo>
                    <a:cubicBezTo>
                      <a:pt x="86963" y="338328"/>
                      <a:pt x="91059" y="305086"/>
                      <a:pt x="102108" y="274320"/>
                    </a:cubicBezTo>
                    <a:cubicBezTo>
                      <a:pt x="112681" y="244793"/>
                      <a:pt x="103537" y="227743"/>
                      <a:pt x="80581" y="210502"/>
                    </a:cubicBezTo>
                    <a:cubicBezTo>
                      <a:pt x="54483" y="190976"/>
                      <a:pt x="30956" y="168116"/>
                      <a:pt x="0" y="141256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37BABCD2-90D6-4682-9D8D-068C98D24958}"/>
                  </a:ext>
                </a:extLst>
              </p:cNvPr>
              <p:cNvSpPr/>
              <p:nvPr/>
            </p:nvSpPr>
            <p:spPr>
              <a:xfrm>
                <a:off x="1421700" y="572262"/>
                <a:ext cx="379285" cy="384047"/>
              </a:xfrm>
              <a:custGeom>
                <a:avLst/>
                <a:gdLst>
                  <a:gd name="connsiteX0" fmla="*/ 379286 w 379285"/>
                  <a:gd name="connsiteY0" fmla="*/ 142875 h 384047"/>
                  <a:gd name="connsiteX1" fmla="*/ 292894 w 379285"/>
                  <a:gd name="connsiteY1" fmla="*/ 216313 h 384047"/>
                  <a:gd name="connsiteX2" fmla="*/ 275273 w 379285"/>
                  <a:gd name="connsiteY2" fmla="*/ 280607 h 384047"/>
                  <a:gd name="connsiteX3" fmla="*/ 307372 w 379285"/>
                  <a:gd name="connsiteY3" fmla="*/ 384048 h 384047"/>
                  <a:gd name="connsiteX4" fmla="*/ 222123 w 379285"/>
                  <a:gd name="connsiteY4" fmla="*/ 314134 h 384047"/>
                  <a:gd name="connsiteX5" fmla="*/ 159544 w 379285"/>
                  <a:gd name="connsiteY5" fmla="*/ 313563 h 384047"/>
                  <a:gd name="connsiteX6" fmla="*/ 83915 w 379285"/>
                  <a:gd name="connsiteY6" fmla="*/ 378238 h 384047"/>
                  <a:gd name="connsiteX7" fmla="*/ 78962 w 379285"/>
                  <a:gd name="connsiteY7" fmla="*/ 369380 h 384047"/>
                  <a:gd name="connsiteX8" fmla="*/ 0 w 379285"/>
                  <a:gd name="connsiteY8" fmla="*/ 149447 h 384047"/>
                  <a:gd name="connsiteX9" fmla="*/ 179642 w 379285"/>
                  <a:gd name="connsiteY9" fmla="*/ 0 h 384047"/>
                  <a:gd name="connsiteX10" fmla="*/ 192500 w 379285"/>
                  <a:gd name="connsiteY10" fmla="*/ 9049 h 384047"/>
                  <a:gd name="connsiteX11" fmla="*/ 224028 w 379285"/>
                  <a:gd name="connsiteY11" fmla="*/ 110680 h 384047"/>
                  <a:gd name="connsiteX12" fmla="*/ 270415 w 379285"/>
                  <a:gd name="connsiteY12" fmla="*/ 143542 h 384047"/>
                  <a:gd name="connsiteX13" fmla="*/ 379286 w 379285"/>
                  <a:gd name="connsiteY13" fmla="*/ 142875 h 38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285" h="384047">
                    <a:moveTo>
                      <a:pt x="379286" y="142875"/>
                    </a:moveTo>
                    <a:cubicBezTo>
                      <a:pt x="344805" y="172498"/>
                      <a:pt x="320231" y="196215"/>
                      <a:pt x="292894" y="216313"/>
                    </a:cubicBezTo>
                    <a:cubicBezTo>
                      <a:pt x="268510" y="234220"/>
                      <a:pt x="263366" y="252317"/>
                      <a:pt x="275273" y="280607"/>
                    </a:cubicBezTo>
                    <a:cubicBezTo>
                      <a:pt x="288036" y="310705"/>
                      <a:pt x="294989" y="343186"/>
                      <a:pt x="307372" y="384048"/>
                    </a:cubicBezTo>
                    <a:cubicBezTo>
                      <a:pt x="274130" y="357092"/>
                      <a:pt x="246412" y="337375"/>
                      <a:pt x="222123" y="314134"/>
                    </a:cubicBezTo>
                    <a:cubicBezTo>
                      <a:pt x="199739" y="292703"/>
                      <a:pt x="182594" y="290036"/>
                      <a:pt x="159544" y="313563"/>
                    </a:cubicBezTo>
                    <a:cubicBezTo>
                      <a:pt x="136589" y="336994"/>
                      <a:pt x="109633" y="356521"/>
                      <a:pt x="83915" y="378238"/>
                    </a:cubicBezTo>
                    <a:cubicBezTo>
                      <a:pt x="81344" y="373761"/>
                      <a:pt x="78296" y="370808"/>
                      <a:pt x="78962" y="369380"/>
                    </a:cubicBezTo>
                    <a:cubicBezTo>
                      <a:pt x="121158" y="274225"/>
                      <a:pt x="102679" y="198596"/>
                      <a:pt x="0" y="149447"/>
                    </a:cubicBezTo>
                    <a:cubicBezTo>
                      <a:pt x="112014" y="159067"/>
                      <a:pt x="181070" y="125825"/>
                      <a:pt x="179642" y="0"/>
                    </a:cubicBezTo>
                    <a:cubicBezTo>
                      <a:pt x="183928" y="3048"/>
                      <a:pt x="188214" y="6001"/>
                      <a:pt x="192500" y="9049"/>
                    </a:cubicBezTo>
                    <a:cubicBezTo>
                      <a:pt x="203168" y="42863"/>
                      <a:pt x="215646" y="76295"/>
                      <a:pt x="224028" y="110680"/>
                    </a:cubicBezTo>
                    <a:cubicBezTo>
                      <a:pt x="230505" y="137255"/>
                      <a:pt x="243650" y="145732"/>
                      <a:pt x="270415" y="143542"/>
                    </a:cubicBezTo>
                    <a:cubicBezTo>
                      <a:pt x="302514" y="140970"/>
                      <a:pt x="335185" y="142875"/>
                      <a:pt x="379286" y="1428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0DB04AD8-CD42-4184-ADD3-990663E4A8BA}"/>
                  </a:ext>
                </a:extLst>
              </p:cNvPr>
              <p:cNvSpPr/>
              <p:nvPr/>
            </p:nvSpPr>
            <p:spPr>
              <a:xfrm>
                <a:off x="3934014" y="1284827"/>
                <a:ext cx="381285" cy="385286"/>
              </a:xfrm>
              <a:custGeom>
                <a:avLst/>
                <a:gdLst>
                  <a:gd name="connsiteX0" fmla="*/ 80391 w 381285"/>
                  <a:gd name="connsiteY0" fmla="*/ 382143 h 385286"/>
                  <a:gd name="connsiteX1" fmla="*/ 103156 w 381285"/>
                  <a:gd name="connsiteY1" fmla="*/ 241173 h 385286"/>
                  <a:gd name="connsiteX2" fmla="*/ 0 w 381285"/>
                  <a:gd name="connsiteY2" fmla="*/ 142684 h 385286"/>
                  <a:gd name="connsiteX3" fmla="*/ 103823 w 381285"/>
                  <a:gd name="connsiteY3" fmla="*/ 143351 h 385286"/>
                  <a:gd name="connsiteX4" fmla="*/ 154019 w 381285"/>
                  <a:gd name="connsiteY4" fmla="*/ 107347 h 385286"/>
                  <a:gd name="connsiteX5" fmla="*/ 192310 w 381285"/>
                  <a:gd name="connsiteY5" fmla="*/ 0 h 385286"/>
                  <a:gd name="connsiteX6" fmla="*/ 227552 w 381285"/>
                  <a:gd name="connsiteY6" fmla="*/ 111728 h 385286"/>
                  <a:gd name="connsiteX7" fmla="*/ 270320 w 381285"/>
                  <a:gd name="connsiteY7" fmla="*/ 143161 h 385286"/>
                  <a:gd name="connsiteX8" fmla="*/ 381286 w 381285"/>
                  <a:gd name="connsiteY8" fmla="*/ 142684 h 385286"/>
                  <a:gd name="connsiteX9" fmla="*/ 298895 w 381285"/>
                  <a:gd name="connsiteY9" fmla="*/ 212217 h 385286"/>
                  <a:gd name="connsiteX10" fmla="*/ 278702 w 381285"/>
                  <a:gd name="connsiteY10" fmla="*/ 284036 h 385286"/>
                  <a:gd name="connsiteX11" fmla="*/ 311182 w 381285"/>
                  <a:gd name="connsiteY11" fmla="*/ 385286 h 385286"/>
                  <a:gd name="connsiteX12" fmla="*/ 223838 w 381285"/>
                  <a:gd name="connsiteY12" fmla="*/ 312420 h 385286"/>
                  <a:gd name="connsiteX13" fmla="*/ 160877 w 381285"/>
                  <a:gd name="connsiteY13" fmla="*/ 313944 h 385286"/>
                  <a:gd name="connsiteX14" fmla="*/ 80391 w 381285"/>
                  <a:gd name="connsiteY14" fmla="*/ 382143 h 38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285" h="385286">
                    <a:moveTo>
                      <a:pt x="80391" y="382143"/>
                    </a:moveTo>
                    <a:cubicBezTo>
                      <a:pt x="85820" y="328136"/>
                      <a:pt x="120015" y="280797"/>
                      <a:pt x="103156" y="241173"/>
                    </a:cubicBezTo>
                    <a:cubicBezTo>
                      <a:pt x="87440" y="204311"/>
                      <a:pt x="41338" y="180308"/>
                      <a:pt x="0" y="142684"/>
                    </a:cubicBezTo>
                    <a:cubicBezTo>
                      <a:pt x="40291" y="142684"/>
                      <a:pt x="72295" y="140399"/>
                      <a:pt x="103823" y="143351"/>
                    </a:cubicBezTo>
                    <a:cubicBezTo>
                      <a:pt x="133255" y="146113"/>
                      <a:pt x="146113" y="133826"/>
                      <a:pt x="154019" y="107347"/>
                    </a:cubicBezTo>
                    <a:cubicBezTo>
                      <a:pt x="163735" y="74771"/>
                      <a:pt x="176784" y="43148"/>
                      <a:pt x="192310" y="0"/>
                    </a:cubicBezTo>
                    <a:cubicBezTo>
                      <a:pt x="206597" y="44387"/>
                      <a:pt x="219742" y="77438"/>
                      <a:pt x="227552" y="111728"/>
                    </a:cubicBezTo>
                    <a:cubicBezTo>
                      <a:pt x="233363" y="137350"/>
                      <a:pt x="245650" y="144590"/>
                      <a:pt x="270320" y="143161"/>
                    </a:cubicBezTo>
                    <a:cubicBezTo>
                      <a:pt x="302990" y="141256"/>
                      <a:pt x="335852" y="142684"/>
                      <a:pt x="381286" y="142684"/>
                    </a:cubicBezTo>
                    <a:cubicBezTo>
                      <a:pt x="348139" y="171069"/>
                      <a:pt x="325279" y="194215"/>
                      <a:pt x="298895" y="212217"/>
                    </a:cubicBezTo>
                    <a:cubicBezTo>
                      <a:pt x="270129" y="231838"/>
                      <a:pt x="265652" y="253079"/>
                      <a:pt x="278702" y="284036"/>
                    </a:cubicBezTo>
                    <a:cubicBezTo>
                      <a:pt x="290703" y="312706"/>
                      <a:pt x="298037" y="343376"/>
                      <a:pt x="311182" y="385286"/>
                    </a:cubicBezTo>
                    <a:cubicBezTo>
                      <a:pt x="275654" y="355949"/>
                      <a:pt x="247841" y="336137"/>
                      <a:pt x="223838" y="312420"/>
                    </a:cubicBezTo>
                    <a:cubicBezTo>
                      <a:pt x="200406" y="289179"/>
                      <a:pt x="182975" y="292322"/>
                      <a:pt x="160877" y="313944"/>
                    </a:cubicBezTo>
                    <a:cubicBezTo>
                      <a:pt x="137351" y="336995"/>
                      <a:pt x="110585" y="356807"/>
                      <a:pt x="80391" y="382143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854EF715-7580-4997-A8D9-C62959CDEFE2}"/>
                  </a:ext>
                </a:extLst>
              </p:cNvPr>
              <p:cNvSpPr/>
              <p:nvPr/>
            </p:nvSpPr>
            <p:spPr>
              <a:xfrm>
                <a:off x="2261901" y="1285303"/>
                <a:ext cx="370332" cy="381380"/>
              </a:xfrm>
              <a:custGeom>
                <a:avLst/>
                <a:gdLst>
                  <a:gd name="connsiteX0" fmla="*/ 0 w 370332"/>
                  <a:gd name="connsiteY0" fmla="*/ 146780 h 381380"/>
                  <a:gd name="connsiteX1" fmla="*/ 136588 w 370332"/>
                  <a:gd name="connsiteY1" fmla="*/ 130016 h 381380"/>
                  <a:gd name="connsiteX2" fmla="*/ 188023 w 370332"/>
                  <a:gd name="connsiteY2" fmla="*/ 0 h 381380"/>
                  <a:gd name="connsiteX3" fmla="*/ 222695 w 370332"/>
                  <a:gd name="connsiteY3" fmla="*/ 110966 h 381380"/>
                  <a:gd name="connsiteX4" fmla="*/ 264890 w 370332"/>
                  <a:gd name="connsiteY4" fmla="*/ 142970 h 381380"/>
                  <a:gd name="connsiteX5" fmla="*/ 370332 w 370332"/>
                  <a:gd name="connsiteY5" fmla="*/ 142399 h 381380"/>
                  <a:gd name="connsiteX6" fmla="*/ 286226 w 370332"/>
                  <a:gd name="connsiteY6" fmla="*/ 219266 h 381380"/>
                  <a:gd name="connsiteX7" fmla="*/ 271177 w 370332"/>
                  <a:gd name="connsiteY7" fmla="*/ 271843 h 381380"/>
                  <a:gd name="connsiteX8" fmla="*/ 304800 w 370332"/>
                  <a:gd name="connsiteY8" fmla="*/ 381381 h 381380"/>
                  <a:gd name="connsiteX9" fmla="*/ 281178 w 370332"/>
                  <a:gd name="connsiteY9" fmla="*/ 363664 h 381380"/>
                  <a:gd name="connsiteX10" fmla="*/ 187833 w 370332"/>
                  <a:gd name="connsiteY10" fmla="*/ 297085 h 381380"/>
                  <a:gd name="connsiteX11" fmla="*/ 95059 w 370332"/>
                  <a:gd name="connsiteY11" fmla="*/ 366236 h 381380"/>
                  <a:gd name="connsiteX12" fmla="*/ 79915 w 370332"/>
                  <a:gd name="connsiteY12" fmla="*/ 377095 h 381380"/>
                  <a:gd name="connsiteX13" fmla="*/ 77248 w 370332"/>
                  <a:gd name="connsiteY13" fmla="*/ 372046 h 381380"/>
                  <a:gd name="connsiteX14" fmla="*/ 98965 w 370332"/>
                  <a:gd name="connsiteY14" fmla="*/ 239935 h 381380"/>
                  <a:gd name="connsiteX15" fmla="*/ 0 w 370332"/>
                  <a:gd name="connsiteY15" fmla="*/ 146780 h 38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0332" h="381380">
                    <a:moveTo>
                      <a:pt x="0" y="146780"/>
                    </a:moveTo>
                    <a:cubicBezTo>
                      <a:pt x="49911" y="132779"/>
                      <a:pt x="105251" y="164116"/>
                      <a:pt x="136588" y="130016"/>
                    </a:cubicBezTo>
                    <a:cubicBezTo>
                      <a:pt x="163925" y="100203"/>
                      <a:pt x="169354" y="50387"/>
                      <a:pt x="188023" y="0"/>
                    </a:cubicBezTo>
                    <a:cubicBezTo>
                      <a:pt x="201549" y="42672"/>
                      <a:pt x="213931" y="76391"/>
                      <a:pt x="222695" y="110966"/>
                    </a:cubicBezTo>
                    <a:cubicBezTo>
                      <a:pt x="228695" y="134779"/>
                      <a:pt x="239173" y="144780"/>
                      <a:pt x="264890" y="142970"/>
                    </a:cubicBezTo>
                    <a:cubicBezTo>
                      <a:pt x="297847" y="140589"/>
                      <a:pt x="331184" y="142399"/>
                      <a:pt x="370332" y="142399"/>
                    </a:cubicBezTo>
                    <a:cubicBezTo>
                      <a:pt x="345757" y="176213"/>
                      <a:pt x="313944" y="195929"/>
                      <a:pt x="286226" y="219266"/>
                    </a:cubicBezTo>
                    <a:cubicBezTo>
                      <a:pt x="267843" y="234696"/>
                      <a:pt x="262128" y="248317"/>
                      <a:pt x="271177" y="271843"/>
                    </a:cubicBezTo>
                    <a:cubicBezTo>
                      <a:pt x="284036" y="305276"/>
                      <a:pt x="292513" y="340423"/>
                      <a:pt x="304800" y="381381"/>
                    </a:cubicBezTo>
                    <a:cubicBezTo>
                      <a:pt x="293084" y="372618"/>
                      <a:pt x="287274" y="367951"/>
                      <a:pt x="281178" y="363664"/>
                    </a:cubicBezTo>
                    <a:cubicBezTo>
                      <a:pt x="248888" y="341281"/>
                      <a:pt x="222123" y="293560"/>
                      <a:pt x="187833" y="297085"/>
                    </a:cubicBezTo>
                    <a:cubicBezTo>
                      <a:pt x="154876" y="300514"/>
                      <a:pt x="125921" y="341757"/>
                      <a:pt x="95059" y="366236"/>
                    </a:cubicBezTo>
                    <a:cubicBezTo>
                      <a:pt x="90297" y="370046"/>
                      <a:pt x="85154" y="373380"/>
                      <a:pt x="79915" y="377095"/>
                    </a:cubicBezTo>
                    <a:cubicBezTo>
                      <a:pt x="78486" y="374428"/>
                      <a:pt x="77153" y="373189"/>
                      <a:pt x="77248" y="372046"/>
                    </a:cubicBezTo>
                    <a:cubicBezTo>
                      <a:pt x="81153" y="326612"/>
                      <a:pt x="116014" y="279368"/>
                      <a:pt x="98965" y="239935"/>
                    </a:cubicBezTo>
                    <a:cubicBezTo>
                      <a:pt x="82963" y="203073"/>
                      <a:pt x="36671" y="179451"/>
                      <a:pt x="0" y="14678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63C5DC5D-4A20-47FA-913F-46A4846D13C1}"/>
                  </a:ext>
                </a:extLst>
              </p:cNvPr>
              <p:cNvSpPr/>
              <p:nvPr/>
            </p:nvSpPr>
            <p:spPr>
              <a:xfrm>
                <a:off x="3933443" y="573119"/>
                <a:ext cx="378237" cy="383762"/>
              </a:xfrm>
              <a:custGeom>
                <a:avLst/>
                <a:gdLst>
                  <a:gd name="connsiteX0" fmla="*/ 193072 w 378237"/>
                  <a:gd name="connsiteY0" fmla="*/ 0 h 383762"/>
                  <a:gd name="connsiteX1" fmla="*/ 242411 w 378237"/>
                  <a:gd name="connsiteY1" fmla="*/ 134207 h 383762"/>
                  <a:gd name="connsiteX2" fmla="*/ 378238 w 378237"/>
                  <a:gd name="connsiteY2" fmla="*/ 145256 h 383762"/>
                  <a:gd name="connsiteX3" fmla="*/ 289274 w 378237"/>
                  <a:gd name="connsiteY3" fmla="*/ 221075 h 383762"/>
                  <a:gd name="connsiteX4" fmla="*/ 275272 w 378237"/>
                  <a:gd name="connsiteY4" fmla="*/ 269272 h 383762"/>
                  <a:gd name="connsiteX5" fmla="*/ 310610 w 378237"/>
                  <a:gd name="connsiteY5" fmla="*/ 383762 h 383762"/>
                  <a:gd name="connsiteX6" fmla="*/ 238696 w 378237"/>
                  <a:gd name="connsiteY6" fmla="*/ 324136 h 383762"/>
                  <a:gd name="connsiteX7" fmla="*/ 146685 w 378237"/>
                  <a:gd name="connsiteY7" fmla="*/ 325946 h 383762"/>
                  <a:gd name="connsiteX8" fmla="*/ 84868 w 378237"/>
                  <a:gd name="connsiteY8" fmla="*/ 378333 h 383762"/>
                  <a:gd name="connsiteX9" fmla="*/ 81153 w 378237"/>
                  <a:gd name="connsiteY9" fmla="*/ 368237 h 383762"/>
                  <a:gd name="connsiteX10" fmla="*/ 0 w 378237"/>
                  <a:gd name="connsiteY10" fmla="*/ 152210 h 383762"/>
                  <a:gd name="connsiteX11" fmla="*/ 8858 w 378237"/>
                  <a:gd name="connsiteY11" fmla="*/ 142018 h 383762"/>
                  <a:gd name="connsiteX12" fmla="*/ 104489 w 378237"/>
                  <a:gd name="connsiteY12" fmla="*/ 142685 h 383762"/>
                  <a:gd name="connsiteX13" fmla="*/ 154591 w 378237"/>
                  <a:gd name="connsiteY13" fmla="*/ 106680 h 383762"/>
                  <a:gd name="connsiteX14" fmla="*/ 193072 w 378237"/>
                  <a:gd name="connsiteY14" fmla="*/ 0 h 38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8237" h="383762">
                    <a:moveTo>
                      <a:pt x="193072" y="0"/>
                    </a:moveTo>
                    <a:cubicBezTo>
                      <a:pt x="211265" y="54197"/>
                      <a:pt x="214122" y="108014"/>
                      <a:pt x="242411" y="134207"/>
                    </a:cubicBezTo>
                    <a:cubicBezTo>
                      <a:pt x="271177" y="160782"/>
                      <a:pt x="326517" y="136684"/>
                      <a:pt x="378238" y="145256"/>
                    </a:cubicBezTo>
                    <a:cubicBezTo>
                      <a:pt x="345567" y="173355"/>
                      <a:pt x="318421" y="198501"/>
                      <a:pt x="289274" y="221075"/>
                    </a:cubicBezTo>
                    <a:cubicBezTo>
                      <a:pt x="271653" y="234791"/>
                      <a:pt x="266795" y="247364"/>
                      <a:pt x="275272" y="269272"/>
                    </a:cubicBezTo>
                    <a:cubicBezTo>
                      <a:pt x="288227" y="302800"/>
                      <a:pt x="296799" y="338042"/>
                      <a:pt x="310610" y="383762"/>
                    </a:cubicBezTo>
                    <a:cubicBezTo>
                      <a:pt x="280797" y="359474"/>
                      <a:pt x="256889" y="344329"/>
                      <a:pt x="238696" y="324136"/>
                    </a:cubicBezTo>
                    <a:cubicBezTo>
                      <a:pt x="205645" y="287560"/>
                      <a:pt x="178213" y="290513"/>
                      <a:pt x="146685" y="325946"/>
                    </a:cubicBezTo>
                    <a:cubicBezTo>
                      <a:pt x="129159" y="345662"/>
                      <a:pt x="106204" y="360617"/>
                      <a:pt x="84868" y="378333"/>
                    </a:cubicBezTo>
                    <a:cubicBezTo>
                      <a:pt x="82868" y="373190"/>
                      <a:pt x="80391" y="369951"/>
                      <a:pt x="81153" y="368237"/>
                    </a:cubicBezTo>
                    <a:cubicBezTo>
                      <a:pt x="124968" y="272987"/>
                      <a:pt x="104680" y="198787"/>
                      <a:pt x="0" y="152210"/>
                    </a:cubicBezTo>
                    <a:cubicBezTo>
                      <a:pt x="2953" y="148781"/>
                      <a:pt x="5905" y="145352"/>
                      <a:pt x="8858" y="142018"/>
                    </a:cubicBezTo>
                    <a:cubicBezTo>
                      <a:pt x="40767" y="142018"/>
                      <a:pt x="72866" y="139732"/>
                      <a:pt x="104489" y="142685"/>
                    </a:cubicBezTo>
                    <a:cubicBezTo>
                      <a:pt x="134017" y="145447"/>
                      <a:pt x="146685" y="132969"/>
                      <a:pt x="154591" y="106680"/>
                    </a:cubicBezTo>
                    <a:cubicBezTo>
                      <a:pt x="164497" y="74200"/>
                      <a:pt x="177546" y="42672"/>
                      <a:pt x="193072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6703483E-6C7D-4150-8054-AC05F0AE6737}"/>
                  </a:ext>
                </a:extLst>
              </p:cNvPr>
              <p:cNvSpPr/>
              <p:nvPr/>
            </p:nvSpPr>
            <p:spPr>
              <a:xfrm>
                <a:off x="1829275" y="931640"/>
                <a:ext cx="373570" cy="380333"/>
              </a:xfrm>
              <a:custGeom>
                <a:avLst/>
                <a:gdLst>
                  <a:gd name="connsiteX0" fmla="*/ 373571 w 373570"/>
                  <a:gd name="connsiteY0" fmla="*/ 143828 h 380333"/>
                  <a:gd name="connsiteX1" fmla="*/ 369284 w 373570"/>
                  <a:gd name="connsiteY1" fmla="*/ 154019 h 380333"/>
                  <a:gd name="connsiteX2" fmla="*/ 317183 w 373570"/>
                  <a:gd name="connsiteY2" fmla="*/ 376619 h 380333"/>
                  <a:gd name="connsiteX3" fmla="*/ 302895 w 373570"/>
                  <a:gd name="connsiteY3" fmla="*/ 378333 h 380333"/>
                  <a:gd name="connsiteX4" fmla="*/ 216027 w 373570"/>
                  <a:gd name="connsiteY4" fmla="*/ 306419 h 380333"/>
                  <a:gd name="connsiteX5" fmla="*/ 171831 w 373570"/>
                  <a:gd name="connsiteY5" fmla="*/ 306705 h 380333"/>
                  <a:gd name="connsiteX6" fmla="*/ 84868 w 373570"/>
                  <a:gd name="connsiteY6" fmla="*/ 380333 h 380333"/>
                  <a:gd name="connsiteX7" fmla="*/ 82105 w 373570"/>
                  <a:gd name="connsiteY7" fmla="*/ 373571 h 380333"/>
                  <a:gd name="connsiteX8" fmla="*/ 0 w 373570"/>
                  <a:gd name="connsiteY8" fmla="*/ 154400 h 380333"/>
                  <a:gd name="connsiteX9" fmla="*/ 9334 w 373570"/>
                  <a:gd name="connsiteY9" fmla="*/ 143923 h 380333"/>
                  <a:gd name="connsiteX10" fmla="*/ 104966 w 373570"/>
                  <a:gd name="connsiteY10" fmla="*/ 144590 h 380333"/>
                  <a:gd name="connsiteX11" fmla="*/ 154876 w 373570"/>
                  <a:gd name="connsiteY11" fmla="*/ 108680 h 380333"/>
                  <a:gd name="connsiteX12" fmla="*/ 193643 w 373570"/>
                  <a:gd name="connsiteY12" fmla="*/ 0 h 380333"/>
                  <a:gd name="connsiteX13" fmla="*/ 225076 w 373570"/>
                  <a:gd name="connsiteY13" fmla="*/ 102965 h 380333"/>
                  <a:gd name="connsiteX14" fmla="*/ 279749 w 373570"/>
                  <a:gd name="connsiteY14" fmla="*/ 144685 h 380333"/>
                  <a:gd name="connsiteX15" fmla="*/ 373571 w 373570"/>
                  <a:gd name="connsiteY15" fmla="*/ 143828 h 38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570" h="380333">
                    <a:moveTo>
                      <a:pt x="373571" y="143828"/>
                    </a:moveTo>
                    <a:cubicBezTo>
                      <a:pt x="370332" y="151543"/>
                      <a:pt x="370237" y="153448"/>
                      <a:pt x="369284" y="154019"/>
                    </a:cubicBezTo>
                    <a:cubicBezTo>
                      <a:pt x="279273" y="207454"/>
                      <a:pt x="244126" y="276511"/>
                      <a:pt x="317183" y="376619"/>
                    </a:cubicBezTo>
                    <a:cubicBezTo>
                      <a:pt x="312420" y="377190"/>
                      <a:pt x="307658" y="377762"/>
                      <a:pt x="302895" y="378333"/>
                    </a:cubicBezTo>
                    <a:cubicBezTo>
                      <a:pt x="273844" y="354521"/>
                      <a:pt x="244030" y="331470"/>
                      <a:pt x="216027" y="306419"/>
                    </a:cubicBezTo>
                    <a:cubicBezTo>
                      <a:pt x="199739" y="291941"/>
                      <a:pt x="187833" y="292132"/>
                      <a:pt x="171831" y="306705"/>
                    </a:cubicBezTo>
                    <a:cubicBezTo>
                      <a:pt x="144018" y="332137"/>
                      <a:pt x="114395" y="355568"/>
                      <a:pt x="84868" y="380333"/>
                    </a:cubicBezTo>
                    <a:cubicBezTo>
                      <a:pt x="83153" y="376142"/>
                      <a:pt x="81725" y="374523"/>
                      <a:pt x="82105" y="373571"/>
                    </a:cubicBezTo>
                    <a:cubicBezTo>
                      <a:pt x="118872" y="279654"/>
                      <a:pt x="112967" y="199644"/>
                      <a:pt x="0" y="154400"/>
                    </a:cubicBezTo>
                    <a:cubicBezTo>
                      <a:pt x="3143" y="150876"/>
                      <a:pt x="6191" y="147352"/>
                      <a:pt x="9334" y="143923"/>
                    </a:cubicBezTo>
                    <a:cubicBezTo>
                      <a:pt x="41243" y="143923"/>
                      <a:pt x="73342" y="141637"/>
                      <a:pt x="104966" y="144590"/>
                    </a:cubicBezTo>
                    <a:cubicBezTo>
                      <a:pt x="134398" y="147256"/>
                      <a:pt x="147161" y="135541"/>
                      <a:pt x="154876" y="108680"/>
                    </a:cubicBezTo>
                    <a:cubicBezTo>
                      <a:pt x="164306" y="75819"/>
                      <a:pt x="177641" y="44196"/>
                      <a:pt x="193643" y="0"/>
                    </a:cubicBezTo>
                    <a:cubicBezTo>
                      <a:pt x="206502" y="41529"/>
                      <a:pt x="217646" y="71819"/>
                      <a:pt x="225076" y="102965"/>
                    </a:cubicBezTo>
                    <a:cubicBezTo>
                      <a:pt x="232315" y="133255"/>
                      <a:pt x="245078" y="149066"/>
                      <a:pt x="279749" y="144685"/>
                    </a:cubicBezTo>
                    <a:cubicBezTo>
                      <a:pt x="308991" y="140779"/>
                      <a:pt x="339185" y="143828"/>
                      <a:pt x="373571" y="143828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2110AEDC-A185-4C6E-B103-13EB7FC1BFA0}"/>
                  </a:ext>
                </a:extLst>
              </p:cNvPr>
              <p:cNvSpPr/>
              <p:nvPr/>
            </p:nvSpPr>
            <p:spPr>
              <a:xfrm>
                <a:off x="1828799" y="1636204"/>
                <a:ext cx="382238" cy="384905"/>
              </a:xfrm>
              <a:custGeom>
                <a:avLst/>
                <a:gdLst>
                  <a:gd name="connsiteX0" fmla="*/ 312134 w 382238"/>
                  <a:gd name="connsiteY0" fmla="*/ 384905 h 384905"/>
                  <a:gd name="connsiteX1" fmla="*/ 218694 w 382238"/>
                  <a:gd name="connsiteY1" fmla="*/ 307562 h 384905"/>
                  <a:gd name="connsiteX2" fmla="*/ 170688 w 382238"/>
                  <a:gd name="connsiteY2" fmla="*/ 307181 h 384905"/>
                  <a:gd name="connsiteX3" fmla="*/ 79534 w 382238"/>
                  <a:gd name="connsiteY3" fmla="*/ 384334 h 384905"/>
                  <a:gd name="connsiteX4" fmla="*/ 105251 w 382238"/>
                  <a:gd name="connsiteY4" fmla="*/ 274892 h 384905"/>
                  <a:gd name="connsiteX5" fmla="*/ 87058 w 382238"/>
                  <a:gd name="connsiteY5" fmla="*/ 218027 h 384905"/>
                  <a:gd name="connsiteX6" fmla="*/ 0 w 382238"/>
                  <a:gd name="connsiteY6" fmla="*/ 142684 h 384905"/>
                  <a:gd name="connsiteX7" fmla="*/ 112204 w 382238"/>
                  <a:gd name="connsiteY7" fmla="*/ 143161 h 384905"/>
                  <a:gd name="connsiteX8" fmla="*/ 152495 w 382238"/>
                  <a:gd name="connsiteY8" fmla="*/ 114491 h 384905"/>
                  <a:gd name="connsiteX9" fmla="*/ 193929 w 382238"/>
                  <a:gd name="connsiteY9" fmla="*/ 0 h 384905"/>
                  <a:gd name="connsiteX10" fmla="*/ 227838 w 382238"/>
                  <a:gd name="connsiteY10" fmla="*/ 108680 h 384905"/>
                  <a:gd name="connsiteX11" fmla="*/ 272987 w 382238"/>
                  <a:gd name="connsiteY11" fmla="*/ 143256 h 384905"/>
                  <a:gd name="connsiteX12" fmla="*/ 382238 w 382238"/>
                  <a:gd name="connsiteY12" fmla="*/ 142589 h 384905"/>
                  <a:gd name="connsiteX13" fmla="*/ 307372 w 382238"/>
                  <a:gd name="connsiteY13" fmla="*/ 206121 h 384905"/>
                  <a:gd name="connsiteX14" fmla="*/ 282988 w 382238"/>
                  <a:gd name="connsiteY14" fmla="*/ 293084 h 384905"/>
                  <a:gd name="connsiteX15" fmla="*/ 312134 w 382238"/>
                  <a:gd name="connsiteY15" fmla="*/ 384905 h 38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238" h="384905">
                    <a:moveTo>
                      <a:pt x="312134" y="384905"/>
                    </a:moveTo>
                    <a:cubicBezTo>
                      <a:pt x="274415" y="353949"/>
                      <a:pt x="245554" y="331851"/>
                      <a:pt x="218694" y="307562"/>
                    </a:cubicBezTo>
                    <a:cubicBezTo>
                      <a:pt x="201454" y="291941"/>
                      <a:pt x="188500" y="290608"/>
                      <a:pt x="170688" y="307181"/>
                    </a:cubicBezTo>
                    <a:cubicBezTo>
                      <a:pt x="144304" y="331851"/>
                      <a:pt x="115538" y="354140"/>
                      <a:pt x="79534" y="384334"/>
                    </a:cubicBezTo>
                    <a:cubicBezTo>
                      <a:pt x="89345" y="341662"/>
                      <a:pt x="95059" y="307562"/>
                      <a:pt x="105251" y="274892"/>
                    </a:cubicBezTo>
                    <a:cubicBezTo>
                      <a:pt x="112967" y="249841"/>
                      <a:pt x="107442" y="233744"/>
                      <a:pt x="87058" y="218027"/>
                    </a:cubicBezTo>
                    <a:cubicBezTo>
                      <a:pt x="59912" y="197072"/>
                      <a:pt x="35052" y="173355"/>
                      <a:pt x="0" y="142684"/>
                    </a:cubicBezTo>
                    <a:cubicBezTo>
                      <a:pt x="44672" y="142684"/>
                      <a:pt x="78486" y="141351"/>
                      <a:pt x="112204" y="143161"/>
                    </a:cubicBezTo>
                    <a:cubicBezTo>
                      <a:pt x="134874" y="144399"/>
                      <a:pt x="145923" y="136684"/>
                      <a:pt x="152495" y="114491"/>
                    </a:cubicBezTo>
                    <a:cubicBezTo>
                      <a:pt x="162782" y="79915"/>
                      <a:pt x="176879" y="46387"/>
                      <a:pt x="193929" y="0"/>
                    </a:cubicBezTo>
                    <a:cubicBezTo>
                      <a:pt x="207550" y="42958"/>
                      <a:pt x="219551" y="75343"/>
                      <a:pt x="227838" y="108680"/>
                    </a:cubicBezTo>
                    <a:cubicBezTo>
                      <a:pt x="234125" y="134112"/>
                      <a:pt x="244792" y="145828"/>
                      <a:pt x="272987" y="143256"/>
                    </a:cubicBezTo>
                    <a:cubicBezTo>
                      <a:pt x="305276" y="140399"/>
                      <a:pt x="338138" y="142589"/>
                      <a:pt x="382238" y="142589"/>
                    </a:cubicBezTo>
                    <a:cubicBezTo>
                      <a:pt x="351758" y="168878"/>
                      <a:pt x="331851" y="191167"/>
                      <a:pt x="307372" y="206121"/>
                    </a:cubicBezTo>
                    <a:cubicBezTo>
                      <a:pt x="269938" y="228886"/>
                      <a:pt x="267653" y="256508"/>
                      <a:pt x="282988" y="293084"/>
                    </a:cubicBezTo>
                    <a:cubicBezTo>
                      <a:pt x="293656" y="318992"/>
                      <a:pt x="300133" y="346615"/>
                      <a:pt x="312134" y="384905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309F179F-6C5B-471A-A63E-77855694373B}"/>
                  </a:ext>
                </a:extLst>
              </p:cNvPr>
              <p:cNvSpPr/>
              <p:nvPr/>
            </p:nvSpPr>
            <p:spPr>
              <a:xfrm>
                <a:off x="3095624" y="1288161"/>
                <a:ext cx="377094" cy="381190"/>
              </a:xfrm>
              <a:custGeom>
                <a:avLst/>
                <a:gdLst>
                  <a:gd name="connsiteX0" fmla="*/ 192786 w 377094"/>
                  <a:gd name="connsiteY0" fmla="*/ 0 h 381190"/>
                  <a:gd name="connsiteX1" fmla="*/ 241649 w 377094"/>
                  <a:gd name="connsiteY1" fmla="*/ 131540 h 381190"/>
                  <a:gd name="connsiteX2" fmla="*/ 377095 w 377094"/>
                  <a:gd name="connsiteY2" fmla="*/ 142494 h 381190"/>
                  <a:gd name="connsiteX3" fmla="*/ 296037 w 377094"/>
                  <a:gd name="connsiteY3" fmla="*/ 211931 h 381190"/>
                  <a:gd name="connsiteX4" fmla="*/ 278225 w 377094"/>
                  <a:gd name="connsiteY4" fmla="*/ 276034 h 381190"/>
                  <a:gd name="connsiteX5" fmla="*/ 310610 w 377094"/>
                  <a:gd name="connsiteY5" fmla="*/ 381190 h 381190"/>
                  <a:gd name="connsiteX6" fmla="*/ 216979 w 377094"/>
                  <a:gd name="connsiteY6" fmla="*/ 303562 h 381190"/>
                  <a:gd name="connsiteX7" fmla="*/ 168878 w 377094"/>
                  <a:gd name="connsiteY7" fmla="*/ 304228 h 381190"/>
                  <a:gd name="connsiteX8" fmla="*/ 85154 w 377094"/>
                  <a:gd name="connsiteY8" fmla="*/ 374904 h 381190"/>
                  <a:gd name="connsiteX9" fmla="*/ 81153 w 377094"/>
                  <a:gd name="connsiteY9" fmla="*/ 365188 h 381190"/>
                  <a:gd name="connsiteX10" fmla="*/ 0 w 377094"/>
                  <a:gd name="connsiteY10" fmla="*/ 149352 h 381190"/>
                  <a:gd name="connsiteX11" fmla="*/ 8763 w 377094"/>
                  <a:gd name="connsiteY11" fmla="*/ 139446 h 381190"/>
                  <a:gd name="connsiteX12" fmla="*/ 90678 w 377094"/>
                  <a:gd name="connsiteY12" fmla="*/ 140017 h 381190"/>
                  <a:gd name="connsiteX13" fmla="*/ 157639 w 377094"/>
                  <a:gd name="connsiteY13" fmla="*/ 94107 h 381190"/>
                  <a:gd name="connsiteX14" fmla="*/ 192786 w 377094"/>
                  <a:gd name="connsiteY14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094" h="381190">
                    <a:moveTo>
                      <a:pt x="192786" y="0"/>
                    </a:moveTo>
                    <a:cubicBezTo>
                      <a:pt x="210312" y="51625"/>
                      <a:pt x="213265" y="105346"/>
                      <a:pt x="241649" y="131540"/>
                    </a:cubicBezTo>
                    <a:cubicBezTo>
                      <a:pt x="270605" y="158210"/>
                      <a:pt x="325850" y="134207"/>
                      <a:pt x="377095" y="142494"/>
                    </a:cubicBezTo>
                    <a:cubicBezTo>
                      <a:pt x="347377" y="168402"/>
                      <a:pt x="323469" y="192691"/>
                      <a:pt x="296037" y="211931"/>
                    </a:cubicBezTo>
                    <a:cubicBezTo>
                      <a:pt x="270415" y="229934"/>
                      <a:pt x="267081" y="248221"/>
                      <a:pt x="278225" y="276034"/>
                    </a:cubicBezTo>
                    <a:cubicBezTo>
                      <a:pt x="290417" y="306419"/>
                      <a:pt x="297847" y="338709"/>
                      <a:pt x="310610" y="381190"/>
                    </a:cubicBezTo>
                    <a:cubicBezTo>
                      <a:pt x="273748" y="350901"/>
                      <a:pt x="244126" y="328517"/>
                      <a:pt x="216979" y="303562"/>
                    </a:cubicBezTo>
                    <a:cubicBezTo>
                      <a:pt x="199072" y="287084"/>
                      <a:pt x="186214" y="288131"/>
                      <a:pt x="168878" y="304228"/>
                    </a:cubicBezTo>
                    <a:cubicBezTo>
                      <a:pt x="142399" y="328803"/>
                      <a:pt x="113633" y="350996"/>
                      <a:pt x="85154" y="374904"/>
                    </a:cubicBezTo>
                    <a:cubicBezTo>
                      <a:pt x="82963" y="369856"/>
                      <a:pt x="80391" y="366808"/>
                      <a:pt x="81153" y="365188"/>
                    </a:cubicBezTo>
                    <a:cubicBezTo>
                      <a:pt x="125063" y="269843"/>
                      <a:pt x="104299" y="195929"/>
                      <a:pt x="0" y="149352"/>
                    </a:cubicBezTo>
                    <a:cubicBezTo>
                      <a:pt x="2953" y="146018"/>
                      <a:pt x="5810" y="142780"/>
                      <a:pt x="8763" y="139446"/>
                    </a:cubicBezTo>
                    <a:cubicBezTo>
                      <a:pt x="36100" y="139446"/>
                      <a:pt x="63722" y="136969"/>
                      <a:pt x="90678" y="140017"/>
                    </a:cubicBezTo>
                    <a:cubicBezTo>
                      <a:pt x="127921" y="144209"/>
                      <a:pt x="149352" y="133921"/>
                      <a:pt x="157639" y="94107"/>
                    </a:cubicBezTo>
                    <a:cubicBezTo>
                      <a:pt x="163639" y="64198"/>
                      <a:pt x="178784" y="36195"/>
                      <a:pt x="192786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5EE0AAC9-BC28-4C75-AB83-3D30EF17267D}"/>
                  </a:ext>
                </a:extLst>
              </p:cNvPr>
              <p:cNvSpPr/>
              <p:nvPr/>
            </p:nvSpPr>
            <p:spPr>
              <a:xfrm>
                <a:off x="160495" y="926877"/>
                <a:ext cx="367283" cy="389286"/>
              </a:xfrm>
              <a:custGeom>
                <a:avLst/>
                <a:gdLst>
                  <a:gd name="connsiteX0" fmla="*/ 0 w 367283"/>
                  <a:gd name="connsiteY0" fmla="*/ 155258 h 389286"/>
                  <a:gd name="connsiteX1" fmla="*/ 6382 w 367283"/>
                  <a:gd name="connsiteY1" fmla="*/ 149352 h 389286"/>
                  <a:gd name="connsiteX2" fmla="*/ 176593 w 367283"/>
                  <a:gd name="connsiteY2" fmla="*/ 0 h 389286"/>
                  <a:gd name="connsiteX3" fmla="*/ 219647 w 367283"/>
                  <a:gd name="connsiteY3" fmla="*/ 116967 h 389286"/>
                  <a:gd name="connsiteX4" fmla="*/ 261842 w 367283"/>
                  <a:gd name="connsiteY4" fmla="*/ 149162 h 389286"/>
                  <a:gd name="connsiteX5" fmla="*/ 367284 w 367283"/>
                  <a:gd name="connsiteY5" fmla="*/ 148495 h 389286"/>
                  <a:gd name="connsiteX6" fmla="*/ 283464 w 367283"/>
                  <a:gd name="connsiteY6" fmla="*/ 224981 h 389286"/>
                  <a:gd name="connsiteX7" fmla="*/ 268605 w 367283"/>
                  <a:gd name="connsiteY7" fmla="*/ 277654 h 389286"/>
                  <a:gd name="connsiteX8" fmla="*/ 302990 w 367283"/>
                  <a:gd name="connsiteY8" fmla="*/ 389287 h 389286"/>
                  <a:gd name="connsiteX9" fmla="*/ 209645 w 367283"/>
                  <a:gd name="connsiteY9" fmla="*/ 312706 h 389286"/>
                  <a:gd name="connsiteX10" fmla="*/ 162020 w 367283"/>
                  <a:gd name="connsiteY10" fmla="*/ 312611 h 389286"/>
                  <a:gd name="connsiteX11" fmla="*/ 78486 w 367283"/>
                  <a:gd name="connsiteY11" fmla="*/ 383286 h 389286"/>
                  <a:gd name="connsiteX12" fmla="*/ 81439 w 367283"/>
                  <a:gd name="connsiteY12" fmla="*/ 346901 h 389286"/>
                  <a:gd name="connsiteX13" fmla="*/ 26479 w 367283"/>
                  <a:gd name="connsiteY13" fmla="*/ 178689 h 389286"/>
                  <a:gd name="connsiteX14" fmla="*/ 0 w 367283"/>
                  <a:gd name="connsiteY14" fmla="*/ 155258 h 38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7283" h="389286">
                    <a:moveTo>
                      <a:pt x="0" y="155258"/>
                    </a:moveTo>
                    <a:cubicBezTo>
                      <a:pt x="4381" y="151162"/>
                      <a:pt x="5620" y="149162"/>
                      <a:pt x="6382" y="149352"/>
                    </a:cubicBezTo>
                    <a:cubicBezTo>
                      <a:pt x="116491" y="172117"/>
                      <a:pt x="170402" y="121539"/>
                      <a:pt x="176593" y="0"/>
                    </a:cubicBezTo>
                    <a:cubicBezTo>
                      <a:pt x="203644" y="45815"/>
                      <a:pt x="208979" y="82582"/>
                      <a:pt x="219647" y="116967"/>
                    </a:cubicBezTo>
                    <a:cubicBezTo>
                      <a:pt x="226600" y="139446"/>
                      <a:pt x="235553" y="151257"/>
                      <a:pt x="261842" y="149162"/>
                    </a:cubicBezTo>
                    <a:cubicBezTo>
                      <a:pt x="294894" y="146495"/>
                      <a:pt x="328232" y="148495"/>
                      <a:pt x="367284" y="148495"/>
                    </a:cubicBezTo>
                    <a:cubicBezTo>
                      <a:pt x="342614" y="181832"/>
                      <a:pt x="311468" y="202121"/>
                      <a:pt x="283464" y="224981"/>
                    </a:cubicBezTo>
                    <a:cubicBezTo>
                      <a:pt x="264509" y="240506"/>
                      <a:pt x="259937" y="254603"/>
                      <a:pt x="268605" y="277654"/>
                    </a:cubicBezTo>
                    <a:cubicBezTo>
                      <a:pt x="281178" y="311277"/>
                      <a:pt x="290036" y="346424"/>
                      <a:pt x="302990" y="389287"/>
                    </a:cubicBezTo>
                    <a:cubicBezTo>
                      <a:pt x="267272" y="360236"/>
                      <a:pt x="237458" y="337566"/>
                      <a:pt x="209645" y="312706"/>
                    </a:cubicBezTo>
                    <a:cubicBezTo>
                      <a:pt x="192310" y="297180"/>
                      <a:pt x="179832" y="295561"/>
                      <a:pt x="162020" y="312611"/>
                    </a:cubicBezTo>
                    <a:cubicBezTo>
                      <a:pt x="135922" y="337566"/>
                      <a:pt x="106966" y="359474"/>
                      <a:pt x="78486" y="383286"/>
                    </a:cubicBezTo>
                    <a:cubicBezTo>
                      <a:pt x="69628" y="368808"/>
                      <a:pt x="77057" y="357283"/>
                      <a:pt x="81439" y="346901"/>
                    </a:cubicBezTo>
                    <a:cubicBezTo>
                      <a:pt x="111633" y="274701"/>
                      <a:pt x="97631" y="217837"/>
                      <a:pt x="26479" y="178689"/>
                    </a:cubicBezTo>
                    <a:cubicBezTo>
                      <a:pt x="17145" y="173641"/>
                      <a:pt x="10001" y="164306"/>
                      <a:pt x="0" y="15525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EEF71675-57AB-4BB1-B8DA-548E59490AAC}"/>
                  </a:ext>
                </a:extLst>
              </p:cNvPr>
              <p:cNvSpPr/>
              <p:nvPr/>
            </p:nvSpPr>
            <p:spPr>
              <a:xfrm>
                <a:off x="3503770" y="1635728"/>
                <a:ext cx="384143" cy="384429"/>
              </a:xfrm>
              <a:custGeom>
                <a:avLst/>
                <a:gdLst>
                  <a:gd name="connsiteX0" fmla="*/ 312515 w 384143"/>
                  <a:gd name="connsiteY0" fmla="*/ 384429 h 384429"/>
                  <a:gd name="connsiteX1" fmla="*/ 220694 w 384143"/>
                  <a:gd name="connsiteY1" fmla="*/ 308324 h 384429"/>
                  <a:gd name="connsiteX2" fmla="*/ 172783 w 384143"/>
                  <a:gd name="connsiteY2" fmla="*/ 307467 h 384429"/>
                  <a:gd name="connsiteX3" fmla="*/ 82105 w 384143"/>
                  <a:gd name="connsiteY3" fmla="*/ 383762 h 384429"/>
                  <a:gd name="connsiteX4" fmla="*/ 0 w 384143"/>
                  <a:gd name="connsiteY4" fmla="*/ 153162 h 384429"/>
                  <a:gd name="connsiteX5" fmla="*/ 12287 w 384143"/>
                  <a:gd name="connsiteY5" fmla="*/ 143256 h 384429"/>
                  <a:gd name="connsiteX6" fmla="*/ 113729 w 384143"/>
                  <a:gd name="connsiteY6" fmla="*/ 143732 h 384429"/>
                  <a:gd name="connsiteX7" fmla="*/ 154305 w 384143"/>
                  <a:gd name="connsiteY7" fmla="*/ 115157 h 384429"/>
                  <a:gd name="connsiteX8" fmla="*/ 195548 w 384143"/>
                  <a:gd name="connsiteY8" fmla="*/ 0 h 384429"/>
                  <a:gd name="connsiteX9" fmla="*/ 227552 w 384143"/>
                  <a:gd name="connsiteY9" fmla="*/ 104585 h 384429"/>
                  <a:gd name="connsiteX10" fmla="*/ 279178 w 384143"/>
                  <a:gd name="connsiteY10" fmla="*/ 143828 h 384429"/>
                  <a:gd name="connsiteX11" fmla="*/ 384143 w 384143"/>
                  <a:gd name="connsiteY11" fmla="*/ 143161 h 384429"/>
                  <a:gd name="connsiteX12" fmla="*/ 293084 w 384143"/>
                  <a:gd name="connsiteY12" fmla="*/ 220599 h 384429"/>
                  <a:gd name="connsiteX13" fmla="*/ 278511 w 384143"/>
                  <a:gd name="connsiteY13" fmla="*/ 272510 h 384429"/>
                  <a:gd name="connsiteX14" fmla="*/ 312515 w 384143"/>
                  <a:gd name="connsiteY14" fmla="*/ 384429 h 38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4143" h="384429">
                    <a:moveTo>
                      <a:pt x="312515" y="384429"/>
                    </a:moveTo>
                    <a:cubicBezTo>
                      <a:pt x="276320" y="354711"/>
                      <a:pt x="247269" y="332804"/>
                      <a:pt x="220694" y="308324"/>
                    </a:cubicBezTo>
                    <a:cubicBezTo>
                      <a:pt x="203359" y="292322"/>
                      <a:pt x="190690" y="290894"/>
                      <a:pt x="172783" y="307467"/>
                    </a:cubicBezTo>
                    <a:cubicBezTo>
                      <a:pt x="145256" y="332899"/>
                      <a:pt x="115538" y="355854"/>
                      <a:pt x="82105" y="383762"/>
                    </a:cubicBezTo>
                    <a:cubicBezTo>
                      <a:pt x="116681" y="283369"/>
                      <a:pt x="120777" y="198692"/>
                      <a:pt x="0" y="153162"/>
                    </a:cubicBezTo>
                    <a:cubicBezTo>
                      <a:pt x="4096" y="149828"/>
                      <a:pt x="8191" y="146590"/>
                      <a:pt x="12287" y="143256"/>
                    </a:cubicBezTo>
                    <a:cubicBezTo>
                      <a:pt x="46101" y="143256"/>
                      <a:pt x="80010" y="141732"/>
                      <a:pt x="113729" y="143732"/>
                    </a:cubicBezTo>
                    <a:cubicBezTo>
                      <a:pt x="136779" y="145066"/>
                      <a:pt x="147638" y="136493"/>
                      <a:pt x="154305" y="115157"/>
                    </a:cubicBezTo>
                    <a:cubicBezTo>
                      <a:pt x="165354" y="79915"/>
                      <a:pt x="179070" y="45529"/>
                      <a:pt x="195548" y="0"/>
                    </a:cubicBezTo>
                    <a:cubicBezTo>
                      <a:pt x="208883" y="42672"/>
                      <a:pt x="220599" y="73057"/>
                      <a:pt x="227552" y="104585"/>
                    </a:cubicBezTo>
                    <a:cubicBezTo>
                      <a:pt x="234124" y="134303"/>
                      <a:pt x="247459" y="146971"/>
                      <a:pt x="279178" y="143828"/>
                    </a:cubicBezTo>
                    <a:cubicBezTo>
                      <a:pt x="309753" y="140779"/>
                      <a:pt x="340900" y="143161"/>
                      <a:pt x="384143" y="143161"/>
                    </a:cubicBezTo>
                    <a:cubicBezTo>
                      <a:pt x="347472" y="174689"/>
                      <a:pt x="321469" y="199168"/>
                      <a:pt x="293084" y="220599"/>
                    </a:cubicBezTo>
                    <a:cubicBezTo>
                      <a:pt x="273558" y="235363"/>
                      <a:pt x="269938" y="249650"/>
                      <a:pt x="278511" y="272510"/>
                    </a:cubicBezTo>
                    <a:cubicBezTo>
                      <a:pt x="291179" y="305848"/>
                      <a:pt x="299561" y="340805"/>
                      <a:pt x="312515" y="384429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1E05D700-89D6-4BD7-A5B0-AD3A07AA052D}"/>
                  </a:ext>
                </a:extLst>
              </p:cNvPr>
              <p:cNvSpPr/>
              <p:nvPr/>
            </p:nvSpPr>
            <p:spPr>
              <a:xfrm>
                <a:off x="2255710" y="573023"/>
                <a:ext cx="376618" cy="381761"/>
              </a:xfrm>
              <a:custGeom>
                <a:avLst/>
                <a:gdLst>
                  <a:gd name="connsiteX0" fmla="*/ 193929 w 376618"/>
                  <a:gd name="connsiteY0" fmla="*/ 0 h 381761"/>
                  <a:gd name="connsiteX1" fmla="*/ 228695 w 376618"/>
                  <a:gd name="connsiteY1" fmla="*/ 110871 h 381761"/>
                  <a:gd name="connsiteX2" fmla="*/ 270796 w 376618"/>
                  <a:gd name="connsiteY2" fmla="*/ 142780 h 381761"/>
                  <a:gd name="connsiteX3" fmla="*/ 376618 w 376618"/>
                  <a:gd name="connsiteY3" fmla="*/ 142208 h 381761"/>
                  <a:gd name="connsiteX4" fmla="*/ 295751 w 376618"/>
                  <a:gd name="connsiteY4" fmla="*/ 216503 h 381761"/>
                  <a:gd name="connsiteX5" fmla="*/ 278511 w 376618"/>
                  <a:gd name="connsiteY5" fmla="*/ 276701 h 381761"/>
                  <a:gd name="connsiteX6" fmla="*/ 309848 w 376618"/>
                  <a:gd name="connsiteY6" fmla="*/ 379000 h 381761"/>
                  <a:gd name="connsiteX7" fmla="*/ 193548 w 376618"/>
                  <a:gd name="connsiteY7" fmla="*/ 297847 h 381761"/>
                  <a:gd name="connsiteX8" fmla="*/ 80581 w 376618"/>
                  <a:gd name="connsiteY8" fmla="*/ 381762 h 381761"/>
                  <a:gd name="connsiteX9" fmla="*/ 104013 w 376618"/>
                  <a:gd name="connsiteY9" fmla="*/ 280035 h 381761"/>
                  <a:gd name="connsiteX10" fmla="*/ 84677 w 376618"/>
                  <a:gd name="connsiteY10" fmla="*/ 215360 h 381761"/>
                  <a:gd name="connsiteX11" fmla="*/ 0 w 376618"/>
                  <a:gd name="connsiteY11" fmla="*/ 142208 h 381761"/>
                  <a:gd name="connsiteX12" fmla="*/ 106013 w 376618"/>
                  <a:gd name="connsiteY12" fmla="*/ 142875 h 381761"/>
                  <a:gd name="connsiteX13" fmla="*/ 156210 w 376618"/>
                  <a:gd name="connsiteY13" fmla="*/ 106775 h 381761"/>
                  <a:gd name="connsiteX14" fmla="*/ 193929 w 376618"/>
                  <a:gd name="connsiteY14" fmla="*/ 0 h 38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6618" h="381761">
                    <a:moveTo>
                      <a:pt x="193929" y="0"/>
                    </a:moveTo>
                    <a:cubicBezTo>
                      <a:pt x="207550" y="42863"/>
                      <a:pt x="219932" y="76486"/>
                      <a:pt x="228695" y="110871"/>
                    </a:cubicBezTo>
                    <a:cubicBezTo>
                      <a:pt x="234696" y="134493"/>
                      <a:pt x="245173" y="144685"/>
                      <a:pt x="270796" y="142780"/>
                    </a:cubicBezTo>
                    <a:cubicBezTo>
                      <a:pt x="303657" y="140399"/>
                      <a:pt x="336804" y="142208"/>
                      <a:pt x="376618" y="142208"/>
                    </a:cubicBezTo>
                    <a:cubicBezTo>
                      <a:pt x="353187" y="175927"/>
                      <a:pt x="322231" y="194310"/>
                      <a:pt x="295751" y="216503"/>
                    </a:cubicBezTo>
                    <a:cubicBezTo>
                      <a:pt x="274701" y="234029"/>
                      <a:pt x="267462" y="249650"/>
                      <a:pt x="278511" y="276701"/>
                    </a:cubicBezTo>
                    <a:cubicBezTo>
                      <a:pt x="291465" y="308324"/>
                      <a:pt x="298799" y="342138"/>
                      <a:pt x="309848" y="379000"/>
                    </a:cubicBezTo>
                    <a:cubicBezTo>
                      <a:pt x="264509" y="353187"/>
                      <a:pt x="234696" y="294799"/>
                      <a:pt x="193548" y="297847"/>
                    </a:cubicBezTo>
                    <a:cubicBezTo>
                      <a:pt x="156115" y="300609"/>
                      <a:pt x="122015" y="348901"/>
                      <a:pt x="80581" y="381762"/>
                    </a:cubicBezTo>
                    <a:cubicBezTo>
                      <a:pt x="89154" y="343186"/>
                      <a:pt x="93440" y="310515"/>
                      <a:pt x="104013" y="280035"/>
                    </a:cubicBezTo>
                    <a:cubicBezTo>
                      <a:pt x="113919" y="251555"/>
                      <a:pt x="108394" y="233172"/>
                      <a:pt x="84677" y="215360"/>
                    </a:cubicBezTo>
                    <a:cubicBezTo>
                      <a:pt x="58293" y="195548"/>
                      <a:pt x="34480" y="172307"/>
                      <a:pt x="0" y="142208"/>
                    </a:cubicBezTo>
                    <a:cubicBezTo>
                      <a:pt x="42196" y="142208"/>
                      <a:pt x="74390" y="139827"/>
                      <a:pt x="106013" y="142875"/>
                    </a:cubicBezTo>
                    <a:cubicBezTo>
                      <a:pt x="135826" y="145828"/>
                      <a:pt x="148399" y="133445"/>
                      <a:pt x="156210" y="106775"/>
                    </a:cubicBezTo>
                    <a:cubicBezTo>
                      <a:pt x="165735" y="73914"/>
                      <a:pt x="178879" y="42101"/>
                      <a:pt x="193929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0D2B3076-AEC5-407D-A583-6021E156EA45}"/>
                  </a:ext>
                </a:extLst>
              </p:cNvPr>
              <p:cNvSpPr/>
              <p:nvPr/>
            </p:nvSpPr>
            <p:spPr>
              <a:xfrm>
                <a:off x="3508533" y="931545"/>
                <a:ext cx="378999" cy="385191"/>
              </a:xfrm>
              <a:custGeom>
                <a:avLst/>
                <a:gdLst>
                  <a:gd name="connsiteX0" fmla="*/ 379000 w 378999"/>
                  <a:gd name="connsiteY0" fmla="*/ 143923 h 385191"/>
                  <a:gd name="connsiteX1" fmla="*/ 287179 w 378999"/>
                  <a:gd name="connsiteY1" fmla="*/ 222123 h 385191"/>
                  <a:gd name="connsiteX2" fmla="*/ 273082 w 378999"/>
                  <a:gd name="connsiteY2" fmla="*/ 270034 h 385191"/>
                  <a:gd name="connsiteX3" fmla="*/ 307943 w 378999"/>
                  <a:gd name="connsiteY3" fmla="*/ 385191 h 385191"/>
                  <a:gd name="connsiteX4" fmla="*/ 218408 w 378999"/>
                  <a:gd name="connsiteY4" fmla="*/ 310515 h 385191"/>
                  <a:gd name="connsiteX5" fmla="*/ 163068 w 378999"/>
                  <a:gd name="connsiteY5" fmla="*/ 311658 h 385191"/>
                  <a:gd name="connsiteX6" fmla="*/ 76486 w 378999"/>
                  <a:gd name="connsiteY6" fmla="*/ 385000 h 385191"/>
                  <a:gd name="connsiteX7" fmla="*/ 99917 w 378999"/>
                  <a:gd name="connsiteY7" fmla="*/ 284321 h 385191"/>
                  <a:gd name="connsiteX8" fmla="*/ 75914 w 378999"/>
                  <a:gd name="connsiteY8" fmla="*/ 211741 h 385191"/>
                  <a:gd name="connsiteX9" fmla="*/ 0 w 378999"/>
                  <a:gd name="connsiteY9" fmla="*/ 145637 h 385191"/>
                  <a:gd name="connsiteX10" fmla="*/ 24765 w 378999"/>
                  <a:gd name="connsiteY10" fmla="*/ 143923 h 385191"/>
                  <a:gd name="connsiteX11" fmla="*/ 178498 w 378999"/>
                  <a:gd name="connsiteY11" fmla="*/ 34099 h 385191"/>
                  <a:gd name="connsiteX12" fmla="*/ 190214 w 378999"/>
                  <a:gd name="connsiteY12" fmla="*/ 0 h 385191"/>
                  <a:gd name="connsiteX13" fmla="*/ 224790 w 378999"/>
                  <a:gd name="connsiteY13" fmla="*/ 110299 h 385191"/>
                  <a:gd name="connsiteX14" fmla="*/ 270510 w 378999"/>
                  <a:gd name="connsiteY14" fmla="*/ 144399 h 385191"/>
                  <a:gd name="connsiteX15" fmla="*/ 379000 w 378999"/>
                  <a:gd name="connsiteY15" fmla="*/ 143923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999" h="385191">
                    <a:moveTo>
                      <a:pt x="379000" y="143923"/>
                    </a:moveTo>
                    <a:cubicBezTo>
                      <a:pt x="341947" y="175736"/>
                      <a:pt x="315468" y="200215"/>
                      <a:pt x="287179" y="222123"/>
                    </a:cubicBezTo>
                    <a:cubicBezTo>
                      <a:pt x="269653" y="235744"/>
                      <a:pt x="264795" y="248126"/>
                      <a:pt x="273082" y="270034"/>
                    </a:cubicBezTo>
                    <a:cubicBezTo>
                      <a:pt x="285845" y="303657"/>
                      <a:pt x="294227" y="338899"/>
                      <a:pt x="307943" y="385191"/>
                    </a:cubicBezTo>
                    <a:cubicBezTo>
                      <a:pt x="272034" y="355663"/>
                      <a:pt x="243364" y="334994"/>
                      <a:pt x="218408" y="310515"/>
                    </a:cubicBezTo>
                    <a:cubicBezTo>
                      <a:pt x="197358" y="289941"/>
                      <a:pt x="182594" y="293084"/>
                      <a:pt x="163068" y="311658"/>
                    </a:cubicBezTo>
                    <a:cubicBezTo>
                      <a:pt x="137922" y="335470"/>
                      <a:pt x="110299" y="356616"/>
                      <a:pt x="76486" y="385000"/>
                    </a:cubicBezTo>
                    <a:cubicBezTo>
                      <a:pt x="85344" y="345757"/>
                      <a:pt x="89916" y="314134"/>
                      <a:pt x="99917" y="284321"/>
                    </a:cubicBezTo>
                    <a:cubicBezTo>
                      <a:pt x="110680" y="252317"/>
                      <a:pt x="102965" y="231172"/>
                      <a:pt x="75914" y="211741"/>
                    </a:cubicBezTo>
                    <a:cubicBezTo>
                      <a:pt x="50863" y="193738"/>
                      <a:pt x="29051" y="171259"/>
                      <a:pt x="0" y="145637"/>
                    </a:cubicBezTo>
                    <a:cubicBezTo>
                      <a:pt x="13430" y="144685"/>
                      <a:pt x="19050" y="144113"/>
                      <a:pt x="24765" y="143923"/>
                    </a:cubicBezTo>
                    <a:cubicBezTo>
                      <a:pt x="140208" y="141065"/>
                      <a:pt x="140208" y="141065"/>
                      <a:pt x="178498" y="34099"/>
                    </a:cubicBezTo>
                    <a:cubicBezTo>
                      <a:pt x="181070" y="26956"/>
                      <a:pt x="183451" y="19812"/>
                      <a:pt x="190214" y="0"/>
                    </a:cubicBezTo>
                    <a:cubicBezTo>
                      <a:pt x="204406" y="44196"/>
                      <a:pt x="217170" y="76676"/>
                      <a:pt x="224790" y="110299"/>
                    </a:cubicBezTo>
                    <a:cubicBezTo>
                      <a:pt x="230886" y="137255"/>
                      <a:pt x="243364" y="146399"/>
                      <a:pt x="270510" y="144399"/>
                    </a:cubicBezTo>
                    <a:cubicBezTo>
                      <a:pt x="301847" y="142113"/>
                      <a:pt x="333470" y="143923"/>
                      <a:pt x="379000" y="143923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91A6882D-58B9-4489-BA38-535E4FCDD976}"/>
                  </a:ext>
                </a:extLst>
              </p:cNvPr>
              <p:cNvSpPr/>
              <p:nvPr/>
            </p:nvSpPr>
            <p:spPr>
              <a:xfrm>
                <a:off x="2667380" y="1636109"/>
                <a:ext cx="382333" cy="384047"/>
              </a:xfrm>
              <a:custGeom>
                <a:avLst/>
                <a:gdLst>
                  <a:gd name="connsiteX0" fmla="*/ 310991 w 382333"/>
                  <a:gd name="connsiteY0" fmla="*/ 384048 h 384047"/>
                  <a:gd name="connsiteX1" fmla="*/ 216122 w 382333"/>
                  <a:gd name="connsiteY1" fmla="*/ 305848 h 384047"/>
                  <a:gd name="connsiteX2" fmla="*/ 171736 w 382333"/>
                  <a:gd name="connsiteY2" fmla="*/ 306324 h 384047"/>
                  <a:gd name="connsiteX3" fmla="*/ 84487 w 382333"/>
                  <a:gd name="connsiteY3" fmla="*/ 380047 h 384047"/>
                  <a:gd name="connsiteX4" fmla="*/ 81915 w 382333"/>
                  <a:gd name="connsiteY4" fmla="*/ 373189 h 384047"/>
                  <a:gd name="connsiteX5" fmla="*/ 0 w 382333"/>
                  <a:gd name="connsiteY5" fmla="*/ 153352 h 384047"/>
                  <a:gd name="connsiteX6" fmla="*/ 9811 w 382333"/>
                  <a:gd name="connsiteY6" fmla="*/ 142875 h 384047"/>
                  <a:gd name="connsiteX7" fmla="*/ 110680 w 382333"/>
                  <a:gd name="connsiteY7" fmla="*/ 143256 h 384047"/>
                  <a:gd name="connsiteX8" fmla="*/ 151733 w 382333"/>
                  <a:gd name="connsiteY8" fmla="*/ 115348 h 384047"/>
                  <a:gd name="connsiteX9" fmla="*/ 194120 w 382333"/>
                  <a:gd name="connsiteY9" fmla="*/ 0 h 384047"/>
                  <a:gd name="connsiteX10" fmla="*/ 223838 w 382333"/>
                  <a:gd name="connsiteY10" fmla="*/ 99631 h 384047"/>
                  <a:gd name="connsiteX11" fmla="*/ 281940 w 382333"/>
                  <a:gd name="connsiteY11" fmla="*/ 143542 h 384047"/>
                  <a:gd name="connsiteX12" fmla="*/ 382333 w 382333"/>
                  <a:gd name="connsiteY12" fmla="*/ 142780 h 384047"/>
                  <a:gd name="connsiteX13" fmla="*/ 291751 w 382333"/>
                  <a:gd name="connsiteY13" fmla="*/ 219646 h 384047"/>
                  <a:gd name="connsiteX14" fmla="*/ 276606 w 382333"/>
                  <a:gd name="connsiteY14" fmla="*/ 271843 h 384047"/>
                  <a:gd name="connsiteX15" fmla="*/ 310991 w 382333"/>
                  <a:gd name="connsiteY15" fmla="*/ 384048 h 38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333" h="384047">
                    <a:moveTo>
                      <a:pt x="310991" y="384048"/>
                    </a:moveTo>
                    <a:cubicBezTo>
                      <a:pt x="274225" y="353854"/>
                      <a:pt x="244316" y="330803"/>
                      <a:pt x="216122" y="305848"/>
                    </a:cubicBezTo>
                    <a:cubicBezTo>
                      <a:pt x="199834" y="291370"/>
                      <a:pt x="187833" y="291751"/>
                      <a:pt x="171736" y="306324"/>
                    </a:cubicBezTo>
                    <a:cubicBezTo>
                      <a:pt x="143828" y="331756"/>
                      <a:pt x="114109" y="355187"/>
                      <a:pt x="84487" y="380047"/>
                    </a:cubicBezTo>
                    <a:cubicBezTo>
                      <a:pt x="82772" y="375761"/>
                      <a:pt x="81534" y="374142"/>
                      <a:pt x="81915" y="373189"/>
                    </a:cubicBezTo>
                    <a:cubicBezTo>
                      <a:pt x="120205" y="278892"/>
                      <a:pt x="112681" y="199263"/>
                      <a:pt x="0" y="153352"/>
                    </a:cubicBezTo>
                    <a:cubicBezTo>
                      <a:pt x="3238" y="149828"/>
                      <a:pt x="6572" y="146399"/>
                      <a:pt x="9811" y="142875"/>
                    </a:cubicBezTo>
                    <a:cubicBezTo>
                      <a:pt x="43434" y="142875"/>
                      <a:pt x="77153" y="141637"/>
                      <a:pt x="110680" y="143256"/>
                    </a:cubicBezTo>
                    <a:cubicBezTo>
                      <a:pt x="132874" y="144304"/>
                      <a:pt x="144875" y="137827"/>
                      <a:pt x="151733" y="115348"/>
                    </a:cubicBezTo>
                    <a:cubicBezTo>
                      <a:pt x="162496" y="80010"/>
                      <a:pt x="176974" y="45720"/>
                      <a:pt x="194120" y="0"/>
                    </a:cubicBezTo>
                    <a:cubicBezTo>
                      <a:pt x="206502" y="40862"/>
                      <a:pt x="217456" y="69723"/>
                      <a:pt x="223838" y="99631"/>
                    </a:cubicBezTo>
                    <a:cubicBezTo>
                      <a:pt x="230886" y="132683"/>
                      <a:pt x="245840" y="148018"/>
                      <a:pt x="281940" y="143542"/>
                    </a:cubicBezTo>
                    <a:cubicBezTo>
                      <a:pt x="310896" y="140017"/>
                      <a:pt x="340709" y="142780"/>
                      <a:pt x="382333" y="142780"/>
                    </a:cubicBezTo>
                    <a:cubicBezTo>
                      <a:pt x="346043" y="173831"/>
                      <a:pt x="319849" y="198025"/>
                      <a:pt x="291751" y="219646"/>
                    </a:cubicBezTo>
                    <a:cubicBezTo>
                      <a:pt x="272701" y="234315"/>
                      <a:pt x="267271" y="248126"/>
                      <a:pt x="276606" y="271843"/>
                    </a:cubicBezTo>
                    <a:cubicBezTo>
                      <a:pt x="289750" y="305181"/>
                      <a:pt x="297942" y="340423"/>
                      <a:pt x="310991" y="38404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2E551107-3233-407B-8A2C-4A05B13B9F96}"/>
                  </a:ext>
                </a:extLst>
              </p:cNvPr>
              <p:cNvSpPr/>
              <p:nvPr/>
            </p:nvSpPr>
            <p:spPr>
              <a:xfrm>
                <a:off x="162877" y="1637823"/>
                <a:ext cx="371474" cy="382524"/>
              </a:xfrm>
              <a:custGeom>
                <a:avLst/>
                <a:gdLst>
                  <a:gd name="connsiteX0" fmla="*/ 68961 w 371474"/>
                  <a:gd name="connsiteY0" fmla="*/ 382334 h 382524"/>
                  <a:gd name="connsiteX1" fmla="*/ 81534 w 371474"/>
                  <a:gd name="connsiteY1" fmla="*/ 326422 h 382524"/>
                  <a:gd name="connsiteX2" fmla="*/ 31814 w 371474"/>
                  <a:gd name="connsiteY2" fmla="*/ 177927 h 382524"/>
                  <a:gd name="connsiteX3" fmla="*/ 0 w 371474"/>
                  <a:gd name="connsiteY3" fmla="*/ 146590 h 382524"/>
                  <a:gd name="connsiteX4" fmla="*/ 3048 w 371474"/>
                  <a:gd name="connsiteY4" fmla="*/ 142113 h 382524"/>
                  <a:gd name="connsiteX5" fmla="*/ 173450 w 371474"/>
                  <a:gd name="connsiteY5" fmla="*/ 0 h 382524"/>
                  <a:gd name="connsiteX6" fmla="*/ 185737 w 371474"/>
                  <a:gd name="connsiteY6" fmla="*/ 7525 h 382524"/>
                  <a:gd name="connsiteX7" fmla="*/ 216694 w 371474"/>
                  <a:gd name="connsiteY7" fmla="*/ 108299 h 382524"/>
                  <a:gd name="connsiteX8" fmla="*/ 262890 w 371474"/>
                  <a:gd name="connsiteY8" fmla="*/ 141732 h 382524"/>
                  <a:gd name="connsiteX9" fmla="*/ 371475 w 371474"/>
                  <a:gd name="connsiteY9" fmla="*/ 141065 h 382524"/>
                  <a:gd name="connsiteX10" fmla="*/ 307658 w 371474"/>
                  <a:gd name="connsiteY10" fmla="*/ 195453 h 382524"/>
                  <a:gd name="connsiteX11" fmla="*/ 277082 w 371474"/>
                  <a:gd name="connsiteY11" fmla="*/ 305562 h 382524"/>
                  <a:gd name="connsiteX12" fmla="*/ 300800 w 371474"/>
                  <a:gd name="connsiteY12" fmla="*/ 382524 h 382524"/>
                  <a:gd name="connsiteX13" fmla="*/ 223076 w 371474"/>
                  <a:gd name="connsiteY13" fmla="*/ 318135 h 382524"/>
                  <a:gd name="connsiteX14" fmla="*/ 145637 w 371474"/>
                  <a:gd name="connsiteY14" fmla="*/ 317183 h 382524"/>
                  <a:gd name="connsiteX15" fmla="*/ 68961 w 371474"/>
                  <a:gd name="connsiteY15" fmla="*/ 382334 h 38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1474" h="382524">
                    <a:moveTo>
                      <a:pt x="68961" y="382334"/>
                    </a:moveTo>
                    <a:cubicBezTo>
                      <a:pt x="74486" y="356807"/>
                      <a:pt x="75343" y="340424"/>
                      <a:pt x="81534" y="326422"/>
                    </a:cubicBezTo>
                    <a:cubicBezTo>
                      <a:pt x="110585" y="261175"/>
                      <a:pt x="93345" y="213170"/>
                      <a:pt x="31814" y="177927"/>
                    </a:cubicBezTo>
                    <a:cubicBezTo>
                      <a:pt x="19526" y="170879"/>
                      <a:pt x="5239" y="161830"/>
                      <a:pt x="0" y="146590"/>
                    </a:cubicBezTo>
                    <a:cubicBezTo>
                      <a:pt x="1524" y="144304"/>
                      <a:pt x="2572" y="141923"/>
                      <a:pt x="3048" y="142113"/>
                    </a:cubicBezTo>
                    <a:cubicBezTo>
                      <a:pt x="111062" y="162878"/>
                      <a:pt x="169735" y="118205"/>
                      <a:pt x="173450" y="0"/>
                    </a:cubicBezTo>
                    <a:cubicBezTo>
                      <a:pt x="177546" y="2477"/>
                      <a:pt x="181642" y="5048"/>
                      <a:pt x="185737" y="7525"/>
                    </a:cubicBezTo>
                    <a:cubicBezTo>
                      <a:pt x="196215" y="41053"/>
                      <a:pt x="208216" y="74200"/>
                      <a:pt x="216694" y="108299"/>
                    </a:cubicBezTo>
                    <a:cubicBezTo>
                      <a:pt x="223171" y="134207"/>
                      <a:pt x="235649" y="143923"/>
                      <a:pt x="262890" y="141732"/>
                    </a:cubicBezTo>
                    <a:cubicBezTo>
                      <a:pt x="295275" y="139065"/>
                      <a:pt x="328041" y="141065"/>
                      <a:pt x="371475" y="141065"/>
                    </a:cubicBezTo>
                    <a:cubicBezTo>
                      <a:pt x="344900" y="164116"/>
                      <a:pt x="328327" y="183166"/>
                      <a:pt x="307658" y="195453"/>
                    </a:cubicBezTo>
                    <a:cubicBezTo>
                      <a:pt x="260794" y="223361"/>
                      <a:pt x="253365" y="258318"/>
                      <a:pt x="277082" y="305562"/>
                    </a:cubicBezTo>
                    <a:cubicBezTo>
                      <a:pt x="287465" y="326231"/>
                      <a:pt x="291179" y="350139"/>
                      <a:pt x="300800" y="382524"/>
                    </a:cubicBezTo>
                    <a:cubicBezTo>
                      <a:pt x="269938" y="357283"/>
                      <a:pt x="244697" y="339566"/>
                      <a:pt x="223076" y="318135"/>
                    </a:cubicBezTo>
                    <a:cubicBezTo>
                      <a:pt x="196215" y="291465"/>
                      <a:pt x="174117" y="284798"/>
                      <a:pt x="145637" y="317183"/>
                    </a:cubicBezTo>
                    <a:cubicBezTo>
                      <a:pt x="126206" y="339471"/>
                      <a:pt x="100393" y="356140"/>
                      <a:pt x="68961" y="382334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1CF236EB-2239-42A0-A092-3EED80EDB5BE}"/>
                  </a:ext>
                </a:extLst>
              </p:cNvPr>
              <p:cNvSpPr/>
              <p:nvPr/>
            </p:nvSpPr>
            <p:spPr>
              <a:xfrm>
                <a:off x="582739" y="1282922"/>
                <a:ext cx="373665" cy="383857"/>
              </a:xfrm>
              <a:custGeom>
                <a:avLst/>
                <a:gdLst>
                  <a:gd name="connsiteX0" fmla="*/ 303752 w 373665"/>
                  <a:gd name="connsiteY0" fmla="*/ 374809 h 383857"/>
                  <a:gd name="connsiteX1" fmla="*/ 188690 w 373665"/>
                  <a:gd name="connsiteY1" fmla="*/ 299561 h 383857"/>
                  <a:gd name="connsiteX2" fmla="*/ 77438 w 373665"/>
                  <a:gd name="connsiteY2" fmla="*/ 383858 h 383857"/>
                  <a:gd name="connsiteX3" fmla="*/ 100203 w 373665"/>
                  <a:gd name="connsiteY3" fmla="*/ 284035 h 383857"/>
                  <a:gd name="connsiteX4" fmla="*/ 75724 w 373665"/>
                  <a:gd name="connsiteY4" fmla="*/ 212598 h 383857"/>
                  <a:gd name="connsiteX5" fmla="*/ 0 w 373665"/>
                  <a:gd name="connsiteY5" fmla="*/ 148114 h 383857"/>
                  <a:gd name="connsiteX6" fmla="*/ 181070 w 373665"/>
                  <a:gd name="connsiteY6" fmla="*/ 0 h 383857"/>
                  <a:gd name="connsiteX7" fmla="*/ 196786 w 373665"/>
                  <a:gd name="connsiteY7" fmla="*/ 22384 h 383857"/>
                  <a:gd name="connsiteX8" fmla="*/ 241363 w 373665"/>
                  <a:gd name="connsiteY8" fmla="*/ 137731 h 383857"/>
                  <a:gd name="connsiteX9" fmla="*/ 373666 w 373665"/>
                  <a:gd name="connsiteY9" fmla="*/ 141732 h 383857"/>
                  <a:gd name="connsiteX10" fmla="*/ 292513 w 373665"/>
                  <a:gd name="connsiteY10" fmla="*/ 217837 h 383857"/>
                  <a:gd name="connsiteX11" fmla="*/ 274987 w 373665"/>
                  <a:gd name="connsiteY11" fmla="*/ 278416 h 383857"/>
                  <a:gd name="connsiteX12" fmla="*/ 303752 w 373665"/>
                  <a:gd name="connsiteY12" fmla="*/ 374809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3665" h="383857">
                    <a:moveTo>
                      <a:pt x="303752" y="374809"/>
                    </a:moveTo>
                    <a:cubicBezTo>
                      <a:pt x="254032" y="352044"/>
                      <a:pt x="227648" y="294037"/>
                      <a:pt x="188690" y="299561"/>
                    </a:cubicBezTo>
                    <a:cubicBezTo>
                      <a:pt x="151257" y="304895"/>
                      <a:pt x="119444" y="350044"/>
                      <a:pt x="77438" y="383858"/>
                    </a:cubicBezTo>
                    <a:cubicBezTo>
                      <a:pt x="85820" y="345281"/>
                      <a:pt x="88868" y="313087"/>
                      <a:pt x="100203" y="284035"/>
                    </a:cubicBezTo>
                    <a:cubicBezTo>
                      <a:pt x="113348" y="250412"/>
                      <a:pt x="100394" y="231553"/>
                      <a:pt x="75724" y="212598"/>
                    </a:cubicBezTo>
                    <a:cubicBezTo>
                      <a:pt x="51244" y="193834"/>
                      <a:pt x="28670" y="172688"/>
                      <a:pt x="0" y="148114"/>
                    </a:cubicBezTo>
                    <a:cubicBezTo>
                      <a:pt x="111728" y="160877"/>
                      <a:pt x="180308" y="126778"/>
                      <a:pt x="181070" y="0"/>
                    </a:cubicBezTo>
                    <a:cubicBezTo>
                      <a:pt x="192215" y="15716"/>
                      <a:pt x="195263" y="18764"/>
                      <a:pt x="196786" y="22384"/>
                    </a:cubicBezTo>
                    <a:cubicBezTo>
                      <a:pt x="213169" y="61341"/>
                      <a:pt x="209074" y="118872"/>
                      <a:pt x="241363" y="137731"/>
                    </a:cubicBezTo>
                    <a:cubicBezTo>
                      <a:pt x="272986" y="156305"/>
                      <a:pt x="324136" y="141732"/>
                      <a:pt x="373666" y="141732"/>
                    </a:cubicBezTo>
                    <a:cubicBezTo>
                      <a:pt x="350425" y="178117"/>
                      <a:pt x="319183" y="196310"/>
                      <a:pt x="292513" y="217837"/>
                    </a:cubicBezTo>
                    <a:cubicBezTo>
                      <a:pt x="270224" y="235839"/>
                      <a:pt x="264986" y="252127"/>
                      <a:pt x="274987" y="278416"/>
                    </a:cubicBezTo>
                    <a:cubicBezTo>
                      <a:pt x="286036" y="307467"/>
                      <a:pt x="293084" y="338138"/>
                      <a:pt x="303752" y="374809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C93FFC44-62DD-4F90-B5B4-502A3645A434}"/>
                  </a:ext>
                </a:extLst>
              </p:cNvPr>
              <p:cNvSpPr/>
              <p:nvPr/>
            </p:nvSpPr>
            <p:spPr>
              <a:xfrm>
                <a:off x="1422272" y="1292542"/>
                <a:ext cx="378523" cy="376808"/>
              </a:xfrm>
              <a:custGeom>
                <a:avLst/>
                <a:gdLst>
                  <a:gd name="connsiteX0" fmla="*/ 74866 w 378523"/>
                  <a:gd name="connsiteY0" fmla="*/ 376714 h 376808"/>
                  <a:gd name="connsiteX1" fmla="*/ 98774 w 378523"/>
                  <a:gd name="connsiteY1" fmla="*/ 274701 h 376808"/>
                  <a:gd name="connsiteX2" fmla="*/ 74390 w 378523"/>
                  <a:gd name="connsiteY2" fmla="*/ 203073 h 376808"/>
                  <a:gd name="connsiteX3" fmla="*/ 0 w 378523"/>
                  <a:gd name="connsiteY3" fmla="*/ 139351 h 376808"/>
                  <a:gd name="connsiteX4" fmla="*/ 18383 w 378523"/>
                  <a:gd name="connsiteY4" fmla="*/ 135065 h 376808"/>
                  <a:gd name="connsiteX5" fmla="*/ 133350 w 378523"/>
                  <a:gd name="connsiteY5" fmla="*/ 127540 h 376808"/>
                  <a:gd name="connsiteX6" fmla="*/ 178975 w 378523"/>
                  <a:gd name="connsiteY6" fmla="*/ 20669 h 376808"/>
                  <a:gd name="connsiteX7" fmla="*/ 187547 w 378523"/>
                  <a:gd name="connsiteY7" fmla="*/ 0 h 376808"/>
                  <a:gd name="connsiteX8" fmla="*/ 223171 w 378523"/>
                  <a:gd name="connsiteY8" fmla="*/ 102394 h 376808"/>
                  <a:gd name="connsiteX9" fmla="*/ 269462 w 378523"/>
                  <a:gd name="connsiteY9" fmla="*/ 135827 h 376808"/>
                  <a:gd name="connsiteX10" fmla="*/ 378523 w 378523"/>
                  <a:gd name="connsiteY10" fmla="*/ 135160 h 376808"/>
                  <a:gd name="connsiteX11" fmla="*/ 285655 w 378523"/>
                  <a:gd name="connsiteY11" fmla="*/ 213741 h 376808"/>
                  <a:gd name="connsiteX12" fmla="*/ 271558 w 378523"/>
                  <a:gd name="connsiteY12" fmla="*/ 262604 h 376808"/>
                  <a:gd name="connsiteX13" fmla="*/ 307753 w 378523"/>
                  <a:gd name="connsiteY13" fmla="*/ 376809 h 376808"/>
                  <a:gd name="connsiteX14" fmla="*/ 218599 w 378523"/>
                  <a:gd name="connsiteY14" fmla="*/ 303371 h 376808"/>
                  <a:gd name="connsiteX15" fmla="*/ 159829 w 378523"/>
                  <a:gd name="connsiteY15" fmla="*/ 305276 h 376808"/>
                  <a:gd name="connsiteX16" fmla="*/ 74866 w 378523"/>
                  <a:gd name="connsiteY16" fmla="*/ 376714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8523" h="376808">
                    <a:moveTo>
                      <a:pt x="74866" y="376714"/>
                    </a:moveTo>
                    <a:cubicBezTo>
                      <a:pt x="84106" y="335566"/>
                      <a:pt x="87630" y="303657"/>
                      <a:pt x="98774" y="274701"/>
                    </a:cubicBezTo>
                    <a:cubicBezTo>
                      <a:pt x="111633" y="241363"/>
                      <a:pt x="100013" y="222123"/>
                      <a:pt x="74390" y="203073"/>
                    </a:cubicBezTo>
                    <a:cubicBezTo>
                      <a:pt x="49625" y="184690"/>
                      <a:pt x="27337" y="162973"/>
                      <a:pt x="0" y="139351"/>
                    </a:cubicBezTo>
                    <a:cubicBezTo>
                      <a:pt x="10287" y="136874"/>
                      <a:pt x="14288" y="135350"/>
                      <a:pt x="18383" y="135065"/>
                    </a:cubicBezTo>
                    <a:cubicBezTo>
                      <a:pt x="57531" y="132398"/>
                      <a:pt x="106108" y="151352"/>
                      <a:pt x="133350" y="127540"/>
                    </a:cubicBezTo>
                    <a:cubicBezTo>
                      <a:pt x="159639" y="104584"/>
                      <a:pt x="164592" y="57245"/>
                      <a:pt x="178975" y="20669"/>
                    </a:cubicBezTo>
                    <a:cubicBezTo>
                      <a:pt x="181261" y="14859"/>
                      <a:pt x="183737" y="9049"/>
                      <a:pt x="187547" y="0"/>
                    </a:cubicBezTo>
                    <a:cubicBezTo>
                      <a:pt x="207835" y="33147"/>
                      <a:pt x="213646" y="68675"/>
                      <a:pt x="223171" y="102394"/>
                    </a:cubicBezTo>
                    <a:cubicBezTo>
                      <a:pt x="230410" y="128016"/>
                      <a:pt x="242125" y="138113"/>
                      <a:pt x="269462" y="135827"/>
                    </a:cubicBezTo>
                    <a:cubicBezTo>
                      <a:pt x="301942" y="133064"/>
                      <a:pt x="334804" y="135160"/>
                      <a:pt x="378523" y="135160"/>
                    </a:cubicBezTo>
                    <a:cubicBezTo>
                      <a:pt x="342328" y="166116"/>
                      <a:pt x="315087" y="191357"/>
                      <a:pt x="285655" y="213741"/>
                    </a:cubicBezTo>
                    <a:cubicBezTo>
                      <a:pt x="267176" y="227743"/>
                      <a:pt x="264128" y="241745"/>
                      <a:pt x="271558" y="262604"/>
                    </a:cubicBezTo>
                    <a:cubicBezTo>
                      <a:pt x="283559" y="296609"/>
                      <a:pt x="293465" y="331375"/>
                      <a:pt x="307753" y="376809"/>
                    </a:cubicBezTo>
                    <a:cubicBezTo>
                      <a:pt x="272415" y="348044"/>
                      <a:pt x="243459" y="327755"/>
                      <a:pt x="218599" y="303371"/>
                    </a:cubicBezTo>
                    <a:cubicBezTo>
                      <a:pt x="196024" y="281273"/>
                      <a:pt x="180403" y="285179"/>
                      <a:pt x="159829" y="305276"/>
                    </a:cubicBezTo>
                    <a:cubicBezTo>
                      <a:pt x="136112" y="328041"/>
                      <a:pt x="109347" y="347853"/>
                      <a:pt x="74866" y="376714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974D8699-9CB5-4418-BA49-2FC32425D053}"/>
                  </a:ext>
                </a:extLst>
              </p:cNvPr>
              <p:cNvSpPr/>
              <p:nvPr/>
            </p:nvSpPr>
            <p:spPr>
              <a:xfrm>
                <a:off x="2665285" y="931640"/>
                <a:ext cx="384619" cy="385191"/>
              </a:xfrm>
              <a:custGeom>
                <a:avLst/>
                <a:gdLst>
                  <a:gd name="connsiteX0" fmla="*/ 195739 w 384619"/>
                  <a:gd name="connsiteY0" fmla="*/ 0 h 385191"/>
                  <a:gd name="connsiteX1" fmla="*/ 231362 w 384619"/>
                  <a:gd name="connsiteY1" fmla="*/ 114491 h 385191"/>
                  <a:gd name="connsiteX2" fmla="*/ 270510 w 384619"/>
                  <a:gd name="connsiteY2" fmla="*/ 144304 h 385191"/>
                  <a:gd name="connsiteX3" fmla="*/ 384620 w 384619"/>
                  <a:gd name="connsiteY3" fmla="*/ 143828 h 385191"/>
                  <a:gd name="connsiteX4" fmla="*/ 317849 w 384619"/>
                  <a:gd name="connsiteY4" fmla="*/ 199644 h 385191"/>
                  <a:gd name="connsiteX5" fmla="*/ 287464 w 384619"/>
                  <a:gd name="connsiteY5" fmla="*/ 301371 h 385191"/>
                  <a:gd name="connsiteX6" fmla="*/ 313658 w 384619"/>
                  <a:gd name="connsiteY6" fmla="*/ 385191 h 385191"/>
                  <a:gd name="connsiteX7" fmla="*/ 224599 w 384619"/>
                  <a:gd name="connsiteY7" fmla="*/ 311372 h 385191"/>
                  <a:gd name="connsiteX8" fmla="*/ 169164 w 384619"/>
                  <a:gd name="connsiteY8" fmla="*/ 310515 h 385191"/>
                  <a:gd name="connsiteX9" fmla="*/ 82391 w 384619"/>
                  <a:gd name="connsiteY9" fmla="*/ 384143 h 385191"/>
                  <a:gd name="connsiteX10" fmla="*/ 0 w 384619"/>
                  <a:gd name="connsiteY10" fmla="*/ 153353 h 385191"/>
                  <a:gd name="connsiteX11" fmla="*/ 12287 w 384619"/>
                  <a:gd name="connsiteY11" fmla="*/ 143732 h 385191"/>
                  <a:gd name="connsiteX12" fmla="*/ 52292 w 384619"/>
                  <a:gd name="connsiteY12" fmla="*/ 143732 h 385191"/>
                  <a:gd name="connsiteX13" fmla="*/ 175260 w 384619"/>
                  <a:gd name="connsiteY13" fmla="*/ 57055 h 385191"/>
                  <a:gd name="connsiteX14" fmla="*/ 195739 w 384619"/>
                  <a:gd name="connsiteY14" fmla="*/ 0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4619" h="385191">
                    <a:moveTo>
                      <a:pt x="195739" y="0"/>
                    </a:moveTo>
                    <a:cubicBezTo>
                      <a:pt x="210407" y="46387"/>
                      <a:pt x="223075" y="79915"/>
                      <a:pt x="231362" y="114491"/>
                    </a:cubicBezTo>
                    <a:cubicBezTo>
                      <a:pt x="236887" y="137446"/>
                      <a:pt x="247269" y="145542"/>
                      <a:pt x="270510" y="144304"/>
                    </a:cubicBezTo>
                    <a:cubicBezTo>
                      <a:pt x="303657" y="142494"/>
                      <a:pt x="336995" y="143828"/>
                      <a:pt x="384620" y="143828"/>
                    </a:cubicBezTo>
                    <a:cubicBezTo>
                      <a:pt x="356806" y="167354"/>
                      <a:pt x="338899" y="185928"/>
                      <a:pt x="317849" y="199644"/>
                    </a:cubicBezTo>
                    <a:cubicBezTo>
                      <a:pt x="277844" y="225647"/>
                      <a:pt x="263176" y="255556"/>
                      <a:pt x="287464" y="301371"/>
                    </a:cubicBezTo>
                    <a:cubicBezTo>
                      <a:pt x="298990" y="323088"/>
                      <a:pt x="302705" y="348996"/>
                      <a:pt x="313658" y="385191"/>
                    </a:cubicBezTo>
                    <a:cubicBezTo>
                      <a:pt x="277939" y="355949"/>
                      <a:pt x="249650" y="335280"/>
                      <a:pt x="224599" y="311372"/>
                    </a:cubicBezTo>
                    <a:cubicBezTo>
                      <a:pt x="204597" y="292227"/>
                      <a:pt x="189929" y="290417"/>
                      <a:pt x="169164" y="310515"/>
                    </a:cubicBezTo>
                    <a:cubicBezTo>
                      <a:pt x="143542" y="335471"/>
                      <a:pt x="114681" y="357092"/>
                      <a:pt x="82391" y="384143"/>
                    </a:cubicBezTo>
                    <a:cubicBezTo>
                      <a:pt x="115443" y="283845"/>
                      <a:pt x="122396" y="198120"/>
                      <a:pt x="0" y="153353"/>
                    </a:cubicBezTo>
                    <a:cubicBezTo>
                      <a:pt x="4096" y="150114"/>
                      <a:pt x="8191" y="146971"/>
                      <a:pt x="12287" y="143732"/>
                    </a:cubicBezTo>
                    <a:cubicBezTo>
                      <a:pt x="25622" y="143732"/>
                      <a:pt x="38957" y="143732"/>
                      <a:pt x="52292" y="143732"/>
                    </a:cubicBezTo>
                    <a:cubicBezTo>
                      <a:pt x="143542" y="143542"/>
                      <a:pt x="143542" y="143542"/>
                      <a:pt x="175260" y="57055"/>
                    </a:cubicBezTo>
                    <a:cubicBezTo>
                      <a:pt x="180689" y="42386"/>
                      <a:pt x="185833" y="27527"/>
                      <a:pt x="19573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B6C7D2A0-7386-422D-B808-2E65D54452AC}"/>
                  </a:ext>
                </a:extLst>
              </p:cNvPr>
              <p:cNvSpPr/>
              <p:nvPr/>
            </p:nvSpPr>
            <p:spPr>
              <a:xfrm>
                <a:off x="983646" y="1642395"/>
                <a:ext cx="382047" cy="378618"/>
              </a:xfrm>
              <a:custGeom>
                <a:avLst/>
                <a:gdLst>
                  <a:gd name="connsiteX0" fmla="*/ 85916 w 382047"/>
                  <a:gd name="connsiteY0" fmla="*/ 378619 h 378618"/>
                  <a:gd name="connsiteX1" fmla="*/ 0 w 382047"/>
                  <a:gd name="connsiteY1" fmla="*/ 145637 h 378618"/>
                  <a:gd name="connsiteX2" fmla="*/ 116681 w 382047"/>
                  <a:gd name="connsiteY2" fmla="*/ 137351 h 378618"/>
                  <a:gd name="connsiteX3" fmla="*/ 160306 w 382047"/>
                  <a:gd name="connsiteY3" fmla="*/ 106013 h 378618"/>
                  <a:gd name="connsiteX4" fmla="*/ 198406 w 382047"/>
                  <a:gd name="connsiteY4" fmla="*/ 0 h 378618"/>
                  <a:gd name="connsiteX5" fmla="*/ 234791 w 382047"/>
                  <a:gd name="connsiteY5" fmla="*/ 104775 h 378618"/>
                  <a:gd name="connsiteX6" fmla="*/ 276987 w 382047"/>
                  <a:gd name="connsiteY6" fmla="*/ 137065 h 378618"/>
                  <a:gd name="connsiteX7" fmla="*/ 382048 w 382047"/>
                  <a:gd name="connsiteY7" fmla="*/ 136493 h 378618"/>
                  <a:gd name="connsiteX8" fmla="*/ 302323 w 382047"/>
                  <a:gd name="connsiteY8" fmla="*/ 210122 h 378618"/>
                  <a:gd name="connsiteX9" fmla="*/ 285560 w 382047"/>
                  <a:gd name="connsiteY9" fmla="*/ 270605 h 378618"/>
                  <a:gd name="connsiteX10" fmla="*/ 317849 w 382047"/>
                  <a:gd name="connsiteY10" fmla="*/ 377285 h 378618"/>
                  <a:gd name="connsiteX11" fmla="*/ 220790 w 382047"/>
                  <a:gd name="connsiteY11" fmla="*/ 297942 h 378618"/>
                  <a:gd name="connsiteX12" fmla="*/ 180404 w 382047"/>
                  <a:gd name="connsiteY12" fmla="*/ 298514 h 378618"/>
                  <a:gd name="connsiteX13" fmla="*/ 85916 w 382047"/>
                  <a:gd name="connsiteY13" fmla="*/ 378619 h 3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2047" h="378618">
                    <a:moveTo>
                      <a:pt x="85916" y="378619"/>
                    </a:moveTo>
                    <a:cubicBezTo>
                      <a:pt x="123539" y="274511"/>
                      <a:pt x="123920" y="192215"/>
                      <a:pt x="0" y="145637"/>
                    </a:cubicBezTo>
                    <a:cubicBezTo>
                      <a:pt x="49625" y="131445"/>
                      <a:pt x="83630" y="136684"/>
                      <a:pt x="116681" y="137351"/>
                    </a:cubicBezTo>
                    <a:cubicBezTo>
                      <a:pt x="141542" y="137827"/>
                      <a:pt x="153353" y="129826"/>
                      <a:pt x="160306" y="106013"/>
                    </a:cubicBezTo>
                    <a:cubicBezTo>
                      <a:pt x="170498" y="71533"/>
                      <a:pt x="184499" y="38100"/>
                      <a:pt x="198406" y="0"/>
                    </a:cubicBezTo>
                    <a:cubicBezTo>
                      <a:pt x="218789" y="34957"/>
                      <a:pt x="225076" y="70676"/>
                      <a:pt x="234791" y="104775"/>
                    </a:cubicBezTo>
                    <a:cubicBezTo>
                      <a:pt x="241364" y="127826"/>
                      <a:pt x="250984" y="138970"/>
                      <a:pt x="276987" y="137065"/>
                    </a:cubicBezTo>
                    <a:cubicBezTo>
                      <a:pt x="310039" y="134588"/>
                      <a:pt x="343376" y="136493"/>
                      <a:pt x="382048" y="136493"/>
                    </a:cubicBezTo>
                    <a:cubicBezTo>
                      <a:pt x="360426" y="170307"/>
                      <a:pt x="328898" y="188119"/>
                      <a:pt x="302323" y="210122"/>
                    </a:cubicBezTo>
                    <a:cubicBezTo>
                      <a:pt x="280702" y="228029"/>
                      <a:pt x="274892" y="243935"/>
                      <a:pt x="285560" y="270605"/>
                    </a:cubicBezTo>
                    <a:cubicBezTo>
                      <a:pt x="298228" y="302419"/>
                      <a:pt x="305753" y="336233"/>
                      <a:pt x="317849" y="377285"/>
                    </a:cubicBezTo>
                    <a:cubicBezTo>
                      <a:pt x="281083" y="347377"/>
                      <a:pt x="250222" y="323469"/>
                      <a:pt x="220790" y="297942"/>
                    </a:cubicBezTo>
                    <a:cubicBezTo>
                      <a:pt x="205835" y="284988"/>
                      <a:pt x="195072" y="285179"/>
                      <a:pt x="180404" y="298514"/>
                    </a:cubicBezTo>
                    <a:cubicBezTo>
                      <a:pt x="152400" y="323945"/>
                      <a:pt x="122777" y="347567"/>
                      <a:pt x="85916" y="378619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48A507EE-A519-43EE-A83E-9432C9CCB881}"/>
                  </a:ext>
                </a:extLst>
              </p:cNvPr>
              <p:cNvSpPr/>
              <p:nvPr/>
            </p:nvSpPr>
            <p:spPr>
              <a:xfrm>
                <a:off x="4349495" y="943832"/>
                <a:ext cx="373284" cy="370998"/>
              </a:xfrm>
              <a:custGeom>
                <a:avLst/>
                <a:gdLst>
                  <a:gd name="connsiteX0" fmla="*/ 0 w 373284"/>
                  <a:gd name="connsiteY0" fmla="*/ 124301 h 370998"/>
                  <a:gd name="connsiteX1" fmla="*/ 179546 w 373284"/>
                  <a:gd name="connsiteY1" fmla="*/ 9716 h 370998"/>
                  <a:gd name="connsiteX2" fmla="*/ 187547 w 373284"/>
                  <a:gd name="connsiteY2" fmla="*/ 0 h 370998"/>
                  <a:gd name="connsiteX3" fmla="*/ 192309 w 373284"/>
                  <a:gd name="connsiteY3" fmla="*/ 1524 h 370998"/>
                  <a:gd name="connsiteX4" fmla="*/ 373284 w 373284"/>
                  <a:gd name="connsiteY4" fmla="*/ 123158 h 370998"/>
                  <a:gd name="connsiteX5" fmla="*/ 369094 w 373284"/>
                  <a:gd name="connsiteY5" fmla="*/ 137541 h 370998"/>
                  <a:gd name="connsiteX6" fmla="*/ 288322 w 373284"/>
                  <a:gd name="connsiteY6" fmla="*/ 206121 h 370998"/>
                  <a:gd name="connsiteX7" fmla="*/ 271367 w 373284"/>
                  <a:gd name="connsiteY7" fmla="*/ 261557 h 370998"/>
                  <a:gd name="connsiteX8" fmla="*/ 304705 w 373284"/>
                  <a:gd name="connsiteY8" fmla="*/ 370999 h 370998"/>
                  <a:gd name="connsiteX9" fmla="*/ 233458 w 373284"/>
                  <a:gd name="connsiteY9" fmla="*/ 312801 h 370998"/>
                  <a:gd name="connsiteX10" fmla="*/ 141732 w 373284"/>
                  <a:gd name="connsiteY10" fmla="*/ 314992 h 370998"/>
                  <a:gd name="connsiteX11" fmla="*/ 81534 w 373284"/>
                  <a:gd name="connsiteY11" fmla="*/ 365570 h 370998"/>
                  <a:gd name="connsiteX12" fmla="*/ 97441 w 373284"/>
                  <a:gd name="connsiteY12" fmla="*/ 273082 h 370998"/>
                  <a:gd name="connsiteX13" fmla="*/ 74676 w 373284"/>
                  <a:gd name="connsiteY13" fmla="*/ 200120 h 370998"/>
                  <a:gd name="connsiteX14" fmla="*/ 3238 w 373284"/>
                  <a:gd name="connsiteY14" fmla="*/ 139160 h 370998"/>
                  <a:gd name="connsiteX15" fmla="*/ 0 w 373284"/>
                  <a:gd name="connsiteY15" fmla="*/ 124301 h 37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284" h="370998">
                    <a:moveTo>
                      <a:pt x="0" y="124301"/>
                    </a:moveTo>
                    <a:cubicBezTo>
                      <a:pt x="114967" y="163259"/>
                      <a:pt x="162496" y="108014"/>
                      <a:pt x="179546" y="9716"/>
                    </a:cubicBezTo>
                    <a:cubicBezTo>
                      <a:pt x="180213" y="6001"/>
                      <a:pt x="185071" y="2953"/>
                      <a:pt x="187547" y="0"/>
                    </a:cubicBezTo>
                    <a:cubicBezTo>
                      <a:pt x="190119" y="762"/>
                      <a:pt x="192214" y="1048"/>
                      <a:pt x="192309" y="1524"/>
                    </a:cubicBezTo>
                    <a:cubicBezTo>
                      <a:pt x="208883" y="99251"/>
                      <a:pt x="246316" y="169736"/>
                      <a:pt x="373284" y="123158"/>
                    </a:cubicBezTo>
                    <a:cubicBezTo>
                      <a:pt x="371856" y="127921"/>
                      <a:pt x="370522" y="132779"/>
                      <a:pt x="369094" y="137541"/>
                    </a:cubicBezTo>
                    <a:cubicBezTo>
                      <a:pt x="342328" y="160592"/>
                      <a:pt x="316516" y="184976"/>
                      <a:pt x="288322" y="206121"/>
                    </a:cubicBezTo>
                    <a:cubicBezTo>
                      <a:pt x="267652" y="221647"/>
                      <a:pt x="261366" y="236220"/>
                      <a:pt x="271367" y="261557"/>
                    </a:cubicBezTo>
                    <a:cubicBezTo>
                      <a:pt x="284035" y="293465"/>
                      <a:pt x="291751" y="327374"/>
                      <a:pt x="304705" y="370999"/>
                    </a:cubicBezTo>
                    <a:cubicBezTo>
                      <a:pt x="275272" y="347377"/>
                      <a:pt x="251269" y="332899"/>
                      <a:pt x="233458" y="312801"/>
                    </a:cubicBezTo>
                    <a:cubicBezTo>
                      <a:pt x="200215" y="275273"/>
                      <a:pt x="172688" y="280130"/>
                      <a:pt x="141732" y="314992"/>
                    </a:cubicBezTo>
                    <a:cubicBezTo>
                      <a:pt x="126397" y="332232"/>
                      <a:pt x="106204" y="345186"/>
                      <a:pt x="81534" y="365570"/>
                    </a:cubicBezTo>
                    <a:cubicBezTo>
                      <a:pt x="78962" y="327851"/>
                      <a:pt x="89725" y="300228"/>
                      <a:pt x="97441" y="273082"/>
                    </a:cubicBezTo>
                    <a:cubicBezTo>
                      <a:pt x="106204" y="242411"/>
                      <a:pt x="103727" y="219647"/>
                      <a:pt x="74676" y="200120"/>
                    </a:cubicBezTo>
                    <a:cubicBezTo>
                      <a:pt x="48863" y="182690"/>
                      <a:pt x="26956" y="159734"/>
                      <a:pt x="3238" y="139160"/>
                    </a:cubicBezTo>
                    <a:cubicBezTo>
                      <a:pt x="2191" y="134303"/>
                      <a:pt x="1143" y="129350"/>
                      <a:pt x="0" y="12430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ADD40189-274C-416A-B432-553BEA9B36BD}"/>
                  </a:ext>
                </a:extLst>
              </p:cNvPr>
              <p:cNvSpPr/>
              <p:nvPr/>
            </p:nvSpPr>
            <p:spPr>
              <a:xfrm>
                <a:off x="4348257" y="1636966"/>
                <a:ext cx="377761" cy="376999"/>
              </a:xfrm>
              <a:custGeom>
                <a:avLst/>
                <a:gdLst>
                  <a:gd name="connsiteX0" fmla="*/ 298513 w 377761"/>
                  <a:gd name="connsiteY0" fmla="*/ 377000 h 376999"/>
                  <a:gd name="connsiteX1" fmla="*/ 226028 w 377761"/>
                  <a:gd name="connsiteY1" fmla="*/ 316325 h 376999"/>
                  <a:gd name="connsiteX2" fmla="*/ 152305 w 377761"/>
                  <a:gd name="connsiteY2" fmla="*/ 317945 h 376999"/>
                  <a:gd name="connsiteX3" fmla="*/ 83058 w 377761"/>
                  <a:gd name="connsiteY3" fmla="*/ 376238 h 376999"/>
                  <a:gd name="connsiteX4" fmla="*/ 83439 w 377761"/>
                  <a:gd name="connsiteY4" fmla="*/ 346329 h 376999"/>
                  <a:gd name="connsiteX5" fmla="*/ 16288 w 377761"/>
                  <a:gd name="connsiteY5" fmla="*/ 160687 h 376999"/>
                  <a:gd name="connsiteX6" fmla="*/ 0 w 377761"/>
                  <a:gd name="connsiteY6" fmla="*/ 143828 h 376999"/>
                  <a:gd name="connsiteX7" fmla="*/ 23241 w 377761"/>
                  <a:gd name="connsiteY7" fmla="*/ 142018 h 376999"/>
                  <a:gd name="connsiteX8" fmla="*/ 134017 w 377761"/>
                  <a:gd name="connsiteY8" fmla="*/ 134588 h 376999"/>
                  <a:gd name="connsiteX9" fmla="*/ 177260 w 377761"/>
                  <a:gd name="connsiteY9" fmla="*/ 32195 h 376999"/>
                  <a:gd name="connsiteX10" fmla="*/ 189262 w 377761"/>
                  <a:gd name="connsiteY10" fmla="*/ 0 h 376999"/>
                  <a:gd name="connsiteX11" fmla="*/ 223552 w 377761"/>
                  <a:gd name="connsiteY11" fmla="*/ 109061 h 376999"/>
                  <a:gd name="connsiteX12" fmla="*/ 269748 w 377761"/>
                  <a:gd name="connsiteY12" fmla="*/ 142399 h 376999"/>
                  <a:gd name="connsiteX13" fmla="*/ 377762 w 377761"/>
                  <a:gd name="connsiteY13" fmla="*/ 141827 h 376999"/>
                  <a:gd name="connsiteX14" fmla="*/ 336042 w 377761"/>
                  <a:gd name="connsiteY14" fmla="*/ 178403 h 376999"/>
                  <a:gd name="connsiteX15" fmla="*/ 291084 w 377761"/>
                  <a:gd name="connsiteY15" fmla="*/ 332708 h 376999"/>
                  <a:gd name="connsiteX16" fmla="*/ 298513 w 377761"/>
                  <a:gd name="connsiteY16" fmla="*/ 377000 h 3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7761" h="376999">
                    <a:moveTo>
                      <a:pt x="298513" y="377000"/>
                    </a:moveTo>
                    <a:cubicBezTo>
                      <a:pt x="273367" y="356330"/>
                      <a:pt x="247364" y="338614"/>
                      <a:pt x="226028" y="316325"/>
                    </a:cubicBezTo>
                    <a:cubicBezTo>
                      <a:pt x="198977" y="288131"/>
                      <a:pt x="177737" y="291465"/>
                      <a:pt x="152305" y="317945"/>
                    </a:cubicBezTo>
                    <a:cubicBezTo>
                      <a:pt x="133064" y="337947"/>
                      <a:pt x="109728" y="354044"/>
                      <a:pt x="83058" y="376238"/>
                    </a:cubicBezTo>
                    <a:cubicBezTo>
                      <a:pt x="83058" y="360712"/>
                      <a:pt x="80581" y="352139"/>
                      <a:pt x="83439" y="346329"/>
                    </a:cubicBezTo>
                    <a:cubicBezTo>
                      <a:pt x="125825" y="260795"/>
                      <a:pt x="88868" y="204502"/>
                      <a:pt x="16288" y="160687"/>
                    </a:cubicBezTo>
                    <a:cubicBezTo>
                      <a:pt x="11621" y="157829"/>
                      <a:pt x="8382" y="152591"/>
                      <a:pt x="0" y="143828"/>
                    </a:cubicBezTo>
                    <a:cubicBezTo>
                      <a:pt x="11906" y="142875"/>
                      <a:pt x="17526" y="142208"/>
                      <a:pt x="23241" y="142018"/>
                    </a:cubicBezTo>
                    <a:cubicBezTo>
                      <a:pt x="61055" y="140779"/>
                      <a:pt x="108395" y="152876"/>
                      <a:pt x="134017" y="134588"/>
                    </a:cubicBezTo>
                    <a:cubicBezTo>
                      <a:pt x="159734" y="116205"/>
                      <a:pt x="163735" y="67628"/>
                      <a:pt x="177260" y="32195"/>
                    </a:cubicBezTo>
                    <a:cubicBezTo>
                      <a:pt x="179927" y="25146"/>
                      <a:pt x="182499" y="18097"/>
                      <a:pt x="189262" y="0"/>
                    </a:cubicBezTo>
                    <a:cubicBezTo>
                      <a:pt x="203073" y="43053"/>
                      <a:pt x="215932" y="75438"/>
                      <a:pt x="223552" y="109061"/>
                    </a:cubicBezTo>
                    <a:cubicBezTo>
                      <a:pt x="229743" y="136398"/>
                      <a:pt x="242983" y="144304"/>
                      <a:pt x="269748" y="142399"/>
                    </a:cubicBezTo>
                    <a:cubicBezTo>
                      <a:pt x="302228" y="140113"/>
                      <a:pt x="334994" y="141827"/>
                      <a:pt x="377762" y="141827"/>
                    </a:cubicBezTo>
                    <a:cubicBezTo>
                      <a:pt x="358807" y="158687"/>
                      <a:pt x="348901" y="171259"/>
                      <a:pt x="336042" y="178403"/>
                    </a:cubicBezTo>
                    <a:cubicBezTo>
                      <a:pt x="268986" y="215265"/>
                      <a:pt x="254794" y="265557"/>
                      <a:pt x="291084" y="332708"/>
                    </a:cubicBezTo>
                    <a:cubicBezTo>
                      <a:pt x="297085" y="344043"/>
                      <a:pt x="304800" y="358140"/>
                      <a:pt x="298513" y="37700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9A7E6C4D-822E-4A9F-B7E0-843F518300B9}"/>
                  </a:ext>
                </a:extLst>
              </p:cNvPr>
              <p:cNvSpPr/>
              <p:nvPr/>
            </p:nvSpPr>
            <p:spPr>
              <a:xfrm>
                <a:off x="994409" y="940593"/>
                <a:ext cx="377952" cy="375856"/>
              </a:xfrm>
              <a:custGeom>
                <a:avLst/>
                <a:gdLst>
                  <a:gd name="connsiteX0" fmla="*/ 0 w 377952"/>
                  <a:gd name="connsiteY0" fmla="*/ 137255 h 375856"/>
                  <a:gd name="connsiteX1" fmla="*/ 133636 w 377952"/>
                  <a:gd name="connsiteY1" fmla="*/ 127444 h 375856"/>
                  <a:gd name="connsiteX2" fmla="*/ 182213 w 377952"/>
                  <a:gd name="connsiteY2" fmla="*/ 11906 h 375856"/>
                  <a:gd name="connsiteX3" fmla="*/ 187642 w 377952"/>
                  <a:gd name="connsiteY3" fmla="*/ 0 h 375856"/>
                  <a:gd name="connsiteX4" fmla="*/ 220409 w 377952"/>
                  <a:gd name="connsiteY4" fmla="*/ 91535 h 375856"/>
                  <a:gd name="connsiteX5" fmla="*/ 278130 w 377952"/>
                  <a:gd name="connsiteY5" fmla="*/ 135636 h 375856"/>
                  <a:gd name="connsiteX6" fmla="*/ 377952 w 377952"/>
                  <a:gd name="connsiteY6" fmla="*/ 134874 h 375856"/>
                  <a:gd name="connsiteX7" fmla="*/ 314801 w 377952"/>
                  <a:gd name="connsiteY7" fmla="*/ 188690 h 375856"/>
                  <a:gd name="connsiteX8" fmla="*/ 283940 w 377952"/>
                  <a:gd name="connsiteY8" fmla="*/ 298894 h 375856"/>
                  <a:gd name="connsiteX9" fmla="*/ 307467 w 377952"/>
                  <a:gd name="connsiteY9" fmla="*/ 375857 h 375856"/>
                  <a:gd name="connsiteX10" fmla="*/ 226314 w 377952"/>
                  <a:gd name="connsiteY10" fmla="*/ 308610 h 375856"/>
                  <a:gd name="connsiteX11" fmla="*/ 156305 w 377952"/>
                  <a:gd name="connsiteY11" fmla="*/ 307658 h 375856"/>
                  <a:gd name="connsiteX12" fmla="*/ 76581 w 377952"/>
                  <a:gd name="connsiteY12" fmla="*/ 375285 h 375856"/>
                  <a:gd name="connsiteX13" fmla="*/ 98393 w 377952"/>
                  <a:gd name="connsiteY13" fmla="*/ 279654 h 375856"/>
                  <a:gd name="connsiteX14" fmla="*/ 72104 w 377952"/>
                  <a:gd name="connsiteY14" fmla="*/ 199644 h 375856"/>
                  <a:gd name="connsiteX15" fmla="*/ 0 w 377952"/>
                  <a:gd name="connsiteY15" fmla="*/ 137255 h 37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952" h="375856">
                    <a:moveTo>
                      <a:pt x="0" y="137255"/>
                    </a:moveTo>
                    <a:cubicBezTo>
                      <a:pt x="51530" y="130873"/>
                      <a:pt x="104394" y="152495"/>
                      <a:pt x="133636" y="127444"/>
                    </a:cubicBezTo>
                    <a:cubicBezTo>
                      <a:pt x="162020" y="103156"/>
                      <a:pt x="166878" y="51530"/>
                      <a:pt x="182213" y="11906"/>
                    </a:cubicBezTo>
                    <a:cubicBezTo>
                      <a:pt x="183356" y="8954"/>
                      <a:pt x="184785" y="6191"/>
                      <a:pt x="187642" y="0"/>
                    </a:cubicBezTo>
                    <a:cubicBezTo>
                      <a:pt x="207931" y="28670"/>
                      <a:pt x="212598" y="61150"/>
                      <a:pt x="220409" y="91535"/>
                    </a:cubicBezTo>
                    <a:cubicBezTo>
                      <a:pt x="228600" y="123444"/>
                      <a:pt x="241554" y="140398"/>
                      <a:pt x="278130" y="135636"/>
                    </a:cubicBezTo>
                    <a:cubicBezTo>
                      <a:pt x="307277" y="131826"/>
                      <a:pt x="337280" y="134874"/>
                      <a:pt x="377952" y="134874"/>
                    </a:cubicBezTo>
                    <a:cubicBezTo>
                      <a:pt x="351853" y="157448"/>
                      <a:pt x="335375" y="176403"/>
                      <a:pt x="314801" y="188690"/>
                    </a:cubicBezTo>
                    <a:cubicBezTo>
                      <a:pt x="268415" y="216598"/>
                      <a:pt x="260128" y="251460"/>
                      <a:pt x="283940" y="298894"/>
                    </a:cubicBezTo>
                    <a:cubicBezTo>
                      <a:pt x="294227" y="319564"/>
                      <a:pt x="297847" y="343567"/>
                      <a:pt x="307467" y="375857"/>
                    </a:cubicBezTo>
                    <a:cubicBezTo>
                      <a:pt x="275463" y="349663"/>
                      <a:pt x="249269" y="330803"/>
                      <a:pt x="226314" y="308610"/>
                    </a:cubicBezTo>
                    <a:cubicBezTo>
                      <a:pt x="201835" y="285083"/>
                      <a:pt x="182309" y="279368"/>
                      <a:pt x="156305" y="307658"/>
                    </a:cubicBezTo>
                    <a:cubicBezTo>
                      <a:pt x="135255" y="330708"/>
                      <a:pt x="108490" y="348615"/>
                      <a:pt x="76581" y="375285"/>
                    </a:cubicBezTo>
                    <a:cubicBezTo>
                      <a:pt x="84868" y="337661"/>
                      <a:pt x="87821" y="307181"/>
                      <a:pt x="98393" y="279654"/>
                    </a:cubicBezTo>
                    <a:cubicBezTo>
                      <a:pt x="112395" y="243459"/>
                      <a:pt x="102013" y="220694"/>
                      <a:pt x="72104" y="199644"/>
                    </a:cubicBezTo>
                    <a:cubicBezTo>
                      <a:pt x="47911" y="182785"/>
                      <a:pt x="27242" y="161258"/>
                      <a:pt x="0" y="13725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89304DE5-B0A9-4307-835D-9BD324C72222}"/>
                  </a:ext>
                </a:extLst>
              </p:cNvPr>
              <p:cNvSpPr/>
              <p:nvPr/>
            </p:nvSpPr>
            <p:spPr>
              <a:xfrm>
                <a:off x="1420177" y="2004631"/>
                <a:ext cx="360563" cy="379190"/>
              </a:xfrm>
              <a:custGeom>
                <a:avLst/>
                <a:gdLst>
                  <a:gd name="connsiteX0" fmla="*/ 301752 w 360563"/>
                  <a:gd name="connsiteY0" fmla="*/ 378047 h 379190"/>
                  <a:gd name="connsiteX1" fmla="*/ 180594 w 360563"/>
                  <a:gd name="connsiteY1" fmla="*/ 297466 h 379190"/>
                  <a:gd name="connsiteX2" fmla="*/ 73914 w 360563"/>
                  <a:gd name="connsiteY2" fmla="*/ 379190 h 379190"/>
                  <a:gd name="connsiteX3" fmla="*/ 71818 w 360563"/>
                  <a:gd name="connsiteY3" fmla="*/ 372046 h 379190"/>
                  <a:gd name="connsiteX4" fmla="*/ 93345 w 360563"/>
                  <a:gd name="connsiteY4" fmla="*/ 240220 h 379190"/>
                  <a:gd name="connsiteX5" fmla="*/ 0 w 360563"/>
                  <a:gd name="connsiteY5" fmla="*/ 151352 h 379190"/>
                  <a:gd name="connsiteX6" fmla="*/ 16192 w 360563"/>
                  <a:gd name="connsiteY6" fmla="*/ 143827 h 379190"/>
                  <a:gd name="connsiteX7" fmla="*/ 170212 w 360563"/>
                  <a:gd name="connsiteY7" fmla="*/ 33909 h 379190"/>
                  <a:gd name="connsiteX8" fmla="*/ 183356 w 360563"/>
                  <a:gd name="connsiteY8" fmla="*/ 0 h 379190"/>
                  <a:gd name="connsiteX9" fmla="*/ 216694 w 360563"/>
                  <a:gd name="connsiteY9" fmla="*/ 110109 h 379190"/>
                  <a:gd name="connsiteX10" fmla="*/ 262795 w 360563"/>
                  <a:gd name="connsiteY10" fmla="*/ 144113 h 379190"/>
                  <a:gd name="connsiteX11" fmla="*/ 359283 w 360563"/>
                  <a:gd name="connsiteY11" fmla="*/ 143446 h 379190"/>
                  <a:gd name="connsiteX12" fmla="*/ 360426 w 360563"/>
                  <a:gd name="connsiteY12" fmla="*/ 152019 h 379190"/>
                  <a:gd name="connsiteX13" fmla="*/ 301752 w 360563"/>
                  <a:gd name="connsiteY13" fmla="*/ 378047 h 37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563" h="379190">
                    <a:moveTo>
                      <a:pt x="301752" y="378047"/>
                    </a:moveTo>
                    <a:cubicBezTo>
                      <a:pt x="252889" y="351568"/>
                      <a:pt x="221837" y="294322"/>
                      <a:pt x="180594" y="297466"/>
                    </a:cubicBezTo>
                    <a:cubicBezTo>
                      <a:pt x="143446" y="300323"/>
                      <a:pt x="109823" y="349663"/>
                      <a:pt x="73914" y="379190"/>
                    </a:cubicBezTo>
                    <a:cubicBezTo>
                      <a:pt x="72676" y="375094"/>
                      <a:pt x="71628" y="373570"/>
                      <a:pt x="71818" y="372046"/>
                    </a:cubicBezTo>
                    <a:cubicBezTo>
                      <a:pt x="76105" y="326803"/>
                      <a:pt x="110585" y="279749"/>
                      <a:pt x="93345" y="240220"/>
                    </a:cubicBezTo>
                    <a:cubicBezTo>
                      <a:pt x="77533" y="203740"/>
                      <a:pt x="31909" y="180118"/>
                      <a:pt x="0" y="151352"/>
                    </a:cubicBezTo>
                    <a:cubicBezTo>
                      <a:pt x="3143" y="140398"/>
                      <a:pt x="10858" y="143923"/>
                      <a:pt x="16192" y="143827"/>
                    </a:cubicBezTo>
                    <a:cubicBezTo>
                      <a:pt x="130111" y="141827"/>
                      <a:pt x="130111" y="141922"/>
                      <a:pt x="170212" y="33909"/>
                    </a:cubicBezTo>
                    <a:cubicBezTo>
                      <a:pt x="173355" y="25527"/>
                      <a:pt x="176689" y="17145"/>
                      <a:pt x="183356" y="0"/>
                    </a:cubicBezTo>
                    <a:cubicBezTo>
                      <a:pt x="196215" y="41815"/>
                      <a:pt x="207931" y="75628"/>
                      <a:pt x="216694" y="110109"/>
                    </a:cubicBezTo>
                    <a:cubicBezTo>
                      <a:pt x="223171" y="135636"/>
                      <a:pt x="235077" y="146494"/>
                      <a:pt x="262795" y="144113"/>
                    </a:cubicBezTo>
                    <a:cubicBezTo>
                      <a:pt x="294989" y="141351"/>
                      <a:pt x="327660" y="143446"/>
                      <a:pt x="359283" y="143446"/>
                    </a:cubicBezTo>
                    <a:cubicBezTo>
                      <a:pt x="360045" y="149352"/>
                      <a:pt x="360902" y="151828"/>
                      <a:pt x="360426" y="152019"/>
                    </a:cubicBezTo>
                    <a:cubicBezTo>
                      <a:pt x="267271" y="206216"/>
                      <a:pt x="236792" y="278035"/>
                      <a:pt x="301752" y="37804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8ECC9DEF-F779-4698-8AD4-4EBED5E71C01}"/>
                  </a:ext>
                </a:extLst>
              </p:cNvPr>
              <p:cNvSpPr/>
              <p:nvPr/>
            </p:nvSpPr>
            <p:spPr>
              <a:xfrm>
                <a:off x="2254948" y="2005298"/>
                <a:ext cx="373284" cy="383857"/>
              </a:xfrm>
              <a:custGeom>
                <a:avLst/>
                <a:gdLst>
                  <a:gd name="connsiteX0" fmla="*/ 0 w 373284"/>
                  <a:gd name="connsiteY0" fmla="*/ 145733 h 383857"/>
                  <a:gd name="connsiteX1" fmla="*/ 133731 w 373284"/>
                  <a:gd name="connsiteY1" fmla="*/ 131350 h 383857"/>
                  <a:gd name="connsiteX2" fmla="*/ 186118 w 373284"/>
                  <a:gd name="connsiteY2" fmla="*/ 0 h 383857"/>
                  <a:gd name="connsiteX3" fmla="*/ 221456 w 373284"/>
                  <a:gd name="connsiteY3" fmla="*/ 112204 h 383857"/>
                  <a:gd name="connsiteX4" fmla="*/ 264700 w 373284"/>
                  <a:gd name="connsiteY4" fmla="*/ 143446 h 383857"/>
                  <a:gd name="connsiteX5" fmla="*/ 373285 w 373284"/>
                  <a:gd name="connsiteY5" fmla="*/ 143066 h 383857"/>
                  <a:gd name="connsiteX6" fmla="*/ 310801 w 373284"/>
                  <a:gd name="connsiteY6" fmla="*/ 196882 h 383857"/>
                  <a:gd name="connsiteX7" fmla="*/ 280321 w 373284"/>
                  <a:gd name="connsiteY7" fmla="*/ 306610 h 383857"/>
                  <a:gd name="connsiteX8" fmla="*/ 303371 w 373284"/>
                  <a:gd name="connsiteY8" fmla="*/ 383858 h 383857"/>
                  <a:gd name="connsiteX9" fmla="*/ 222409 w 373284"/>
                  <a:gd name="connsiteY9" fmla="*/ 316325 h 383857"/>
                  <a:gd name="connsiteX10" fmla="*/ 152876 w 373284"/>
                  <a:gd name="connsiteY10" fmla="*/ 315182 h 383857"/>
                  <a:gd name="connsiteX11" fmla="*/ 74962 w 373284"/>
                  <a:gd name="connsiteY11" fmla="*/ 381286 h 383857"/>
                  <a:gd name="connsiteX12" fmla="*/ 97250 w 373284"/>
                  <a:gd name="connsiteY12" fmla="*/ 243745 h 383857"/>
                  <a:gd name="connsiteX13" fmla="*/ 0 w 373284"/>
                  <a:gd name="connsiteY13" fmla="*/ 145733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284" h="383857">
                    <a:moveTo>
                      <a:pt x="0" y="145733"/>
                    </a:moveTo>
                    <a:cubicBezTo>
                      <a:pt x="49625" y="135826"/>
                      <a:pt x="103727" y="163449"/>
                      <a:pt x="133731" y="131350"/>
                    </a:cubicBezTo>
                    <a:cubicBezTo>
                      <a:pt x="161544" y="101632"/>
                      <a:pt x="167068" y="51149"/>
                      <a:pt x="186118" y="0"/>
                    </a:cubicBezTo>
                    <a:cubicBezTo>
                      <a:pt x="199834" y="42482"/>
                      <a:pt x="213265" y="76771"/>
                      <a:pt x="221456" y="112204"/>
                    </a:cubicBezTo>
                    <a:cubicBezTo>
                      <a:pt x="227457" y="138017"/>
                      <a:pt x="240316" y="144780"/>
                      <a:pt x="264700" y="143446"/>
                    </a:cubicBezTo>
                    <a:cubicBezTo>
                      <a:pt x="297370" y="141732"/>
                      <a:pt x="330232" y="143066"/>
                      <a:pt x="373285" y="143066"/>
                    </a:cubicBezTo>
                    <a:cubicBezTo>
                      <a:pt x="347853" y="165449"/>
                      <a:pt x="331470" y="184785"/>
                      <a:pt x="310801" y="196882"/>
                    </a:cubicBezTo>
                    <a:cubicBezTo>
                      <a:pt x="263557" y="224600"/>
                      <a:pt x="256413" y="259366"/>
                      <a:pt x="280321" y="306610"/>
                    </a:cubicBezTo>
                    <a:cubicBezTo>
                      <a:pt x="290703" y="327184"/>
                      <a:pt x="293942" y="351282"/>
                      <a:pt x="303371" y="383858"/>
                    </a:cubicBezTo>
                    <a:cubicBezTo>
                      <a:pt x="271367" y="357473"/>
                      <a:pt x="245078" y="338804"/>
                      <a:pt x="222409" y="316325"/>
                    </a:cubicBezTo>
                    <a:cubicBezTo>
                      <a:pt x="198025" y="292132"/>
                      <a:pt x="178879" y="286988"/>
                      <a:pt x="152876" y="315182"/>
                    </a:cubicBezTo>
                    <a:cubicBezTo>
                      <a:pt x="130873" y="339090"/>
                      <a:pt x="103156" y="357759"/>
                      <a:pt x="74962" y="381286"/>
                    </a:cubicBezTo>
                    <a:cubicBezTo>
                      <a:pt x="84582" y="331470"/>
                      <a:pt x="109252" y="281845"/>
                      <a:pt x="97250" y="243745"/>
                    </a:cubicBezTo>
                    <a:cubicBezTo>
                      <a:pt x="85344" y="206121"/>
                      <a:pt x="36385" y="180213"/>
                      <a:pt x="0" y="145733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94F61C3B-D5B5-4927-BF99-083422CA891A}"/>
                  </a:ext>
                </a:extLst>
              </p:cNvPr>
              <p:cNvSpPr/>
              <p:nvPr/>
            </p:nvSpPr>
            <p:spPr>
              <a:xfrm>
                <a:off x="571785" y="2009775"/>
                <a:ext cx="380618" cy="379380"/>
              </a:xfrm>
              <a:custGeom>
                <a:avLst/>
                <a:gdLst>
                  <a:gd name="connsiteX0" fmla="*/ 310229 w 380618"/>
                  <a:gd name="connsiteY0" fmla="*/ 379381 h 379380"/>
                  <a:gd name="connsiteX1" fmla="*/ 217551 w 380618"/>
                  <a:gd name="connsiteY1" fmla="*/ 302324 h 379380"/>
                  <a:gd name="connsiteX2" fmla="*/ 170307 w 380618"/>
                  <a:gd name="connsiteY2" fmla="*/ 301752 h 379380"/>
                  <a:gd name="connsiteX3" fmla="*/ 79248 w 380618"/>
                  <a:gd name="connsiteY3" fmla="*/ 378905 h 379380"/>
                  <a:gd name="connsiteX4" fmla="*/ 104775 w 380618"/>
                  <a:gd name="connsiteY4" fmla="*/ 267081 h 379380"/>
                  <a:gd name="connsiteX5" fmla="*/ 87725 w 380618"/>
                  <a:gd name="connsiteY5" fmla="*/ 214503 h 379380"/>
                  <a:gd name="connsiteX6" fmla="*/ 0 w 380618"/>
                  <a:gd name="connsiteY6" fmla="*/ 138493 h 379380"/>
                  <a:gd name="connsiteX7" fmla="*/ 105537 w 380618"/>
                  <a:gd name="connsiteY7" fmla="*/ 139065 h 379380"/>
                  <a:gd name="connsiteX8" fmla="*/ 152781 w 380618"/>
                  <a:gd name="connsiteY8" fmla="*/ 105251 h 379380"/>
                  <a:gd name="connsiteX9" fmla="*/ 191071 w 380618"/>
                  <a:gd name="connsiteY9" fmla="*/ 0 h 379380"/>
                  <a:gd name="connsiteX10" fmla="*/ 226504 w 380618"/>
                  <a:gd name="connsiteY10" fmla="*/ 104584 h 379380"/>
                  <a:gd name="connsiteX11" fmla="*/ 272415 w 380618"/>
                  <a:gd name="connsiteY11" fmla="*/ 139160 h 379380"/>
                  <a:gd name="connsiteX12" fmla="*/ 380619 w 380618"/>
                  <a:gd name="connsiteY12" fmla="*/ 138493 h 379380"/>
                  <a:gd name="connsiteX13" fmla="*/ 297656 w 380618"/>
                  <a:gd name="connsiteY13" fmla="*/ 208693 h 379380"/>
                  <a:gd name="connsiteX14" fmla="*/ 277559 w 380618"/>
                  <a:gd name="connsiteY14" fmla="*/ 272320 h 379380"/>
                  <a:gd name="connsiteX15" fmla="*/ 310229 w 380618"/>
                  <a:gd name="connsiteY15" fmla="*/ 379381 h 37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0618" h="379380">
                    <a:moveTo>
                      <a:pt x="310229" y="379381"/>
                    </a:moveTo>
                    <a:cubicBezTo>
                      <a:pt x="274892" y="350234"/>
                      <a:pt x="245364" y="327279"/>
                      <a:pt x="217551" y="302324"/>
                    </a:cubicBezTo>
                    <a:cubicBezTo>
                      <a:pt x="200692" y="287179"/>
                      <a:pt x="188404" y="284226"/>
                      <a:pt x="170307" y="301752"/>
                    </a:cubicBezTo>
                    <a:cubicBezTo>
                      <a:pt x="144304" y="326898"/>
                      <a:pt x="115252" y="348805"/>
                      <a:pt x="79248" y="378905"/>
                    </a:cubicBezTo>
                    <a:cubicBezTo>
                      <a:pt x="88868" y="335375"/>
                      <a:pt x="94202" y="300418"/>
                      <a:pt x="104775" y="267081"/>
                    </a:cubicBezTo>
                    <a:cubicBezTo>
                      <a:pt x="112395" y="243078"/>
                      <a:pt x="106299" y="229076"/>
                      <a:pt x="87725" y="214503"/>
                    </a:cubicBezTo>
                    <a:cubicBezTo>
                      <a:pt x="60579" y="193167"/>
                      <a:pt x="35338" y="169354"/>
                      <a:pt x="0" y="138493"/>
                    </a:cubicBezTo>
                    <a:cubicBezTo>
                      <a:pt x="41529" y="138493"/>
                      <a:pt x="73723" y="136588"/>
                      <a:pt x="105537" y="139065"/>
                    </a:cubicBezTo>
                    <a:cubicBezTo>
                      <a:pt x="132874" y="141256"/>
                      <a:pt x="145161" y="130683"/>
                      <a:pt x="152781" y="105251"/>
                    </a:cubicBezTo>
                    <a:cubicBezTo>
                      <a:pt x="163068" y="70580"/>
                      <a:pt x="177356" y="37052"/>
                      <a:pt x="191071" y="0"/>
                    </a:cubicBezTo>
                    <a:cubicBezTo>
                      <a:pt x="209645" y="34480"/>
                      <a:pt x="217361" y="69913"/>
                      <a:pt x="226504" y="104584"/>
                    </a:cubicBezTo>
                    <a:cubicBezTo>
                      <a:pt x="233077" y="129540"/>
                      <a:pt x="244221" y="141732"/>
                      <a:pt x="272415" y="139160"/>
                    </a:cubicBezTo>
                    <a:cubicBezTo>
                      <a:pt x="304705" y="136208"/>
                      <a:pt x="337375" y="138493"/>
                      <a:pt x="380619" y="138493"/>
                    </a:cubicBezTo>
                    <a:cubicBezTo>
                      <a:pt x="347472" y="166783"/>
                      <a:pt x="323755" y="189357"/>
                      <a:pt x="297656" y="208693"/>
                    </a:cubicBezTo>
                    <a:cubicBezTo>
                      <a:pt x="274320" y="225933"/>
                      <a:pt x="264986" y="242697"/>
                      <a:pt x="277559" y="272320"/>
                    </a:cubicBezTo>
                    <a:cubicBezTo>
                      <a:pt x="290894" y="303847"/>
                      <a:pt x="297942" y="338042"/>
                      <a:pt x="310229" y="379381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E188D004-8537-4915-9ABD-9AD00486DAA9}"/>
                  </a:ext>
                </a:extLst>
              </p:cNvPr>
              <p:cNvSpPr/>
              <p:nvPr/>
            </p:nvSpPr>
            <p:spPr>
              <a:xfrm>
                <a:off x="3090480" y="2009870"/>
                <a:ext cx="377094" cy="379857"/>
              </a:xfrm>
              <a:custGeom>
                <a:avLst/>
                <a:gdLst>
                  <a:gd name="connsiteX0" fmla="*/ 377095 w 377094"/>
                  <a:gd name="connsiteY0" fmla="*/ 138398 h 379857"/>
                  <a:gd name="connsiteX1" fmla="*/ 302705 w 377094"/>
                  <a:gd name="connsiteY1" fmla="*/ 201073 h 379857"/>
                  <a:gd name="connsiteX2" fmla="*/ 278225 w 377094"/>
                  <a:gd name="connsiteY2" fmla="*/ 288036 h 379857"/>
                  <a:gd name="connsiteX3" fmla="*/ 307181 w 377094"/>
                  <a:gd name="connsiteY3" fmla="*/ 379857 h 379857"/>
                  <a:gd name="connsiteX4" fmla="*/ 213551 w 377094"/>
                  <a:gd name="connsiteY4" fmla="*/ 301943 h 379857"/>
                  <a:gd name="connsiteX5" fmla="*/ 166021 w 377094"/>
                  <a:gd name="connsiteY5" fmla="*/ 301752 h 379857"/>
                  <a:gd name="connsiteX6" fmla="*/ 76200 w 377094"/>
                  <a:gd name="connsiteY6" fmla="*/ 378428 h 379857"/>
                  <a:gd name="connsiteX7" fmla="*/ 0 w 377094"/>
                  <a:gd name="connsiteY7" fmla="*/ 150019 h 379857"/>
                  <a:gd name="connsiteX8" fmla="*/ 13430 w 377094"/>
                  <a:gd name="connsiteY8" fmla="*/ 139160 h 379857"/>
                  <a:gd name="connsiteX9" fmla="*/ 181166 w 377094"/>
                  <a:gd name="connsiteY9" fmla="*/ 0 h 379857"/>
                  <a:gd name="connsiteX10" fmla="*/ 192405 w 377094"/>
                  <a:gd name="connsiteY10" fmla="*/ 5810 h 379857"/>
                  <a:gd name="connsiteX11" fmla="*/ 217837 w 377094"/>
                  <a:gd name="connsiteY11" fmla="*/ 87916 h 379857"/>
                  <a:gd name="connsiteX12" fmla="*/ 284893 w 377094"/>
                  <a:gd name="connsiteY12" fmla="*/ 139065 h 379857"/>
                  <a:gd name="connsiteX13" fmla="*/ 377095 w 377094"/>
                  <a:gd name="connsiteY13" fmla="*/ 138398 h 37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7094" h="379857">
                    <a:moveTo>
                      <a:pt x="377095" y="138398"/>
                    </a:moveTo>
                    <a:cubicBezTo>
                      <a:pt x="345948" y="165068"/>
                      <a:pt x="326327" y="186404"/>
                      <a:pt x="302705" y="201073"/>
                    </a:cubicBezTo>
                    <a:cubicBezTo>
                      <a:pt x="266224" y="223838"/>
                      <a:pt x="262319" y="251079"/>
                      <a:pt x="278225" y="288036"/>
                    </a:cubicBezTo>
                    <a:cubicBezTo>
                      <a:pt x="289274" y="313658"/>
                      <a:pt x="295370" y="341471"/>
                      <a:pt x="307181" y="379857"/>
                    </a:cubicBezTo>
                    <a:cubicBezTo>
                      <a:pt x="269938" y="349187"/>
                      <a:pt x="240506" y="326803"/>
                      <a:pt x="213551" y="301943"/>
                    </a:cubicBezTo>
                    <a:cubicBezTo>
                      <a:pt x="196120" y="285845"/>
                      <a:pt x="183737" y="284988"/>
                      <a:pt x="166021" y="301752"/>
                    </a:cubicBezTo>
                    <a:cubicBezTo>
                      <a:pt x="138875" y="327565"/>
                      <a:pt x="109157" y="350615"/>
                      <a:pt x="76200" y="378428"/>
                    </a:cubicBezTo>
                    <a:cubicBezTo>
                      <a:pt x="109347" y="279083"/>
                      <a:pt x="115348" y="193834"/>
                      <a:pt x="0" y="150019"/>
                    </a:cubicBezTo>
                    <a:cubicBezTo>
                      <a:pt x="9335" y="142304"/>
                      <a:pt x="11716" y="138779"/>
                      <a:pt x="13430" y="139160"/>
                    </a:cubicBezTo>
                    <a:cubicBezTo>
                      <a:pt x="122206" y="162401"/>
                      <a:pt x="170783" y="106490"/>
                      <a:pt x="181166" y="0"/>
                    </a:cubicBezTo>
                    <a:cubicBezTo>
                      <a:pt x="184880" y="1905"/>
                      <a:pt x="188690" y="3905"/>
                      <a:pt x="192405" y="5810"/>
                    </a:cubicBezTo>
                    <a:cubicBezTo>
                      <a:pt x="201073" y="33147"/>
                      <a:pt x="212312" y="60008"/>
                      <a:pt x="217837" y="87916"/>
                    </a:cubicBezTo>
                    <a:cubicBezTo>
                      <a:pt x="225457" y="126397"/>
                      <a:pt x="242697" y="145352"/>
                      <a:pt x="284893" y="139065"/>
                    </a:cubicBezTo>
                    <a:cubicBezTo>
                      <a:pt x="310896" y="135255"/>
                      <a:pt x="337947" y="138398"/>
                      <a:pt x="377095" y="13839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D88F9576-3017-41E4-88F9-C89C3AEFCF11}"/>
                  </a:ext>
                </a:extLst>
              </p:cNvPr>
              <p:cNvSpPr/>
              <p:nvPr/>
            </p:nvSpPr>
            <p:spPr>
              <a:xfrm>
                <a:off x="575119" y="2713577"/>
                <a:ext cx="374903" cy="387953"/>
              </a:xfrm>
              <a:custGeom>
                <a:avLst/>
                <a:gdLst>
                  <a:gd name="connsiteX0" fmla="*/ 0 w 374903"/>
                  <a:gd name="connsiteY0" fmla="*/ 149828 h 387953"/>
                  <a:gd name="connsiteX1" fmla="*/ 180213 w 374903"/>
                  <a:gd name="connsiteY1" fmla="*/ 0 h 387953"/>
                  <a:gd name="connsiteX2" fmla="*/ 215646 w 374903"/>
                  <a:gd name="connsiteY2" fmla="*/ 87916 h 387953"/>
                  <a:gd name="connsiteX3" fmla="*/ 299561 w 374903"/>
                  <a:gd name="connsiteY3" fmla="*/ 148209 h 387953"/>
                  <a:gd name="connsiteX4" fmla="*/ 374904 w 374903"/>
                  <a:gd name="connsiteY4" fmla="*/ 147638 h 387953"/>
                  <a:gd name="connsiteX5" fmla="*/ 325183 w 374903"/>
                  <a:gd name="connsiteY5" fmla="*/ 191738 h 387953"/>
                  <a:gd name="connsiteX6" fmla="*/ 287560 w 374903"/>
                  <a:gd name="connsiteY6" fmla="*/ 323659 h 387953"/>
                  <a:gd name="connsiteX7" fmla="*/ 307562 w 374903"/>
                  <a:gd name="connsiteY7" fmla="*/ 387953 h 387953"/>
                  <a:gd name="connsiteX8" fmla="*/ 212026 w 374903"/>
                  <a:gd name="connsiteY8" fmla="*/ 308515 h 387953"/>
                  <a:gd name="connsiteX9" fmla="*/ 168688 w 374903"/>
                  <a:gd name="connsiteY9" fmla="*/ 308419 h 387953"/>
                  <a:gd name="connsiteX10" fmla="*/ 75819 w 374903"/>
                  <a:gd name="connsiteY10" fmla="*/ 386715 h 387953"/>
                  <a:gd name="connsiteX11" fmla="*/ 99822 w 374903"/>
                  <a:gd name="connsiteY11" fmla="*/ 281464 h 387953"/>
                  <a:gd name="connsiteX12" fmla="*/ 78772 w 374903"/>
                  <a:gd name="connsiteY12" fmla="*/ 217646 h 387953"/>
                  <a:gd name="connsiteX13" fmla="*/ 0 w 374903"/>
                  <a:gd name="connsiteY13" fmla="*/ 149828 h 38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903" h="387953">
                    <a:moveTo>
                      <a:pt x="0" y="149828"/>
                    </a:moveTo>
                    <a:cubicBezTo>
                      <a:pt x="116395" y="167545"/>
                      <a:pt x="176308" y="122301"/>
                      <a:pt x="180213" y="0"/>
                    </a:cubicBezTo>
                    <a:cubicBezTo>
                      <a:pt x="205454" y="34290"/>
                      <a:pt x="211550" y="62198"/>
                      <a:pt x="215646" y="87916"/>
                    </a:cubicBezTo>
                    <a:cubicBezTo>
                      <a:pt x="223933" y="139160"/>
                      <a:pt x="250508" y="155734"/>
                      <a:pt x="299561" y="148209"/>
                    </a:cubicBezTo>
                    <a:cubicBezTo>
                      <a:pt x="320993" y="144970"/>
                      <a:pt x="343376" y="147638"/>
                      <a:pt x="374904" y="147638"/>
                    </a:cubicBezTo>
                    <a:cubicBezTo>
                      <a:pt x="354330" y="165925"/>
                      <a:pt x="339947" y="179165"/>
                      <a:pt x="325183" y="191738"/>
                    </a:cubicBezTo>
                    <a:cubicBezTo>
                      <a:pt x="262985" y="244602"/>
                      <a:pt x="262985" y="244602"/>
                      <a:pt x="287560" y="323659"/>
                    </a:cubicBezTo>
                    <a:cubicBezTo>
                      <a:pt x="293084" y="341471"/>
                      <a:pt x="298704" y="359378"/>
                      <a:pt x="307562" y="387953"/>
                    </a:cubicBezTo>
                    <a:cubicBezTo>
                      <a:pt x="270415" y="357283"/>
                      <a:pt x="240220" y="333946"/>
                      <a:pt x="212026" y="308515"/>
                    </a:cubicBezTo>
                    <a:cubicBezTo>
                      <a:pt x="196024" y="294037"/>
                      <a:pt x="185071" y="292989"/>
                      <a:pt x="168688" y="308419"/>
                    </a:cubicBezTo>
                    <a:cubicBezTo>
                      <a:pt x="141446" y="333946"/>
                      <a:pt x="111728" y="356711"/>
                      <a:pt x="75819" y="386715"/>
                    </a:cubicBezTo>
                    <a:cubicBezTo>
                      <a:pt x="84868" y="345186"/>
                      <a:pt x="88582" y="311944"/>
                      <a:pt x="99822" y="281464"/>
                    </a:cubicBezTo>
                    <a:cubicBezTo>
                      <a:pt x="110680" y="251746"/>
                      <a:pt x="101632" y="234886"/>
                      <a:pt x="78772" y="217646"/>
                    </a:cubicBezTo>
                    <a:cubicBezTo>
                      <a:pt x="53530" y="198691"/>
                      <a:pt x="30670" y="176593"/>
                      <a:pt x="0" y="149828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F38D4CB2-2EBA-4231-967C-896BDA3EA20B}"/>
                  </a:ext>
                </a:extLst>
              </p:cNvPr>
              <p:cNvSpPr/>
              <p:nvPr/>
            </p:nvSpPr>
            <p:spPr>
              <a:xfrm>
                <a:off x="3936491" y="2010346"/>
                <a:ext cx="356997" cy="373379"/>
              </a:xfrm>
              <a:custGeom>
                <a:avLst/>
                <a:gdLst>
                  <a:gd name="connsiteX0" fmla="*/ 183928 w 356997"/>
                  <a:gd name="connsiteY0" fmla="*/ 0 h 373379"/>
                  <a:gd name="connsiteX1" fmla="*/ 356997 w 356997"/>
                  <a:gd name="connsiteY1" fmla="*/ 132588 h 373379"/>
                  <a:gd name="connsiteX2" fmla="*/ 355854 w 356997"/>
                  <a:gd name="connsiteY2" fmla="*/ 148685 h 373379"/>
                  <a:gd name="connsiteX3" fmla="*/ 305562 w 356997"/>
                  <a:gd name="connsiteY3" fmla="*/ 372428 h 373379"/>
                  <a:gd name="connsiteX4" fmla="*/ 290036 w 356997"/>
                  <a:gd name="connsiteY4" fmla="*/ 371189 h 373379"/>
                  <a:gd name="connsiteX5" fmla="*/ 204121 w 356997"/>
                  <a:gd name="connsiteY5" fmla="*/ 299942 h 373379"/>
                  <a:gd name="connsiteX6" fmla="*/ 160496 w 356997"/>
                  <a:gd name="connsiteY6" fmla="*/ 299657 h 373379"/>
                  <a:gd name="connsiteX7" fmla="*/ 73438 w 356997"/>
                  <a:gd name="connsiteY7" fmla="*/ 373380 h 373379"/>
                  <a:gd name="connsiteX8" fmla="*/ 69437 w 356997"/>
                  <a:gd name="connsiteY8" fmla="*/ 365093 h 373379"/>
                  <a:gd name="connsiteX9" fmla="*/ 0 w 356997"/>
                  <a:gd name="connsiteY9" fmla="*/ 141637 h 373379"/>
                  <a:gd name="connsiteX10" fmla="*/ 7429 w 356997"/>
                  <a:gd name="connsiteY10" fmla="*/ 138017 h 373379"/>
                  <a:gd name="connsiteX11" fmla="*/ 172593 w 356997"/>
                  <a:gd name="connsiteY11" fmla="*/ 17431 h 373379"/>
                  <a:gd name="connsiteX12" fmla="*/ 183928 w 356997"/>
                  <a:gd name="connsiteY12" fmla="*/ 0 h 37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6997" h="373379">
                    <a:moveTo>
                      <a:pt x="183928" y="0"/>
                    </a:moveTo>
                    <a:cubicBezTo>
                      <a:pt x="202121" y="102775"/>
                      <a:pt x="236506" y="176403"/>
                      <a:pt x="356997" y="132588"/>
                    </a:cubicBezTo>
                    <a:cubicBezTo>
                      <a:pt x="356330" y="143446"/>
                      <a:pt x="357188" y="147923"/>
                      <a:pt x="355854" y="148685"/>
                    </a:cubicBezTo>
                    <a:cubicBezTo>
                      <a:pt x="264128" y="201644"/>
                      <a:pt x="234982" y="272605"/>
                      <a:pt x="305562" y="372428"/>
                    </a:cubicBezTo>
                    <a:cubicBezTo>
                      <a:pt x="300419" y="372046"/>
                      <a:pt x="295180" y="371666"/>
                      <a:pt x="290036" y="371189"/>
                    </a:cubicBezTo>
                    <a:cubicBezTo>
                      <a:pt x="261271" y="347567"/>
                      <a:pt x="231457" y="325184"/>
                      <a:pt x="204121" y="299942"/>
                    </a:cubicBezTo>
                    <a:cubicBezTo>
                      <a:pt x="187833" y="284893"/>
                      <a:pt x="176594" y="284893"/>
                      <a:pt x="160496" y="299657"/>
                    </a:cubicBezTo>
                    <a:cubicBezTo>
                      <a:pt x="132683" y="325184"/>
                      <a:pt x="102965" y="348615"/>
                      <a:pt x="73438" y="373380"/>
                    </a:cubicBezTo>
                    <a:cubicBezTo>
                      <a:pt x="71342" y="369380"/>
                      <a:pt x="68771" y="366617"/>
                      <a:pt x="69437" y="365093"/>
                    </a:cubicBezTo>
                    <a:cubicBezTo>
                      <a:pt x="107632" y="271558"/>
                      <a:pt x="103727" y="191262"/>
                      <a:pt x="0" y="141637"/>
                    </a:cubicBezTo>
                    <a:cubicBezTo>
                      <a:pt x="2477" y="140303"/>
                      <a:pt x="5334" y="137541"/>
                      <a:pt x="7429" y="138017"/>
                    </a:cubicBezTo>
                    <a:cubicBezTo>
                      <a:pt x="108013" y="159829"/>
                      <a:pt x="158972" y="114491"/>
                      <a:pt x="172593" y="17431"/>
                    </a:cubicBezTo>
                    <a:cubicBezTo>
                      <a:pt x="172879" y="13811"/>
                      <a:pt x="176974" y="10382"/>
                      <a:pt x="183928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자유형: 도형 186">
                <a:extLst>
                  <a:ext uri="{FF2B5EF4-FFF2-40B4-BE49-F238E27FC236}">
                    <a16:creationId xmlns:a16="http://schemas.microsoft.com/office/drawing/2014/main" id="{6CE93F88-40B5-45BC-8321-CD571D31EB68}"/>
                  </a:ext>
                </a:extLst>
              </p:cNvPr>
              <p:cNvSpPr/>
              <p:nvPr/>
            </p:nvSpPr>
            <p:spPr>
              <a:xfrm>
                <a:off x="1414938" y="2715386"/>
                <a:ext cx="375666" cy="385667"/>
              </a:xfrm>
              <a:custGeom>
                <a:avLst/>
                <a:gdLst>
                  <a:gd name="connsiteX0" fmla="*/ 306134 w 375666"/>
                  <a:gd name="connsiteY0" fmla="*/ 385667 h 385667"/>
                  <a:gd name="connsiteX1" fmla="*/ 243459 w 375666"/>
                  <a:gd name="connsiteY1" fmla="*/ 334709 h 385667"/>
                  <a:gd name="connsiteX2" fmla="*/ 131635 w 375666"/>
                  <a:gd name="connsiteY2" fmla="*/ 336804 h 385667"/>
                  <a:gd name="connsiteX3" fmla="*/ 80581 w 375666"/>
                  <a:gd name="connsiteY3" fmla="*/ 379667 h 385667"/>
                  <a:gd name="connsiteX4" fmla="*/ 76867 w 375666"/>
                  <a:gd name="connsiteY4" fmla="*/ 369380 h 385667"/>
                  <a:gd name="connsiteX5" fmla="*/ 0 w 375666"/>
                  <a:gd name="connsiteY5" fmla="*/ 155734 h 385667"/>
                  <a:gd name="connsiteX6" fmla="*/ 13144 w 375666"/>
                  <a:gd name="connsiteY6" fmla="*/ 146304 h 385667"/>
                  <a:gd name="connsiteX7" fmla="*/ 138113 w 375666"/>
                  <a:gd name="connsiteY7" fmla="*/ 130302 h 385667"/>
                  <a:gd name="connsiteX8" fmla="*/ 188023 w 375666"/>
                  <a:gd name="connsiteY8" fmla="*/ 0 h 385667"/>
                  <a:gd name="connsiteX9" fmla="*/ 222218 w 375666"/>
                  <a:gd name="connsiteY9" fmla="*/ 112300 h 385667"/>
                  <a:gd name="connsiteX10" fmla="*/ 268319 w 375666"/>
                  <a:gd name="connsiteY10" fmla="*/ 146304 h 385667"/>
                  <a:gd name="connsiteX11" fmla="*/ 375666 w 375666"/>
                  <a:gd name="connsiteY11" fmla="*/ 145637 h 385667"/>
                  <a:gd name="connsiteX12" fmla="*/ 284512 w 375666"/>
                  <a:gd name="connsiteY12" fmla="*/ 222218 h 385667"/>
                  <a:gd name="connsiteX13" fmla="*/ 270415 w 375666"/>
                  <a:gd name="connsiteY13" fmla="*/ 270796 h 385667"/>
                  <a:gd name="connsiteX14" fmla="*/ 306134 w 375666"/>
                  <a:gd name="connsiteY14" fmla="*/ 385667 h 38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5666" h="385667">
                    <a:moveTo>
                      <a:pt x="306134" y="385667"/>
                    </a:moveTo>
                    <a:cubicBezTo>
                      <a:pt x="280130" y="364522"/>
                      <a:pt x="261842" y="349568"/>
                      <a:pt x="243459" y="334709"/>
                    </a:cubicBezTo>
                    <a:cubicBezTo>
                      <a:pt x="187833" y="289655"/>
                      <a:pt x="187833" y="289751"/>
                      <a:pt x="131635" y="336804"/>
                    </a:cubicBezTo>
                    <a:cubicBezTo>
                      <a:pt x="114871" y="350901"/>
                      <a:pt x="98108" y="364903"/>
                      <a:pt x="80581" y="379667"/>
                    </a:cubicBezTo>
                    <a:cubicBezTo>
                      <a:pt x="78676" y="374523"/>
                      <a:pt x="76105" y="371189"/>
                      <a:pt x="76867" y="369380"/>
                    </a:cubicBezTo>
                    <a:cubicBezTo>
                      <a:pt x="120110" y="275082"/>
                      <a:pt x="100108" y="201263"/>
                      <a:pt x="0" y="155734"/>
                    </a:cubicBezTo>
                    <a:cubicBezTo>
                      <a:pt x="8763" y="149352"/>
                      <a:pt x="10763" y="146780"/>
                      <a:pt x="13144" y="146304"/>
                    </a:cubicBezTo>
                    <a:cubicBezTo>
                      <a:pt x="55150" y="138017"/>
                      <a:pt x="108204" y="167164"/>
                      <a:pt x="138113" y="130302"/>
                    </a:cubicBezTo>
                    <a:cubicBezTo>
                      <a:pt x="163830" y="98489"/>
                      <a:pt x="169735" y="50673"/>
                      <a:pt x="188023" y="0"/>
                    </a:cubicBezTo>
                    <a:cubicBezTo>
                      <a:pt x="201549" y="43815"/>
                      <a:pt x="213646" y="77629"/>
                      <a:pt x="222218" y="112300"/>
                    </a:cubicBezTo>
                    <a:cubicBezTo>
                      <a:pt x="228600" y="138208"/>
                      <a:pt x="240697" y="148685"/>
                      <a:pt x="268319" y="146304"/>
                    </a:cubicBezTo>
                    <a:cubicBezTo>
                      <a:pt x="299752" y="143637"/>
                      <a:pt x="331565" y="145637"/>
                      <a:pt x="375666" y="145637"/>
                    </a:cubicBezTo>
                    <a:cubicBezTo>
                      <a:pt x="340233" y="175641"/>
                      <a:pt x="313277" y="200025"/>
                      <a:pt x="284512" y="222218"/>
                    </a:cubicBezTo>
                    <a:cubicBezTo>
                      <a:pt x="266700" y="235934"/>
                      <a:pt x="262318" y="249079"/>
                      <a:pt x="270415" y="270796"/>
                    </a:cubicBezTo>
                    <a:cubicBezTo>
                      <a:pt x="283083" y="304610"/>
                      <a:pt x="292037" y="339757"/>
                      <a:pt x="306134" y="385667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BEE14268-C618-4EF1-A02D-77930F97043B}"/>
                  </a:ext>
                </a:extLst>
              </p:cNvPr>
              <p:cNvSpPr/>
              <p:nvPr/>
            </p:nvSpPr>
            <p:spPr>
              <a:xfrm>
                <a:off x="3935824" y="2726626"/>
                <a:ext cx="368998" cy="376046"/>
              </a:xfrm>
              <a:custGeom>
                <a:avLst/>
                <a:gdLst>
                  <a:gd name="connsiteX0" fmla="*/ 65913 w 368998"/>
                  <a:gd name="connsiteY0" fmla="*/ 376047 h 376046"/>
                  <a:gd name="connsiteX1" fmla="*/ 0 w 368998"/>
                  <a:gd name="connsiteY1" fmla="*/ 148495 h 376046"/>
                  <a:gd name="connsiteX2" fmla="*/ 11144 w 368998"/>
                  <a:gd name="connsiteY2" fmla="*/ 134779 h 376046"/>
                  <a:gd name="connsiteX3" fmla="*/ 171164 w 368998"/>
                  <a:gd name="connsiteY3" fmla="*/ 19336 h 376046"/>
                  <a:gd name="connsiteX4" fmla="*/ 185642 w 368998"/>
                  <a:gd name="connsiteY4" fmla="*/ 0 h 376046"/>
                  <a:gd name="connsiteX5" fmla="*/ 216599 w 368998"/>
                  <a:gd name="connsiteY5" fmla="*/ 101155 h 376046"/>
                  <a:gd name="connsiteX6" fmla="*/ 262604 w 368998"/>
                  <a:gd name="connsiteY6" fmla="*/ 135064 h 376046"/>
                  <a:gd name="connsiteX7" fmla="*/ 368999 w 368998"/>
                  <a:gd name="connsiteY7" fmla="*/ 134588 h 376046"/>
                  <a:gd name="connsiteX8" fmla="*/ 280130 w 368998"/>
                  <a:gd name="connsiteY8" fmla="*/ 210026 h 376046"/>
                  <a:gd name="connsiteX9" fmla="*/ 265367 w 368998"/>
                  <a:gd name="connsiteY9" fmla="*/ 261842 h 376046"/>
                  <a:gd name="connsiteX10" fmla="*/ 298990 w 368998"/>
                  <a:gd name="connsiteY10" fmla="*/ 373380 h 376046"/>
                  <a:gd name="connsiteX11" fmla="*/ 203740 w 368998"/>
                  <a:gd name="connsiteY11" fmla="*/ 294989 h 376046"/>
                  <a:gd name="connsiteX12" fmla="*/ 160401 w 368998"/>
                  <a:gd name="connsiteY12" fmla="*/ 295846 h 376046"/>
                  <a:gd name="connsiteX13" fmla="*/ 65913 w 368998"/>
                  <a:gd name="connsiteY13" fmla="*/ 376047 h 37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8998" h="376046">
                    <a:moveTo>
                      <a:pt x="65913" y="376047"/>
                    </a:moveTo>
                    <a:cubicBezTo>
                      <a:pt x="105823" y="271748"/>
                      <a:pt x="105346" y="190024"/>
                      <a:pt x="0" y="148495"/>
                    </a:cubicBezTo>
                    <a:cubicBezTo>
                      <a:pt x="1143" y="133540"/>
                      <a:pt x="7049" y="134874"/>
                      <a:pt x="11144" y="134779"/>
                    </a:cubicBezTo>
                    <a:cubicBezTo>
                      <a:pt x="130778" y="132016"/>
                      <a:pt x="130778" y="132016"/>
                      <a:pt x="171164" y="19336"/>
                    </a:cubicBezTo>
                    <a:cubicBezTo>
                      <a:pt x="173736" y="12192"/>
                      <a:pt x="172784" y="3143"/>
                      <a:pt x="185642" y="0"/>
                    </a:cubicBezTo>
                    <a:cubicBezTo>
                      <a:pt x="196120" y="33528"/>
                      <a:pt x="208979" y="66770"/>
                      <a:pt x="216599" y="101155"/>
                    </a:cubicBezTo>
                    <a:cubicBezTo>
                      <a:pt x="222695" y="128492"/>
                      <a:pt x="235839" y="136970"/>
                      <a:pt x="262604" y="135064"/>
                    </a:cubicBezTo>
                    <a:cubicBezTo>
                      <a:pt x="293846" y="132874"/>
                      <a:pt x="325279" y="134588"/>
                      <a:pt x="368999" y="134588"/>
                    </a:cubicBezTo>
                    <a:cubicBezTo>
                      <a:pt x="333946" y="164592"/>
                      <a:pt x="308134" y="188785"/>
                      <a:pt x="280130" y="210026"/>
                    </a:cubicBezTo>
                    <a:cubicBezTo>
                      <a:pt x="260795" y="224695"/>
                      <a:pt x="256222" y="238506"/>
                      <a:pt x="265367" y="261842"/>
                    </a:cubicBezTo>
                    <a:cubicBezTo>
                      <a:pt x="277940" y="293751"/>
                      <a:pt x="285560" y="327660"/>
                      <a:pt x="298990" y="373380"/>
                    </a:cubicBezTo>
                    <a:cubicBezTo>
                      <a:pt x="260699" y="342138"/>
                      <a:pt x="230791" y="320040"/>
                      <a:pt x="203740" y="294989"/>
                    </a:cubicBezTo>
                    <a:cubicBezTo>
                      <a:pt x="186880" y="279368"/>
                      <a:pt x="176213" y="281178"/>
                      <a:pt x="160401" y="295846"/>
                    </a:cubicBezTo>
                    <a:cubicBezTo>
                      <a:pt x="132779" y="321564"/>
                      <a:pt x="102870" y="344900"/>
                      <a:pt x="65913" y="376047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C584506D-2AD0-4847-9029-68B67DE9317D}"/>
                  </a:ext>
                </a:extLst>
              </p:cNvPr>
              <p:cNvSpPr/>
              <p:nvPr/>
            </p:nvSpPr>
            <p:spPr>
              <a:xfrm>
                <a:off x="3091814" y="2722530"/>
                <a:ext cx="374808" cy="378237"/>
              </a:xfrm>
              <a:custGeom>
                <a:avLst/>
                <a:gdLst>
                  <a:gd name="connsiteX0" fmla="*/ 191929 w 374808"/>
                  <a:gd name="connsiteY0" fmla="*/ 6096 h 378237"/>
                  <a:gd name="connsiteX1" fmla="*/ 221837 w 374808"/>
                  <a:gd name="connsiteY1" fmla="*/ 103727 h 378237"/>
                  <a:gd name="connsiteX2" fmla="*/ 271558 w 374808"/>
                  <a:gd name="connsiteY2" fmla="*/ 139160 h 378237"/>
                  <a:gd name="connsiteX3" fmla="*/ 374809 w 374808"/>
                  <a:gd name="connsiteY3" fmla="*/ 138684 h 378237"/>
                  <a:gd name="connsiteX4" fmla="*/ 288322 w 374808"/>
                  <a:gd name="connsiteY4" fmla="*/ 211741 h 378237"/>
                  <a:gd name="connsiteX5" fmla="*/ 271081 w 374808"/>
                  <a:gd name="connsiteY5" fmla="*/ 267367 h 378237"/>
                  <a:gd name="connsiteX6" fmla="*/ 305276 w 374808"/>
                  <a:gd name="connsiteY6" fmla="*/ 378238 h 378237"/>
                  <a:gd name="connsiteX7" fmla="*/ 227362 w 374808"/>
                  <a:gd name="connsiteY7" fmla="*/ 313944 h 378237"/>
                  <a:gd name="connsiteX8" fmla="*/ 151066 w 374808"/>
                  <a:gd name="connsiteY8" fmla="*/ 312516 h 378237"/>
                  <a:gd name="connsiteX9" fmla="*/ 78772 w 374808"/>
                  <a:gd name="connsiteY9" fmla="*/ 373571 h 378237"/>
                  <a:gd name="connsiteX10" fmla="*/ 76105 w 374808"/>
                  <a:gd name="connsiteY10" fmla="*/ 368046 h 378237"/>
                  <a:gd name="connsiteX11" fmla="*/ 0 w 374808"/>
                  <a:gd name="connsiteY11" fmla="*/ 150591 h 378237"/>
                  <a:gd name="connsiteX12" fmla="*/ 11811 w 374808"/>
                  <a:gd name="connsiteY12" fmla="*/ 139637 h 378237"/>
                  <a:gd name="connsiteX13" fmla="*/ 178879 w 374808"/>
                  <a:gd name="connsiteY13" fmla="*/ 0 h 378237"/>
                  <a:gd name="connsiteX14" fmla="*/ 191929 w 374808"/>
                  <a:gd name="connsiteY14" fmla="*/ 6096 h 37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4808" h="378237">
                    <a:moveTo>
                      <a:pt x="191929" y="6096"/>
                    </a:moveTo>
                    <a:cubicBezTo>
                      <a:pt x="202121" y="38576"/>
                      <a:pt x="214884" y="70580"/>
                      <a:pt x="221837" y="103727"/>
                    </a:cubicBezTo>
                    <a:cubicBezTo>
                      <a:pt x="228029" y="133826"/>
                      <a:pt x="243554" y="141161"/>
                      <a:pt x="271558" y="139160"/>
                    </a:cubicBezTo>
                    <a:cubicBezTo>
                      <a:pt x="302228" y="136970"/>
                      <a:pt x="333280" y="138684"/>
                      <a:pt x="374809" y="138684"/>
                    </a:cubicBezTo>
                    <a:cubicBezTo>
                      <a:pt x="340519" y="168021"/>
                      <a:pt x="315658" y="191453"/>
                      <a:pt x="288322" y="211741"/>
                    </a:cubicBezTo>
                    <a:cubicBezTo>
                      <a:pt x="267557" y="227171"/>
                      <a:pt x="260699" y="241745"/>
                      <a:pt x="271081" y="267367"/>
                    </a:cubicBezTo>
                    <a:cubicBezTo>
                      <a:pt x="283940" y="299180"/>
                      <a:pt x="291655" y="333089"/>
                      <a:pt x="305276" y="378238"/>
                    </a:cubicBezTo>
                    <a:cubicBezTo>
                      <a:pt x="273367" y="352235"/>
                      <a:pt x="248412" y="335090"/>
                      <a:pt x="227362" y="313944"/>
                    </a:cubicBezTo>
                    <a:cubicBezTo>
                      <a:pt x="200882" y="287274"/>
                      <a:pt x="179737" y="279273"/>
                      <a:pt x="151066" y="312516"/>
                    </a:cubicBezTo>
                    <a:cubicBezTo>
                      <a:pt x="130778" y="335947"/>
                      <a:pt x="103346" y="353283"/>
                      <a:pt x="78772" y="373571"/>
                    </a:cubicBezTo>
                    <a:cubicBezTo>
                      <a:pt x="77248" y="370523"/>
                      <a:pt x="75724" y="368903"/>
                      <a:pt x="76105" y="368046"/>
                    </a:cubicBezTo>
                    <a:cubicBezTo>
                      <a:pt x="112109" y="275082"/>
                      <a:pt x="109919" y="194025"/>
                      <a:pt x="0" y="150591"/>
                    </a:cubicBezTo>
                    <a:cubicBezTo>
                      <a:pt x="8001" y="143066"/>
                      <a:pt x="10382" y="139256"/>
                      <a:pt x="11811" y="139637"/>
                    </a:cubicBezTo>
                    <a:cubicBezTo>
                      <a:pt x="121348" y="162687"/>
                      <a:pt x="169354" y="106299"/>
                      <a:pt x="178879" y="0"/>
                    </a:cubicBezTo>
                    <a:cubicBezTo>
                      <a:pt x="183356" y="2000"/>
                      <a:pt x="187642" y="4096"/>
                      <a:pt x="191929" y="6096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35F24F29-8C9D-449C-BF97-965F1CFA954B}"/>
                  </a:ext>
                </a:extLst>
              </p:cNvPr>
              <p:cNvSpPr/>
              <p:nvPr/>
            </p:nvSpPr>
            <p:spPr>
              <a:xfrm>
                <a:off x="2249423" y="2715672"/>
                <a:ext cx="379094" cy="384905"/>
              </a:xfrm>
              <a:custGeom>
                <a:avLst/>
                <a:gdLst>
                  <a:gd name="connsiteX0" fmla="*/ 379095 w 379094"/>
                  <a:gd name="connsiteY0" fmla="*/ 156496 h 384905"/>
                  <a:gd name="connsiteX1" fmla="*/ 304990 w 379094"/>
                  <a:gd name="connsiteY1" fmla="*/ 367951 h 384905"/>
                  <a:gd name="connsiteX2" fmla="*/ 303276 w 379094"/>
                  <a:gd name="connsiteY2" fmla="*/ 380333 h 384905"/>
                  <a:gd name="connsiteX3" fmla="*/ 215646 w 379094"/>
                  <a:gd name="connsiteY3" fmla="*/ 307467 h 384905"/>
                  <a:gd name="connsiteX4" fmla="*/ 168783 w 379094"/>
                  <a:gd name="connsiteY4" fmla="*/ 308420 h 384905"/>
                  <a:gd name="connsiteX5" fmla="*/ 78200 w 379094"/>
                  <a:gd name="connsiteY5" fmla="*/ 384905 h 384905"/>
                  <a:gd name="connsiteX6" fmla="*/ 100965 w 379094"/>
                  <a:gd name="connsiteY6" fmla="*/ 284512 h 384905"/>
                  <a:gd name="connsiteX7" fmla="*/ 77629 w 379094"/>
                  <a:gd name="connsiteY7" fmla="*/ 212217 h 384905"/>
                  <a:gd name="connsiteX8" fmla="*/ 0 w 379094"/>
                  <a:gd name="connsiteY8" fmla="*/ 145447 h 384905"/>
                  <a:gd name="connsiteX9" fmla="*/ 100013 w 379094"/>
                  <a:gd name="connsiteY9" fmla="*/ 146114 h 384905"/>
                  <a:gd name="connsiteX10" fmla="*/ 153734 w 379094"/>
                  <a:gd name="connsiteY10" fmla="*/ 107728 h 384905"/>
                  <a:gd name="connsiteX11" fmla="*/ 191452 w 379094"/>
                  <a:gd name="connsiteY11" fmla="*/ 0 h 384905"/>
                  <a:gd name="connsiteX12" fmla="*/ 225742 w 379094"/>
                  <a:gd name="connsiteY12" fmla="*/ 110395 h 384905"/>
                  <a:gd name="connsiteX13" fmla="*/ 275558 w 379094"/>
                  <a:gd name="connsiteY13" fmla="*/ 146018 h 384905"/>
                  <a:gd name="connsiteX14" fmla="*/ 368713 w 379094"/>
                  <a:gd name="connsiteY14" fmla="*/ 145447 h 384905"/>
                  <a:gd name="connsiteX15" fmla="*/ 379095 w 379094"/>
                  <a:gd name="connsiteY15" fmla="*/ 156496 h 38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094" h="384905">
                    <a:moveTo>
                      <a:pt x="379095" y="156496"/>
                    </a:moveTo>
                    <a:cubicBezTo>
                      <a:pt x="268224" y="200978"/>
                      <a:pt x="254698" y="274701"/>
                      <a:pt x="304990" y="367951"/>
                    </a:cubicBezTo>
                    <a:cubicBezTo>
                      <a:pt x="306133" y="370046"/>
                      <a:pt x="304324" y="373761"/>
                      <a:pt x="303276" y="380333"/>
                    </a:cubicBezTo>
                    <a:cubicBezTo>
                      <a:pt x="272891" y="355378"/>
                      <a:pt x="242697" y="333089"/>
                      <a:pt x="215646" y="307467"/>
                    </a:cubicBezTo>
                    <a:cubicBezTo>
                      <a:pt x="197548" y="290417"/>
                      <a:pt x="185833" y="292227"/>
                      <a:pt x="168783" y="308420"/>
                    </a:cubicBezTo>
                    <a:cubicBezTo>
                      <a:pt x="142494" y="333280"/>
                      <a:pt x="113538" y="355378"/>
                      <a:pt x="78200" y="384905"/>
                    </a:cubicBezTo>
                    <a:cubicBezTo>
                      <a:pt x="86677" y="345853"/>
                      <a:pt x="90392" y="313944"/>
                      <a:pt x="100965" y="284512"/>
                    </a:cubicBezTo>
                    <a:cubicBezTo>
                      <a:pt x="112585" y="252127"/>
                      <a:pt x="104775" y="231553"/>
                      <a:pt x="77629" y="212217"/>
                    </a:cubicBezTo>
                    <a:cubicBezTo>
                      <a:pt x="53340" y="194977"/>
                      <a:pt x="32004" y="173355"/>
                      <a:pt x="0" y="145447"/>
                    </a:cubicBezTo>
                    <a:cubicBezTo>
                      <a:pt x="39624" y="145447"/>
                      <a:pt x="70104" y="142970"/>
                      <a:pt x="100013" y="146114"/>
                    </a:cubicBezTo>
                    <a:cubicBezTo>
                      <a:pt x="131540" y="149447"/>
                      <a:pt x="145447" y="135731"/>
                      <a:pt x="153734" y="107728"/>
                    </a:cubicBezTo>
                    <a:cubicBezTo>
                      <a:pt x="163544" y="74676"/>
                      <a:pt x="176403" y="42577"/>
                      <a:pt x="191452" y="0"/>
                    </a:cubicBezTo>
                    <a:cubicBezTo>
                      <a:pt x="204978" y="42672"/>
                      <a:pt x="218027" y="75914"/>
                      <a:pt x="225742" y="110395"/>
                    </a:cubicBezTo>
                    <a:cubicBezTo>
                      <a:pt x="232315" y="139637"/>
                      <a:pt x="247174" y="148209"/>
                      <a:pt x="275558" y="146018"/>
                    </a:cubicBezTo>
                    <a:cubicBezTo>
                      <a:pt x="306419" y="143637"/>
                      <a:pt x="337661" y="145447"/>
                      <a:pt x="368713" y="145447"/>
                    </a:cubicBezTo>
                    <a:cubicBezTo>
                      <a:pt x="372142" y="149162"/>
                      <a:pt x="375666" y="152876"/>
                      <a:pt x="379095" y="156496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609593F-DF73-44ED-A87E-091C109B5385}"/>
              </a:ext>
            </a:extLst>
          </p:cNvPr>
          <p:cNvSpPr/>
          <p:nvPr/>
        </p:nvSpPr>
        <p:spPr>
          <a:xfrm>
            <a:off x="263771" y="2988812"/>
            <a:ext cx="6922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B2CB231-5A37-4A44-9F75-E4A979A23F21}"/>
              </a:ext>
            </a:extLst>
          </p:cNvPr>
          <p:cNvSpPr/>
          <p:nvPr/>
        </p:nvSpPr>
        <p:spPr>
          <a:xfrm>
            <a:off x="263771" y="2259075"/>
            <a:ext cx="692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273511C-163E-497F-89F6-7D2088392C2C}"/>
              </a:ext>
            </a:extLst>
          </p:cNvPr>
          <p:cNvSpPr/>
          <p:nvPr/>
        </p:nvSpPr>
        <p:spPr>
          <a:xfrm>
            <a:off x="263771" y="4334103"/>
            <a:ext cx="692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Personal skills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939DC7A-946A-4A9D-99DE-BF6552411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15B8690E-3584-4753-A200-31FD67F4C4AB}"/>
              </a:ext>
            </a:extLst>
          </p:cNvPr>
          <p:cNvGrpSpPr/>
          <p:nvPr/>
        </p:nvGrpSpPr>
        <p:grpSpPr>
          <a:xfrm>
            <a:off x="921415" y="1450030"/>
            <a:ext cx="4963524" cy="3560555"/>
            <a:chOff x="675276" y="1625178"/>
            <a:chExt cx="6023611" cy="432100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77D71100-F35C-41CB-A335-10045CB6FE50}"/>
                </a:ext>
              </a:extLst>
            </p:cNvPr>
            <p:cNvGrpSpPr/>
            <p:nvPr/>
          </p:nvGrpSpPr>
          <p:grpSpPr>
            <a:xfrm rot="894920">
              <a:off x="3575014" y="1625178"/>
              <a:ext cx="3123873" cy="4321002"/>
              <a:chOff x="4241764" y="1834728"/>
              <a:chExt cx="3123873" cy="4321002"/>
            </a:xfrm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ED732A48-7C61-460B-8E13-411D85A038FB}"/>
                  </a:ext>
                </a:extLst>
              </p:cNvPr>
              <p:cNvGrpSpPr/>
              <p:nvPr/>
            </p:nvGrpSpPr>
            <p:grpSpPr>
              <a:xfrm rot="1823765">
                <a:off x="4601098" y="2299582"/>
                <a:ext cx="2764539" cy="2006288"/>
                <a:chOff x="7524039" y="327994"/>
                <a:chExt cx="3863492" cy="2803824"/>
              </a:xfrm>
            </p:grpSpPr>
            <p:sp>
              <p:nvSpPr>
                <p:cNvPr id="6" name="Freeform: Shape 47">
                  <a:extLst>
                    <a:ext uri="{FF2B5EF4-FFF2-40B4-BE49-F238E27FC236}">
                      <a16:creationId xmlns:a16="http://schemas.microsoft.com/office/drawing/2014/main" id="{89A378D7-38DA-44A6-8026-B618EFB77F45}"/>
                    </a:ext>
                  </a:extLst>
                </p:cNvPr>
                <p:cNvSpPr/>
                <p:nvPr/>
              </p:nvSpPr>
              <p:spPr>
                <a:xfrm>
                  <a:off x="7524825" y="330390"/>
                  <a:ext cx="3860887" cy="2800264"/>
                </a:xfrm>
                <a:custGeom>
                  <a:avLst/>
                  <a:gdLst>
                    <a:gd name="connsiteX0" fmla="*/ 3852109 w 3860887"/>
                    <a:gd name="connsiteY0" fmla="*/ 330683 h 2800264"/>
                    <a:gd name="connsiteX1" fmla="*/ 3051916 w 3860887"/>
                    <a:gd name="connsiteY1" fmla="*/ 302616 h 2800264"/>
                    <a:gd name="connsiteX2" fmla="*/ 2602846 w 3860887"/>
                    <a:gd name="connsiteY2" fmla="*/ 523141 h 2800264"/>
                    <a:gd name="connsiteX3" fmla="*/ 2312153 w 3860887"/>
                    <a:gd name="connsiteY3" fmla="*/ 694406 h 2800264"/>
                    <a:gd name="connsiteX4" fmla="*/ 2028048 w 3860887"/>
                    <a:gd name="connsiteY4" fmla="*/ 823285 h 2800264"/>
                    <a:gd name="connsiteX5" fmla="*/ 1726758 w 3860887"/>
                    <a:gd name="connsiteY5" fmla="*/ 801232 h 2800264"/>
                    <a:gd name="connsiteX6" fmla="*/ 1644563 w 3860887"/>
                    <a:gd name="connsiteY6" fmla="*/ 673500 h 2800264"/>
                    <a:gd name="connsiteX7" fmla="*/ 1612200 w 3860887"/>
                    <a:gd name="connsiteY7" fmla="*/ 439227 h 2800264"/>
                    <a:gd name="connsiteX8" fmla="*/ 1545183 w 3860887"/>
                    <a:gd name="connsiteY8" fmla="*/ 235599 h 2800264"/>
                    <a:gd name="connsiteX9" fmla="*/ 1537450 w 3860887"/>
                    <a:gd name="connsiteY9" fmla="*/ 221565 h 2800264"/>
                    <a:gd name="connsiteX10" fmla="*/ 1278548 w 3860887"/>
                    <a:gd name="connsiteY10" fmla="*/ 32830 h 2800264"/>
                    <a:gd name="connsiteX11" fmla="*/ 1189765 w 3860887"/>
                    <a:gd name="connsiteY11" fmla="*/ 10491 h 2800264"/>
                    <a:gd name="connsiteX12" fmla="*/ 1155397 w 3860887"/>
                    <a:gd name="connsiteY12" fmla="*/ 5909 h 2800264"/>
                    <a:gd name="connsiteX13" fmla="*/ 858976 w 3860887"/>
                    <a:gd name="connsiteY13" fmla="*/ 18797 h 2800264"/>
                    <a:gd name="connsiteX14" fmla="*/ 481505 w 3860887"/>
                    <a:gd name="connsiteY14" fmla="*/ 157985 h 2800264"/>
                    <a:gd name="connsiteX15" fmla="*/ 7232 w 3860887"/>
                    <a:gd name="connsiteY15" fmla="*/ 601328 h 2800264"/>
                    <a:gd name="connsiteX16" fmla="*/ 72 w 3860887"/>
                    <a:gd name="connsiteY16" fmla="*/ 626530 h 2800264"/>
                    <a:gd name="connsiteX17" fmla="*/ 33008 w 3860887"/>
                    <a:gd name="connsiteY17" fmla="*/ 1249730 h 2800264"/>
                    <a:gd name="connsiteX18" fmla="*/ 182507 w 3860887"/>
                    <a:gd name="connsiteY18" fmla="*/ 2171927 h 2800264"/>
                    <a:gd name="connsiteX19" fmla="*/ 185371 w 3860887"/>
                    <a:gd name="connsiteY19" fmla="*/ 2185961 h 2800264"/>
                    <a:gd name="connsiteX20" fmla="*/ 236923 w 3860887"/>
                    <a:gd name="connsiteY20" fmla="*/ 2414219 h 2800264"/>
                    <a:gd name="connsiteX21" fmla="*/ 286183 w 3860887"/>
                    <a:gd name="connsiteY21" fmla="*/ 2592644 h 2800264"/>
                    <a:gd name="connsiteX22" fmla="*/ 289047 w 3860887"/>
                    <a:gd name="connsiteY22" fmla="*/ 2596367 h 2800264"/>
                    <a:gd name="connsiteX23" fmla="*/ 290479 w 3860887"/>
                    <a:gd name="connsiteY23" fmla="*/ 2595508 h 2800264"/>
                    <a:gd name="connsiteX24" fmla="*/ 295061 w 3860887"/>
                    <a:gd name="connsiteY24" fmla="*/ 2585484 h 2800264"/>
                    <a:gd name="connsiteX25" fmla="*/ 371529 w 3860887"/>
                    <a:gd name="connsiteY25" fmla="*/ 2425961 h 2800264"/>
                    <a:gd name="connsiteX26" fmla="*/ 482937 w 3860887"/>
                    <a:gd name="connsiteY26" fmla="*/ 2278180 h 2800264"/>
                    <a:gd name="connsiteX27" fmla="*/ 716637 w 3860887"/>
                    <a:gd name="connsiteY27" fmla="*/ 2122381 h 2800264"/>
                    <a:gd name="connsiteX28" fmla="*/ 1043129 w 3860887"/>
                    <a:gd name="connsiteY28" fmla="*/ 2069397 h 2800264"/>
                    <a:gd name="connsiteX29" fmla="*/ 1296877 w 3860887"/>
                    <a:gd name="connsiteY29" fmla="*/ 2168777 h 2800264"/>
                    <a:gd name="connsiteX30" fmla="*/ 1434634 w 3860887"/>
                    <a:gd name="connsiteY30" fmla="*/ 2439708 h 2800264"/>
                    <a:gd name="connsiteX31" fmla="*/ 1438643 w 3860887"/>
                    <a:gd name="connsiteY31" fmla="*/ 2538515 h 2800264"/>
                    <a:gd name="connsiteX32" fmla="*/ 1465851 w 3860887"/>
                    <a:gd name="connsiteY32" fmla="*/ 2640759 h 2800264"/>
                    <a:gd name="connsiteX33" fmla="*/ 1971055 w 3860887"/>
                    <a:gd name="connsiteY33" fmla="*/ 2779661 h 2800264"/>
                    <a:gd name="connsiteX34" fmla="*/ 2224516 w 3860887"/>
                    <a:gd name="connsiteY34" fmla="*/ 2716654 h 2800264"/>
                    <a:gd name="connsiteX35" fmla="*/ 2348526 w 3860887"/>
                    <a:gd name="connsiteY35" fmla="*/ 2675126 h 2800264"/>
                    <a:gd name="connsiteX36" fmla="*/ 2407524 w 3860887"/>
                    <a:gd name="connsiteY36" fmla="*/ 2652787 h 2800264"/>
                    <a:gd name="connsiteX37" fmla="*/ 2459075 w 3860887"/>
                    <a:gd name="connsiteY37" fmla="*/ 2632167 h 2800264"/>
                    <a:gd name="connsiteX38" fmla="*/ 2464516 w 3860887"/>
                    <a:gd name="connsiteY38" fmla="*/ 2627584 h 2800264"/>
                    <a:gd name="connsiteX39" fmla="*/ 2865758 w 3860887"/>
                    <a:gd name="connsiteY39" fmla="*/ 2546534 h 2800264"/>
                    <a:gd name="connsiteX40" fmla="*/ 3074828 w 3860887"/>
                    <a:gd name="connsiteY40" fmla="*/ 2562572 h 2800264"/>
                    <a:gd name="connsiteX41" fmla="*/ 3267573 w 3860887"/>
                    <a:gd name="connsiteY41" fmla="*/ 2620138 h 2800264"/>
                    <a:gd name="connsiteX42" fmla="*/ 3287048 w 3860887"/>
                    <a:gd name="connsiteY42" fmla="*/ 2630162 h 2800264"/>
                    <a:gd name="connsiteX43" fmla="*/ 3456595 w 3860887"/>
                    <a:gd name="connsiteY43" fmla="*/ 2779375 h 2800264"/>
                    <a:gd name="connsiteX44" fmla="*/ 3456022 w 3860887"/>
                    <a:gd name="connsiteY44" fmla="*/ 2258419 h 2800264"/>
                    <a:gd name="connsiteX45" fmla="*/ 3457454 w 3860887"/>
                    <a:gd name="connsiteY45" fmla="*/ 2267870 h 2800264"/>
                    <a:gd name="connsiteX46" fmla="*/ 3477502 w 3860887"/>
                    <a:gd name="connsiteY46" fmla="*/ 1978323 h 2800264"/>
                    <a:gd name="connsiteX47" fmla="*/ 3479793 w 3860887"/>
                    <a:gd name="connsiteY47" fmla="*/ 1966581 h 2800264"/>
                    <a:gd name="connsiteX48" fmla="*/ 3545378 w 3860887"/>
                    <a:gd name="connsiteY48" fmla="*/ 1495745 h 2800264"/>
                    <a:gd name="connsiteX49" fmla="*/ 3640748 w 3860887"/>
                    <a:gd name="connsiteY49" fmla="*/ 1054407 h 2800264"/>
                    <a:gd name="connsiteX50" fmla="*/ 3816309 w 3860887"/>
                    <a:gd name="connsiteY50" fmla="*/ 462998 h 2800264"/>
                    <a:gd name="connsiteX51" fmla="*/ 3859555 w 3860887"/>
                    <a:gd name="connsiteY51" fmla="*/ 351017 h 2800264"/>
                    <a:gd name="connsiteX52" fmla="*/ 3852109 w 3860887"/>
                    <a:gd name="connsiteY52" fmla="*/ 330683 h 2800264"/>
                    <a:gd name="connsiteX53" fmla="*/ 1510815 w 3860887"/>
                    <a:gd name="connsiteY53" fmla="*/ 392258 h 2800264"/>
                    <a:gd name="connsiteX54" fmla="*/ 1510815 w 3860887"/>
                    <a:gd name="connsiteY54" fmla="*/ 392258 h 2800264"/>
                    <a:gd name="connsiteX55" fmla="*/ 1510815 w 3860887"/>
                    <a:gd name="connsiteY55" fmla="*/ 392258 h 2800264"/>
                    <a:gd name="connsiteX56" fmla="*/ 1510815 w 3860887"/>
                    <a:gd name="connsiteY56" fmla="*/ 392258 h 2800264"/>
                    <a:gd name="connsiteX57" fmla="*/ 1510815 w 3860887"/>
                    <a:gd name="connsiteY57" fmla="*/ 392258 h 280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0887" h="2800264">
                      <a:moveTo>
                        <a:pt x="3852109" y="330683"/>
                      </a:moveTo>
                      <a:cubicBezTo>
                        <a:pt x="3606953" y="196363"/>
                        <a:pt x="3309387" y="216697"/>
                        <a:pt x="3051916" y="302616"/>
                      </a:cubicBezTo>
                      <a:cubicBezTo>
                        <a:pt x="2893252" y="355599"/>
                        <a:pt x="2744326" y="434645"/>
                        <a:pt x="2602846" y="523141"/>
                      </a:cubicBezTo>
                      <a:cubicBezTo>
                        <a:pt x="2507476" y="582712"/>
                        <a:pt x="2411533" y="641709"/>
                        <a:pt x="2312153" y="694406"/>
                      </a:cubicBezTo>
                      <a:cubicBezTo>
                        <a:pt x="2221366" y="742521"/>
                        <a:pt x="2128287" y="794359"/>
                        <a:pt x="2028048" y="823285"/>
                      </a:cubicBezTo>
                      <a:cubicBezTo>
                        <a:pt x="1934396" y="850206"/>
                        <a:pt x="1809241" y="864813"/>
                        <a:pt x="1726758" y="801232"/>
                      </a:cubicBezTo>
                      <a:cubicBezTo>
                        <a:pt x="1684085" y="768297"/>
                        <a:pt x="1661174" y="723619"/>
                        <a:pt x="1644563" y="673500"/>
                      </a:cubicBezTo>
                      <a:cubicBezTo>
                        <a:pt x="1619073" y="597032"/>
                        <a:pt x="1622797" y="517986"/>
                        <a:pt x="1612200" y="439227"/>
                      </a:cubicBezTo>
                      <a:cubicBezTo>
                        <a:pt x="1602462" y="367914"/>
                        <a:pt x="1582414" y="297461"/>
                        <a:pt x="1545183" y="235599"/>
                      </a:cubicBezTo>
                      <a:cubicBezTo>
                        <a:pt x="1542605" y="231017"/>
                        <a:pt x="1540314" y="226148"/>
                        <a:pt x="1537450" y="221565"/>
                      </a:cubicBezTo>
                      <a:cubicBezTo>
                        <a:pt x="1474729" y="126195"/>
                        <a:pt x="1385087" y="67484"/>
                        <a:pt x="1278548" y="32830"/>
                      </a:cubicBezTo>
                      <a:cubicBezTo>
                        <a:pt x="1249335" y="23379"/>
                        <a:pt x="1219550" y="17651"/>
                        <a:pt x="1189765" y="10491"/>
                      </a:cubicBezTo>
                      <a:cubicBezTo>
                        <a:pt x="1178595" y="9059"/>
                        <a:pt x="1167139" y="7341"/>
                        <a:pt x="1155397" y="5909"/>
                      </a:cubicBezTo>
                      <a:cubicBezTo>
                        <a:pt x="1055731" y="-5261"/>
                        <a:pt x="957210" y="-392"/>
                        <a:pt x="858976" y="18797"/>
                      </a:cubicBezTo>
                      <a:cubicBezTo>
                        <a:pt x="725229" y="45431"/>
                        <a:pt x="600074" y="92114"/>
                        <a:pt x="481505" y="157985"/>
                      </a:cubicBezTo>
                      <a:cubicBezTo>
                        <a:pt x="286469" y="266816"/>
                        <a:pt x="126946" y="412878"/>
                        <a:pt x="7232" y="601328"/>
                      </a:cubicBezTo>
                      <a:cubicBezTo>
                        <a:pt x="2364" y="609347"/>
                        <a:pt x="-500" y="617079"/>
                        <a:pt x="72" y="626530"/>
                      </a:cubicBezTo>
                      <a:cubicBezTo>
                        <a:pt x="2936" y="833882"/>
                        <a:pt x="13533" y="1043238"/>
                        <a:pt x="33008" y="1249730"/>
                      </a:cubicBezTo>
                      <a:cubicBezTo>
                        <a:pt x="62507" y="1560757"/>
                        <a:pt x="118641" y="1866342"/>
                        <a:pt x="182507" y="2171927"/>
                      </a:cubicBezTo>
                      <a:cubicBezTo>
                        <a:pt x="183366" y="2176510"/>
                        <a:pt x="184512" y="2181092"/>
                        <a:pt x="185371" y="2185961"/>
                      </a:cubicBezTo>
                      <a:cubicBezTo>
                        <a:pt x="201409" y="2262429"/>
                        <a:pt x="218307" y="2338610"/>
                        <a:pt x="236923" y="2414219"/>
                      </a:cubicBezTo>
                      <a:cubicBezTo>
                        <a:pt x="250383" y="2468921"/>
                        <a:pt x="257543" y="2543097"/>
                        <a:pt x="286183" y="2592644"/>
                      </a:cubicBezTo>
                      <a:cubicBezTo>
                        <a:pt x="287042" y="2594076"/>
                        <a:pt x="287615" y="2595508"/>
                        <a:pt x="289047" y="2596367"/>
                      </a:cubicBezTo>
                      <a:cubicBezTo>
                        <a:pt x="289620" y="2595795"/>
                        <a:pt x="289906" y="2595508"/>
                        <a:pt x="290479" y="2595508"/>
                      </a:cubicBezTo>
                      <a:cubicBezTo>
                        <a:pt x="292770" y="2592358"/>
                        <a:pt x="294202" y="2589207"/>
                        <a:pt x="295061" y="2585484"/>
                      </a:cubicBezTo>
                      <a:cubicBezTo>
                        <a:pt x="308808" y="2530782"/>
                        <a:pt x="340312" y="2473503"/>
                        <a:pt x="371529" y="2425961"/>
                      </a:cubicBezTo>
                      <a:cubicBezTo>
                        <a:pt x="405324" y="2374123"/>
                        <a:pt x="438546" y="2321713"/>
                        <a:pt x="482937" y="2278180"/>
                      </a:cubicBezTo>
                      <a:cubicBezTo>
                        <a:pt x="550527" y="2211450"/>
                        <a:pt x="629859" y="2160185"/>
                        <a:pt x="716637" y="2122381"/>
                      </a:cubicBezTo>
                      <a:cubicBezTo>
                        <a:pt x="817449" y="2078562"/>
                        <a:pt x="932867" y="2060233"/>
                        <a:pt x="1043129" y="2069397"/>
                      </a:cubicBezTo>
                      <a:cubicBezTo>
                        <a:pt x="1134204" y="2076844"/>
                        <a:pt x="1225564" y="2109779"/>
                        <a:pt x="1296877" y="2168777"/>
                      </a:cubicBezTo>
                      <a:cubicBezTo>
                        <a:pt x="1385374" y="2242095"/>
                        <a:pt x="1438357" y="2441427"/>
                        <a:pt x="1434634" y="2439708"/>
                      </a:cubicBezTo>
                      <a:cubicBezTo>
                        <a:pt x="1440934" y="2442859"/>
                        <a:pt x="1436925" y="2525054"/>
                        <a:pt x="1438643" y="2538515"/>
                      </a:cubicBezTo>
                      <a:cubicBezTo>
                        <a:pt x="1442939" y="2574028"/>
                        <a:pt x="1450958" y="2608110"/>
                        <a:pt x="1465851" y="2640759"/>
                      </a:cubicBezTo>
                      <a:cubicBezTo>
                        <a:pt x="1552343" y="2831785"/>
                        <a:pt x="1802940" y="2811451"/>
                        <a:pt x="1971055" y="2779661"/>
                      </a:cubicBezTo>
                      <a:cubicBezTo>
                        <a:pt x="2056688" y="2763337"/>
                        <a:pt x="2141175" y="2742430"/>
                        <a:pt x="2224516" y="2716654"/>
                      </a:cubicBezTo>
                      <a:cubicBezTo>
                        <a:pt x="2266044" y="2703766"/>
                        <a:pt x="2307571" y="2690019"/>
                        <a:pt x="2348526" y="2675126"/>
                      </a:cubicBezTo>
                      <a:cubicBezTo>
                        <a:pt x="2368287" y="2667967"/>
                        <a:pt x="2388049" y="2660520"/>
                        <a:pt x="2407524" y="2652787"/>
                      </a:cubicBezTo>
                      <a:cubicBezTo>
                        <a:pt x="2415256" y="2649923"/>
                        <a:pt x="2456784" y="2638754"/>
                        <a:pt x="2459075" y="2632167"/>
                      </a:cubicBezTo>
                      <a:cubicBezTo>
                        <a:pt x="2459934" y="2629589"/>
                        <a:pt x="2462225" y="2628444"/>
                        <a:pt x="2464516" y="2627584"/>
                      </a:cubicBezTo>
                      <a:cubicBezTo>
                        <a:pt x="2590818" y="2577179"/>
                        <a:pt x="2728574" y="2549112"/>
                        <a:pt x="2865758" y="2546534"/>
                      </a:cubicBezTo>
                      <a:cubicBezTo>
                        <a:pt x="2935639" y="2545102"/>
                        <a:pt x="3005806" y="2550544"/>
                        <a:pt x="3074828" y="2562572"/>
                      </a:cubicBezTo>
                      <a:cubicBezTo>
                        <a:pt x="3135258" y="2573169"/>
                        <a:pt x="3216021" y="2584625"/>
                        <a:pt x="3267573" y="2620138"/>
                      </a:cubicBezTo>
                      <a:cubicBezTo>
                        <a:pt x="3273874" y="2623289"/>
                        <a:pt x="3280747" y="2627012"/>
                        <a:pt x="3287048" y="2630162"/>
                      </a:cubicBezTo>
                      <a:cubicBezTo>
                        <a:pt x="3361225" y="2667107"/>
                        <a:pt x="3406475" y="2715508"/>
                        <a:pt x="3456595" y="2779375"/>
                      </a:cubicBezTo>
                      <a:cubicBezTo>
                        <a:pt x="3453731" y="2605532"/>
                        <a:pt x="3454590" y="2432262"/>
                        <a:pt x="3456022" y="2258419"/>
                      </a:cubicBezTo>
                      <a:cubicBezTo>
                        <a:pt x="3456595" y="2261569"/>
                        <a:pt x="3456881" y="2264720"/>
                        <a:pt x="3457454" y="2267870"/>
                      </a:cubicBezTo>
                      <a:cubicBezTo>
                        <a:pt x="3464328" y="2171355"/>
                        <a:pt x="3471488" y="2074839"/>
                        <a:pt x="3477502" y="1978323"/>
                      </a:cubicBezTo>
                      <a:cubicBezTo>
                        <a:pt x="3480652" y="1975173"/>
                        <a:pt x="3479220" y="1970590"/>
                        <a:pt x="3479793" y="1966581"/>
                      </a:cubicBezTo>
                      <a:cubicBezTo>
                        <a:pt x="3497263" y="1809063"/>
                        <a:pt x="3521034" y="1652404"/>
                        <a:pt x="3545378" y="1495745"/>
                      </a:cubicBezTo>
                      <a:cubicBezTo>
                        <a:pt x="3568576" y="1346245"/>
                        <a:pt x="3603516" y="1201329"/>
                        <a:pt x="3640748" y="1054407"/>
                      </a:cubicBezTo>
                      <a:cubicBezTo>
                        <a:pt x="3691154" y="855075"/>
                        <a:pt x="3748147" y="657175"/>
                        <a:pt x="3816309" y="462998"/>
                      </a:cubicBezTo>
                      <a:cubicBezTo>
                        <a:pt x="3829483" y="425766"/>
                        <a:pt x="3848958" y="389394"/>
                        <a:pt x="3859555" y="351017"/>
                      </a:cubicBezTo>
                      <a:cubicBezTo>
                        <a:pt x="3862419" y="339847"/>
                        <a:pt x="3860987" y="335551"/>
                        <a:pt x="3852109" y="330683"/>
                      </a:cubicBezTo>
                      <a:close/>
                      <a:moveTo>
                        <a:pt x="1510815" y="392258"/>
                      </a:move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87">
                  <a:extLst>
                    <a:ext uri="{FF2B5EF4-FFF2-40B4-BE49-F238E27FC236}">
                      <a16:creationId xmlns:a16="http://schemas.microsoft.com/office/drawing/2014/main" id="{4A906A96-FFA9-4776-B8BA-730DE038F3E7}"/>
                    </a:ext>
                  </a:extLst>
                </p:cNvPr>
                <p:cNvSpPr/>
                <p:nvPr/>
              </p:nvSpPr>
              <p:spPr>
                <a:xfrm>
                  <a:off x="8950294" y="1192339"/>
                  <a:ext cx="2220147" cy="708664"/>
                </a:xfrm>
                <a:custGeom>
                  <a:avLst/>
                  <a:gdLst>
                    <a:gd name="connsiteX0" fmla="*/ 2220148 w 2220147"/>
                    <a:gd name="connsiteY0" fmla="*/ 169547 h 708664"/>
                    <a:gd name="connsiteX1" fmla="*/ 2178907 w 2220147"/>
                    <a:gd name="connsiteY1" fmla="*/ 343103 h 708664"/>
                    <a:gd name="connsiteX2" fmla="*/ 2176329 w 2220147"/>
                    <a:gd name="connsiteY2" fmla="*/ 352554 h 708664"/>
                    <a:gd name="connsiteX3" fmla="*/ 2165446 w 2220147"/>
                    <a:gd name="connsiteY3" fmla="*/ 347972 h 708664"/>
                    <a:gd name="connsiteX4" fmla="*/ 1879622 w 2220147"/>
                    <a:gd name="connsiteY4" fmla="*/ 233700 h 708664"/>
                    <a:gd name="connsiteX5" fmla="*/ 1680003 w 2220147"/>
                    <a:gd name="connsiteY5" fmla="*/ 216516 h 708664"/>
                    <a:gd name="connsiteX6" fmla="*/ 1448022 w 2220147"/>
                    <a:gd name="connsiteY6" fmla="*/ 261767 h 708664"/>
                    <a:gd name="connsiteX7" fmla="*/ 1189979 w 2220147"/>
                    <a:gd name="connsiteY7" fmla="*/ 351122 h 708664"/>
                    <a:gd name="connsiteX8" fmla="*/ 957424 w 2220147"/>
                    <a:gd name="connsiteY8" fmla="*/ 474559 h 708664"/>
                    <a:gd name="connsiteX9" fmla="*/ 590550 w 2220147"/>
                    <a:gd name="connsiteY9" fmla="*/ 649548 h 708664"/>
                    <a:gd name="connsiteX10" fmla="*/ 365156 w 2220147"/>
                    <a:gd name="connsiteY10" fmla="*/ 706541 h 708664"/>
                    <a:gd name="connsiteX11" fmla="*/ 231981 w 2220147"/>
                    <a:gd name="connsiteY11" fmla="*/ 697663 h 708664"/>
                    <a:gd name="connsiteX12" fmla="*/ 115132 w 2220147"/>
                    <a:gd name="connsiteY12" fmla="*/ 620049 h 708664"/>
                    <a:gd name="connsiteX13" fmla="*/ 60143 w 2220147"/>
                    <a:gd name="connsiteY13" fmla="*/ 455944 h 708664"/>
                    <a:gd name="connsiteX14" fmla="*/ 49833 w 2220147"/>
                    <a:gd name="connsiteY14" fmla="*/ 321910 h 708664"/>
                    <a:gd name="connsiteX15" fmla="*/ 6014 w 2220147"/>
                    <a:gd name="connsiteY15" fmla="*/ 168401 h 708664"/>
                    <a:gd name="connsiteX16" fmla="*/ 3723 w 2220147"/>
                    <a:gd name="connsiteY16" fmla="*/ 166969 h 708664"/>
                    <a:gd name="connsiteX17" fmla="*/ 0 w 2220147"/>
                    <a:gd name="connsiteY17" fmla="*/ 160669 h 708664"/>
                    <a:gd name="connsiteX18" fmla="*/ 19189 w 2220147"/>
                    <a:gd name="connsiteY18" fmla="*/ 0 h 708664"/>
                    <a:gd name="connsiteX19" fmla="*/ 61002 w 2220147"/>
                    <a:gd name="connsiteY19" fmla="*/ 115704 h 708664"/>
                    <a:gd name="connsiteX20" fmla="*/ 75895 w 2220147"/>
                    <a:gd name="connsiteY20" fmla="*/ 253461 h 708664"/>
                    <a:gd name="connsiteX21" fmla="*/ 119714 w 2220147"/>
                    <a:gd name="connsiteY21" fmla="*/ 436469 h 708664"/>
                    <a:gd name="connsiteX22" fmla="*/ 288974 w 2220147"/>
                    <a:gd name="connsiteY22" fmla="*/ 551887 h 708664"/>
                    <a:gd name="connsiteX23" fmla="*/ 490311 w 2220147"/>
                    <a:gd name="connsiteY23" fmla="*/ 532984 h 708664"/>
                    <a:gd name="connsiteX24" fmla="*/ 887257 w 2220147"/>
                    <a:gd name="connsiteY24" fmla="*/ 362865 h 708664"/>
                    <a:gd name="connsiteX25" fmla="*/ 1166494 w 2220147"/>
                    <a:gd name="connsiteY25" fmla="*/ 206778 h 708664"/>
                    <a:gd name="connsiteX26" fmla="*/ 1648786 w 2220147"/>
                    <a:gd name="connsiteY26" fmla="*/ 54702 h 708664"/>
                    <a:gd name="connsiteX27" fmla="*/ 1835517 w 2220147"/>
                    <a:gd name="connsiteY27" fmla="*/ 46683 h 708664"/>
                    <a:gd name="connsiteX28" fmla="*/ 2065780 w 2220147"/>
                    <a:gd name="connsiteY28" fmla="*/ 87637 h 708664"/>
                    <a:gd name="connsiteX29" fmla="*/ 2220148 w 2220147"/>
                    <a:gd name="connsiteY29" fmla="*/ 169547 h 708664"/>
                    <a:gd name="connsiteX30" fmla="*/ 2220148 w 2220147"/>
                    <a:gd name="connsiteY30" fmla="*/ 169547 h 70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20147" h="708664">
                      <a:moveTo>
                        <a:pt x="2220148" y="169547"/>
                      </a:moveTo>
                      <a:cubicBezTo>
                        <a:pt x="2218429" y="177280"/>
                        <a:pt x="2189217" y="299571"/>
                        <a:pt x="2178907" y="343103"/>
                      </a:cubicBezTo>
                      <a:lnTo>
                        <a:pt x="2176329" y="352554"/>
                      </a:lnTo>
                      <a:cubicBezTo>
                        <a:pt x="2171460" y="353986"/>
                        <a:pt x="2168596" y="350836"/>
                        <a:pt x="2165446" y="347972"/>
                      </a:cubicBezTo>
                      <a:cubicBezTo>
                        <a:pt x="2081532" y="281242"/>
                        <a:pt x="1960958" y="255180"/>
                        <a:pt x="1879622" y="233700"/>
                      </a:cubicBezTo>
                      <a:cubicBezTo>
                        <a:pt x="1798285" y="212220"/>
                        <a:pt x="1734419" y="212793"/>
                        <a:pt x="1680003" y="216516"/>
                      </a:cubicBezTo>
                      <a:cubicBezTo>
                        <a:pt x="1615564" y="220812"/>
                        <a:pt x="1529359" y="240001"/>
                        <a:pt x="1448022" y="261767"/>
                      </a:cubicBezTo>
                      <a:cubicBezTo>
                        <a:pt x="1366972" y="283533"/>
                        <a:pt x="1273320" y="313891"/>
                        <a:pt x="1189979" y="351122"/>
                      </a:cubicBezTo>
                      <a:cubicBezTo>
                        <a:pt x="1109787" y="387495"/>
                        <a:pt x="1033892" y="432459"/>
                        <a:pt x="957424" y="474559"/>
                      </a:cubicBezTo>
                      <a:cubicBezTo>
                        <a:pt x="838570" y="540144"/>
                        <a:pt x="717997" y="602292"/>
                        <a:pt x="590550" y="649548"/>
                      </a:cubicBezTo>
                      <a:cubicBezTo>
                        <a:pt x="517519" y="676469"/>
                        <a:pt x="443056" y="697949"/>
                        <a:pt x="365156" y="706541"/>
                      </a:cubicBezTo>
                      <a:cubicBezTo>
                        <a:pt x="358855" y="707114"/>
                        <a:pt x="282387" y="714560"/>
                        <a:pt x="231981" y="697663"/>
                      </a:cubicBezTo>
                      <a:cubicBezTo>
                        <a:pt x="185299" y="681911"/>
                        <a:pt x="145490" y="658999"/>
                        <a:pt x="115132" y="620049"/>
                      </a:cubicBezTo>
                      <a:cubicBezTo>
                        <a:pt x="82769" y="578521"/>
                        <a:pt x="65871" y="504631"/>
                        <a:pt x="60143" y="455944"/>
                      </a:cubicBezTo>
                      <a:cubicBezTo>
                        <a:pt x="54702" y="411552"/>
                        <a:pt x="54702" y="366588"/>
                        <a:pt x="49833" y="321910"/>
                      </a:cubicBezTo>
                      <a:cubicBezTo>
                        <a:pt x="44391" y="268640"/>
                        <a:pt x="29785" y="216802"/>
                        <a:pt x="6014" y="168401"/>
                      </a:cubicBezTo>
                      <a:cubicBezTo>
                        <a:pt x="5442" y="167542"/>
                        <a:pt x="4582" y="167542"/>
                        <a:pt x="3723" y="166969"/>
                      </a:cubicBezTo>
                      <a:cubicBezTo>
                        <a:pt x="-286" y="166397"/>
                        <a:pt x="573" y="163246"/>
                        <a:pt x="0" y="160669"/>
                      </a:cubicBezTo>
                      <a:cubicBezTo>
                        <a:pt x="5442" y="107399"/>
                        <a:pt x="10883" y="53556"/>
                        <a:pt x="19189" y="0"/>
                      </a:cubicBezTo>
                      <a:cubicBezTo>
                        <a:pt x="40382" y="35800"/>
                        <a:pt x="51838" y="75322"/>
                        <a:pt x="61002" y="115704"/>
                      </a:cubicBezTo>
                      <a:cubicBezTo>
                        <a:pt x="70454" y="160955"/>
                        <a:pt x="72745" y="207351"/>
                        <a:pt x="75895" y="253461"/>
                      </a:cubicBezTo>
                      <a:cubicBezTo>
                        <a:pt x="79905" y="317041"/>
                        <a:pt x="88783" y="379476"/>
                        <a:pt x="119714" y="436469"/>
                      </a:cubicBezTo>
                      <a:cubicBezTo>
                        <a:pt x="156373" y="504345"/>
                        <a:pt x="213938" y="541576"/>
                        <a:pt x="288974" y="551887"/>
                      </a:cubicBezTo>
                      <a:cubicBezTo>
                        <a:pt x="357423" y="561338"/>
                        <a:pt x="424440" y="551027"/>
                        <a:pt x="490311" y="532984"/>
                      </a:cubicBezTo>
                      <a:cubicBezTo>
                        <a:pt x="630646" y="495180"/>
                        <a:pt x="760097" y="432173"/>
                        <a:pt x="887257" y="362865"/>
                      </a:cubicBezTo>
                      <a:cubicBezTo>
                        <a:pt x="980909" y="312172"/>
                        <a:pt x="1071410" y="255180"/>
                        <a:pt x="1166494" y="206778"/>
                      </a:cubicBezTo>
                      <a:cubicBezTo>
                        <a:pt x="1318857" y="130024"/>
                        <a:pt x="1478666" y="75895"/>
                        <a:pt x="1648786" y="54702"/>
                      </a:cubicBezTo>
                      <a:cubicBezTo>
                        <a:pt x="1761340" y="40668"/>
                        <a:pt x="1797140" y="45251"/>
                        <a:pt x="1835517" y="46683"/>
                      </a:cubicBezTo>
                      <a:cubicBezTo>
                        <a:pt x="1914276" y="49547"/>
                        <a:pt x="1991603" y="61575"/>
                        <a:pt x="2065780" y="87637"/>
                      </a:cubicBezTo>
                      <a:cubicBezTo>
                        <a:pt x="2121627" y="106253"/>
                        <a:pt x="2173465" y="132888"/>
                        <a:pt x="2220148" y="169547"/>
                      </a:cubicBezTo>
                      <a:lnTo>
                        <a:pt x="2220148" y="169547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111">
                  <a:extLst>
                    <a:ext uri="{FF2B5EF4-FFF2-40B4-BE49-F238E27FC236}">
                      <a16:creationId xmlns:a16="http://schemas.microsoft.com/office/drawing/2014/main" id="{DEB34E40-5255-409D-BFB5-85359E86D3B4}"/>
                    </a:ext>
                  </a:extLst>
                </p:cNvPr>
                <p:cNvSpPr/>
                <p:nvPr/>
              </p:nvSpPr>
              <p:spPr>
                <a:xfrm>
                  <a:off x="8977788" y="874725"/>
                  <a:ext cx="2293021" cy="727112"/>
                </a:xfrm>
                <a:custGeom>
                  <a:avLst/>
                  <a:gdLst>
                    <a:gd name="connsiteX0" fmla="*/ 286 w 2293021"/>
                    <a:gd name="connsiteY0" fmla="*/ 158950 h 727112"/>
                    <a:gd name="connsiteX1" fmla="*/ 27208 w 2293021"/>
                    <a:gd name="connsiteY1" fmla="*/ 0 h 727112"/>
                    <a:gd name="connsiteX2" fmla="*/ 76468 w 2293021"/>
                    <a:gd name="connsiteY2" fmla="*/ 132602 h 727112"/>
                    <a:gd name="connsiteX3" fmla="*/ 91361 w 2293021"/>
                    <a:gd name="connsiteY3" fmla="*/ 276373 h 727112"/>
                    <a:gd name="connsiteX4" fmla="*/ 121146 w 2293021"/>
                    <a:gd name="connsiteY4" fmla="*/ 428736 h 727112"/>
                    <a:gd name="connsiteX5" fmla="*/ 337662 w 2293021"/>
                    <a:gd name="connsiteY5" fmla="*/ 581385 h 727112"/>
                    <a:gd name="connsiteX6" fmla="*/ 550168 w 2293021"/>
                    <a:gd name="connsiteY6" fmla="*/ 543295 h 727112"/>
                    <a:gd name="connsiteX7" fmla="*/ 943677 w 2293021"/>
                    <a:gd name="connsiteY7" fmla="*/ 354273 h 727112"/>
                    <a:gd name="connsiteX8" fmla="*/ 1226065 w 2293021"/>
                    <a:gd name="connsiteY8" fmla="*/ 190167 h 727112"/>
                    <a:gd name="connsiteX9" fmla="*/ 1662533 w 2293021"/>
                    <a:gd name="connsiteY9" fmla="*/ 38377 h 727112"/>
                    <a:gd name="connsiteX10" fmla="*/ 1893369 w 2293021"/>
                    <a:gd name="connsiteY10" fmla="*/ 18616 h 727112"/>
                    <a:gd name="connsiteX11" fmla="*/ 2138238 w 2293021"/>
                    <a:gd name="connsiteY11" fmla="*/ 56707 h 727112"/>
                    <a:gd name="connsiteX12" fmla="*/ 2287164 w 2293021"/>
                    <a:gd name="connsiteY12" fmla="*/ 126301 h 727112"/>
                    <a:gd name="connsiteX13" fmla="*/ 2292033 w 2293021"/>
                    <a:gd name="connsiteY13" fmla="*/ 139189 h 727112"/>
                    <a:gd name="connsiteX14" fmla="*/ 2242773 w 2293021"/>
                    <a:gd name="connsiteY14" fmla="*/ 298712 h 727112"/>
                    <a:gd name="connsiteX15" fmla="*/ 2231604 w 2293021"/>
                    <a:gd name="connsiteY15" fmla="*/ 303581 h 727112"/>
                    <a:gd name="connsiteX16" fmla="*/ 1996758 w 2293021"/>
                    <a:gd name="connsiteY16" fmla="*/ 207065 h 727112"/>
                    <a:gd name="connsiteX17" fmla="*/ 1842963 w 2293021"/>
                    <a:gd name="connsiteY17" fmla="*/ 185872 h 727112"/>
                    <a:gd name="connsiteX18" fmla="*/ 1676280 w 2293021"/>
                    <a:gd name="connsiteY18" fmla="*/ 193891 h 727112"/>
                    <a:gd name="connsiteX19" fmla="*/ 1372700 w 2293021"/>
                    <a:gd name="connsiteY19" fmla="*/ 271218 h 727112"/>
                    <a:gd name="connsiteX20" fmla="*/ 1038475 w 2293021"/>
                    <a:gd name="connsiteY20" fmla="*/ 433032 h 727112"/>
                    <a:gd name="connsiteX21" fmla="*/ 662722 w 2293021"/>
                    <a:gd name="connsiteY21" fmla="*/ 634369 h 727112"/>
                    <a:gd name="connsiteX22" fmla="*/ 107685 w 2293021"/>
                    <a:gd name="connsiteY22" fmla="*/ 612030 h 727112"/>
                    <a:gd name="connsiteX23" fmla="*/ 81909 w 2293021"/>
                    <a:gd name="connsiteY23" fmla="*/ 545872 h 727112"/>
                    <a:gd name="connsiteX24" fmla="*/ 65299 w 2293021"/>
                    <a:gd name="connsiteY24" fmla="*/ 459667 h 727112"/>
                    <a:gd name="connsiteX25" fmla="*/ 58139 w 2293021"/>
                    <a:gd name="connsiteY25" fmla="*/ 357710 h 727112"/>
                    <a:gd name="connsiteX26" fmla="*/ 8592 w 2293021"/>
                    <a:gd name="connsiteY26" fmla="*/ 168688 h 727112"/>
                    <a:gd name="connsiteX27" fmla="*/ 859 w 2293021"/>
                    <a:gd name="connsiteY27" fmla="*/ 157805 h 727112"/>
                    <a:gd name="connsiteX28" fmla="*/ 0 w 2293021"/>
                    <a:gd name="connsiteY28" fmla="*/ 157805 h 727112"/>
                    <a:gd name="connsiteX29" fmla="*/ 286 w 2293021"/>
                    <a:gd name="connsiteY29" fmla="*/ 158950 h 72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93021" h="727112">
                      <a:moveTo>
                        <a:pt x="286" y="158950"/>
                      </a:moveTo>
                      <a:cubicBezTo>
                        <a:pt x="8019" y="105394"/>
                        <a:pt x="16897" y="52411"/>
                        <a:pt x="27208" y="0"/>
                      </a:cubicBezTo>
                      <a:cubicBezTo>
                        <a:pt x="52411" y="40955"/>
                        <a:pt x="66444" y="85919"/>
                        <a:pt x="76468" y="132602"/>
                      </a:cubicBezTo>
                      <a:cubicBezTo>
                        <a:pt x="86778" y="180144"/>
                        <a:pt x="87637" y="228258"/>
                        <a:pt x="91361" y="276373"/>
                      </a:cubicBezTo>
                      <a:cubicBezTo>
                        <a:pt x="95084" y="328497"/>
                        <a:pt x="101671" y="379762"/>
                        <a:pt x="121146" y="428736"/>
                      </a:cubicBezTo>
                      <a:cubicBezTo>
                        <a:pt x="158950" y="526684"/>
                        <a:pt x="232554" y="578235"/>
                        <a:pt x="337662" y="581385"/>
                      </a:cubicBezTo>
                      <a:cubicBezTo>
                        <a:pt x="411266" y="583677"/>
                        <a:pt x="481146" y="566206"/>
                        <a:pt x="550168" y="543295"/>
                      </a:cubicBezTo>
                      <a:cubicBezTo>
                        <a:pt x="689643" y="496898"/>
                        <a:pt x="817663" y="427304"/>
                        <a:pt x="943677" y="354273"/>
                      </a:cubicBezTo>
                      <a:cubicBezTo>
                        <a:pt x="1037902" y="299857"/>
                        <a:pt x="1128976" y="240287"/>
                        <a:pt x="1226065" y="190167"/>
                      </a:cubicBezTo>
                      <a:cubicBezTo>
                        <a:pt x="1364394" y="118855"/>
                        <a:pt x="1509884" y="67303"/>
                        <a:pt x="1662533" y="38377"/>
                      </a:cubicBezTo>
                      <a:cubicBezTo>
                        <a:pt x="1784252" y="15179"/>
                        <a:pt x="1860147" y="18043"/>
                        <a:pt x="1893369" y="18616"/>
                      </a:cubicBezTo>
                      <a:cubicBezTo>
                        <a:pt x="1976710" y="20334"/>
                        <a:pt x="2058334" y="31217"/>
                        <a:pt x="2138238" y="56707"/>
                      </a:cubicBezTo>
                      <a:cubicBezTo>
                        <a:pt x="2190935" y="73890"/>
                        <a:pt x="2240196" y="97661"/>
                        <a:pt x="2287164" y="126301"/>
                      </a:cubicBezTo>
                      <a:cubicBezTo>
                        <a:pt x="2292606" y="129451"/>
                        <a:pt x="2294324" y="132602"/>
                        <a:pt x="2292033" y="139189"/>
                      </a:cubicBezTo>
                      <a:cubicBezTo>
                        <a:pt x="2273417" y="191886"/>
                        <a:pt x="2258525" y="245156"/>
                        <a:pt x="2242773" y="298712"/>
                      </a:cubicBezTo>
                      <a:cubicBezTo>
                        <a:pt x="2240482" y="305872"/>
                        <a:pt x="2239623" y="309595"/>
                        <a:pt x="2231604" y="303581"/>
                      </a:cubicBezTo>
                      <a:cubicBezTo>
                        <a:pt x="2148549" y="245156"/>
                        <a:pt x="2123918" y="232841"/>
                        <a:pt x="1996758" y="207065"/>
                      </a:cubicBezTo>
                      <a:cubicBezTo>
                        <a:pt x="1933178" y="194463"/>
                        <a:pt x="1828070" y="185012"/>
                        <a:pt x="1842963" y="185872"/>
                      </a:cubicBezTo>
                      <a:cubicBezTo>
                        <a:pt x="1766495" y="181003"/>
                        <a:pt x="1708930" y="189022"/>
                        <a:pt x="1676280" y="193891"/>
                      </a:cubicBezTo>
                      <a:cubicBezTo>
                        <a:pt x="1572032" y="209356"/>
                        <a:pt x="1471793" y="236564"/>
                        <a:pt x="1372700" y="271218"/>
                      </a:cubicBezTo>
                      <a:cubicBezTo>
                        <a:pt x="1254991" y="312459"/>
                        <a:pt x="1145301" y="369738"/>
                        <a:pt x="1038475" y="433032"/>
                      </a:cubicBezTo>
                      <a:cubicBezTo>
                        <a:pt x="916183" y="505777"/>
                        <a:pt x="793319" y="576803"/>
                        <a:pt x="662722" y="634369"/>
                      </a:cubicBezTo>
                      <a:cubicBezTo>
                        <a:pt x="504631" y="704250"/>
                        <a:pt x="217375" y="812794"/>
                        <a:pt x="107685" y="612030"/>
                      </a:cubicBezTo>
                      <a:cubicBezTo>
                        <a:pt x="98807" y="589977"/>
                        <a:pt x="88783" y="568784"/>
                        <a:pt x="81909" y="545872"/>
                      </a:cubicBezTo>
                      <a:cubicBezTo>
                        <a:pt x="73890" y="517519"/>
                        <a:pt x="68449" y="489166"/>
                        <a:pt x="65299" y="459667"/>
                      </a:cubicBezTo>
                      <a:cubicBezTo>
                        <a:pt x="62148" y="425586"/>
                        <a:pt x="60430" y="391504"/>
                        <a:pt x="58139" y="357710"/>
                      </a:cubicBezTo>
                      <a:cubicBezTo>
                        <a:pt x="53556" y="291552"/>
                        <a:pt x="39236" y="227972"/>
                        <a:pt x="8592" y="168688"/>
                      </a:cubicBezTo>
                      <a:cubicBezTo>
                        <a:pt x="6874" y="164678"/>
                        <a:pt x="5442" y="160096"/>
                        <a:pt x="859" y="157805"/>
                      </a:cubicBezTo>
                      <a:lnTo>
                        <a:pt x="0" y="157805"/>
                      </a:lnTo>
                      <a:lnTo>
                        <a:pt x="286" y="158950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113">
                  <a:extLst>
                    <a:ext uri="{FF2B5EF4-FFF2-40B4-BE49-F238E27FC236}">
                      <a16:creationId xmlns:a16="http://schemas.microsoft.com/office/drawing/2014/main" id="{606182A2-3B56-4FCA-A085-407B9DD0FD4E}"/>
                    </a:ext>
                  </a:extLst>
                </p:cNvPr>
                <p:cNvSpPr/>
                <p:nvPr/>
              </p:nvSpPr>
              <p:spPr>
                <a:xfrm>
                  <a:off x="9041082" y="562839"/>
                  <a:ext cx="2347563" cy="766811"/>
                </a:xfrm>
                <a:custGeom>
                  <a:avLst/>
                  <a:gdLst>
                    <a:gd name="connsiteX0" fmla="*/ 0 w 2347563"/>
                    <a:gd name="connsiteY0" fmla="*/ 165251 h 766811"/>
                    <a:gd name="connsiteX1" fmla="*/ 29785 w 2347563"/>
                    <a:gd name="connsiteY1" fmla="*/ 31504 h 766811"/>
                    <a:gd name="connsiteX2" fmla="*/ 33795 w 2347563"/>
                    <a:gd name="connsiteY2" fmla="*/ 6874 h 766811"/>
                    <a:gd name="connsiteX3" fmla="*/ 97088 w 2347563"/>
                    <a:gd name="connsiteY3" fmla="*/ 194750 h 766811"/>
                    <a:gd name="connsiteX4" fmla="*/ 133174 w 2347563"/>
                    <a:gd name="connsiteY4" fmla="*/ 449356 h 766811"/>
                    <a:gd name="connsiteX5" fmla="*/ 223962 w 2347563"/>
                    <a:gd name="connsiteY5" fmla="*/ 577376 h 766811"/>
                    <a:gd name="connsiteX6" fmla="*/ 394368 w 2347563"/>
                    <a:gd name="connsiteY6" fmla="*/ 610598 h 766811"/>
                    <a:gd name="connsiteX7" fmla="*/ 567925 w 2347563"/>
                    <a:gd name="connsiteY7" fmla="*/ 568784 h 766811"/>
                    <a:gd name="connsiteX8" fmla="*/ 849739 w 2347563"/>
                    <a:gd name="connsiteY8" fmla="*/ 433032 h 766811"/>
                    <a:gd name="connsiteX9" fmla="*/ 1168212 w 2347563"/>
                    <a:gd name="connsiteY9" fmla="*/ 239428 h 766811"/>
                    <a:gd name="connsiteX10" fmla="*/ 1492986 w 2347563"/>
                    <a:gd name="connsiteY10" fmla="*/ 83055 h 766811"/>
                    <a:gd name="connsiteX11" fmla="*/ 1645922 w 2347563"/>
                    <a:gd name="connsiteY11" fmla="*/ 36659 h 766811"/>
                    <a:gd name="connsiteX12" fmla="*/ 1887641 w 2347563"/>
                    <a:gd name="connsiteY12" fmla="*/ 859 h 766811"/>
                    <a:gd name="connsiteX13" fmla="*/ 1990744 w 2347563"/>
                    <a:gd name="connsiteY13" fmla="*/ 859 h 766811"/>
                    <a:gd name="connsiteX14" fmla="*/ 2146544 w 2347563"/>
                    <a:gd name="connsiteY14" fmla="*/ 24917 h 766811"/>
                    <a:gd name="connsiteX15" fmla="*/ 2338716 w 2347563"/>
                    <a:gd name="connsiteY15" fmla="*/ 102530 h 766811"/>
                    <a:gd name="connsiteX16" fmla="*/ 2345589 w 2347563"/>
                    <a:gd name="connsiteY16" fmla="*/ 121719 h 766811"/>
                    <a:gd name="connsiteX17" fmla="*/ 2291174 w 2347563"/>
                    <a:gd name="connsiteY17" fmla="*/ 271790 h 766811"/>
                    <a:gd name="connsiteX18" fmla="*/ 2278000 w 2347563"/>
                    <a:gd name="connsiteY18" fmla="*/ 276659 h 766811"/>
                    <a:gd name="connsiteX19" fmla="*/ 2009073 w 2347563"/>
                    <a:gd name="connsiteY19" fmla="*/ 182721 h 766811"/>
                    <a:gd name="connsiteX20" fmla="*/ 1609550 w 2347563"/>
                    <a:gd name="connsiteY20" fmla="*/ 203914 h 766811"/>
                    <a:gd name="connsiteX21" fmla="*/ 1113224 w 2347563"/>
                    <a:gd name="connsiteY21" fmla="*/ 409834 h 766811"/>
                    <a:gd name="connsiteX22" fmla="*/ 750646 w 2347563"/>
                    <a:gd name="connsiteY22" fmla="*/ 624918 h 766811"/>
                    <a:gd name="connsiteX23" fmla="*/ 481719 w 2347563"/>
                    <a:gd name="connsiteY23" fmla="*/ 740049 h 766811"/>
                    <a:gd name="connsiteX24" fmla="*/ 280096 w 2347563"/>
                    <a:gd name="connsiteY24" fmla="*/ 763534 h 766811"/>
                    <a:gd name="connsiteX25" fmla="*/ 117995 w 2347563"/>
                    <a:gd name="connsiteY25" fmla="*/ 657281 h 766811"/>
                    <a:gd name="connsiteX26" fmla="*/ 100812 w 2347563"/>
                    <a:gd name="connsiteY26" fmla="*/ 617758 h 766811"/>
                    <a:gd name="connsiteX27" fmla="*/ 71026 w 2347563"/>
                    <a:gd name="connsiteY27" fmla="*/ 489738 h 766811"/>
                    <a:gd name="connsiteX28" fmla="*/ 61575 w 2347563"/>
                    <a:gd name="connsiteY28" fmla="*/ 360860 h 766811"/>
                    <a:gd name="connsiteX29" fmla="*/ 9737 w 2347563"/>
                    <a:gd name="connsiteY29" fmla="*/ 180144 h 766811"/>
                    <a:gd name="connsiteX30" fmla="*/ 4296 w 2347563"/>
                    <a:gd name="connsiteY30" fmla="*/ 173843 h 766811"/>
                    <a:gd name="connsiteX31" fmla="*/ 0 w 2347563"/>
                    <a:gd name="connsiteY31" fmla="*/ 165251 h 7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47563" h="766811">
                      <a:moveTo>
                        <a:pt x="0" y="165251"/>
                      </a:moveTo>
                      <a:cubicBezTo>
                        <a:pt x="8019" y="120287"/>
                        <a:pt x="18902" y="75895"/>
                        <a:pt x="29785" y="31504"/>
                      </a:cubicBezTo>
                      <a:cubicBezTo>
                        <a:pt x="31504" y="23198"/>
                        <a:pt x="33795" y="15752"/>
                        <a:pt x="33795" y="6874"/>
                      </a:cubicBezTo>
                      <a:cubicBezTo>
                        <a:pt x="69022" y="64439"/>
                        <a:pt x="87924" y="128019"/>
                        <a:pt x="97088" y="194750"/>
                      </a:cubicBezTo>
                      <a:cubicBezTo>
                        <a:pt x="109976" y="278664"/>
                        <a:pt x="106253" y="368306"/>
                        <a:pt x="133174" y="449356"/>
                      </a:cubicBezTo>
                      <a:cubicBezTo>
                        <a:pt x="150358" y="500908"/>
                        <a:pt x="180430" y="544154"/>
                        <a:pt x="223962" y="577376"/>
                      </a:cubicBezTo>
                      <a:cubicBezTo>
                        <a:pt x="273795" y="615467"/>
                        <a:pt x="333652" y="616326"/>
                        <a:pt x="394368" y="610598"/>
                      </a:cubicBezTo>
                      <a:cubicBezTo>
                        <a:pt x="453939" y="604870"/>
                        <a:pt x="512077" y="589404"/>
                        <a:pt x="567925" y="568784"/>
                      </a:cubicBezTo>
                      <a:cubicBezTo>
                        <a:pt x="665013" y="532984"/>
                        <a:pt x="760097" y="484297"/>
                        <a:pt x="849739" y="433032"/>
                      </a:cubicBezTo>
                      <a:cubicBezTo>
                        <a:pt x="958283" y="370884"/>
                        <a:pt x="1062532" y="305872"/>
                        <a:pt x="1168212" y="239428"/>
                      </a:cubicBezTo>
                      <a:cubicBezTo>
                        <a:pt x="1304537" y="153795"/>
                        <a:pt x="1439143" y="99952"/>
                        <a:pt x="1492986" y="83055"/>
                      </a:cubicBezTo>
                      <a:cubicBezTo>
                        <a:pt x="1543678" y="67017"/>
                        <a:pt x="1594084" y="49833"/>
                        <a:pt x="1645922" y="36659"/>
                      </a:cubicBezTo>
                      <a:cubicBezTo>
                        <a:pt x="1719240" y="18616"/>
                        <a:pt x="1818333" y="2864"/>
                        <a:pt x="1887641" y="859"/>
                      </a:cubicBezTo>
                      <a:cubicBezTo>
                        <a:pt x="1921436" y="-286"/>
                        <a:pt x="1959813" y="-286"/>
                        <a:pt x="1990744" y="859"/>
                      </a:cubicBezTo>
                      <a:cubicBezTo>
                        <a:pt x="2043441" y="2578"/>
                        <a:pt x="2094992" y="12888"/>
                        <a:pt x="2146544" y="24917"/>
                      </a:cubicBezTo>
                      <a:cubicBezTo>
                        <a:pt x="2214133" y="40668"/>
                        <a:pt x="2278000" y="68735"/>
                        <a:pt x="2338716" y="102530"/>
                      </a:cubicBezTo>
                      <a:cubicBezTo>
                        <a:pt x="2347594" y="107399"/>
                        <a:pt x="2349599" y="111695"/>
                        <a:pt x="2345589" y="121719"/>
                      </a:cubicBezTo>
                      <a:cubicBezTo>
                        <a:pt x="2326687" y="171552"/>
                        <a:pt x="2309217" y="221671"/>
                        <a:pt x="2291174" y="271790"/>
                      </a:cubicBezTo>
                      <a:cubicBezTo>
                        <a:pt x="2288597" y="280096"/>
                        <a:pt x="2285733" y="281242"/>
                        <a:pt x="2278000" y="276659"/>
                      </a:cubicBezTo>
                      <a:cubicBezTo>
                        <a:pt x="2195231" y="225394"/>
                        <a:pt x="2104730" y="196755"/>
                        <a:pt x="2009073" y="182721"/>
                      </a:cubicBezTo>
                      <a:cubicBezTo>
                        <a:pt x="1874467" y="163246"/>
                        <a:pt x="1741292" y="174416"/>
                        <a:pt x="1609550" y="203914"/>
                      </a:cubicBezTo>
                      <a:cubicBezTo>
                        <a:pt x="1432843" y="243724"/>
                        <a:pt x="1268165" y="315036"/>
                        <a:pt x="1113224" y="409834"/>
                      </a:cubicBezTo>
                      <a:cubicBezTo>
                        <a:pt x="993510" y="483438"/>
                        <a:pt x="875228" y="559046"/>
                        <a:pt x="750646" y="624918"/>
                      </a:cubicBezTo>
                      <a:cubicBezTo>
                        <a:pt x="663868" y="670168"/>
                        <a:pt x="575657" y="711982"/>
                        <a:pt x="481719" y="740049"/>
                      </a:cubicBezTo>
                      <a:cubicBezTo>
                        <a:pt x="416134" y="760097"/>
                        <a:pt x="349404" y="773271"/>
                        <a:pt x="280096" y="763534"/>
                      </a:cubicBezTo>
                      <a:cubicBezTo>
                        <a:pt x="209356" y="754083"/>
                        <a:pt x="154654" y="720001"/>
                        <a:pt x="117995" y="657281"/>
                      </a:cubicBezTo>
                      <a:cubicBezTo>
                        <a:pt x="114845" y="642674"/>
                        <a:pt x="106253" y="631505"/>
                        <a:pt x="100812" y="617758"/>
                      </a:cubicBezTo>
                      <a:cubicBezTo>
                        <a:pt x="84487" y="576517"/>
                        <a:pt x="75609" y="533844"/>
                        <a:pt x="71026" y="489738"/>
                      </a:cubicBezTo>
                      <a:cubicBezTo>
                        <a:pt x="66444" y="446492"/>
                        <a:pt x="65585" y="403533"/>
                        <a:pt x="61575" y="360860"/>
                      </a:cubicBezTo>
                      <a:cubicBezTo>
                        <a:pt x="55275" y="297853"/>
                        <a:pt x="39523" y="236850"/>
                        <a:pt x="9737" y="180144"/>
                      </a:cubicBezTo>
                      <a:cubicBezTo>
                        <a:pt x="8305" y="177280"/>
                        <a:pt x="7160" y="175275"/>
                        <a:pt x="4296" y="173843"/>
                      </a:cubicBezTo>
                      <a:cubicBezTo>
                        <a:pt x="3150" y="171265"/>
                        <a:pt x="1718" y="168688"/>
                        <a:pt x="0" y="165251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114">
                  <a:extLst>
                    <a:ext uri="{FF2B5EF4-FFF2-40B4-BE49-F238E27FC236}">
                      <a16:creationId xmlns:a16="http://schemas.microsoft.com/office/drawing/2014/main" id="{1FD15AEC-D465-4B12-B1AF-6BC6BA557DA0}"/>
                    </a:ext>
                  </a:extLst>
                </p:cNvPr>
                <p:cNvSpPr/>
                <p:nvPr/>
              </p:nvSpPr>
              <p:spPr>
                <a:xfrm>
                  <a:off x="7646616" y="1609354"/>
                  <a:ext cx="3376331" cy="897267"/>
                </a:xfrm>
                <a:custGeom>
                  <a:avLst/>
                  <a:gdLst>
                    <a:gd name="connsiteX0" fmla="*/ 3376331 w 3376331"/>
                    <a:gd name="connsiteY0" fmla="*/ 499168 h 897267"/>
                    <a:gd name="connsiteX1" fmla="*/ 3366021 w 3376331"/>
                    <a:gd name="connsiteY1" fmla="*/ 597975 h 897267"/>
                    <a:gd name="connsiteX2" fmla="*/ 3357143 w 3376331"/>
                    <a:gd name="connsiteY2" fmla="*/ 684467 h 897267"/>
                    <a:gd name="connsiteX3" fmla="*/ 3354851 w 3376331"/>
                    <a:gd name="connsiteY3" fmla="*/ 696209 h 897267"/>
                    <a:gd name="connsiteX4" fmla="*/ 3340818 w 3376331"/>
                    <a:gd name="connsiteY4" fmla="*/ 685326 h 897267"/>
                    <a:gd name="connsiteX5" fmla="*/ 3236856 w 3376331"/>
                    <a:gd name="connsiteY5" fmla="*/ 604276 h 897267"/>
                    <a:gd name="connsiteX6" fmla="*/ 3166975 w 3376331"/>
                    <a:gd name="connsiteY6" fmla="*/ 572199 h 897267"/>
                    <a:gd name="connsiteX7" fmla="*/ 2915519 w 3376331"/>
                    <a:gd name="connsiteY7" fmla="*/ 523512 h 897267"/>
                    <a:gd name="connsiteX8" fmla="*/ 2758574 w 3376331"/>
                    <a:gd name="connsiteY8" fmla="*/ 528381 h 897267"/>
                    <a:gd name="connsiteX9" fmla="*/ 2598764 w 3376331"/>
                    <a:gd name="connsiteY9" fmla="*/ 561889 h 897267"/>
                    <a:gd name="connsiteX10" fmla="*/ 2366496 w 3376331"/>
                    <a:gd name="connsiteY10" fmla="*/ 635779 h 897267"/>
                    <a:gd name="connsiteX11" fmla="*/ 2161150 w 3376331"/>
                    <a:gd name="connsiteY11" fmla="*/ 733154 h 897267"/>
                    <a:gd name="connsiteX12" fmla="*/ 1919717 w 3376331"/>
                    <a:gd name="connsiteY12" fmla="*/ 831388 h 897267"/>
                    <a:gd name="connsiteX13" fmla="*/ 1586924 w 3376331"/>
                    <a:gd name="connsiteY13" fmla="*/ 897260 h 897267"/>
                    <a:gd name="connsiteX14" fmla="*/ 1499860 w 3376331"/>
                    <a:gd name="connsiteY14" fmla="*/ 890673 h 897267"/>
                    <a:gd name="connsiteX15" fmla="*/ 1379287 w 3376331"/>
                    <a:gd name="connsiteY15" fmla="*/ 828238 h 897267"/>
                    <a:gd name="connsiteX16" fmla="*/ 1312843 w 3376331"/>
                    <a:gd name="connsiteY16" fmla="*/ 713966 h 897267"/>
                    <a:gd name="connsiteX17" fmla="*/ 1295373 w 3376331"/>
                    <a:gd name="connsiteY17" fmla="*/ 582223 h 897267"/>
                    <a:gd name="connsiteX18" fmla="*/ 1249835 w 3376331"/>
                    <a:gd name="connsiteY18" fmla="*/ 380886 h 897267"/>
                    <a:gd name="connsiteX19" fmla="*/ 1095181 w 3376331"/>
                    <a:gd name="connsiteY19" fmla="*/ 226232 h 897267"/>
                    <a:gd name="connsiteX20" fmla="*/ 990933 w 3376331"/>
                    <a:gd name="connsiteY20" fmla="*/ 185850 h 897267"/>
                    <a:gd name="connsiteX21" fmla="*/ 884966 w 3376331"/>
                    <a:gd name="connsiteY21" fmla="*/ 164370 h 897267"/>
                    <a:gd name="connsiteX22" fmla="*/ 671887 w 3376331"/>
                    <a:gd name="connsiteY22" fmla="*/ 188141 h 897267"/>
                    <a:gd name="connsiteX23" fmla="*/ 536708 w 3376331"/>
                    <a:gd name="connsiteY23" fmla="*/ 230528 h 897267"/>
                    <a:gd name="connsiteX24" fmla="*/ 310168 w 3376331"/>
                    <a:gd name="connsiteY24" fmla="*/ 366280 h 897267"/>
                    <a:gd name="connsiteX25" fmla="*/ 115418 w 3376331"/>
                    <a:gd name="connsiteY25" fmla="*/ 586806 h 897267"/>
                    <a:gd name="connsiteX26" fmla="*/ 30644 w 3376331"/>
                    <a:gd name="connsiteY26" fmla="*/ 749765 h 897267"/>
                    <a:gd name="connsiteX27" fmla="*/ 0 w 3376331"/>
                    <a:gd name="connsiteY27" fmla="*/ 591388 h 897267"/>
                    <a:gd name="connsiteX28" fmla="*/ 12315 w 3376331"/>
                    <a:gd name="connsiteY28" fmla="*/ 561316 h 897267"/>
                    <a:gd name="connsiteX29" fmla="*/ 140048 w 3376331"/>
                    <a:gd name="connsiteY29" fmla="*/ 352247 h 897267"/>
                    <a:gd name="connsiteX30" fmla="*/ 455084 w 3376331"/>
                    <a:gd name="connsiteY30" fmla="*/ 96494 h 897267"/>
                    <a:gd name="connsiteX31" fmla="*/ 764679 w 3376331"/>
                    <a:gd name="connsiteY31" fmla="*/ 3129 h 897267"/>
                    <a:gd name="connsiteX32" fmla="*/ 1083725 w 3376331"/>
                    <a:gd name="connsiteY32" fmla="*/ 49239 h 897267"/>
                    <a:gd name="connsiteX33" fmla="*/ 1146160 w 3376331"/>
                    <a:gd name="connsiteY33" fmla="*/ 86184 h 897267"/>
                    <a:gd name="connsiteX34" fmla="*/ 1294800 w 3376331"/>
                    <a:gd name="connsiteY34" fmla="*/ 312724 h 897267"/>
                    <a:gd name="connsiteX35" fmla="*/ 1307401 w 3376331"/>
                    <a:gd name="connsiteY35" fmla="*/ 432151 h 897267"/>
                    <a:gd name="connsiteX36" fmla="*/ 1346065 w 3376331"/>
                    <a:gd name="connsiteY36" fmla="*/ 611436 h 897267"/>
                    <a:gd name="connsiteX37" fmla="*/ 1418237 w 3376331"/>
                    <a:gd name="connsiteY37" fmla="*/ 696495 h 897267"/>
                    <a:gd name="connsiteX38" fmla="*/ 1546829 w 3376331"/>
                    <a:gd name="connsiteY38" fmla="*/ 742033 h 897267"/>
                    <a:gd name="connsiteX39" fmla="*/ 1875899 w 3376331"/>
                    <a:gd name="connsiteY39" fmla="*/ 684753 h 897267"/>
                    <a:gd name="connsiteX40" fmla="*/ 2029121 w 3376331"/>
                    <a:gd name="connsiteY40" fmla="*/ 620314 h 897267"/>
                    <a:gd name="connsiteX41" fmla="*/ 2191508 w 3376331"/>
                    <a:gd name="connsiteY41" fmla="*/ 546996 h 897267"/>
                    <a:gd name="connsiteX42" fmla="*/ 2278859 w 3376331"/>
                    <a:gd name="connsiteY42" fmla="*/ 501459 h 897267"/>
                    <a:gd name="connsiteX43" fmla="*/ 2409742 w 3376331"/>
                    <a:gd name="connsiteY43" fmla="*/ 439598 h 897267"/>
                    <a:gd name="connsiteX44" fmla="*/ 2724779 w 3376331"/>
                    <a:gd name="connsiteY44" fmla="*/ 350815 h 897267"/>
                    <a:gd name="connsiteX45" fmla="*/ 3067309 w 3376331"/>
                    <a:gd name="connsiteY45" fmla="*/ 348523 h 897267"/>
                    <a:gd name="connsiteX46" fmla="*/ 3269505 w 3376331"/>
                    <a:gd name="connsiteY46" fmla="*/ 413535 h 897267"/>
                    <a:gd name="connsiteX47" fmla="*/ 3365735 w 3376331"/>
                    <a:gd name="connsiteY47" fmla="*/ 484848 h 897267"/>
                    <a:gd name="connsiteX48" fmla="*/ 3376331 w 3376331"/>
                    <a:gd name="connsiteY48" fmla="*/ 499168 h 8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376331" h="897267">
                      <a:moveTo>
                        <a:pt x="3376331" y="499168"/>
                      </a:moveTo>
                      <a:cubicBezTo>
                        <a:pt x="3372608" y="531817"/>
                        <a:pt x="3369171" y="564753"/>
                        <a:pt x="3366021" y="597975"/>
                      </a:cubicBezTo>
                      <a:cubicBezTo>
                        <a:pt x="3362871" y="626615"/>
                        <a:pt x="3360293" y="655827"/>
                        <a:pt x="3357143" y="684467"/>
                      </a:cubicBezTo>
                      <a:cubicBezTo>
                        <a:pt x="3356570" y="688476"/>
                        <a:pt x="3358002" y="692486"/>
                        <a:pt x="3354851" y="696209"/>
                      </a:cubicBezTo>
                      <a:cubicBezTo>
                        <a:pt x="3347691" y="696209"/>
                        <a:pt x="3344827" y="689622"/>
                        <a:pt x="3340818" y="685326"/>
                      </a:cubicBezTo>
                      <a:cubicBezTo>
                        <a:pt x="3311606" y="651245"/>
                        <a:pt x="3276665" y="625183"/>
                        <a:pt x="3236856" y="604276"/>
                      </a:cubicBezTo>
                      <a:cubicBezTo>
                        <a:pt x="3214231" y="592247"/>
                        <a:pt x="3190746" y="581937"/>
                        <a:pt x="3166975" y="572199"/>
                      </a:cubicBezTo>
                      <a:cubicBezTo>
                        <a:pt x="3096235" y="543273"/>
                        <a:pt x="2980245" y="524085"/>
                        <a:pt x="2915519" y="523512"/>
                      </a:cubicBezTo>
                      <a:cubicBezTo>
                        <a:pt x="2862822" y="521793"/>
                        <a:pt x="2808693" y="520934"/>
                        <a:pt x="2758574" y="528381"/>
                      </a:cubicBezTo>
                      <a:cubicBezTo>
                        <a:pt x="2704444" y="536400"/>
                        <a:pt x="2651461" y="548142"/>
                        <a:pt x="2598764" y="561889"/>
                      </a:cubicBezTo>
                      <a:cubicBezTo>
                        <a:pt x="2520291" y="582223"/>
                        <a:pt x="2440959" y="602844"/>
                        <a:pt x="2366496" y="635779"/>
                      </a:cubicBezTo>
                      <a:cubicBezTo>
                        <a:pt x="2297188" y="666137"/>
                        <a:pt x="2229885" y="701651"/>
                        <a:pt x="2161150" y="733154"/>
                      </a:cubicBezTo>
                      <a:cubicBezTo>
                        <a:pt x="2082104" y="768954"/>
                        <a:pt x="2001913" y="803035"/>
                        <a:pt x="1919717" y="831388"/>
                      </a:cubicBezTo>
                      <a:cubicBezTo>
                        <a:pt x="1811746" y="868620"/>
                        <a:pt x="1702056" y="897832"/>
                        <a:pt x="1586924" y="897260"/>
                      </a:cubicBezTo>
                      <a:cubicBezTo>
                        <a:pt x="1557712" y="897260"/>
                        <a:pt x="1528499" y="896400"/>
                        <a:pt x="1499860" y="890673"/>
                      </a:cubicBezTo>
                      <a:cubicBezTo>
                        <a:pt x="1454036" y="880935"/>
                        <a:pt x="1412795" y="861174"/>
                        <a:pt x="1379287" y="828238"/>
                      </a:cubicBezTo>
                      <a:cubicBezTo>
                        <a:pt x="1346924" y="796448"/>
                        <a:pt x="1325444" y="757498"/>
                        <a:pt x="1312843" y="713966"/>
                      </a:cubicBezTo>
                      <a:cubicBezTo>
                        <a:pt x="1300814" y="671006"/>
                        <a:pt x="1296805" y="626615"/>
                        <a:pt x="1295373" y="582223"/>
                      </a:cubicBezTo>
                      <a:cubicBezTo>
                        <a:pt x="1293654" y="512342"/>
                        <a:pt x="1282198" y="444180"/>
                        <a:pt x="1249835" y="380886"/>
                      </a:cubicBezTo>
                      <a:cubicBezTo>
                        <a:pt x="1214895" y="313297"/>
                        <a:pt x="1162771" y="262032"/>
                        <a:pt x="1095181" y="226232"/>
                      </a:cubicBezTo>
                      <a:cubicBezTo>
                        <a:pt x="1061959" y="208475"/>
                        <a:pt x="1025873" y="199597"/>
                        <a:pt x="990933" y="185850"/>
                      </a:cubicBezTo>
                      <a:cubicBezTo>
                        <a:pt x="967162" y="176399"/>
                        <a:pt x="908737" y="164370"/>
                        <a:pt x="884966" y="164370"/>
                      </a:cubicBezTo>
                      <a:cubicBezTo>
                        <a:pt x="813080" y="162938"/>
                        <a:pt x="741768" y="172389"/>
                        <a:pt x="671887" y="188141"/>
                      </a:cubicBezTo>
                      <a:cubicBezTo>
                        <a:pt x="625777" y="198452"/>
                        <a:pt x="580240" y="212199"/>
                        <a:pt x="536708" y="230528"/>
                      </a:cubicBezTo>
                      <a:cubicBezTo>
                        <a:pt x="454512" y="264609"/>
                        <a:pt x="378903" y="310433"/>
                        <a:pt x="310168" y="366280"/>
                      </a:cubicBezTo>
                      <a:cubicBezTo>
                        <a:pt x="232841" y="429001"/>
                        <a:pt x="168688" y="503178"/>
                        <a:pt x="115418" y="586806"/>
                      </a:cubicBezTo>
                      <a:cubicBezTo>
                        <a:pt x="86205" y="633488"/>
                        <a:pt x="44391" y="715684"/>
                        <a:pt x="30644" y="749765"/>
                      </a:cubicBezTo>
                      <a:cubicBezTo>
                        <a:pt x="21766" y="703083"/>
                        <a:pt x="0" y="596257"/>
                        <a:pt x="0" y="591388"/>
                      </a:cubicBezTo>
                      <a:cubicBezTo>
                        <a:pt x="4010" y="576782"/>
                        <a:pt x="8306" y="569908"/>
                        <a:pt x="12315" y="561316"/>
                      </a:cubicBezTo>
                      <a:cubicBezTo>
                        <a:pt x="47255" y="486853"/>
                        <a:pt x="88210" y="416399"/>
                        <a:pt x="140048" y="352247"/>
                      </a:cubicBezTo>
                      <a:cubicBezTo>
                        <a:pt x="226826" y="244561"/>
                        <a:pt x="331647" y="159502"/>
                        <a:pt x="455084" y="96494"/>
                      </a:cubicBezTo>
                      <a:cubicBezTo>
                        <a:pt x="551027" y="47807"/>
                        <a:pt x="657281" y="11721"/>
                        <a:pt x="764679" y="3129"/>
                      </a:cubicBezTo>
                      <a:cubicBezTo>
                        <a:pt x="872078" y="-5463"/>
                        <a:pt x="985205" y="1697"/>
                        <a:pt x="1083725" y="49239"/>
                      </a:cubicBezTo>
                      <a:cubicBezTo>
                        <a:pt x="1105491" y="59836"/>
                        <a:pt x="1126398" y="72151"/>
                        <a:pt x="1146160" y="86184"/>
                      </a:cubicBezTo>
                      <a:cubicBezTo>
                        <a:pt x="1225205" y="142318"/>
                        <a:pt x="1273034" y="219359"/>
                        <a:pt x="1294800" y="312724"/>
                      </a:cubicBezTo>
                      <a:cubicBezTo>
                        <a:pt x="1304251" y="351674"/>
                        <a:pt x="1305683" y="392056"/>
                        <a:pt x="1307401" y="432151"/>
                      </a:cubicBezTo>
                      <a:cubicBezTo>
                        <a:pt x="1309979" y="494013"/>
                        <a:pt x="1317425" y="555016"/>
                        <a:pt x="1346065" y="611436"/>
                      </a:cubicBezTo>
                      <a:cubicBezTo>
                        <a:pt x="1362962" y="644371"/>
                        <a:pt x="1389311" y="673584"/>
                        <a:pt x="1418237" y="696495"/>
                      </a:cubicBezTo>
                      <a:cubicBezTo>
                        <a:pt x="1455468" y="725708"/>
                        <a:pt x="1500433" y="737737"/>
                        <a:pt x="1546829" y="742033"/>
                      </a:cubicBezTo>
                      <a:cubicBezTo>
                        <a:pt x="1656805" y="752056"/>
                        <a:pt x="1773082" y="721985"/>
                        <a:pt x="1875899" y="684753"/>
                      </a:cubicBezTo>
                      <a:cubicBezTo>
                        <a:pt x="1927737" y="665851"/>
                        <a:pt x="1978715" y="642939"/>
                        <a:pt x="2029121" y="620314"/>
                      </a:cubicBezTo>
                      <a:cubicBezTo>
                        <a:pt x="2083250" y="595970"/>
                        <a:pt x="2137379" y="571627"/>
                        <a:pt x="2191508" y="546996"/>
                      </a:cubicBezTo>
                      <a:cubicBezTo>
                        <a:pt x="2221007" y="533822"/>
                        <a:pt x="2250219" y="516638"/>
                        <a:pt x="2278859" y="501459"/>
                      </a:cubicBezTo>
                      <a:cubicBezTo>
                        <a:pt x="2322105" y="479120"/>
                        <a:pt x="2365064" y="458500"/>
                        <a:pt x="2409742" y="439598"/>
                      </a:cubicBezTo>
                      <a:cubicBezTo>
                        <a:pt x="2510840" y="396925"/>
                        <a:pt x="2615375" y="363703"/>
                        <a:pt x="2724779" y="350815"/>
                      </a:cubicBezTo>
                      <a:cubicBezTo>
                        <a:pt x="2937858" y="325325"/>
                        <a:pt x="3051844" y="345946"/>
                        <a:pt x="3067309" y="348523"/>
                      </a:cubicBezTo>
                      <a:cubicBezTo>
                        <a:pt x="3137763" y="359693"/>
                        <a:pt x="3206212" y="379454"/>
                        <a:pt x="3269505" y="413535"/>
                      </a:cubicBezTo>
                      <a:cubicBezTo>
                        <a:pt x="3305019" y="432438"/>
                        <a:pt x="3336809" y="456495"/>
                        <a:pt x="3365735" y="484848"/>
                      </a:cubicBezTo>
                      <a:cubicBezTo>
                        <a:pt x="3372035" y="488858"/>
                        <a:pt x="3376331" y="492867"/>
                        <a:pt x="3376331" y="49916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15">
                  <a:extLst>
                    <a:ext uri="{FF2B5EF4-FFF2-40B4-BE49-F238E27FC236}">
                      <a16:creationId xmlns:a16="http://schemas.microsoft.com/office/drawing/2014/main" id="{7A7F5129-07BE-479A-BD25-4E0F24BAE4F7}"/>
                    </a:ext>
                  </a:extLst>
                </p:cNvPr>
                <p:cNvSpPr/>
                <p:nvPr/>
              </p:nvSpPr>
              <p:spPr>
                <a:xfrm>
                  <a:off x="7705328" y="1926374"/>
                  <a:ext cx="3284192" cy="888025"/>
                </a:xfrm>
                <a:custGeom>
                  <a:avLst/>
                  <a:gdLst>
                    <a:gd name="connsiteX0" fmla="*/ 859763 w 3284192"/>
                    <a:gd name="connsiteY0" fmla="*/ 2578 h 888025"/>
                    <a:gd name="connsiteX1" fmla="*/ 1229501 w 3284192"/>
                    <a:gd name="connsiteY1" fmla="*/ 325920 h 888025"/>
                    <a:gd name="connsiteX2" fmla="*/ 1237520 w 3284192"/>
                    <a:gd name="connsiteY2" fmla="*/ 436182 h 888025"/>
                    <a:gd name="connsiteX3" fmla="*/ 1337473 w 3284192"/>
                    <a:gd name="connsiteY3" fmla="*/ 674178 h 888025"/>
                    <a:gd name="connsiteX4" fmla="*/ 1461769 w 3284192"/>
                    <a:gd name="connsiteY4" fmla="*/ 726016 h 888025"/>
                    <a:gd name="connsiteX5" fmla="*/ 1708357 w 3284192"/>
                    <a:gd name="connsiteY5" fmla="*/ 712555 h 888025"/>
                    <a:gd name="connsiteX6" fmla="*/ 2026543 w 3284192"/>
                    <a:gd name="connsiteY6" fmla="*/ 609739 h 888025"/>
                    <a:gd name="connsiteX7" fmla="*/ 2187785 w 3284192"/>
                    <a:gd name="connsiteY7" fmla="*/ 539572 h 888025"/>
                    <a:gd name="connsiteX8" fmla="*/ 2344730 w 3284192"/>
                    <a:gd name="connsiteY8" fmla="*/ 469977 h 888025"/>
                    <a:gd name="connsiteX9" fmla="*/ 2568406 w 3284192"/>
                    <a:gd name="connsiteY9" fmla="*/ 409261 h 888025"/>
                    <a:gd name="connsiteX10" fmla="*/ 2912655 w 3284192"/>
                    <a:gd name="connsiteY10" fmla="*/ 397519 h 888025"/>
                    <a:gd name="connsiteX11" fmla="*/ 2916092 w 3284192"/>
                    <a:gd name="connsiteY11" fmla="*/ 398091 h 888025"/>
                    <a:gd name="connsiteX12" fmla="*/ 3210794 w 3284192"/>
                    <a:gd name="connsiteY12" fmla="*/ 501767 h 888025"/>
                    <a:gd name="connsiteX13" fmla="*/ 3281248 w 3284192"/>
                    <a:gd name="connsiteY13" fmla="*/ 573939 h 888025"/>
                    <a:gd name="connsiteX14" fmla="*/ 3279816 w 3284192"/>
                    <a:gd name="connsiteY14" fmla="*/ 615467 h 888025"/>
                    <a:gd name="connsiteX15" fmla="*/ 3273228 w 3284192"/>
                    <a:gd name="connsiteY15" fmla="*/ 778999 h 888025"/>
                    <a:gd name="connsiteX16" fmla="*/ 3263204 w 3284192"/>
                    <a:gd name="connsiteY16" fmla="*/ 771267 h 888025"/>
                    <a:gd name="connsiteX17" fmla="*/ 3099099 w 3284192"/>
                    <a:gd name="connsiteY17" fmla="*/ 641815 h 888025"/>
                    <a:gd name="connsiteX18" fmla="*/ 2884874 w 3284192"/>
                    <a:gd name="connsiteY18" fmla="*/ 587113 h 888025"/>
                    <a:gd name="connsiteX19" fmla="*/ 2696712 w 3284192"/>
                    <a:gd name="connsiteY19" fmla="*/ 580813 h 888025"/>
                    <a:gd name="connsiteX20" fmla="*/ 2411174 w 3284192"/>
                    <a:gd name="connsiteY20" fmla="*/ 629214 h 888025"/>
                    <a:gd name="connsiteX21" fmla="*/ 2212701 w 3284192"/>
                    <a:gd name="connsiteY21" fmla="*/ 706254 h 888025"/>
                    <a:gd name="connsiteX22" fmla="*/ 2052605 w 3284192"/>
                    <a:gd name="connsiteY22" fmla="*/ 773558 h 888025"/>
                    <a:gd name="connsiteX23" fmla="*/ 1886209 w 3284192"/>
                    <a:gd name="connsiteY23" fmla="*/ 827114 h 888025"/>
                    <a:gd name="connsiteX24" fmla="*/ 1780815 w 3284192"/>
                    <a:gd name="connsiteY24" fmla="*/ 856613 h 888025"/>
                    <a:gd name="connsiteX25" fmla="*/ 1647927 w 3284192"/>
                    <a:gd name="connsiteY25" fmla="*/ 882102 h 888025"/>
                    <a:gd name="connsiteX26" fmla="*/ 1336900 w 3284192"/>
                    <a:gd name="connsiteY26" fmla="*/ 829978 h 888025"/>
                    <a:gd name="connsiteX27" fmla="*/ 1283630 w 3284192"/>
                    <a:gd name="connsiteY27" fmla="*/ 769262 h 888025"/>
                    <a:gd name="connsiteX28" fmla="*/ 1251267 w 3284192"/>
                    <a:gd name="connsiteY28" fmla="*/ 693367 h 888025"/>
                    <a:gd name="connsiteX29" fmla="*/ 1236948 w 3284192"/>
                    <a:gd name="connsiteY29" fmla="*/ 578235 h 888025"/>
                    <a:gd name="connsiteX30" fmla="*/ 1190551 w 3284192"/>
                    <a:gd name="connsiteY30" fmla="*/ 370025 h 888025"/>
                    <a:gd name="connsiteX31" fmla="*/ 1043343 w 3284192"/>
                    <a:gd name="connsiteY31" fmla="*/ 219666 h 888025"/>
                    <a:gd name="connsiteX32" fmla="*/ 939668 w 3284192"/>
                    <a:gd name="connsiteY32" fmla="*/ 177280 h 888025"/>
                    <a:gd name="connsiteX33" fmla="*/ 608020 w 3284192"/>
                    <a:gd name="connsiteY33" fmla="*/ 183008 h 888025"/>
                    <a:gd name="connsiteX34" fmla="*/ 464249 w 3284192"/>
                    <a:gd name="connsiteY34" fmla="*/ 236850 h 888025"/>
                    <a:gd name="connsiteX35" fmla="*/ 229117 w 3284192"/>
                    <a:gd name="connsiteY35" fmla="*/ 407543 h 888025"/>
                    <a:gd name="connsiteX36" fmla="*/ 96802 w 3284192"/>
                    <a:gd name="connsiteY36" fmla="*/ 588259 h 888025"/>
                    <a:gd name="connsiteX37" fmla="*/ 42387 w 3284192"/>
                    <a:gd name="connsiteY37" fmla="*/ 708832 h 888025"/>
                    <a:gd name="connsiteX38" fmla="*/ 34654 w 3284192"/>
                    <a:gd name="connsiteY38" fmla="*/ 721147 h 888025"/>
                    <a:gd name="connsiteX39" fmla="*/ 28926 w 3284192"/>
                    <a:gd name="connsiteY39" fmla="*/ 703104 h 888025"/>
                    <a:gd name="connsiteX40" fmla="*/ 1432 w 3284192"/>
                    <a:gd name="connsiteY40" fmla="*/ 587113 h 888025"/>
                    <a:gd name="connsiteX41" fmla="*/ 0 w 3284192"/>
                    <a:gd name="connsiteY41" fmla="*/ 572507 h 888025"/>
                    <a:gd name="connsiteX42" fmla="*/ 139475 w 3284192"/>
                    <a:gd name="connsiteY42" fmla="*/ 323628 h 888025"/>
                    <a:gd name="connsiteX43" fmla="*/ 619476 w 3284192"/>
                    <a:gd name="connsiteY43" fmla="*/ 16325 h 888025"/>
                    <a:gd name="connsiteX44" fmla="*/ 731171 w 3284192"/>
                    <a:gd name="connsiteY44" fmla="*/ 0 h 888025"/>
                    <a:gd name="connsiteX45" fmla="*/ 859763 w 3284192"/>
                    <a:gd name="connsiteY45" fmla="*/ 2578 h 88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284192" h="888025">
                      <a:moveTo>
                        <a:pt x="859763" y="2578"/>
                      </a:moveTo>
                      <a:cubicBezTo>
                        <a:pt x="1031601" y="19761"/>
                        <a:pt x="1194561" y="123437"/>
                        <a:pt x="1229501" y="325920"/>
                      </a:cubicBezTo>
                      <a:cubicBezTo>
                        <a:pt x="1235802" y="362578"/>
                        <a:pt x="1236088" y="399237"/>
                        <a:pt x="1237520" y="436182"/>
                      </a:cubicBezTo>
                      <a:cubicBezTo>
                        <a:pt x="1240671" y="523247"/>
                        <a:pt x="1266446" y="618044"/>
                        <a:pt x="1337473" y="674178"/>
                      </a:cubicBezTo>
                      <a:cubicBezTo>
                        <a:pt x="1373272" y="702531"/>
                        <a:pt x="1417091" y="718570"/>
                        <a:pt x="1461769" y="726016"/>
                      </a:cubicBezTo>
                      <a:cubicBezTo>
                        <a:pt x="1545110" y="740049"/>
                        <a:pt x="1626734" y="730025"/>
                        <a:pt x="1708357" y="712555"/>
                      </a:cubicBezTo>
                      <a:cubicBezTo>
                        <a:pt x="1817474" y="688784"/>
                        <a:pt x="1923441" y="652412"/>
                        <a:pt x="2026543" y="609739"/>
                      </a:cubicBezTo>
                      <a:cubicBezTo>
                        <a:pt x="2080672" y="587400"/>
                        <a:pt x="2134229" y="563629"/>
                        <a:pt x="2187785" y="539572"/>
                      </a:cubicBezTo>
                      <a:cubicBezTo>
                        <a:pt x="2239909" y="516087"/>
                        <a:pt x="2291461" y="490025"/>
                        <a:pt x="2344730" y="469977"/>
                      </a:cubicBezTo>
                      <a:cubicBezTo>
                        <a:pt x="2417189" y="442483"/>
                        <a:pt x="2492511" y="423295"/>
                        <a:pt x="2568406" y="409261"/>
                      </a:cubicBezTo>
                      <a:cubicBezTo>
                        <a:pt x="2681819" y="388640"/>
                        <a:pt x="2798096" y="383199"/>
                        <a:pt x="2912655" y="397519"/>
                      </a:cubicBezTo>
                      <a:cubicBezTo>
                        <a:pt x="2913800" y="397805"/>
                        <a:pt x="2914946" y="397805"/>
                        <a:pt x="2916092" y="398091"/>
                      </a:cubicBezTo>
                      <a:cubicBezTo>
                        <a:pt x="3020627" y="411552"/>
                        <a:pt x="3122870" y="442483"/>
                        <a:pt x="3210794" y="501767"/>
                      </a:cubicBezTo>
                      <a:cubicBezTo>
                        <a:pt x="3238288" y="520383"/>
                        <a:pt x="3263491" y="546159"/>
                        <a:pt x="3281248" y="573939"/>
                      </a:cubicBezTo>
                      <a:cubicBezTo>
                        <a:pt x="3288121" y="584822"/>
                        <a:pt x="3280961" y="603724"/>
                        <a:pt x="3279816" y="615467"/>
                      </a:cubicBezTo>
                      <a:cubicBezTo>
                        <a:pt x="3278097" y="632364"/>
                        <a:pt x="3274374" y="738904"/>
                        <a:pt x="3273228" y="778999"/>
                      </a:cubicBezTo>
                      <a:cubicBezTo>
                        <a:pt x="3267500" y="779858"/>
                        <a:pt x="3265496" y="774990"/>
                        <a:pt x="3263204" y="771267"/>
                      </a:cubicBezTo>
                      <a:cubicBezTo>
                        <a:pt x="3223109" y="709118"/>
                        <a:pt x="3165257" y="670168"/>
                        <a:pt x="3099099" y="641815"/>
                      </a:cubicBezTo>
                      <a:cubicBezTo>
                        <a:pt x="3030650" y="612030"/>
                        <a:pt x="2958765" y="596851"/>
                        <a:pt x="2884874" y="587113"/>
                      </a:cubicBezTo>
                      <a:cubicBezTo>
                        <a:pt x="2822440" y="578521"/>
                        <a:pt x="2759433" y="577662"/>
                        <a:pt x="2696712" y="580813"/>
                      </a:cubicBezTo>
                      <a:cubicBezTo>
                        <a:pt x="2599623" y="585395"/>
                        <a:pt x="2504540" y="602006"/>
                        <a:pt x="2411174" y="629214"/>
                      </a:cubicBezTo>
                      <a:cubicBezTo>
                        <a:pt x="2342725" y="649261"/>
                        <a:pt x="2277713" y="677328"/>
                        <a:pt x="2212701" y="706254"/>
                      </a:cubicBezTo>
                      <a:cubicBezTo>
                        <a:pt x="2159718" y="730025"/>
                        <a:pt x="2106448" y="752364"/>
                        <a:pt x="2052605" y="773558"/>
                      </a:cubicBezTo>
                      <a:cubicBezTo>
                        <a:pt x="1998763" y="794751"/>
                        <a:pt x="1941484" y="809644"/>
                        <a:pt x="1886209" y="827114"/>
                      </a:cubicBezTo>
                      <a:cubicBezTo>
                        <a:pt x="1851269" y="837997"/>
                        <a:pt x="1816615" y="848880"/>
                        <a:pt x="1780815" y="856613"/>
                      </a:cubicBezTo>
                      <a:cubicBezTo>
                        <a:pt x="1736710" y="866064"/>
                        <a:pt x="1692318" y="876661"/>
                        <a:pt x="1647927" y="882102"/>
                      </a:cubicBezTo>
                      <a:cubicBezTo>
                        <a:pt x="1541387" y="894990"/>
                        <a:pt x="1429120" y="890694"/>
                        <a:pt x="1336900" y="829978"/>
                      </a:cubicBezTo>
                      <a:cubicBezTo>
                        <a:pt x="1315707" y="815944"/>
                        <a:pt x="1297091" y="790742"/>
                        <a:pt x="1283630" y="769262"/>
                      </a:cubicBezTo>
                      <a:cubicBezTo>
                        <a:pt x="1268738" y="745777"/>
                        <a:pt x="1258141" y="720288"/>
                        <a:pt x="1251267" y="693367"/>
                      </a:cubicBezTo>
                      <a:cubicBezTo>
                        <a:pt x="1241816" y="655849"/>
                        <a:pt x="1237807" y="617185"/>
                        <a:pt x="1236948" y="578235"/>
                      </a:cubicBezTo>
                      <a:cubicBezTo>
                        <a:pt x="1236088" y="505777"/>
                        <a:pt x="1224919" y="435037"/>
                        <a:pt x="1190551" y="370025"/>
                      </a:cubicBezTo>
                      <a:cubicBezTo>
                        <a:pt x="1156757" y="304726"/>
                        <a:pt x="1107210" y="255466"/>
                        <a:pt x="1043343" y="219666"/>
                      </a:cubicBezTo>
                      <a:cubicBezTo>
                        <a:pt x="1010694" y="201337"/>
                        <a:pt x="976040" y="187017"/>
                        <a:pt x="939668" y="177280"/>
                      </a:cubicBezTo>
                      <a:cubicBezTo>
                        <a:pt x="830551" y="147494"/>
                        <a:pt x="717138" y="154368"/>
                        <a:pt x="608020" y="183008"/>
                      </a:cubicBezTo>
                      <a:cubicBezTo>
                        <a:pt x="558474" y="196182"/>
                        <a:pt x="510359" y="214511"/>
                        <a:pt x="464249" y="236850"/>
                      </a:cubicBezTo>
                      <a:cubicBezTo>
                        <a:pt x="375753" y="279810"/>
                        <a:pt x="297280" y="336516"/>
                        <a:pt x="229117" y="407543"/>
                      </a:cubicBezTo>
                      <a:cubicBezTo>
                        <a:pt x="176993" y="461958"/>
                        <a:pt x="133175" y="522101"/>
                        <a:pt x="96802" y="588259"/>
                      </a:cubicBezTo>
                      <a:cubicBezTo>
                        <a:pt x="75609" y="627209"/>
                        <a:pt x="58139" y="667591"/>
                        <a:pt x="42387" y="708832"/>
                      </a:cubicBezTo>
                      <a:cubicBezTo>
                        <a:pt x="40668" y="713414"/>
                        <a:pt x="39236" y="718283"/>
                        <a:pt x="34654" y="721147"/>
                      </a:cubicBezTo>
                      <a:cubicBezTo>
                        <a:pt x="29785" y="716278"/>
                        <a:pt x="30072" y="709405"/>
                        <a:pt x="28926" y="703104"/>
                      </a:cubicBezTo>
                      <a:cubicBezTo>
                        <a:pt x="19475" y="664727"/>
                        <a:pt x="10597" y="625777"/>
                        <a:pt x="1432" y="587113"/>
                      </a:cubicBezTo>
                      <a:cubicBezTo>
                        <a:pt x="573" y="582531"/>
                        <a:pt x="573" y="577089"/>
                        <a:pt x="0" y="572507"/>
                      </a:cubicBezTo>
                      <a:cubicBezTo>
                        <a:pt x="35227" y="482865"/>
                        <a:pt x="79046" y="398664"/>
                        <a:pt x="139475" y="323628"/>
                      </a:cubicBezTo>
                      <a:cubicBezTo>
                        <a:pt x="264917" y="166969"/>
                        <a:pt x="425013" y="63867"/>
                        <a:pt x="619476" y="16325"/>
                      </a:cubicBezTo>
                      <a:cubicBezTo>
                        <a:pt x="655849" y="7160"/>
                        <a:pt x="693367" y="859"/>
                        <a:pt x="731171" y="0"/>
                      </a:cubicBezTo>
                      <a:cubicBezTo>
                        <a:pt x="776135" y="573"/>
                        <a:pt x="817949" y="-1145"/>
                        <a:pt x="859763" y="257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6">
                  <a:extLst>
                    <a:ext uri="{FF2B5EF4-FFF2-40B4-BE49-F238E27FC236}">
                      <a16:creationId xmlns:a16="http://schemas.microsoft.com/office/drawing/2014/main" id="{1797533D-0B45-4E5B-B739-391DAAE01FF1}"/>
                    </a:ext>
                  </a:extLst>
                </p:cNvPr>
                <p:cNvSpPr/>
                <p:nvPr/>
              </p:nvSpPr>
              <p:spPr>
                <a:xfrm>
                  <a:off x="7772631" y="2248629"/>
                  <a:ext cx="1176367" cy="688725"/>
                </a:xfrm>
                <a:custGeom>
                  <a:avLst/>
                  <a:gdLst>
                    <a:gd name="connsiteX0" fmla="*/ 0 w 1176367"/>
                    <a:gd name="connsiteY0" fmla="*/ 551828 h 688725"/>
                    <a:gd name="connsiteX1" fmla="*/ 122864 w 1176367"/>
                    <a:gd name="connsiteY1" fmla="*/ 315551 h 688725"/>
                    <a:gd name="connsiteX2" fmla="*/ 599142 w 1176367"/>
                    <a:gd name="connsiteY2" fmla="*/ 13688 h 688725"/>
                    <a:gd name="connsiteX3" fmla="*/ 911887 w 1176367"/>
                    <a:gd name="connsiteY3" fmla="*/ 30872 h 688725"/>
                    <a:gd name="connsiteX4" fmla="*/ 1170217 w 1176367"/>
                    <a:gd name="connsiteY4" fmla="*/ 330443 h 688725"/>
                    <a:gd name="connsiteX5" fmla="*/ 1176231 w 1176367"/>
                    <a:gd name="connsiteY5" fmla="*/ 406625 h 688725"/>
                    <a:gd name="connsiteX6" fmla="*/ 1171936 w 1176367"/>
                    <a:gd name="connsiteY6" fmla="*/ 466195 h 688725"/>
                    <a:gd name="connsiteX7" fmla="*/ 1166208 w 1176367"/>
                    <a:gd name="connsiteY7" fmla="*/ 449011 h 688725"/>
                    <a:gd name="connsiteX8" fmla="*/ 1081148 w 1176367"/>
                    <a:gd name="connsiteY8" fmla="*/ 289202 h 688725"/>
                    <a:gd name="connsiteX9" fmla="*/ 983486 w 1176367"/>
                    <a:gd name="connsiteY9" fmla="*/ 215312 h 688725"/>
                    <a:gd name="connsiteX10" fmla="*/ 793605 w 1176367"/>
                    <a:gd name="connsiteY10" fmla="*/ 159751 h 688725"/>
                    <a:gd name="connsiteX11" fmla="*/ 469118 w 1176367"/>
                    <a:gd name="connsiteY11" fmla="*/ 212161 h 688725"/>
                    <a:gd name="connsiteX12" fmla="*/ 414989 w 1176367"/>
                    <a:gd name="connsiteY12" fmla="*/ 237364 h 688725"/>
                    <a:gd name="connsiteX13" fmla="*/ 279810 w 1176367"/>
                    <a:gd name="connsiteY13" fmla="*/ 328152 h 688725"/>
                    <a:gd name="connsiteX14" fmla="*/ 250024 w 1176367"/>
                    <a:gd name="connsiteY14" fmla="*/ 353355 h 688725"/>
                    <a:gd name="connsiteX15" fmla="*/ 97948 w 1176367"/>
                    <a:gd name="connsiteY15" fmla="*/ 554405 h 688725"/>
                    <a:gd name="connsiteX16" fmla="*/ 85919 w 1176367"/>
                    <a:gd name="connsiteY16" fmla="*/ 577317 h 688725"/>
                    <a:gd name="connsiteX17" fmla="*/ 45823 w 1176367"/>
                    <a:gd name="connsiteY17" fmla="*/ 677842 h 688725"/>
                    <a:gd name="connsiteX18" fmla="*/ 41241 w 1176367"/>
                    <a:gd name="connsiteY18" fmla="*/ 687866 h 688725"/>
                    <a:gd name="connsiteX19" fmla="*/ 39809 w 1176367"/>
                    <a:gd name="connsiteY19" fmla="*/ 688725 h 688725"/>
                    <a:gd name="connsiteX20" fmla="*/ 3723 w 1176367"/>
                    <a:gd name="connsiteY20" fmla="*/ 568725 h 688725"/>
                    <a:gd name="connsiteX21" fmla="*/ 0 w 1176367"/>
                    <a:gd name="connsiteY21" fmla="*/ 551828 h 68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76367" h="688725">
                      <a:moveTo>
                        <a:pt x="0" y="551828"/>
                      </a:moveTo>
                      <a:cubicBezTo>
                        <a:pt x="29212" y="467054"/>
                        <a:pt x="68449" y="387150"/>
                        <a:pt x="122864" y="315551"/>
                      </a:cubicBezTo>
                      <a:cubicBezTo>
                        <a:pt x="244296" y="155741"/>
                        <a:pt x="402387" y="53497"/>
                        <a:pt x="599142" y="13688"/>
                      </a:cubicBezTo>
                      <a:cubicBezTo>
                        <a:pt x="704536" y="-7505"/>
                        <a:pt x="809930" y="-5787"/>
                        <a:pt x="911887" y="30872"/>
                      </a:cubicBezTo>
                      <a:cubicBezTo>
                        <a:pt x="1054513" y="81278"/>
                        <a:pt x="1141864" y="180944"/>
                        <a:pt x="1170217" y="330443"/>
                      </a:cubicBezTo>
                      <a:cubicBezTo>
                        <a:pt x="1175659" y="361088"/>
                        <a:pt x="1175659" y="412353"/>
                        <a:pt x="1176231" y="406625"/>
                      </a:cubicBezTo>
                      <a:cubicBezTo>
                        <a:pt x="1177091" y="418081"/>
                        <a:pt x="1173654" y="461327"/>
                        <a:pt x="1171936" y="466195"/>
                      </a:cubicBezTo>
                      <a:cubicBezTo>
                        <a:pt x="1171649" y="462472"/>
                        <a:pt x="1167640" y="453021"/>
                        <a:pt x="1166208" y="449011"/>
                      </a:cubicBezTo>
                      <a:cubicBezTo>
                        <a:pt x="1151029" y="406052"/>
                        <a:pt x="1115229" y="323856"/>
                        <a:pt x="1081148" y="289202"/>
                      </a:cubicBezTo>
                      <a:cubicBezTo>
                        <a:pt x="1052794" y="258844"/>
                        <a:pt x="1019859" y="235073"/>
                        <a:pt x="983486" y="215312"/>
                      </a:cubicBezTo>
                      <a:cubicBezTo>
                        <a:pt x="924202" y="183235"/>
                        <a:pt x="860622" y="165765"/>
                        <a:pt x="793605" y="159751"/>
                      </a:cubicBezTo>
                      <a:cubicBezTo>
                        <a:pt x="682770" y="150586"/>
                        <a:pt x="571648" y="168629"/>
                        <a:pt x="469118" y="212161"/>
                      </a:cubicBezTo>
                      <a:cubicBezTo>
                        <a:pt x="450788" y="219894"/>
                        <a:pt x="432459" y="228200"/>
                        <a:pt x="414989" y="237364"/>
                      </a:cubicBezTo>
                      <a:cubicBezTo>
                        <a:pt x="366874" y="262567"/>
                        <a:pt x="320764" y="292066"/>
                        <a:pt x="279810" y="328152"/>
                      </a:cubicBezTo>
                      <a:cubicBezTo>
                        <a:pt x="268927" y="335885"/>
                        <a:pt x="260335" y="345622"/>
                        <a:pt x="250024" y="353355"/>
                      </a:cubicBezTo>
                      <a:cubicBezTo>
                        <a:pt x="188449" y="412066"/>
                        <a:pt x="136898" y="478797"/>
                        <a:pt x="97948" y="554405"/>
                      </a:cubicBezTo>
                      <a:cubicBezTo>
                        <a:pt x="93079" y="561565"/>
                        <a:pt x="89069" y="569298"/>
                        <a:pt x="85919" y="577317"/>
                      </a:cubicBezTo>
                      <a:cubicBezTo>
                        <a:pt x="71026" y="610253"/>
                        <a:pt x="56707" y="643188"/>
                        <a:pt x="45823" y="677842"/>
                      </a:cubicBezTo>
                      <a:cubicBezTo>
                        <a:pt x="44964" y="681566"/>
                        <a:pt x="43532" y="685002"/>
                        <a:pt x="41241" y="687866"/>
                      </a:cubicBezTo>
                      <a:cubicBezTo>
                        <a:pt x="40668" y="688439"/>
                        <a:pt x="40382" y="688725"/>
                        <a:pt x="39809" y="688725"/>
                      </a:cubicBezTo>
                      <a:cubicBezTo>
                        <a:pt x="30931" y="681852"/>
                        <a:pt x="10024" y="592783"/>
                        <a:pt x="3723" y="568725"/>
                      </a:cubicBezTo>
                      <a:cubicBezTo>
                        <a:pt x="2005" y="563857"/>
                        <a:pt x="1146" y="557556"/>
                        <a:pt x="0" y="55182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17">
                  <a:extLst>
                    <a:ext uri="{FF2B5EF4-FFF2-40B4-BE49-F238E27FC236}">
                      <a16:creationId xmlns:a16="http://schemas.microsoft.com/office/drawing/2014/main" id="{BE778C3F-1F72-44AF-AFA9-9F75AB79CA95}"/>
                    </a:ext>
                  </a:extLst>
                </p:cNvPr>
                <p:cNvSpPr/>
                <p:nvPr/>
              </p:nvSpPr>
              <p:spPr>
                <a:xfrm>
                  <a:off x="8919650" y="1509094"/>
                  <a:ext cx="2166343" cy="688801"/>
                </a:xfrm>
                <a:custGeom>
                  <a:avLst/>
                  <a:gdLst>
                    <a:gd name="connsiteX0" fmla="*/ 1519908 w 2166343"/>
                    <a:gd name="connsiteY0" fmla="*/ 269213 h 688801"/>
                    <a:gd name="connsiteX1" fmla="*/ 1238380 w 2166343"/>
                    <a:gd name="connsiteY1" fmla="*/ 339667 h 688801"/>
                    <a:gd name="connsiteX2" fmla="*/ 999525 w 2166343"/>
                    <a:gd name="connsiteY2" fmla="*/ 450502 h 688801"/>
                    <a:gd name="connsiteX3" fmla="*/ 651266 w 2166343"/>
                    <a:gd name="connsiteY3" fmla="*/ 613462 h 688801"/>
                    <a:gd name="connsiteX4" fmla="*/ 421862 w 2166343"/>
                    <a:gd name="connsiteY4" fmla="*/ 679620 h 688801"/>
                    <a:gd name="connsiteX5" fmla="*/ 231981 w 2166343"/>
                    <a:gd name="connsiteY5" fmla="*/ 677328 h 688801"/>
                    <a:gd name="connsiteX6" fmla="*/ 62148 w 2166343"/>
                    <a:gd name="connsiteY6" fmla="*/ 495466 h 688801"/>
                    <a:gd name="connsiteX7" fmla="*/ 47255 w 2166343"/>
                    <a:gd name="connsiteY7" fmla="*/ 370025 h 688801"/>
                    <a:gd name="connsiteX8" fmla="*/ 0 w 2166343"/>
                    <a:gd name="connsiteY8" fmla="*/ 161241 h 688801"/>
                    <a:gd name="connsiteX9" fmla="*/ 10310 w 2166343"/>
                    <a:gd name="connsiteY9" fmla="*/ 10883 h 688801"/>
                    <a:gd name="connsiteX10" fmla="*/ 11742 w 2166343"/>
                    <a:gd name="connsiteY10" fmla="*/ 0 h 688801"/>
                    <a:gd name="connsiteX11" fmla="*/ 21480 w 2166343"/>
                    <a:gd name="connsiteY11" fmla="*/ 13461 h 688801"/>
                    <a:gd name="connsiteX12" fmla="*/ 60143 w 2166343"/>
                    <a:gd name="connsiteY12" fmla="*/ 170120 h 688801"/>
                    <a:gd name="connsiteX13" fmla="*/ 81337 w 2166343"/>
                    <a:gd name="connsiteY13" fmla="*/ 351695 h 688801"/>
                    <a:gd name="connsiteX14" fmla="*/ 179571 w 2166343"/>
                    <a:gd name="connsiteY14" fmla="*/ 493748 h 688801"/>
                    <a:gd name="connsiteX15" fmla="*/ 293270 w 2166343"/>
                    <a:gd name="connsiteY15" fmla="*/ 530693 h 688801"/>
                    <a:gd name="connsiteX16" fmla="*/ 525252 w 2166343"/>
                    <a:gd name="connsiteY16" fmla="*/ 500622 h 688801"/>
                    <a:gd name="connsiteX17" fmla="*/ 903582 w 2166343"/>
                    <a:gd name="connsiteY17" fmla="*/ 341099 h 688801"/>
                    <a:gd name="connsiteX18" fmla="*/ 1150169 w 2166343"/>
                    <a:gd name="connsiteY18" fmla="*/ 210788 h 688801"/>
                    <a:gd name="connsiteX19" fmla="*/ 1483822 w 2166343"/>
                    <a:gd name="connsiteY19" fmla="*/ 99380 h 688801"/>
                    <a:gd name="connsiteX20" fmla="*/ 1621292 w 2166343"/>
                    <a:gd name="connsiteY20" fmla="*/ 79046 h 688801"/>
                    <a:gd name="connsiteX21" fmla="*/ 1817474 w 2166343"/>
                    <a:gd name="connsiteY21" fmla="*/ 78473 h 688801"/>
                    <a:gd name="connsiteX22" fmla="*/ 1997044 w 2166343"/>
                    <a:gd name="connsiteY22" fmla="*/ 115418 h 688801"/>
                    <a:gd name="connsiteX23" fmla="*/ 2151985 w 2166343"/>
                    <a:gd name="connsiteY23" fmla="*/ 199332 h 688801"/>
                    <a:gd name="connsiteX24" fmla="*/ 2166305 w 2166343"/>
                    <a:gd name="connsiteY24" fmla="*/ 215370 h 688801"/>
                    <a:gd name="connsiteX25" fmla="*/ 2158286 w 2166343"/>
                    <a:gd name="connsiteY25" fmla="*/ 268354 h 688801"/>
                    <a:gd name="connsiteX26" fmla="*/ 2135947 w 2166343"/>
                    <a:gd name="connsiteY26" fmla="*/ 400096 h 688801"/>
                    <a:gd name="connsiteX27" fmla="*/ 2133656 w 2166343"/>
                    <a:gd name="connsiteY27" fmla="*/ 407256 h 688801"/>
                    <a:gd name="connsiteX28" fmla="*/ 1852700 w 2166343"/>
                    <a:gd name="connsiteY28" fmla="*/ 272363 h 688801"/>
                    <a:gd name="connsiteX29" fmla="*/ 1734705 w 2166343"/>
                    <a:gd name="connsiteY29" fmla="*/ 258903 h 688801"/>
                    <a:gd name="connsiteX30" fmla="*/ 1519908 w 2166343"/>
                    <a:gd name="connsiteY30" fmla="*/ 269213 h 68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66343" h="688801">
                      <a:moveTo>
                        <a:pt x="1519908" y="269213"/>
                      </a:moveTo>
                      <a:cubicBezTo>
                        <a:pt x="1423678" y="283819"/>
                        <a:pt x="1330027" y="306445"/>
                        <a:pt x="1238380" y="339667"/>
                      </a:cubicBezTo>
                      <a:cubicBezTo>
                        <a:pt x="1155325" y="369452"/>
                        <a:pt x="1077138" y="409261"/>
                        <a:pt x="999525" y="450502"/>
                      </a:cubicBezTo>
                      <a:cubicBezTo>
                        <a:pt x="886398" y="510645"/>
                        <a:pt x="771553" y="568211"/>
                        <a:pt x="651266" y="613462"/>
                      </a:cubicBezTo>
                      <a:cubicBezTo>
                        <a:pt x="576803" y="641815"/>
                        <a:pt x="500908" y="666445"/>
                        <a:pt x="421862" y="679620"/>
                      </a:cubicBezTo>
                      <a:cubicBezTo>
                        <a:pt x="358569" y="689930"/>
                        <a:pt x="294702" y="694512"/>
                        <a:pt x="231981" y="677328"/>
                      </a:cubicBezTo>
                      <a:cubicBezTo>
                        <a:pt x="137757" y="652125"/>
                        <a:pt x="86206" y="586254"/>
                        <a:pt x="62148" y="495466"/>
                      </a:cubicBezTo>
                      <a:cubicBezTo>
                        <a:pt x="51265" y="454512"/>
                        <a:pt x="49260" y="412411"/>
                        <a:pt x="47255" y="370025"/>
                      </a:cubicBezTo>
                      <a:cubicBezTo>
                        <a:pt x="44105" y="297566"/>
                        <a:pt x="33222" y="226826"/>
                        <a:pt x="0" y="161241"/>
                      </a:cubicBezTo>
                      <a:cubicBezTo>
                        <a:pt x="3723" y="110836"/>
                        <a:pt x="6874" y="60716"/>
                        <a:pt x="10310" y="10883"/>
                      </a:cubicBezTo>
                      <a:cubicBezTo>
                        <a:pt x="10883" y="7160"/>
                        <a:pt x="11170" y="3723"/>
                        <a:pt x="11742" y="0"/>
                      </a:cubicBezTo>
                      <a:cubicBezTo>
                        <a:pt x="18043" y="2291"/>
                        <a:pt x="19475" y="8019"/>
                        <a:pt x="21480" y="13461"/>
                      </a:cubicBezTo>
                      <a:cubicBezTo>
                        <a:pt x="43819" y="63294"/>
                        <a:pt x="56134" y="115418"/>
                        <a:pt x="60143" y="170120"/>
                      </a:cubicBezTo>
                      <a:cubicBezTo>
                        <a:pt x="64726" y="230836"/>
                        <a:pt x="64726" y="292411"/>
                        <a:pt x="81337" y="351695"/>
                      </a:cubicBezTo>
                      <a:cubicBezTo>
                        <a:pt x="97948" y="410407"/>
                        <a:pt x="127160" y="460526"/>
                        <a:pt x="179571" y="493748"/>
                      </a:cubicBezTo>
                      <a:cubicBezTo>
                        <a:pt x="214225" y="515801"/>
                        <a:pt x="252316" y="526684"/>
                        <a:pt x="293270" y="530693"/>
                      </a:cubicBezTo>
                      <a:cubicBezTo>
                        <a:pt x="373175" y="538712"/>
                        <a:pt x="449357" y="522101"/>
                        <a:pt x="525252" y="500622"/>
                      </a:cubicBezTo>
                      <a:cubicBezTo>
                        <a:pt x="657567" y="462817"/>
                        <a:pt x="781577" y="404106"/>
                        <a:pt x="903582" y="341099"/>
                      </a:cubicBezTo>
                      <a:cubicBezTo>
                        <a:pt x="986064" y="298425"/>
                        <a:pt x="1065969" y="250884"/>
                        <a:pt x="1150169" y="210788"/>
                      </a:cubicBezTo>
                      <a:cubicBezTo>
                        <a:pt x="1256995" y="160096"/>
                        <a:pt x="1367831" y="122864"/>
                        <a:pt x="1483822" y="99380"/>
                      </a:cubicBezTo>
                      <a:cubicBezTo>
                        <a:pt x="1529072" y="90501"/>
                        <a:pt x="1574896" y="83914"/>
                        <a:pt x="1621292" y="79046"/>
                      </a:cubicBezTo>
                      <a:cubicBezTo>
                        <a:pt x="1739001" y="67017"/>
                        <a:pt x="1795421" y="76754"/>
                        <a:pt x="1817474" y="78473"/>
                      </a:cubicBezTo>
                      <a:cubicBezTo>
                        <a:pt x="1878476" y="83914"/>
                        <a:pt x="1939192" y="95084"/>
                        <a:pt x="1997044" y="115418"/>
                      </a:cubicBezTo>
                      <a:cubicBezTo>
                        <a:pt x="2053178" y="134320"/>
                        <a:pt x="2106162" y="161241"/>
                        <a:pt x="2151985" y="199332"/>
                      </a:cubicBezTo>
                      <a:cubicBezTo>
                        <a:pt x="2157427" y="203915"/>
                        <a:pt x="2164587" y="207351"/>
                        <a:pt x="2166305" y="215370"/>
                      </a:cubicBezTo>
                      <a:cubicBezTo>
                        <a:pt x="2166878" y="233413"/>
                        <a:pt x="2160864" y="250311"/>
                        <a:pt x="2158286" y="268354"/>
                      </a:cubicBezTo>
                      <a:cubicBezTo>
                        <a:pt x="2151412" y="312459"/>
                        <a:pt x="2143393" y="356278"/>
                        <a:pt x="2135947" y="400096"/>
                      </a:cubicBezTo>
                      <a:cubicBezTo>
                        <a:pt x="2135374" y="402388"/>
                        <a:pt x="2134515" y="404679"/>
                        <a:pt x="2133656" y="407256"/>
                      </a:cubicBezTo>
                      <a:cubicBezTo>
                        <a:pt x="2055469" y="329643"/>
                        <a:pt x="1958095" y="292125"/>
                        <a:pt x="1852700" y="272363"/>
                      </a:cubicBezTo>
                      <a:cubicBezTo>
                        <a:pt x="1813751" y="265203"/>
                        <a:pt x="1773941" y="262053"/>
                        <a:pt x="1734705" y="258903"/>
                      </a:cubicBezTo>
                      <a:cubicBezTo>
                        <a:pt x="1696328" y="256325"/>
                        <a:pt x="1666829" y="246874"/>
                        <a:pt x="1519908" y="269213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19">
                  <a:extLst>
                    <a:ext uri="{FF2B5EF4-FFF2-40B4-BE49-F238E27FC236}">
                      <a16:creationId xmlns:a16="http://schemas.microsoft.com/office/drawing/2014/main" id="{17CCE72F-BDAA-47FC-A89D-22E09EF16D00}"/>
                    </a:ext>
                  </a:extLst>
                </p:cNvPr>
                <p:cNvSpPr/>
                <p:nvPr/>
              </p:nvSpPr>
              <p:spPr>
                <a:xfrm>
                  <a:off x="8957949" y="2686860"/>
                  <a:ext cx="2022728" cy="444624"/>
                </a:xfrm>
                <a:custGeom>
                  <a:avLst/>
                  <a:gdLst>
                    <a:gd name="connsiteX0" fmla="*/ 383563 w 2022728"/>
                    <a:gd name="connsiteY0" fmla="*/ 281998 h 444624"/>
                    <a:gd name="connsiteX1" fmla="*/ 384422 w 2022728"/>
                    <a:gd name="connsiteY1" fmla="*/ 281998 h 444624"/>
                    <a:gd name="connsiteX2" fmla="*/ 554542 w 2022728"/>
                    <a:gd name="connsiteY2" fmla="*/ 252499 h 444624"/>
                    <a:gd name="connsiteX3" fmla="*/ 719793 w 2022728"/>
                    <a:gd name="connsiteY3" fmla="*/ 206102 h 444624"/>
                    <a:gd name="connsiteX4" fmla="*/ 770485 w 2022728"/>
                    <a:gd name="connsiteY4" fmla="*/ 188919 h 444624"/>
                    <a:gd name="connsiteX5" fmla="*/ 1032538 w 2022728"/>
                    <a:gd name="connsiteY5" fmla="*/ 85816 h 444624"/>
                    <a:gd name="connsiteX6" fmla="*/ 1342706 w 2022728"/>
                    <a:gd name="connsiteY6" fmla="*/ 7630 h 444624"/>
                    <a:gd name="connsiteX7" fmla="*/ 1672348 w 2022728"/>
                    <a:gd name="connsiteY7" fmla="*/ 17653 h 444624"/>
                    <a:gd name="connsiteX8" fmla="*/ 1886859 w 2022728"/>
                    <a:gd name="connsiteY8" fmla="*/ 94981 h 444624"/>
                    <a:gd name="connsiteX9" fmla="*/ 2000559 w 2022728"/>
                    <a:gd name="connsiteY9" fmla="*/ 198942 h 444624"/>
                    <a:gd name="connsiteX10" fmla="*/ 2020893 w 2022728"/>
                    <a:gd name="connsiteY10" fmla="*/ 219277 h 444624"/>
                    <a:gd name="connsiteX11" fmla="*/ 2020034 w 2022728"/>
                    <a:gd name="connsiteY11" fmla="*/ 413740 h 444624"/>
                    <a:gd name="connsiteX12" fmla="*/ 2013733 w 2022728"/>
                    <a:gd name="connsiteY12" fmla="*/ 423191 h 444624"/>
                    <a:gd name="connsiteX13" fmla="*/ 1970487 w 2022728"/>
                    <a:gd name="connsiteY13" fmla="*/ 360184 h 444624"/>
                    <a:gd name="connsiteX14" fmla="*/ 1853065 w 2022728"/>
                    <a:gd name="connsiteY14" fmla="*/ 273978 h 444624"/>
                    <a:gd name="connsiteX15" fmla="*/ 1777169 w 2022728"/>
                    <a:gd name="connsiteY15" fmla="*/ 239038 h 444624"/>
                    <a:gd name="connsiteX16" fmla="*/ 1440081 w 2022728"/>
                    <a:gd name="connsiteY16" fmla="*/ 188059 h 444624"/>
                    <a:gd name="connsiteX17" fmla="*/ 1302896 w 2022728"/>
                    <a:gd name="connsiteY17" fmla="*/ 198083 h 444624"/>
                    <a:gd name="connsiteX18" fmla="*/ 1141942 w 2022728"/>
                    <a:gd name="connsiteY18" fmla="*/ 230446 h 444624"/>
                    <a:gd name="connsiteX19" fmla="*/ 988146 w 2022728"/>
                    <a:gd name="connsiteY19" fmla="*/ 287725 h 444624"/>
                    <a:gd name="connsiteX20" fmla="*/ 879029 w 2022728"/>
                    <a:gd name="connsiteY20" fmla="*/ 328108 h 444624"/>
                    <a:gd name="connsiteX21" fmla="*/ 549673 w 2022728"/>
                    <a:gd name="connsiteY21" fmla="*/ 420327 h 444624"/>
                    <a:gd name="connsiteX22" fmla="*/ 224040 w 2022728"/>
                    <a:gd name="connsiteY22" fmla="*/ 430351 h 444624"/>
                    <a:gd name="connsiteX23" fmla="*/ 205424 w 2022728"/>
                    <a:gd name="connsiteY23" fmla="*/ 425196 h 444624"/>
                    <a:gd name="connsiteX24" fmla="*/ 65376 w 2022728"/>
                    <a:gd name="connsiteY24" fmla="*/ 339277 h 444624"/>
                    <a:gd name="connsiteX25" fmla="*/ 30722 w 2022728"/>
                    <a:gd name="connsiteY25" fmla="*/ 282570 h 444624"/>
                    <a:gd name="connsiteX26" fmla="*/ 78 w 2022728"/>
                    <a:gd name="connsiteY26" fmla="*/ 72928 h 444624"/>
                    <a:gd name="connsiteX27" fmla="*/ 154732 w 2022728"/>
                    <a:gd name="connsiteY27" fmla="*/ 253931 h 444624"/>
                    <a:gd name="connsiteX28" fmla="*/ 383563 w 2022728"/>
                    <a:gd name="connsiteY28" fmla="*/ 281998 h 44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22728" h="444624">
                      <a:moveTo>
                        <a:pt x="383563" y="281998"/>
                      </a:moveTo>
                      <a:cubicBezTo>
                        <a:pt x="383849" y="281998"/>
                        <a:pt x="384136" y="281998"/>
                        <a:pt x="384422" y="281998"/>
                      </a:cubicBezTo>
                      <a:cubicBezTo>
                        <a:pt x="441415" y="273119"/>
                        <a:pt x="498122" y="265387"/>
                        <a:pt x="554542" y="252499"/>
                      </a:cubicBezTo>
                      <a:cubicBezTo>
                        <a:pt x="610389" y="239611"/>
                        <a:pt x="665377" y="223859"/>
                        <a:pt x="719793" y="206102"/>
                      </a:cubicBezTo>
                      <a:cubicBezTo>
                        <a:pt x="736690" y="200661"/>
                        <a:pt x="753587" y="194933"/>
                        <a:pt x="770485" y="188919"/>
                      </a:cubicBezTo>
                      <a:cubicBezTo>
                        <a:pt x="858981" y="157988"/>
                        <a:pt x="945760" y="121615"/>
                        <a:pt x="1032538" y="85816"/>
                      </a:cubicBezTo>
                      <a:cubicBezTo>
                        <a:pt x="1132490" y="44861"/>
                        <a:pt x="1235880" y="19085"/>
                        <a:pt x="1342706" y="7630"/>
                      </a:cubicBezTo>
                      <a:cubicBezTo>
                        <a:pt x="1451536" y="-3826"/>
                        <a:pt x="1564663" y="-3826"/>
                        <a:pt x="1672348" y="17653"/>
                      </a:cubicBezTo>
                      <a:cubicBezTo>
                        <a:pt x="1747384" y="32546"/>
                        <a:pt x="1820129" y="55744"/>
                        <a:pt x="1886859" y="94981"/>
                      </a:cubicBezTo>
                      <a:cubicBezTo>
                        <a:pt x="1932397" y="121329"/>
                        <a:pt x="1971060" y="155410"/>
                        <a:pt x="2000559" y="198942"/>
                      </a:cubicBezTo>
                      <a:cubicBezTo>
                        <a:pt x="2005141" y="205243"/>
                        <a:pt x="2016884" y="212690"/>
                        <a:pt x="2020893" y="219277"/>
                      </a:cubicBezTo>
                      <a:cubicBezTo>
                        <a:pt x="2025476" y="226723"/>
                        <a:pt x="2020034" y="412308"/>
                        <a:pt x="2020034" y="413740"/>
                      </a:cubicBezTo>
                      <a:cubicBezTo>
                        <a:pt x="2019461" y="417750"/>
                        <a:pt x="2017456" y="420900"/>
                        <a:pt x="2013733" y="423191"/>
                      </a:cubicBezTo>
                      <a:cubicBezTo>
                        <a:pt x="2018029" y="420327"/>
                        <a:pt x="1975356" y="365339"/>
                        <a:pt x="1970487" y="360184"/>
                      </a:cubicBezTo>
                      <a:cubicBezTo>
                        <a:pt x="1936979" y="323239"/>
                        <a:pt x="1896597" y="297177"/>
                        <a:pt x="1853065" y="273978"/>
                      </a:cubicBezTo>
                      <a:cubicBezTo>
                        <a:pt x="1828148" y="260804"/>
                        <a:pt x="1803804" y="247916"/>
                        <a:pt x="1777169" y="239038"/>
                      </a:cubicBezTo>
                      <a:cubicBezTo>
                        <a:pt x="1667766" y="203238"/>
                        <a:pt x="1555212" y="186627"/>
                        <a:pt x="1440081" y="188059"/>
                      </a:cubicBezTo>
                      <a:cubicBezTo>
                        <a:pt x="1394257" y="188632"/>
                        <a:pt x="1348434" y="191783"/>
                        <a:pt x="1302896" y="198083"/>
                      </a:cubicBezTo>
                      <a:cubicBezTo>
                        <a:pt x="1248481" y="204957"/>
                        <a:pt x="1194639" y="215840"/>
                        <a:pt x="1141942" y="230446"/>
                      </a:cubicBezTo>
                      <a:cubicBezTo>
                        <a:pt x="1088672" y="245339"/>
                        <a:pt x="1038839" y="266246"/>
                        <a:pt x="988146" y="287725"/>
                      </a:cubicBezTo>
                      <a:cubicBezTo>
                        <a:pt x="952633" y="302618"/>
                        <a:pt x="915402" y="314933"/>
                        <a:pt x="879029" y="328108"/>
                      </a:cubicBezTo>
                      <a:cubicBezTo>
                        <a:pt x="771917" y="366485"/>
                        <a:pt x="661368" y="398848"/>
                        <a:pt x="549673" y="420327"/>
                      </a:cubicBezTo>
                      <a:cubicBezTo>
                        <a:pt x="443420" y="440661"/>
                        <a:pt x="330579" y="457845"/>
                        <a:pt x="224040" y="430351"/>
                      </a:cubicBezTo>
                      <a:cubicBezTo>
                        <a:pt x="217739" y="428633"/>
                        <a:pt x="211725" y="426914"/>
                        <a:pt x="205424" y="425196"/>
                      </a:cubicBezTo>
                      <a:cubicBezTo>
                        <a:pt x="152441" y="408585"/>
                        <a:pt x="102035" y="381091"/>
                        <a:pt x="65376" y="339277"/>
                      </a:cubicBezTo>
                      <a:cubicBezTo>
                        <a:pt x="55639" y="328108"/>
                        <a:pt x="39887" y="302905"/>
                        <a:pt x="30722" y="282570"/>
                      </a:cubicBezTo>
                      <a:cubicBezTo>
                        <a:pt x="5233" y="224718"/>
                        <a:pt x="-782" y="119611"/>
                        <a:pt x="78" y="72928"/>
                      </a:cubicBezTo>
                      <a:cubicBezTo>
                        <a:pt x="16116" y="135935"/>
                        <a:pt x="80842" y="223573"/>
                        <a:pt x="154732" y="253931"/>
                      </a:cubicBezTo>
                      <a:cubicBezTo>
                        <a:pt x="227763" y="284002"/>
                        <a:pt x="305663" y="281711"/>
                        <a:pt x="383563" y="28199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20">
                  <a:extLst>
                    <a:ext uri="{FF2B5EF4-FFF2-40B4-BE49-F238E27FC236}">
                      <a16:creationId xmlns:a16="http://schemas.microsoft.com/office/drawing/2014/main" id="{A1EE4169-011C-4678-9ED0-1731841C8842}"/>
                    </a:ext>
                  </a:extLst>
                </p:cNvPr>
                <p:cNvSpPr/>
                <p:nvPr/>
              </p:nvSpPr>
              <p:spPr>
                <a:xfrm>
                  <a:off x="7524182" y="327895"/>
                  <a:ext cx="1550337" cy="1722202"/>
                </a:xfrm>
                <a:custGeom>
                  <a:avLst/>
                  <a:gdLst>
                    <a:gd name="connsiteX0" fmla="*/ 1548404 w 1550337"/>
                    <a:gd name="connsiteY0" fmla="*/ 236090 h 1722202"/>
                    <a:gd name="connsiteX1" fmla="*/ 1540671 w 1550337"/>
                    <a:gd name="connsiteY1" fmla="*/ 222056 h 1722202"/>
                    <a:gd name="connsiteX2" fmla="*/ 1281196 w 1550337"/>
                    <a:gd name="connsiteY2" fmla="*/ 32748 h 1722202"/>
                    <a:gd name="connsiteX3" fmla="*/ 1158045 w 1550337"/>
                    <a:gd name="connsiteY3" fmla="*/ 5827 h 1722202"/>
                    <a:gd name="connsiteX4" fmla="*/ 861052 w 1550337"/>
                    <a:gd name="connsiteY4" fmla="*/ 19001 h 1722202"/>
                    <a:gd name="connsiteX5" fmla="*/ 483294 w 1550337"/>
                    <a:gd name="connsiteY5" fmla="*/ 158763 h 1722202"/>
                    <a:gd name="connsiteX6" fmla="*/ 7876 w 1550337"/>
                    <a:gd name="connsiteY6" fmla="*/ 602391 h 1722202"/>
                    <a:gd name="connsiteX7" fmla="*/ 716 w 1550337"/>
                    <a:gd name="connsiteY7" fmla="*/ 627594 h 1722202"/>
                    <a:gd name="connsiteX8" fmla="*/ 19618 w 1550337"/>
                    <a:gd name="connsiteY8" fmla="*/ 1086975 h 1722202"/>
                    <a:gd name="connsiteX9" fmla="*/ 30787 w 1550337"/>
                    <a:gd name="connsiteY9" fmla="*/ 1226736 h 1722202"/>
                    <a:gd name="connsiteX10" fmla="*/ 50262 w 1550337"/>
                    <a:gd name="connsiteY10" fmla="*/ 1405161 h 1722202"/>
                    <a:gd name="connsiteX11" fmla="*/ 96659 w 1550337"/>
                    <a:gd name="connsiteY11" fmla="*/ 1722203 h 1722202"/>
                    <a:gd name="connsiteX12" fmla="*/ 103532 w 1550337"/>
                    <a:gd name="connsiteY12" fmla="*/ 1712179 h 1722202"/>
                    <a:gd name="connsiteX13" fmla="*/ 140477 w 1550337"/>
                    <a:gd name="connsiteY13" fmla="*/ 1638288 h 1722202"/>
                    <a:gd name="connsiteX14" fmla="*/ 245585 w 1550337"/>
                    <a:gd name="connsiteY14" fmla="*/ 1483920 h 1722202"/>
                    <a:gd name="connsiteX15" fmla="*/ 477280 w 1550337"/>
                    <a:gd name="connsiteY15" fmla="*/ 1279433 h 1722202"/>
                    <a:gd name="connsiteX16" fmla="*/ 607304 w 1550337"/>
                    <a:gd name="connsiteY16" fmla="*/ 1209266 h 1722202"/>
                    <a:gd name="connsiteX17" fmla="*/ 759667 w 1550337"/>
                    <a:gd name="connsiteY17" fmla="*/ 1155996 h 1722202"/>
                    <a:gd name="connsiteX18" fmla="*/ 923486 w 1550337"/>
                    <a:gd name="connsiteY18" fmla="*/ 1128502 h 1722202"/>
                    <a:gd name="connsiteX19" fmla="*/ 1089310 w 1550337"/>
                    <a:gd name="connsiteY19" fmla="*/ 1141104 h 1722202"/>
                    <a:gd name="connsiteX20" fmla="*/ 1225348 w 1550337"/>
                    <a:gd name="connsiteY20" fmla="*/ 1188359 h 1722202"/>
                    <a:gd name="connsiteX21" fmla="*/ 1359096 w 1550337"/>
                    <a:gd name="connsiteY21" fmla="*/ 1303204 h 1722202"/>
                    <a:gd name="connsiteX22" fmla="*/ 1383153 w 1550337"/>
                    <a:gd name="connsiteY22" fmla="*/ 1340722 h 1722202"/>
                    <a:gd name="connsiteX23" fmla="*/ 1393177 w 1550337"/>
                    <a:gd name="connsiteY23" fmla="*/ 1344732 h 1722202"/>
                    <a:gd name="connsiteX24" fmla="*/ 1549263 w 1550337"/>
                    <a:gd name="connsiteY24" fmla="*/ 259002 h 1722202"/>
                    <a:gd name="connsiteX25" fmla="*/ 1548404 w 1550337"/>
                    <a:gd name="connsiteY25" fmla="*/ 236090 h 1722202"/>
                    <a:gd name="connsiteX26" fmla="*/ 1316136 w 1550337"/>
                    <a:gd name="connsiteY26" fmla="*/ 300529 h 1722202"/>
                    <a:gd name="connsiteX27" fmla="*/ 1331029 w 1550337"/>
                    <a:gd name="connsiteY27" fmla="*/ 295660 h 1722202"/>
                    <a:gd name="connsiteX28" fmla="*/ 1345921 w 1550337"/>
                    <a:gd name="connsiteY28" fmla="*/ 276185 h 1722202"/>
                    <a:gd name="connsiteX29" fmla="*/ 1383439 w 1550337"/>
                    <a:gd name="connsiteY29" fmla="*/ 343202 h 1722202"/>
                    <a:gd name="connsiteX30" fmla="*/ 1352795 w 1550337"/>
                    <a:gd name="connsiteY30" fmla="*/ 395899 h 1722202"/>
                    <a:gd name="connsiteX31" fmla="*/ 1339334 w 1550337"/>
                    <a:gd name="connsiteY31" fmla="*/ 375565 h 1722202"/>
                    <a:gd name="connsiteX32" fmla="*/ 1313272 w 1550337"/>
                    <a:gd name="connsiteY32" fmla="*/ 364682 h 1722202"/>
                    <a:gd name="connsiteX33" fmla="*/ 1299811 w 1550337"/>
                    <a:gd name="connsiteY33" fmla="*/ 364109 h 1722202"/>
                    <a:gd name="connsiteX34" fmla="*/ 1292652 w 1550337"/>
                    <a:gd name="connsiteY34" fmla="*/ 294801 h 1722202"/>
                    <a:gd name="connsiteX35" fmla="*/ 1316136 w 1550337"/>
                    <a:gd name="connsiteY35" fmla="*/ 300529 h 1722202"/>
                    <a:gd name="connsiteX36" fmla="*/ 1316136 w 1550337"/>
                    <a:gd name="connsiteY36" fmla="*/ 300529 h 1722202"/>
                    <a:gd name="connsiteX37" fmla="*/ 1302103 w 1550337"/>
                    <a:gd name="connsiteY37" fmla="*/ 498429 h 1722202"/>
                    <a:gd name="connsiteX38" fmla="*/ 1312127 w 1550337"/>
                    <a:gd name="connsiteY38" fmla="*/ 482105 h 1722202"/>
                    <a:gd name="connsiteX39" fmla="*/ 1315850 w 1550337"/>
                    <a:gd name="connsiteY39" fmla="*/ 505589 h 1722202"/>
                    <a:gd name="connsiteX40" fmla="*/ 1338475 w 1550337"/>
                    <a:gd name="connsiteY40" fmla="*/ 540243 h 1722202"/>
                    <a:gd name="connsiteX41" fmla="*/ 1337616 w 1550337"/>
                    <a:gd name="connsiteY41" fmla="*/ 554563 h 1722202"/>
                    <a:gd name="connsiteX42" fmla="*/ 1323582 w 1550337"/>
                    <a:gd name="connsiteY42" fmla="*/ 579480 h 1722202"/>
                    <a:gd name="connsiteX43" fmla="*/ 1323582 w 1550337"/>
                    <a:gd name="connsiteY43" fmla="*/ 604396 h 1722202"/>
                    <a:gd name="connsiteX44" fmla="*/ 1318141 w 1550337"/>
                    <a:gd name="connsiteY44" fmla="*/ 595804 h 1722202"/>
                    <a:gd name="connsiteX45" fmla="*/ 1269740 w 1550337"/>
                    <a:gd name="connsiteY45" fmla="*/ 577475 h 1722202"/>
                    <a:gd name="connsiteX46" fmla="*/ 1263439 w 1550337"/>
                    <a:gd name="connsiteY46" fmla="*/ 502725 h 1722202"/>
                    <a:gd name="connsiteX47" fmla="*/ 1265730 w 1550337"/>
                    <a:gd name="connsiteY47" fmla="*/ 500434 h 1722202"/>
                    <a:gd name="connsiteX48" fmla="*/ 1281482 w 1550337"/>
                    <a:gd name="connsiteY48" fmla="*/ 505303 h 1722202"/>
                    <a:gd name="connsiteX49" fmla="*/ 1302103 w 1550337"/>
                    <a:gd name="connsiteY49" fmla="*/ 498429 h 1722202"/>
                    <a:gd name="connsiteX50" fmla="*/ 1302103 w 1550337"/>
                    <a:gd name="connsiteY50" fmla="*/ 498429 h 1722202"/>
                    <a:gd name="connsiteX51" fmla="*/ 1299239 w 1550337"/>
                    <a:gd name="connsiteY51" fmla="*/ 789981 h 1722202"/>
                    <a:gd name="connsiteX52" fmla="*/ 1299811 w 1550337"/>
                    <a:gd name="connsiteY52" fmla="*/ 811461 h 1722202"/>
                    <a:gd name="connsiteX53" fmla="*/ 1288642 w 1550337"/>
                    <a:gd name="connsiteY53" fmla="*/ 797141 h 1722202"/>
                    <a:gd name="connsiteX54" fmla="*/ 1258857 w 1550337"/>
                    <a:gd name="connsiteY54" fmla="*/ 784540 h 1722202"/>
                    <a:gd name="connsiteX55" fmla="*/ 1251983 w 1550337"/>
                    <a:gd name="connsiteY55" fmla="*/ 779671 h 1722202"/>
                    <a:gd name="connsiteX56" fmla="*/ 1256852 w 1550337"/>
                    <a:gd name="connsiteY56" fmla="*/ 745017 h 1722202"/>
                    <a:gd name="connsiteX57" fmla="*/ 1241100 w 1550337"/>
                    <a:gd name="connsiteY57" fmla="*/ 712081 h 1722202"/>
                    <a:gd name="connsiteX58" fmla="*/ 1270885 w 1550337"/>
                    <a:gd name="connsiteY58" fmla="*/ 717523 h 1722202"/>
                    <a:gd name="connsiteX59" fmla="*/ 1285205 w 1550337"/>
                    <a:gd name="connsiteY59" fmla="*/ 694611 h 1722202"/>
                    <a:gd name="connsiteX60" fmla="*/ 1288356 w 1550337"/>
                    <a:gd name="connsiteY60" fmla="*/ 701771 h 1722202"/>
                    <a:gd name="connsiteX61" fmla="*/ 1314131 w 1550337"/>
                    <a:gd name="connsiteY61" fmla="*/ 752177 h 1722202"/>
                    <a:gd name="connsiteX62" fmla="*/ 1313272 w 1550337"/>
                    <a:gd name="connsiteY62" fmla="*/ 764205 h 1722202"/>
                    <a:gd name="connsiteX63" fmla="*/ 1299239 w 1550337"/>
                    <a:gd name="connsiteY63" fmla="*/ 789981 h 1722202"/>
                    <a:gd name="connsiteX64" fmla="*/ 1299239 w 1550337"/>
                    <a:gd name="connsiteY64" fmla="*/ 789981 h 1722202"/>
                    <a:gd name="connsiteX65" fmla="*/ 1206446 w 1550337"/>
                    <a:gd name="connsiteY65" fmla="*/ 147880 h 1722202"/>
                    <a:gd name="connsiteX66" fmla="*/ 1229931 w 1550337"/>
                    <a:gd name="connsiteY66" fmla="*/ 136997 h 1722202"/>
                    <a:gd name="connsiteX67" fmla="*/ 1242246 w 1550337"/>
                    <a:gd name="connsiteY67" fmla="*/ 119813 h 1722202"/>
                    <a:gd name="connsiteX68" fmla="*/ 1245396 w 1550337"/>
                    <a:gd name="connsiteY68" fmla="*/ 118954 h 1722202"/>
                    <a:gd name="connsiteX69" fmla="*/ 1286924 w 1550337"/>
                    <a:gd name="connsiteY69" fmla="*/ 174228 h 1722202"/>
                    <a:gd name="connsiteX70" fmla="*/ 1257711 w 1550337"/>
                    <a:gd name="connsiteY70" fmla="*/ 230935 h 1722202"/>
                    <a:gd name="connsiteX71" fmla="*/ 1254561 w 1550337"/>
                    <a:gd name="connsiteY71" fmla="*/ 231508 h 1722202"/>
                    <a:gd name="connsiteX72" fmla="*/ 1243678 w 1550337"/>
                    <a:gd name="connsiteY72" fmla="*/ 218906 h 1722202"/>
                    <a:gd name="connsiteX73" fmla="*/ 1209883 w 1550337"/>
                    <a:gd name="connsiteY73" fmla="*/ 210314 h 1722202"/>
                    <a:gd name="connsiteX74" fmla="*/ 1191840 w 1550337"/>
                    <a:gd name="connsiteY74" fmla="*/ 215183 h 1722202"/>
                    <a:gd name="connsiteX75" fmla="*/ 1181530 w 1550337"/>
                    <a:gd name="connsiteY75" fmla="*/ 145302 h 1722202"/>
                    <a:gd name="connsiteX76" fmla="*/ 1206446 w 1550337"/>
                    <a:gd name="connsiteY76" fmla="*/ 147880 h 1722202"/>
                    <a:gd name="connsiteX77" fmla="*/ 1206446 w 1550337"/>
                    <a:gd name="connsiteY77" fmla="*/ 147880 h 1722202"/>
                    <a:gd name="connsiteX78" fmla="*/ 1210742 w 1550337"/>
                    <a:gd name="connsiteY78" fmla="*/ 326305 h 1722202"/>
                    <a:gd name="connsiteX79" fmla="*/ 1220766 w 1550337"/>
                    <a:gd name="connsiteY79" fmla="*/ 360959 h 1722202"/>
                    <a:gd name="connsiteX80" fmla="*/ 1251983 w 1550337"/>
                    <a:gd name="connsiteY80" fmla="*/ 380720 h 1722202"/>
                    <a:gd name="connsiteX81" fmla="*/ 1226208 w 1550337"/>
                    <a:gd name="connsiteY81" fmla="*/ 403346 h 1722202"/>
                    <a:gd name="connsiteX82" fmla="*/ 1225348 w 1550337"/>
                    <a:gd name="connsiteY82" fmla="*/ 439432 h 1722202"/>
                    <a:gd name="connsiteX83" fmla="*/ 1164919 w 1550337"/>
                    <a:gd name="connsiteY83" fmla="*/ 423680 h 1722202"/>
                    <a:gd name="connsiteX84" fmla="*/ 1152604 w 1550337"/>
                    <a:gd name="connsiteY84" fmla="*/ 352940 h 1722202"/>
                    <a:gd name="connsiteX85" fmla="*/ 1210742 w 1550337"/>
                    <a:gd name="connsiteY85" fmla="*/ 326305 h 1722202"/>
                    <a:gd name="connsiteX86" fmla="*/ 1210742 w 1550337"/>
                    <a:gd name="connsiteY86" fmla="*/ 326305 h 1722202"/>
                    <a:gd name="connsiteX87" fmla="*/ 1064966 w 1550337"/>
                    <a:gd name="connsiteY87" fmla="*/ 238381 h 1722202"/>
                    <a:gd name="connsiteX88" fmla="*/ 1082436 w 1550337"/>
                    <a:gd name="connsiteY88" fmla="*/ 228071 h 1722202"/>
                    <a:gd name="connsiteX89" fmla="*/ 1098761 w 1550337"/>
                    <a:gd name="connsiteY89" fmla="*/ 203727 h 1722202"/>
                    <a:gd name="connsiteX90" fmla="*/ 1149740 w 1550337"/>
                    <a:gd name="connsiteY90" fmla="*/ 248691 h 1722202"/>
                    <a:gd name="connsiteX91" fmla="*/ 1131124 w 1550337"/>
                    <a:gd name="connsiteY91" fmla="*/ 262725 h 1722202"/>
                    <a:gd name="connsiteX92" fmla="*/ 1116804 w 1550337"/>
                    <a:gd name="connsiteY92" fmla="*/ 294801 h 1722202"/>
                    <a:gd name="connsiteX93" fmla="*/ 1117663 w 1550337"/>
                    <a:gd name="connsiteY93" fmla="*/ 313703 h 1722202"/>
                    <a:gd name="connsiteX94" fmla="*/ 1094751 w 1550337"/>
                    <a:gd name="connsiteY94" fmla="*/ 296520 h 1722202"/>
                    <a:gd name="connsiteX95" fmla="*/ 1076708 w 1550337"/>
                    <a:gd name="connsiteY95" fmla="*/ 294801 h 1722202"/>
                    <a:gd name="connsiteX96" fmla="*/ 1048642 w 1550337"/>
                    <a:gd name="connsiteY96" fmla="*/ 307975 h 1722202"/>
                    <a:gd name="connsiteX97" fmla="*/ 1055515 w 1550337"/>
                    <a:gd name="connsiteY97" fmla="*/ 285923 h 1722202"/>
                    <a:gd name="connsiteX98" fmla="*/ 1048642 w 1550337"/>
                    <a:gd name="connsiteY98" fmla="*/ 255851 h 1722202"/>
                    <a:gd name="connsiteX99" fmla="*/ 1035181 w 1550337"/>
                    <a:gd name="connsiteY99" fmla="*/ 240959 h 1722202"/>
                    <a:gd name="connsiteX100" fmla="*/ 1064966 w 1550337"/>
                    <a:gd name="connsiteY100" fmla="*/ 238381 h 1722202"/>
                    <a:gd name="connsiteX101" fmla="*/ 1064966 w 1550337"/>
                    <a:gd name="connsiteY101" fmla="*/ 238381 h 1722202"/>
                    <a:gd name="connsiteX102" fmla="*/ 1051506 w 1550337"/>
                    <a:gd name="connsiteY102" fmla="*/ 443441 h 1722202"/>
                    <a:gd name="connsiteX103" fmla="*/ 1071840 w 1550337"/>
                    <a:gd name="connsiteY103" fmla="*/ 411365 h 1722202"/>
                    <a:gd name="connsiteX104" fmla="*/ 1085873 w 1550337"/>
                    <a:gd name="connsiteY104" fmla="*/ 446019 h 1722202"/>
                    <a:gd name="connsiteX105" fmla="*/ 1119382 w 1550337"/>
                    <a:gd name="connsiteY105" fmla="*/ 458620 h 1722202"/>
                    <a:gd name="connsiteX106" fmla="*/ 1099620 w 1550337"/>
                    <a:gd name="connsiteY106" fmla="*/ 475231 h 1722202"/>
                    <a:gd name="connsiteX107" fmla="*/ 1091887 w 1550337"/>
                    <a:gd name="connsiteY107" fmla="*/ 494133 h 1722202"/>
                    <a:gd name="connsiteX108" fmla="*/ 1094179 w 1550337"/>
                    <a:gd name="connsiteY108" fmla="*/ 520195 h 1722202"/>
                    <a:gd name="connsiteX109" fmla="*/ 1062102 w 1550337"/>
                    <a:gd name="connsiteY109" fmla="*/ 500434 h 1722202"/>
                    <a:gd name="connsiteX110" fmla="*/ 1029167 w 1550337"/>
                    <a:gd name="connsiteY110" fmla="*/ 513895 h 1722202"/>
                    <a:gd name="connsiteX111" fmla="*/ 1036326 w 1550337"/>
                    <a:gd name="connsiteY111" fmla="*/ 477809 h 1722202"/>
                    <a:gd name="connsiteX112" fmla="*/ 1014274 w 1550337"/>
                    <a:gd name="connsiteY112" fmla="*/ 448596 h 1722202"/>
                    <a:gd name="connsiteX113" fmla="*/ 1051506 w 1550337"/>
                    <a:gd name="connsiteY113" fmla="*/ 443441 h 1722202"/>
                    <a:gd name="connsiteX114" fmla="*/ 1051506 w 1550337"/>
                    <a:gd name="connsiteY114" fmla="*/ 443441 h 1722202"/>
                    <a:gd name="connsiteX115" fmla="*/ 925491 w 1550337"/>
                    <a:gd name="connsiteY115" fmla="*/ 135851 h 1722202"/>
                    <a:gd name="connsiteX116" fmla="*/ 947543 w 1550337"/>
                    <a:gd name="connsiteY116" fmla="*/ 119526 h 1722202"/>
                    <a:gd name="connsiteX117" fmla="*/ 962436 w 1550337"/>
                    <a:gd name="connsiteY117" fmla="*/ 95755 h 1722202"/>
                    <a:gd name="connsiteX118" fmla="*/ 1015133 w 1550337"/>
                    <a:gd name="connsiteY118" fmla="*/ 134133 h 1722202"/>
                    <a:gd name="connsiteX119" fmla="*/ 1011983 w 1550337"/>
                    <a:gd name="connsiteY119" fmla="*/ 137283 h 1722202"/>
                    <a:gd name="connsiteX120" fmla="*/ 984489 w 1550337"/>
                    <a:gd name="connsiteY120" fmla="*/ 200290 h 1722202"/>
                    <a:gd name="connsiteX121" fmla="*/ 912317 w 1550337"/>
                    <a:gd name="connsiteY121" fmla="*/ 202868 h 1722202"/>
                    <a:gd name="connsiteX122" fmla="*/ 918617 w 1550337"/>
                    <a:gd name="connsiteY122" fmla="*/ 183393 h 1722202"/>
                    <a:gd name="connsiteX123" fmla="*/ 910598 w 1550337"/>
                    <a:gd name="connsiteY123" fmla="*/ 155040 h 1722202"/>
                    <a:gd name="connsiteX124" fmla="*/ 896565 w 1550337"/>
                    <a:gd name="connsiteY124" fmla="*/ 143297 h 1722202"/>
                    <a:gd name="connsiteX125" fmla="*/ 925491 w 1550337"/>
                    <a:gd name="connsiteY125" fmla="*/ 135851 h 1722202"/>
                    <a:gd name="connsiteX126" fmla="*/ 925491 w 1550337"/>
                    <a:gd name="connsiteY126" fmla="*/ 135851 h 1722202"/>
                    <a:gd name="connsiteX127" fmla="*/ 803772 w 1550337"/>
                    <a:gd name="connsiteY127" fmla="*/ 225780 h 1722202"/>
                    <a:gd name="connsiteX128" fmla="*/ 806923 w 1550337"/>
                    <a:gd name="connsiteY128" fmla="*/ 227212 h 1722202"/>
                    <a:gd name="connsiteX129" fmla="*/ 815515 w 1550337"/>
                    <a:gd name="connsiteY129" fmla="*/ 244395 h 1722202"/>
                    <a:gd name="connsiteX130" fmla="*/ 836422 w 1550337"/>
                    <a:gd name="connsiteY130" fmla="*/ 256424 h 1722202"/>
                    <a:gd name="connsiteX131" fmla="*/ 863056 w 1550337"/>
                    <a:gd name="connsiteY131" fmla="*/ 254706 h 1722202"/>
                    <a:gd name="connsiteX132" fmla="*/ 841290 w 1550337"/>
                    <a:gd name="connsiteY132" fmla="*/ 275899 h 1722202"/>
                    <a:gd name="connsiteX133" fmla="*/ 831266 w 1550337"/>
                    <a:gd name="connsiteY133" fmla="*/ 301675 h 1722202"/>
                    <a:gd name="connsiteX134" fmla="*/ 832985 w 1550337"/>
                    <a:gd name="connsiteY134" fmla="*/ 323155 h 1722202"/>
                    <a:gd name="connsiteX135" fmla="*/ 794608 w 1550337"/>
                    <a:gd name="connsiteY135" fmla="*/ 316854 h 1722202"/>
                    <a:gd name="connsiteX136" fmla="*/ 758522 w 1550337"/>
                    <a:gd name="connsiteY136" fmla="*/ 340625 h 1722202"/>
                    <a:gd name="connsiteX137" fmla="*/ 766254 w 1550337"/>
                    <a:gd name="connsiteY137" fmla="*/ 313703 h 1722202"/>
                    <a:gd name="connsiteX138" fmla="*/ 758235 w 1550337"/>
                    <a:gd name="connsiteY138" fmla="*/ 293942 h 1722202"/>
                    <a:gd name="connsiteX139" fmla="*/ 738474 w 1550337"/>
                    <a:gd name="connsiteY139" fmla="*/ 280768 h 1722202"/>
                    <a:gd name="connsiteX140" fmla="*/ 803772 w 1550337"/>
                    <a:gd name="connsiteY140" fmla="*/ 225780 h 1722202"/>
                    <a:gd name="connsiteX141" fmla="*/ 803772 w 1550337"/>
                    <a:gd name="connsiteY141" fmla="*/ 225780 h 1722202"/>
                    <a:gd name="connsiteX142" fmla="*/ 658283 w 1550337"/>
                    <a:gd name="connsiteY142" fmla="*/ 661389 h 1722202"/>
                    <a:gd name="connsiteX143" fmla="*/ 647113 w 1550337"/>
                    <a:gd name="connsiteY143" fmla="*/ 672559 h 1722202"/>
                    <a:gd name="connsiteX144" fmla="*/ 608736 w 1550337"/>
                    <a:gd name="connsiteY144" fmla="*/ 683728 h 1722202"/>
                    <a:gd name="connsiteX145" fmla="*/ 587829 w 1550337"/>
                    <a:gd name="connsiteY145" fmla="*/ 703203 h 1722202"/>
                    <a:gd name="connsiteX146" fmla="*/ 593271 w 1550337"/>
                    <a:gd name="connsiteY146" fmla="*/ 674850 h 1722202"/>
                    <a:gd name="connsiteX147" fmla="*/ 582960 w 1550337"/>
                    <a:gd name="connsiteY147" fmla="*/ 654516 h 1722202"/>
                    <a:gd name="connsiteX148" fmla="*/ 564917 w 1550337"/>
                    <a:gd name="connsiteY148" fmla="*/ 645637 h 1722202"/>
                    <a:gd name="connsiteX149" fmla="*/ 625347 w 1550337"/>
                    <a:gd name="connsiteY149" fmla="*/ 578907 h 1722202"/>
                    <a:gd name="connsiteX150" fmla="*/ 633939 w 1550337"/>
                    <a:gd name="connsiteY150" fmla="*/ 591508 h 1722202"/>
                    <a:gd name="connsiteX151" fmla="*/ 666875 w 1550337"/>
                    <a:gd name="connsiteY151" fmla="*/ 604969 h 1722202"/>
                    <a:gd name="connsiteX152" fmla="*/ 680335 w 1550337"/>
                    <a:gd name="connsiteY152" fmla="*/ 603537 h 1722202"/>
                    <a:gd name="connsiteX153" fmla="*/ 669452 w 1550337"/>
                    <a:gd name="connsiteY153" fmla="*/ 619289 h 1722202"/>
                    <a:gd name="connsiteX154" fmla="*/ 658283 w 1550337"/>
                    <a:gd name="connsiteY154" fmla="*/ 661389 h 1722202"/>
                    <a:gd name="connsiteX155" fmla="*/ 658283 w 1550337"/>
                    <a:gd name="connsiteY155" fmla="*/ 661389 h 1722202"/>
                    <a:gd name="connsiteX156" fmla="*/ 351838 w 1550337"/>
                    <a:gd name="connsiteY156" fmla="*/ 328882 h 1722202"/>
                    <a:gd name="connsiteX157" fmla="*/ 355848 w 1550337"/>
                    <a:gd name="connsiteY157" fmla="*/ 329455 h 1722202"/>
                    <a:gd name="connsiteX158" fmla="*/ 370740 w 1550337"/>
                    <a:gd name="connsiteY158" fmla="*/ 347498 h 1722202"/>
                    <a:gd name="connsiteX159" fmla="*/ 392507 w 1550337"/>
                    <a:gd name="connsiteY159" fmla="*/ 336615 h 1722202"/>
                    <a:gd name="connsiteX160" fmla="*/ 406826 w 1550337"/>
                    <a:gd name="connsiteY160" fmla="*/ 331746 h 1722202"/>
                    <a:gd name="connsiteX161" fmla="*/ 389356 w 1550337"/>
                    <a:gd name="connsiteY161" fmla="*/ 357809 h 1722202"/>
                    <a:gd name="connsiteX162" fmla="*/ 382483 w 1550337"/>
                    <a:gd name="connsiteY162" fmla="*/ 391603 h 1722202"/>
                    <a:gd name="connsiteX163" fmla="*/ 369022 w 1550337"/>
                    <a:gd name="connsiteY163" fmla="*/ 409933 h 1722202"/>
                    <a:gd name="connsiteX164" fmla="*/ 338378 w 1550337"/>
                    <a:gd name="connsiteY164" fmla="*/ 426544 h 1722202"/>
                    <a:gd name="connsiteX165" fmla="*/ 317471 w 1550337"/>
                    <a:gd name="connsiteY165" fmla="*/ 453179 h 1722202"/>
                    <a:gd name="connsiteX166" fmla="*/ 314893 w 1550337"/>
                    <a:gd name="connsiteY166" fmla="*/ 451747 h 1722202"/>
                    <a:gd name="connsiteX167" fmla="*/ 320335 w 1550337"/>
                    <a:gd name="connsiteY167" fmla="*/ 423393 h 1722202"/>
                    <a:gd name="connsiteX168" fmla="*/ 313175 w 1550337"/>
                    <a:gd name="connsiteY168" fmla="*/ 413083 h 1722202"/>
                    <a:gd name="connsiteX169" fmla="*/ 292841 w 1550337"/>
                    <a:gd name="connsiteY169" fmla="*/ 409360 h 1722202"/>
                    <a:gd name="connsiteX170" fmla="*/ 351838 w 1550337"/>
                    <a:gd name="connsiteY170" fmla="*/ 328882 h 1722202"/>
                    <a:gd name="connsiteX171" fmla="*/ 351838 w 1550337"/>
                    <a:gd name="connsiteY171" fmla="*/ 328882 h 1722202"/>
                    <a:gd name="connsiteX172" fmla="*/ 343533 w 1550337"/>
                    <a:gd name="connsiteY172" fmla="*/ 533942 h 1722202"/>
                    <a:gd name="connsiteX173" fmla="*/ 347542 w 1550337"/>
                    <a:gd name="connsiteY173" fmla="*/ 535374 h 1722202"/>
                    <a:gd name="connsiteX174" fmla="*/ 363008 w 1550337"/>
                    <a:gd name="connsiteY174" fmla="*/ 553417 h 1722202"/>
                    <a:gd name="connsiteX175" fmla="*/ 384774 w 1550337"/>
                    <a:gd name="connsiteY175" fmla="*/ 542534 h 1722202"/>
                    <a:gd name="connsiteX176" fmla="*/ 401098 w 1550337"/>
                    <a:gd name="connsiteY176" fmla="*/ 534515 h 1722202"/>
                    <a:gd name="connsiteX177" fmla="*/ 384487 w 1550337"/>
                    <a:gd name="connsiteY177" fmla="*/ 560577 h 1722202"/>
                    <a:gd name="connsiteX178" fmla="*/ 376468 w 1550337"/>
                    <a:gd name="connsiteY178" fmla="*/ 601532 h 1722202"/>
                    <a:gd name="connsiteX179" fmla="*/ 366158 w 1550337"/>
                    <a:gd name="connsiteY179" fmla="*/ 616425 h 1722202"/>
                    <a:gd name="connsiteX180" fmla="*/ 330358 w 1550337"/>
                    <a:gd name="connsiteY180" fmla="*/ 637905 h 1722202"/>
                    <a:gd name="connsiteX181" fmla="*/ 310883 w 1550337"/>
                    <a:gd name="connsiteY181" fmla="*/ 663680 h 1722202"/>
                    <a:gd name="connsiteX182" fmla="*/ 315466 w 1550337"/>
                    <a:gd name="connsiteY182" fmla="*/ 632463 h 1722202"/>
                    <a:gd name="connsiteX183" fmla="*/ 305442 w 1550337"/>
                    <a:gd name="connsiteY183" fmla="*/ 618143 h 1722202"/>
                    <a:gd name="connsiteX184" fmla="*/ 290549 w 1550337"/>
                    <a:gd name="connsiteY184" fmla="*/ 613274 h 1722202"/>
                    <a:gd name="connsiteX185" fmla="*/ 343533 w 1550337"/>
                    <a:gd name="connsiteY185" fmla="*/ 533942 h 1722202"/>
                    <a:gd name="connsiteX186" fmla="*/ 343533 w 1550337"/>
                    <a:gd name="connsiteY186" fmla="*/ 533942 h 1722202"/>
                    <a:gd name="connsiteX187" fmla="*/ 222673 w 1550337"/>
                    <a:gd name="connsiteY187" fmla="*/ 536806 h 1722202"/>
                    <a:gd name="connsiteX188" fmla="*/ 243007 w 1550337"/>
                    <a:gd name="connsiteY188" fmla="*/ 553131 h 1722202"/>
                    <a:gd name="connsiteX189" fmla="*/ 262769 w 1550337"/>
                    <a:gd name="connsiteY189" fmla="*/ 539098 h 1722202"/>
                    <a:gd name="connsiteX190" fmla="*/ 273652 w 1550337"/>
                    <a:gd name="connsiteY190" fmla="*/ 534515 h 1722202"/>
                    <a:gd name="connsiteX191" fmla="*/ 257900 w 1550337"/>
                    <a:gd name="connsiteY191" fmla="*/ 563441 h 1722202"/>
                    <a:gd name="connsiteX192" fmla="*/ 253891 w 1550337"/>
                    <a:gd name="connsiteY192" fmla="*/ 596663 h 1722202"/>
                    <a:gd name="connsiteX193" fmla="*/ 243007 w 1550337"/>
                    <a:gd name="connsiteY193" fmla="*/ 616138 h 1722202"/>
                    <a:gd name="connsiteX194" fmla="*/ 213222 w 1550337"/>
                    <a:gd name="connsiteY194" fmla="*/ 638764 h 1722202"/>
                    <a:gd name="connsiteX195" fmla="*/ 193461 w 1550337"/>
                    <a:gd name="connsiteY195" fmla="*/ 667690 h 1722202"/>
                    <a:gd name="connsiteX196" fmla="*/ 197184 w 1550337"/>
                    <a:gd name="connsiteY196" fmla="*/ 639623 h 1722202"/>
                    <a:gd name="connsiteX197" fmla="*/ 186874 w 1550337"/>
                    <a:gd name="connsiteY197" fmla="*/ 627594 h 1722202"/>
                    <a:gd name="connsiteX198" fmla="*/ 171408 w 1550337"/>
                    <a:gd name="connsiteY198" fmla="*/ 627594 h 1722202"/>
                    <a:gd name="connsiteX199" fmla="*/ 222673 w 1550337"/>
                    <a:gd name="connsiteY199" fmla="*/ 536806 h 1722202"/>
                    <a:gd name="connsiteX200" fmla="*/ 222673 w 1550337"/>
                    <a:gd name="connsiteY200" fmla="*/ 536806 h 1722202"/>
                    <a:gd name="connsiteX201" fmla="*/ 255609 w 1550337"/>
                    <a:gd name="connsiteY201" fmla="*/ 806019 h 1722202"/>
                    <a:gd name="connsiteX202" fmla="*/ 247017 w 1550337"/>
                    <a:gd name="connsiteY202" fmla="*/ 823203 h 1722202"/>
                    <a:gd name="connsiteX203" fmla="*/ 215800 w 1550337"/>
                    <a:gd name="connsiteY203" fmla="*/ 847547 h 1722202"/>
                    <a:gd name="connsiteX204" fmla="*/ 198616 w 1550337"/>
                    <a:gd name="connsiteY204" fmla="*/ 876759 h 1722202"/>
                    <a:gd name="connsiteX205" fmla="*/ 200334 w 1550337"/>
                    <a:gd name="connsiteY205" fmla="*/ 848692 h 1722202"/>
                    <a:gd name="connsiteX206" fmla="*/ 187160 w 1550337"/>
                    <a:gd name="connsiteY206" fmla="*/ 834373 h 1722202"/>
                    <a:gd name="connsiteX207" fmla="*/ 174559 w 1550337"/>
                    <a:gd name="connsiteY207" fmla="*/ 833800 h 1722202"/>
                    <a:gd name="connsiteX208" fmla="*/ 222387 w 1550337"/>
                    <a:gd name="connsiteY208" fmla="*/ 744158 h 1722202"/>
                    <a:gd name="connsiteX209" fmla="*/ 226396 w 1550337"/>
                    <a:gd name="connsiteY209" fmla="*/ 745017 h 1722202"/>
                    <a:gd name="connsiteX210" fmla="*/ 240716 w 1550337"/>
                    <a:gd name="connsiteY210" fmla="*/ 760196 h 1722202"/>
                    <a:gd name="connsiteX211" fmla="*/ 258186 w 1550337"/>
                    <a:gd name="connsiteY211" fmla="*/ 748454 h 1722202"/>
                    <a:gd name="connsiteX212" fmla="*/ 271361 w 1550337"/>
                    <a:gd name="connsiteY212" fmla="*/ 739003 h 1722202"/>
                    <a:gd name="connsiteX213" fmla="*/ 273079 w 1550337"/>
                    <a:gd name="connsiteY213" fmla="*/ 740721 h 1722202"/>
                    <a:gd name="connsiteX214" fmla="*/ 259618 w 1550337"/>
                    <a:gd name="connsiteY214" fmla="*/ 767642 h 1722202"/>
                    <a:gd name="connsiteX215" fmla="*/ 255609 w 1550337"/>
                    <a:gd name="connsiteY215" fmla="*/ 806019 h 1722202"/>
                    <a:gd name="connsiteX216" fmla="*/ 255609 w 1550337"/>
                    <a:gd name="connsiteY216" fmla="*/ 806019 h 1722202"/>
                    <a:gd name="connsiteX217" fmla="*/ 79475 w 1550337"/>
                    <a:gd name="connsiteY217" fmla="*/ 624444 h 1722202"/>
                    <a:gd name="connsiteX218" fmla="*/ 93795 w 1550337"/>
                    <a:gd name="connsiteY218" fmla="*/ 574038 h 1722202"/>
                    <a:gd name="connsiteX219" fmla="*/ 96086 w 1550337"/>
                    <a:gd name="connsiteY219" fmla="*/ 573465 h 1722202"/>
                    <a:gd name="connsiteX220" fmla="*/ 121862 w 1550337"/>
                    <a:gd name="connsiteY220" fmla="*/ 573465 h 1722202"/>
                    <a:gd name="connsiteX221" fmla="*/ 135322 w 1550337"/>
                    <a:gd name="connsiteY221" fmla="*/ 560291 h 1722202"/>
                    <a:gd name="connsiteX222" fmla="*/ 125012 w 1550337"/>
                    <a:gd name="connsiteY222" fmla="*/ 590363 h 1722202"/>
                    <a:gd name="connsiteX223" fmla="*/ 121002 w 1550337"/>
                    <a:gd name="connsiteY223" fmla="*/ 627881 h 1722202"/>
                    <a:gd name="connsiteX224" fmla="*/ 112983 w 1550337"/>
                    <a:gd name="connsiteY224" fmla="*/ 646210 h 1722202"/>
                    <a:gd name="connsiteX225" fmla="*/ 82625 w 1550337"/>
                    <a:gd name="connsiteY225" fmla="*/ 681437 h 1722202"/>
                    <a:gd name="connsiteX226" fmla="*/ 70310 w 1550337"/>
                    <a:gd name="connsiteY226" fmla="*/ 706640 h 1722202"/>
                    <a:gd name="connsiteX227" fmla="*/ 68592 w 1550337"/>
                    <a:gd name="connsiteY227" fmla="*/ 706067 h 1722202"/>
                    <a:gd name="connsiteX228" fmla="*/ 71169 w 1550337"/>
                    <a:gd name="connsiteY228" fmla="*/ 679146 h 1722202"/>
                    <a:gd name="connsiteX229" fmla="*/ 60859 w 1550337"/>
                    <a:gd name="connsiteY229" fmla="*/ 668263 h 1722202"/>
                    <a:gd name="connsiteX230" fmla="*/ 52840 w 1550337"/>
                    <a:gd name="connsiteY230" fmla="*/ 669122 h 1722202"/>
                    <a:gd name="connsiteX231" fmla="*/ 79475 w 1550337"/>
                    <a:gd name="connsiteY231" fmla="*/ 624444 h 1722202"/>
                    <a:gd name="connsiteX232" fmla="*/ 79475 w 1550337"/>
                    <a:gd name="connsiteY232" fmla="*/ 624444 h 1722202"/>
                    <a:gd name="connsiteX233" fmla="*/ 54845 w 1550337"/>
                    <a:gd name="connsiteY233" fmla="*/ 876759 h 1722202"/>
                    <a:gd name="connsiteX234" fmla="*/ 94940 w 1550337"/>
                    <a:gd name="connsiteY234" fmla="*/ 778239 h 1722202"/>
                    <a:gd name="connsiteX235" fmla="*/ 112411 w 1550337"/>
                    <a:gd name="connsiteY235" fmla="*/ 791413 h 1722202"/>
                    <a:gd name="connsiteX236" fmla="*/ 127876 w 1550337"/>
                    <a:gd name="connsiteY236" fmla="*/ 776234 h 1722202"/>
                    <a:gd name="connsiteX237" fmla="*/ 141050 w 1550337"/>
                    <a:gd name="connsiteY237" fmla="*/ 765065 h 1722202"/>
                    <a:gd name="connsiteX238" fmla="*/ 129308 w 1550337"/>
                    <a:gd name="connsiteY238" fmla="*/ 793132 h 1722202"/>
                    <a:gd name="connsiteX239" fmla="*/ 125298 w 1550337"/>
                    <a:gd name="connsiteY239" fmla="*/ 840101 h 1722202"/>
                    <a:gd name="connsiteX240" fmla="*/ 123007 w 1550337"/>
                    <a:gd name="connsiteY240" fmla="*/ 850411 h 1722202"/>
                    <a:gd name="connsiteX241" fmla="*/ 77184 w 1550337"/>
                    <a:gd name="connsiteY241" fmla="*/ 911413 h 1722202"/>
                    <a:gd name="connsiteX242" fmla="*/ 74893 w 1550337"/>
                    <a:gd name="connsiteY242" fmla="*/ 915137 h 1722202"/>
                    <a:gd name="connsiteX243" fmla="*/ 74893 w 1550337"/>
                    <a:gd name="connsiteY243" fmla="*/ 899958 h 1722202"/>
                    <a:gd name="connsiteX244" fmla="*/ 76325 w 1550337"/>
                    <a:gd name="connsiteY244" fmla="*/ 886497 h 1722202"/>
                    <a:gd name="connsiteX245" fmla="*/ 64009 w 1550337"/>
                    <a:gd name="connsiteY245" fmla="*/ 874755 h 1722202"/>
                    <a:gd name="connsiteX246" fmla="*/ 54845 w 1550337"/>
                    <a:gd name="connsiteY246" fmla="*/ 876759 h 1722202"/>
                    <a:gd name="connsiteX247" fmla="*/ 54845 w 1550337"/>
                    <a:gd name="connsiteY247" fmla="*/ 876759 h 1722202"/>
                    <a:gd name="connsiteX248" fmla="*/ 77184 w 1550337"/>
                    <a:gd name="connsiteY248" fmla="*/ 1082965 h 1722202"/>
                    <a:gd name="connsiteX249" fmla="*/ 66873 w 1550337"/>
                    <a:gd name="connsiteY249" fmla="*/ 1083824 h 1722202"/>
                    <a:gd name="connsiteX250" fmla="*/ 103819 w 1550337"/>
                    <a:gd name="connsiteY250" fmla="*/ 985304 h 1722202"/>
                    <a:gd name="connsiteX251" fmla="*/ 121289 w 1550337"/>
                    <a:gd name="connsiteY251" fmla="*/ 998478 h 1722202"/>
                    <a:gd name="connsiteX252" fmla="*/ 135609 w 1550337"/>
                    <a:gd name="connsiteY252" fmla="*/ 983585 h 1722202"/>
                    <a:gd name="connsiteX253" fmla="*/ 141337 w 1550337"/>
                    <a:gd name="connsiteY253" fmla="*/ 977857 h 1722202"/>
                    <a:gd name="connsiteX254" fmla="*/ 148210 w 1550337"/>
                    <a:gd name="connsiteY254" fmla="*/ 970984 h 1722202"/>
                    <a:gd name="connsiteX255" fmla="*/ 144201 w 1550337"/>
                    <a:gd name="connsiteY255" fmla="*/ 982726 h 1722202"/>
                    <a:gd name="connsiteX256" fmla="*/ 138473 w 1550337"/>
                    <a:gd name="connsiteY256" fmla="*/ 1000196 h 1722202"/>
                    <a:gd name="connsiteX257" fmla="*/ 135895 w 1550337"/>
                    <a:gd name="connsiteY257" fmla="*/ 1044874 h 1722202"/>
                    <a:gd name="connsiteX258" fmla="*/ 131313 w 1550337"/>
                    <a:gd name="connsiteY258" fmla="*/ 1059194 h 1722202"/>
                    <a:gd name="connsiteX259" fmla="*/ 97518 w 1550337"/>
                    <a:gd name="connsiteY259" fmla="*/ 1102440 h 1722202"/>
                    <a:gd name="connsiteX260" fmla="*/ 87494 w 1550337"/>
                    <a:gd name="connsiteY260" fmla="*/ 1120483 h 1722202"/>
                    <a:gd name="connsiteX261" fmla="*/ 89212 w 1550337"/>
                    <a:gd name="connsiteY261" fmla="*/ 1092989 h 1722202"/>
                    <a:gd name="connsiteX262" fmla="*/ 77184 w 1550337"/>
                    <a:gd name="connsiteY262" fmla="*/ 1082965 h 1722202"/>
                    <a:gd name="connsiteX263" fmla="*/ 77184 w 1550337"/>
                    <a:gd name="connsiteY263" fmla="*/ 1082965 h 1722202"/>
                    <a:gd name="connsiteX264" fmla="*/ 106969 w 1550337"/>
                    <a:gd name="connsiteY264" fmla="*/ 1301486 h 1722202"/>
                    <a:gd name="connsiteX265" fmla="*/ 95227 w 1550337"/>
                    <a:gd name="connsiteY265" fmla="*/ 1290603 h 1722202"/>
                    <a:gd name="connsiteX266" fmla="*/ 87208 w 1550337"/>
                    <a:gd name="connsiteY266" fmla="*/ 1291462 h 1722202"/>
                    <a:gd name="connsiteX267" fmla="*/ 110119 w 1550337"/>
                    <a:gd name="connsiteY267" fmla="*/ 1245066 h 1722202"/>
                    <a:gd name="connsiteX268" fmla="*/ 119570 w 1550337"/>
                    <a:gd name="connsiteY268" fmla="*/ 1194660 h 1722202"/>
                    <a:gd name="connsiteX269" fmla="*/ 121862 w 1550337"/>
                    <a:gd name="connsiteY269" fmla="*/ 1194660 h 1722202"/>
                    <a:gd name="connsiteX270" fmla="*/ 149069 w 1550337"/>
                    <a:gd name="connsiteY270" fmla="*/ 1193228 h 1722202"/>
                    <a:gd name="connsiteX271" fmla="*/ 156802 w 1550337"/>
                    <a:gd name="connsiteY271" fmla="*/ 1185209 h 1722202"/>
                    <a:gd name="connsiteX272" fmla="*/ 159380 w 1550337"/>
                    <a:gd name="connsiteY272" fmla="*/ 1190650 h 1722202"/>
                    <a:gd name="connsiteX273" fmla="*/ 154511 w 1550337"/>
                    <a:gd name="connsiteY273" fmla="*/ 1205829 h 1722202"/>
                    <a:gd name="connsiteX274" fmla="*/ 152792 w 1550337"/>
                    <a:gd name="connsiteY274" fmla="*/ 1254803 h 1722202"/>
                    <a:gd name="connsiteX275" fmla="*/ 149069 w 1550337"/>
                    <a:gd name="connsiteY275" fmla="*/ 1266832 h 1722202"/>
                    <a:gd name="connsiteX276" fmla="*/ 115561 w 1550337"/>
                    <a:gd name="connsiteY276" fmla="*/ 1311796 h 1722202"/>
                    <a:gd name="connsiteX277" fmla="*/ 106969 w 1550337"/>
                    <a:gd name="connsiteY277" fmla="*/ 1328980 h 1722202"/>
                    <a:gd name="connsiteX278" fmla="*/ 106969 w 1550337"/>
                    <a:gd name="connsiteY278" fmla="*/ 1301486 h 1722202"/>
                    <a:gd name="connsiteX279" fmla="*/ 106969 w 1550337"/>
                    <a:gd name="connsiteY279" fmla="*/ 1301486 h 1722202"/>
                    <a:gd name="connsiteX280" fmla="*/ 173986 w 1550337"/>
                    <a:gd name="connsiteY280" fmla="*/ 1461009 h 1722202"/>
                    <a:gd name="connsiteX281" fmla="*/ 169403 w 1550337"/>
                    <a:gd name="connsiteY281" fmla="*/ 1475042 h 1722202"/>
                    <a:gd name="connsiteX282" fmla="*/ 141337 w 1550337"/>
                    <a:gd name="connsiteY282" fmla="*/ 1511128 h 1722202"/>
                    <a:gd name="connsiteX283" fmla="*/ 130167 w 1550337"/>
                    <a:gd name="connsiteY283" fmla="*/ 1536045 h 1722202"/>
                    <a:gd name="connsiteX284" fmla="*/ 130167 w 1550337"/>
                    <a:gd name="connsiteY284" fmla="*/ 1508551 h 1722202"/>
                    <a:gd name="connsiteX285" fmla="*/ 117852 w 1550337"/>
                    <a:gd name="connsiteY285" fmla="*/ 1498240 h 1722202"/>
                    <a:gd name="connsiteX286" fmla="*/ 108401 w 1550337"/>
                    <a:gd name="connsiteY286" fmla="*/ 1498813 h 1722202"/>
                    <a:gd name="connsiteX287" fmla="*/ 138759 w 1550337"/>
                    <a:gd name="connsiteY287" fmla="*/ 1402297 h 1722202"/>
                    <a:gd name="connsiteX288" fmla="*/ 142769 w 1550337"/>
                    <a:gd name="connsiteY288" fmla="*/ 1402870 h 1722202"/>
                    <a:gd name="connsiteX289" fmla="*/ 168544 w 1550337"/>
                    <a:gd name="connsiteY289" fmla="*/ 1402011 h 1722202"/>
                    <a:gd name="connsiteX290" fmla="*/ 182005 w 1550337"/>
                    <a:gd name="connsiteY290" fmla="*/ 1389410 h 1722202"/>
                    <a:gd name="connsiteX291" fmla="*/ 173986 w 1550337"/>
                    <a:gd name="connsiteY291" fmla="*/ 1415185 h 1722202"/>
                    <a:gd name="connsiteX292" fmla="*/ 173986 w 1550337"/>
                    <a:gd name="connsiteY292" fmla="*/ 1461009 h 1722202"/>
                    <a:gd name="connsiteX293" fmla="*/ 173986 w 1550337"/>
                    <a:gd name="connsiteY293" fmla="*/ 1461009 h 1722202"/>
                    <a:gd name="connsiteX294" fmla="*/ 184296 w 1550337"/>
                    <a:gd name="connsiteY294" fmla="*/ 1041151 h 1722202"/>
                    <a:gd name="connsiteX295" fmla="*/ 228974 w 1550337"/>
                    <a:gd name="connsiteY295" fmla="*/ 950650 h 1722202"/>
                    <a:gd name="connsiteX296" fmla="*/ 248735 w 1550337"/>
                    <a:gd name="connsiteY296" fmla="*/ 968120 h 1722202"/>
                    <a:gd name="connsiteX297" fmla="*/ 269642 w 1550337"/>
                    <a:gd name="connsiteY297" fmla="*/ 953227 h 1722202"/>
                    <a:gd name="connsiteX298" fmla="*/ 282244 w 1550337"/>
                    <a:gd name="connsiteY298" fmla="*/ 943776 h 1722202"/>
                    <a:gd name="connsiteX299" fmla="*/ 265919 w 1550337"/>
                    <a:gd name="connsiteY299" fmla="*/ 977571 h 1722202"/>
                    <a:gd name="connsiteX300" fmla="*/ 263342 w 1550337"/>
                    <a:gd name="connsiteY300" fmla="*/ 1012798 h 1722202"/>
                    <a:gd name="connsiteX301" fmla="*/ 253031 w 1550337"/>
                    <a:gd name="connsiteY301" fmla="*/ 1032559 h 1722202"/>
                    <a:gd name="connsiteX302" fmla="*/ 227256 w 1550337"/>
                    <a:gd name="connsiteY302" fmla="*/ 1052893 h 1722202"/>
                    <a:gd name="connsiteX303" fmla="*/ 210645 w 1550337"/>
                    <a:gd name="connsiteY303" fmla="*/ 1082965 h 1722202"/>
                    <a:gd name="connsiteX304" fmla="*/ 208353 w 1550337"/>
                    <a:gd name="connsiteY304" fmla="*/ 1082392 h 1722202"/>
                    <a:gd name="connsiteX305" fmla="*/ 210645 w 1550337"/>
                    <a:gd name="connsiteY305" fmla="*/ 1054898 h 1722202"/>
                    <a:gd name="connsiteX306" fmla="*/ 199762 w 1550337"/>
                    <a:gd name="connsiteY306" fmla="*/ 1041724 h 1722202"/>
                    <a:gd name="connsiteX307" fmla="*/ 184296 w 1550337"/>
                    <a:gd name="connsiteY307" fmla="*/ 1041151 h 1722202"/>
                    <a:gd name="connsiteX308" fmla="*/ 184296 w 1550337"/>
                    <a:gd name="connsiteY308" fmla="*/ 1041151 h 1722202"/>
                    <a:gd name="connsiteX309" fmla="*/ 278521 w 1550337"/>
                    <a:gd name="connsiteY309" fmla="*/ 1186354 h 1722202"/>
                    <a:gd name="connsiteX310" fmla="*/ 277089 w 1550337"/>
                    <a:gd name="connsiteY310" fmla="*/ 1221581 h 1722202"/>
                    <a:gd name="connsiteX311" fmla="*/ 267924 w 1550337"/>
                    <a:gd name="connsiteY311" fmla="*/ 1241056 h 1722202"/>
                    <a:gd name="connsiteX312" fmla="*/ 241289 w 1550337"/>
                    <a:gd name="connsiteY312" fmla="*/ 1263681 h 1722202"/>
                    <a:gd name="connsiteX313" fmla="*/ 225537 w 1550337"/>
                    <a:gd name="connsiteY313" fmla="*/ 1294326 h 1722202"/>
                    <a:gd name="connsiteX314" fmla="*/ 226110 w 1550337"/>
                    <a:gd name="connsiteY314" fmla="*/ 1264541 h 1722202"/>
                    <a:gd name="connsiteX315" fmla="*/ 213509 w 1550337"/>
                    <a:gd name="connsiteY315" fmla="*/ 1250507 h 1722202"/>
                    <a:gd name="connsiteX316" fmla="*/ 201194 w 1550337"/>
                    <a:gd name="connsiteY316" fmla="*/ 1249934 h 1722202"/>
                    <a:gd name="connsiteX317" fmla="*/ 241862 w 1550337"/>
                    <a:gd name="connsiteY317" fmla="*/ 1160292 h 1722202"/>
                    <a:gd name="connsiteX318" fmla="*/ 246444 w 1550337"/>
                    <a:gd name="connsiteY318" fmla="*/ 1162011 h 1722202"/>
                    <a:gd name="connsiteX319" fmla="*/ 262196 w 1550337"/>
                    <a:gd name="connsiteY319" fmla="*/ 1177190 h 1722202"/>
                    <a:gd name="connsiteX320" fmla="*/ 279666 w 1550337"/>
                    <a:gd name="connsiteY320" fmla="*/ 1164015 h 1722202"/>
                    <a:gd name="connsiteX321" fmla="*/ 291409 w 1550337"/>
                    <a:gd name="connsiteY321" fmla="*/ 1155137 h 1722202"/>
                    <a:gd name="connsiteX322" fmla="*/ 278521 w 1550337"/>
                    <a:gd name="connsiteY322" fmla="*/ 1186354 h 1722202"/>
                    <a:gd name="connsiteX323" fmla="*/ 278521 w 1550337"/>
                    <a:gd name="connsiteY323" fmla="*/ 1186354 h 1722202"/>
                    <a:gd name="connsiteX324" fmla="*/ 290263 w 1550337"/>
                    <a:gd name="connsiteY324" fmla="*/ 822630 h 1722202"/>
                    <a:gd name="connsiteX325" fmla="*/ 341814 w 1550337"/>
                    <a:gd name="connsiteY325" fmla="*/ 741007 h 1722202"/>
                    <a:gd name="connsiteX326" fmla="*/ 346397 w 1550337"/>
                    <a:gd name="connsiteY326" fmla="*/ 741867 h 1722202"/>
                    <a:gd name="connsiteX327" fmla="*/ 362721 w 1550337"/>
                    <a:gd name="connsiteY327" fmla="*/ 760196 h 1722202"/>
                    <a:gd name="connsiteX328" fmla="*/ 383915 w 1550337"/>
                    <a:gd name="connsiteY328" fmla="*/ 749026 h 1722202"/>
                    <a:gd name="connsiteX329" fmla="*/ 398807 w 1550337"/>
                    <a:gd name="connsiteY329" fmla="*/ 741294 h 1722202"/>
                    <a:gd name="connsiteX330" fmla="*/ 387065 w 1550337"/>
                    <a:gd name="connsiteY330" fmla="*/ 761055 h 1722202"/>
                    <a:gd name="connsiteX331" fmla="*/ 377614 w 1550337"/>
                    <a:gd name="connsiteY331" fmla="*/ 813179 h 1722202"/>
                    <a:gd name="connsiteX332" fmla="*/ 371313 w 1550337"/>
                    <a:gd name="connsiteY332" fmla="*/ 822630 h 1722202"/>
                    <a:gd name="connsiteX333" fmla="*/ 328067 w 1550337"/>
                    <a:gd name="connsiteY333" fmla="*/ 850984 h 1722202"/>
                    <a:gd name="connsiteX334" fmla="*/ 315752 w 1550337"/>
                    <a:gd name="connsiteY334" fmla="*/ 867595 h 1722202"/>
                    <a:gd name="connsiteX335" fmla="*/ 313461 w 1550337"/>
                    <a:gd name="connsiteY335" fmla="*/ 866736 h 1722202"/>
                    <a:gd name="connsiteX336" fmla="*/ 317184 w 1550337"/>
                    <a:gd name="connsiteY336" fmla="*/ 837523 h 1722202"/>
                    <a:gd name="connsiteX337" fmla="*/ 308592 w 1550337"/>
                    <a:gd name="connsiteY337" fmla="*/ 825494 h 1722202"/>
                    <a:gd name="connsiteX338" fmla="*/ 290263 w 1550337"/>
                    <a:gd name="connsiteY338" fmla="*/ 822630 h 1722202"/>
                    <a:gd name="connsiteX339" fmla="*/ 290263 w 1550337"/>
                    <a:gd name="connsiteY339" fmla="*/ 822630 h 1722202"/>
                    <a:gd name="connsiteX340" fmla="*/ 302578 w 1550337"/>
                    <a:gd name="connsiteY340" fmla="*/ 1032559 h 1722202"/>
                    <a:gd name="connsiteX341" fmla="*/ 300000 w 1550337"/>
                    <a:gd name="connsiteY341" fmla="*/ 1029409 h 1722202"/>
                    <a:gd name="connsiteX342" fmla="*/ 347542 w 1550337"/>
                    <a:gd name="connsiteY342" fmla="*/ 949791 h 1722202"/>
                    <a:gd name="connsiteX343" fmla="*/ 369308 w 1550337"/>
                    <a:gd name="connsiteY343" fmla="*/ 969266 h 1722202"/>
                    <a:gd name="connsiteX344" fmla="*/ 394225 w 1550337"/>
                    <a:gd name="connsiteY344" fmla="*/ 955805 h 1722202"/>
                    <a:gd name="connsiteX345" fmla="*/ 403676 w 1550337"/>
                    <a:gd name="connsiteY345" fmla="*/ 950936 h 1722202"/>
                    <a:gd name="connsiteX346" fmla="*/ 385060 w 1550337"/>
                    <a:gd name="connsiteY346" fmla="*/ 984158 h 1722202"/>
                    <a:gd name="connsiteX347" fmla="*/ 384487 w 1550337"/>
                    <a:gd name="connsiteY347" fmla="*/ 1022822 h 1722202"/>
                    <a:gd name="connsiteX348" fmla="*/ 380764 w 1550337"/>
                    <a:gd name="connsiteY348" fmla="*/ 1031700 h 1722202"/>
                    <a:gd name="connsiteX349" fmla="*/ 330072 w 1550337"/>
                    <a:gd name="connsiteY349" fmla="*/ 1070077 h 1722202"/>
                    <a:gd name="connsiteX350" fmla="*/ 325203 w 1550337"/>
                    <a:gd name="connsiteY350" fmla="*/ 1077237 h 1722202"/>
                    <a:gd name="connsiteX351" fmla="*/ 322912 w 1550337"/>
                    <a:gd name="connsiteY351" fmla="*/ 1077237 h 1722202"/>
                    <a:gd name="connsiteX352" fmla="*/ 325203 w 1550337"/>
                    <a:gd name="connsiteY352" fmla="*/ 1049743 h 1722202"/>
                    <a:gd name="connsiteX353" fmla="*/ 314034 w 1550337"/>
                    <a:gd name="connsiteY353" fmla="*/ 1034564 h 1722202"/>
                    <a:gd name="connsiteX354" fmla="*/ 302578 w 1550337"/>
                    <a:gd name="connsiteY354" fmla="*/ 1032559 h 1722202"/>
                    <a:gd name="connsiteX355" fmla="*/ 302578 w 1550337"/>
                    <a:gd name="connsiteY355" fmla="*/ 1032559 h 1722202"/>
                    <a:gd name="connsiteX356" fmla="*/ 401958 w 1550337"/>
                    <a:gd name="connsiteY356" fmla="*/ 1182058 h 1722202"/>
                    <a:gd name="connsiteX357" fmla="*/ 397089 w 1550337"/>
                    <a:gd name="connsiteY357" fmla="*/ 1232178 h 1722202"/>
                    <a:gd name="connsiteX358" fmla="*/ 393366 w 1550337"/>
                    <a:gd name="connsiteY358" fmla="*/ 1240770 h 1722202"/>
                    <a:gd name="connsiteX359" fmla="*/ 348115 w 1550337"/>
                    <a:gd name="connsiteY359" fmla="*/ 1273992 h 1722202"/>
                    <a:gd name="connsiteX360" fmla="*/ 338091 w 1550337"/>
                    <a:gd name="connsiteY360" fmla="*/ 1288884 h 1722202"/>
                    <a:gd name="connsiteX361" fmla="*/ 338950 w 1550337"/>
                    <a:gd name="connsiteY361" fmla="*/ 1272560 h 1722202"/>
                    <a:gd name="connsiteX362" fmla="*/ 313175 w 1550337"/>
                    <a:gd name="connsiteY362" fmla="*/ 1238765 h 1722202"/>
                    <a:gd name="connsiteX363" fmla="*/ 358425 w 1550337"/>
                    <a:gd name="connsiteY363" fmla="*/ 1159147 h 1722202"/>
                    <a:gd name="connsiteX364" fmla="*/ 362435 w 1550337"/>
                    <a:gd name="connsiteY364" fmla="*/ 1159719 h 1722202"/>
                    <a:gd name="connsiteX365" fmla="*/ 379619 w 1550337"/>
                    <a:gd name="connsiteY365" fmla="*/ 1177190 h 1722202"/>
                    <a:gd name="connsiteX366" fmla="*/ 402244 w 1550337"/>
                    <a:gd name="connsiteY366" fmla="*/ 1165447 h 1722202"/>
                    <a:gd name="connsiteX367" fmla="*/ 413414 w 1550337"/>
                    <a:gd name="connsiteY367" fmla="*/ 1160579 h 1722202"/>
                    <a:gd name="connsiteX368" fmla="*/ 401958 w 1550337"/>
                    <a:gd name="connsiteY368" fmla="*/ 1182058 h 1722202"/>
                    <a:gd name="connsiteX369" fmla="*/ 401958 w 1550337"/>
                    <a:gd name="connsiteY369" fmla="*/ 1182058 h 1722202"/>
                    <a:gd name="connsiteX370" fmla="*/ 522817 w 1550337"/>
                    <a:gd name="connsiteY370" fmla="*/ 824635 h 1722202"/>
                    <a:gd name="connsiteX371" fmla="*/ 524249 w 1550337"/>
                    <a:gd name="connsiteY371" fmla="*/ 844397 h 1722202"/>
                    <a:gd name="connsiteX372" fmla="*/ 493032 w 1550337"/>
                    <a:gd name="connsiteY372" fmla="*/ 845256 h 1722202"/>
                    <a:gd name="connsiteX373" fmla="*/ 458378 w 1550337"/>
                    <a:gd name="connsiteY373" fmla="*/ 880483 h 1722202"/>
                    <a:gd name="connsiteX374" fmla="*/ 462387 w 1550337"/>
                    <a:gd name="connsiteY374" fmla="*/ 851270 h 1722202"/>
                    <a:gd name="connsiteX375" fmla="*/ 452936 w 1550337"/>
                    <a:gd name="connsiteY375" fmla="*/ 834945 h 1722202"/>
                    <a:gd name="connsiteX376" fmla="*/ 433461 w 1550337"/>
                    <a:gd name="connsiteY376" fmla="*/ 827786 h 1722202"/>
                    <a:gd name="connsiteX377" fmla="*/ 489309 w 1550337"/>
                    <a:gd name="connsiteY377" fmla="*/ 755327 h 1722202"/>
                    <a:gd name="connsiteX378" fmla="*/ 493318 w 1550337"/>
                    <a:gd name="connsiteY378" fmla="*/ 757905 h 1722202"/>
                    <a:gd name="connsiteX379" fmla="*/ 535419 w 1550337"/>
                    <a:gd name="connsiteY379" fmla="*/ 770506 h 1722202"/>
                    <a:gd name="connsiteX380" fmla="*/ 547734 w 1550337"/>
                    <a:gd name="connsiteY380" fmla="*/ 765924 h 1722202"/>
                    <a:gd name="connsiteX381" fmla="*/ 528831 w 1550337"/>
                    <a:gd name="connsiteY381" fmla="*/ 793418 h 1722202"/>
                    <a:gd name="connsiteX382" fmla="*/ 522817 w 1550337"/>
                    <a:gd name="connsiteY382" fmla="*/ 824635 h 1722202"/>
                    <a:gd name="connsiteX383" fmla="*/ 522817 w 1550337"/>
                    <a:gd name="connsiteY383" fmla="*/ 824635 h 1722202"/>
                    <a:gd name="connsiteX384" fmla="*/ 535419 w 1550337"/>
                    <a:gd name="connsiteY384" fmla="*/ 998478 h 1722202"/>
                    <a:gd name="connsiteX385" fmla="*/ 529118 w 1550337"/>
                    <a:gd name="connsiteY385" fmla="*/ 1040865 h 1722202"/>
                    <a:gd name="connsiteX386" fmla="*/ 519953 w 1550337"/>
                    <a:gd name="connsiteY386" fmla="*/ 1052893 h 1722202"/>
                    <a:gd name="connsiteX387" fmla="*/ 499046 w 1550337"/>
                    <a:gd name="connsiteY387" fmla="*/ 1053753 h 1722202"/>
                    <a:gd name="connsiteX388" fmla="*/ 529404 w 1550337"/>
                    <a:gd name="connsiteY388" fmla="*/ 1053753 h 1722202"/>
                    <a:gd name="connsiteX389" fmla="*/ 498760 w 1550337"/>
                    <a:gd name="connsiteY389" fmla="*/ 1054612 h 1722202"/>
                    <a:gd name="connsiteX390" fmla="*/ 497328 w 1550337"/>
                    <a:gd name="connsiteY390" fmla="*/ 1054039 h 1722202"/>
                    <a:gd name="connsiteX391" fmla="*/ 465251 w 1550337"/>
                    <a:gd name="connsiteY391" fmla="*/ 1088693 h 1722202"/>
                    <a:gd name="connsiteX392" fmla="*/ 467829 w 1550337"/>
                    <a:gd name="connsiteY392" fmla="*/ 1060340 h 1722202"/>
                    <a:gd name="connsiteX393" fmla="*/ 457519 w 1550337"/>
                    <a:gd name="connsiteY393" fmla="*/ 1043729 h 1722202"/>
                    <a:gd name="connsiteX394" fmla="*/ 438903 w 1550337"/>
                    <a:gd name="connsiteY394" fmla="*/ 1036855 h 1722202"/>
                    <a:gd name="connsiteX395" fmla="*/ 491600 w 1550337"/>
                    <a:gd name="connsiteY395" fmla="*/ 964683 h 1722202"/>
                    <a:gd name="connsiteX396" fmla="*/ 515657 w 1550337"/>
                    <a:gd name="connsiteY396" fmla="*/ 987309 h 1722202"/>
                    <a:gd name="connsiteX397" fmla="*/ 550025 w 1550337"/>
                    <a:gd name="connsiteY397" fmla="*/ 975566 h 1722202"/>
                    <a:gd name="connsiteX398" fmla="*/ 535419 w 1550337"/>
                    <a:gd name="connsiteY398" fmla="*/ 998478 h 1722202"/>
                    <a:gd name="connsiteX399" fmla="*/ 535419 w 1550337"/>
                    <a:gd name="connsiteY399" fmla="*/ 998478 h 1722202"/>
                    <a:gd name="connsiteX400" fmla="*/ 529691 w 1550337"/>
                    <a:gd name="connsiteY400" fmla="*/ 586640 h 1722202"/>
                    <a:gd name="connsiteX401" fmla="*/ 523963 w 1550337"/>
                    <a:gd name="connsiteY401" fmla="*/ 612702 h 1722202"/>
                    <a:gd name="connsiteX402" fmla="*/ 524535 w 1550337"/>
                    <a:gd name="connsiteY402" fmla="*/ 634754 h 1722202"/>
                    <a:gd name="connsiteX403" fmla="*/ 493032 w 1550337"/>
                    <a:gd name="connsiteY403" fmla="*/ 635613 h 1722202"/>
                    <a:gd name="connsiteX404" fmla="*/ 456946 w 1550337"/>
                    <a:gd name="connsiteY404" fmla="*/ 671699 h 1722202"/>
                    <a:gd name="connsiteX405" fmla="*/ 461815 w 1550337"/>
                    <a:gd name="connsiteY405" fmla="*/ 641914 h 1722202"/>
                    <a:gd name="connsiteX406" fmla="*/ 451791 w 1550337"/>
                    <a:gd name="connsiteY406" fmla="*/ 625303 h 1722202"/>
                    <a:gd name="connsiteX407" fmla="*/ 433175 w 1550337"/>
                    <a:gd name="connsiteY407" fmla="*/ 618430 h 1722202"/>
                    <a:gd name="connsiteX408" fmla="*/ 492173 w 1550337"/>
                    <a:gd name="connsiteY408" fmla="*/ 545398 h 1722202"/>
                    <a:gd name="connsiteX409" fmla="*/ 502196 w 1550337"/>
                    <a:gd name="connsiteY409" fmla="*/ 557141 h 1722202"/>
                    <a:gd name="connsiteX410" fmla="*/ 527113 w 1550337"/>
                    <a:gd name="connsiteY410" fmla="*/ 565160 h 1722202"/>
                    <a:gd name="connsiteX411" fmla="*/ 551457 w 1550337"/>
                    <a:gd name="connsiteY411" fmla="*/ 556281 h 1722202"/>
                    <a:gd name="connsiteX412" fmla="*/ 529691 w 1550337"/>
                    <a:gd name="connsiteY412" fmla="*/ 586640 h 1722202"/>
                    <a:gd name="connsiteX413" fmla="*/ 529691 w 1550337"/>
                    <a:gd name="connsiteY413" fmla="*/ 586640 h 1722202"/>
                    <a:gd name="connsiteX414" fmla="*/ 542865 w 1550337"/>
                    <a:gd name="connsiteY414" fmla="*/ 373274 h 1722202"/>
                    <a:gd name="connsiteX415" fmla="*/ 532841 w 1550337"/>
                    <a:gd name="connsiteY415" fmla="*/ 412510 h 1722202"/>
                    <a:gd name="connsiteX416" fmla="*/ 521958 w 1550337"/>
                    <a:gd name="connsiteY416" fmla="*/ 425971 h 1722202"/>
                    <a:gd name="connsiteX417" fmla="*/ 483008 w 1550337"/>
                    <a:gd name="connsiteY417" fmla="*/ 441723 h 1722202"/>
                    <a:gd name="connsiteX418" fmla="*/ 461815 w 1550337"/>
                    <a:gd name="connsiteY418" fmla="*/ 460625 h 1722202"/>
                    <a:gd name="connsiteX419" fmla="*/ 467543 w 1550337"/>
                    <a:gd name="connsiteY419" fmla="*/ 432558 h 1722202"/>
                    <a:gd name="connsiteX420" fmla="*/ 459523 w 1550337"/>
                    <a:gd name="connsiteY420" fmla="*/ 418525 h 1722202"/>
                    <a:gd name="connsiteX421" fmla="*/ 439189 w 1550337"/>
                    <a:gd name="connsiteY421" fmla="*/ 411365 h 1722202"/>
                    <a:gd name="connsiteX422" fmla="*/ 501624 w 1550337"/>
                    <a:gd name="connsiteY422" fmla="*/ 338906 h 1722202"/>
                    <a:gd name="connsiteX423" fmla="*/ 504774 w 1550337"/>
                    <a:gd name="connsiteY423" fmla="*/ 338906 h 1722202"/>
                    <a:gd name="connsiteX424" fmla="*/ 507065 w 1550337"/>
                    <a:gd name="connsiteY424" fmla="*/ 342916 h 1722202"/>
                    <a:gd name="connsiteX425" fmla="*/ 544583 w 1550337"/>
                    <a:gd name="connsiteY425" fmla="*/ 354658 h 1722202"/>
                    <a:gd name="connsiteX426" fmla="*/ 558903 w 1550337"/>
                    <a:gd name="connsiteY426" fmla="*/ 352081 h 1722202"/>
                    <a:gd name="connsiteX427" fmla="*/ 542865 w 1550337"/>
                    <a:gd name="connsiteY427" fmla="*/ 373274 h 1722202"/>
                    <a:gd name="connsiteX428" fmla="*/ 542865 w 1550337"/>
                    <a:gd name="connsiteY428" fmla="*/ 373274 h 1722202"/>
                    <a:gd name="connsiteX429" fmla="*/ 620478 w 1550337"/>
                    <a:gd name="connsiteY429" fmla="*/ 790840 h 1722202"/>
                    <a:gd name="connsiteX430" fmla="*/ 633939 w 1550337"/>
                    <a:gd name="connsiteY430" fmla="*/ 808883 h 1722202"/>
                    <a:gd name="connsiteX431" fmla="*/ 652841 w 1550337"/>
                    <a:gd name="connsiteY431" fmla="*/ 817475 h 1722202"/>
                    <a:gd name="connsiteX432" fmla="*/ 680049 w 1550337"/>
                    <a:gd name="connsiteY432" fmla="*/ 810602 h 1722202"/>
                    <a:gd name="connsiteX433" fmla="*/ 666588 w 1550337"/>
                    <a:gd name="connsiteY433" fmla="*/ 828072 h 1722202"/>
                    <a:gd name="connsiteX434" fmla="*/ 655705 w 1550337"/>
                    <a:gd name="connsiteY434" fmla="*/ 871318 h 1722202"/>
                    <a:gd name="connsiteX435" fmla="*/ 644822 w 1550337"/>
                    <a:gd name="connsiteY435" fmla="*/ 882201 h 1722202"/>
                    <a:gd name="connsiteX436" fmla="*/ 607018 w 1550337"/>
                    <a:gd name="connsiteY436" fmla="*/ 894230 h 1722202"/>
                    <a:gd name="connsiteX437" fmla="*/ 592125 w 1550337"/>
                    <a:gd name="connsiteY437" fmla="*/ 911700 h 1722202"/>
                    <a:gd name="connsiteX438" fmla="*/ 588975 w 1550337"/>
                    <a:gd name="connsiteY438" fmla="*/ 909409 h 1722202"/>
                    <a:gd name="connsiteX439" fmla="*/ 592984 w 1550337"/>
                    <a:gd name="connsiteY439" fmla="*/ 881915 h 1722202"/>
                    <a:gd name="connsiteX440" fmla="*/ 583820 w 1550337"/>
                    <a:gd name="connsiteY440" fmla="*/ 864731 h 1722202"/>
                    <a:gd name="connsiteX441" fmla="*/ 564345 w 1550337"/>
                    <a:gd name="connsiteY441" fmla="*/ 854707 h 1722202"/>
                    <a:gd name="connsiteX442" fmla="*/ 620478 w 1550337"/>
                    <a:gd name="connsiteY442" fmla="*/ 790840 h 1722202"/>
                    <a:gd name="connsiteX443" fmla="*/ 620478 w 1550337"/>
                    <a:gd name="connsiteY443" fmla="*/ 790840 h 1722202"/>
                    <a:gd name="connsiteX444" fmla="*/ 667734 w 1550337"/>
                    <a:gd name="connsiteY444" fmla="*/ 1040292 h 1722202"/>
                    <a:gd name="connsiteX445" fmla="*/ 659142 w 1550337"/>
                    <a:gd name="connsiteY445" fmla="*/ 1080960 h 1722202"/>
                    <a:gd name="connsiteX446" fmla="*/ 647972 w 1550337"/>
                    <a:gd name="connsiteY446" fmla="*/ 1092989 h 1722202"/>
                    <a:gd name="connsiteX447" fmla="*/ 633653 w 1550337"/>
                    <a:gd name="connsiteY447" fmla="*/ 1091557 h 1722202"/>
                    <a:gd name="connsiteX448" fmla="*/ 606159 w 1550337"/>
                    <a:gd name="connsiteY448" fmla="*/ 1117619 h 1722202"/>
                    <a:gd name="connsiteX449" fmla="*/ 598999 w 1550337"/>
                    <a:gd name="connsiteY449" fmla="*/ 1120197 h 1722202"/>
                    <a:gd name="connsiteX450" fmla="*/ 595275 w 1550337"/>
                    <a:gd name="connsiteY450" fmla="*/ 1118478 h 1722202"/>
                    <a:gd name="connsiteX451" fmla="*/ 596135 w 1550337"/>
                    <a:gd name="connsiteY451" fmla="*/ 1111318 h 1722202"/>
                    <a:gd name="connsiteX452" fmla="*/ 571791 w 1550337"/>
                    <a:gd name="connsiteY452" fmla="*/ 1066354 h 1722202"/>
                    <a:gd name="connsiteX453" fmla="*/ 596994 w 1550337"/>
                    <a:gd name="connsiteY453" fmla="*/ 1051461 h 1722202"/>
                    <a:gd name="connsiteX454" fmla="*/ 615037 w 1550337"/>
                    <a:gd name="connsiteY454" fmla="*/ 1029982 h 1722202"/>
                    <a:gd name="connsiteX455" fmla="*/ 624488 w 1550337"/>
                    <a:gd name="connsiteY455" fmla="*/ 1002488 h 1722202"/>
                    <a:gd name="connsiteX456" fmla="*/ 637662 w 1550337"/>
                    <a:gd name="connsiteY456" fmla="*/ 1020531 h 1722202"/>
                    <a:gd name="connsiteX457" fmla="*/ 654846 w 1550337"/>
                    <a:gd name="connsiteY457" fmla="*/ 1028263 h 1722202"/>
                    <a:gd name="connsiteX458" fmla="*/ 682340 w 1550337"/>
                    <a:gd name="connsiteY458" fmla="*/ 1021963 h 1722202"/>
                    <a:gd name="connsiteX459" fmla="*/ 667734 w 1550337"/>
                    <a:gd name="connsiteY459" fmla="*/ 1040292 h 1722202"/>
                    <a:gd name="connsiteX460" fmla="*/ 667734 w 1550337"/>
                    <a:gd name="connsiteY460" fmla="*/ 1040292 h 1722202"/>
                    <a:gd name="connsiteX461" fmla="*/ 677758 w 1550337"/>
                    <a:gd name="connsiteY461" fmla="*/ 412224 h 1722202"/>
                    <a:gd name="connsiteX462" fmla="*/ 666588 w 1550337"/>
                    <a:gd name="connsiteY462" fmla="*/ 450601 h 1722202"/>
                    <a:gd name="connsiteX463" fmla="*/ 654846 w 1550337"/>
                    <a:gd name="connsiteY463" fmla="*/ 463202 h 1722202"/>
                    <a:gd name="connsiteX464" fmla="*/ 615896 w 1550337"/>
                    <a:gd name="connsiteY464" fmla="*/ 474372 h 1722202"/>
                    <a:gd name="connsiteX465" fmla="*/ 594989 w 1550337"/>
                    <a:gd name="connsiteY465" fmla="*/ 489551 h 1722202"/>
                    <a:gd name="connsiteX466" fmla="*/ 600717 w 1550337"/>
                    <a:gd name="connsiteY466" fmla="*/ 464348 h 1722202"/>
                    <a:gd name="connsiteX467" fmla="*/ 591266 w 1550337"/>
                    <a:gd name="connsiteY467" fmla="*/ 446019 h 1722202"/>
                    <a:gd name="connsiteX468" fmla="*/ 572650 w 1550337"/>
                    <a:gd name="connsiteY468" fmla="*/ 437140 h 1722202"/>
                    <a:gd name="connsiteX469" fmla="*/ 635371 w 1550337"/>
                    <a:gd name="connsiteY469" fmla="*/ 371842 h 1722202"/>
                    <a:gd name="connsiteX470" fmla="*/ 649404 w 1550337"/>
                    <a:gd name="connsiteY470" fmla="*/ 392463 h 1722202"/>
                    <a:gd name="connsiteX471" fmla="*/ 662006 w 1550337"/>
                    <a:gd name="connsiteY471" fmla="*/ 398190 h 1722202"/>
                    <a:gd name="connsiteX472" fmla="*/ 694942 w 1550337"/>
                    <a:gd name="connsiteY472" fmla="*/ 391317 h 1722202"/>
                    <a:gd name="connsiteX473" fmla="*/ 677758 w 1550337"/>
                    <a:gd name="connsiteY473" fmla="*/ 412224 h 1722202"/>
                    <a:gd name="connsiteX474" fmla="*/ 677758 w 1550337"/>
                    <a:gd name="connsiteY474" fmla="*/ 412224 h 1722202"/>
                    <a:gd name="connsiteX475" fmla="*/ 692650 w 1550337"/>
                    <a:gd name="connsiteY475" fmla="*/ 207737 h 1722202"/>
                    <a:gd name="connsiteX476" fmla="*/ 681481 w 1550337"/>
                    <a:gd name="connsiteY476" fmla="*/ 241531 h 1722202"/>
                    <a:gd name="connsiteX477" fmla="*/ 666588 w 1550337"/>
                    <a:gd name="connsiteY477" fmla="*/ 255565 h 1722202"/>
                    <a:gd name="connsiteX478" fmla="*/ 631934 w 1550337"/>
                    <a:gd name="connsiteY478" fmla="*/ 265875 h 1722202"/>
                    <a:gd name="connsiteX479" fmla="*/ 607018 w 1550337"/>
                    <a:gd name="connsiteY479" fmla="*/ 287069 h 1722202"/>
                    <a:gd name="connsiteX480" fmla="*/ 614750 w 1550337"/>
                    <a:gd name="connsiteY480" fmla="*/ 256424 h 1722202"/>
                    <a:gd name="connsiteX481" fmla="*/ 607877 w 1550337"/>
                    <a:gd name="connsiteY481" fmla="*/ 241245 h 1722202"/>
                    <a:gd name="connsiteX482" fmla="*/ 589261 w 1550337"/>
                    <a:gd name="connsiteY482" fmla="*/ 232367 h 1722202"/>
                    <a:gd name="connsiteX483" fmla="*/ 630216 w 1550337"/>
                    <a:gd name="connsiteY483" fmla="*/ 208023 h 1722202"/>
                    <a:gd name="connsiteX484" fmla="*/ 654273 w 1550337"/>
                    <a:gd name="connsiteY484" fmla="*/ 168500 h 1722202"/>
                    <a:gd name="connsiteX485" fmla="*/ 659715 w 1550337"/>
                    <a:gd name="connsiteY485" fmla="*/ 174801 h 1722202"/>
                    <a:gd name="connsiteX486" fmla="*/ 692078 w 1550337"/>
                    <a:gd name="connsiteY486" fmla="*/ 189121 h 1722202"/>
                    <a:gd name="connsiteX487" fmla="*/ 712985 w 1550337"/>
                    <a:gd name="connsiteY487" fmla="*/ 185398 h 1722202"/>
                    <a:gd name="connsiteX488" fmla="*/ 692650 w 1550337"/>
                    <a:gd name="connsiteY488" fmla="*/ 207737 h 1722202"/>
                    <a:gd name="connsiteX489" fmla="*/ 692650 w 1550337"/>
                    <a:gd name="connsiteY489" fmla="*/ 207737 h 1722202"/>
                    <a:gd name="connsiteX490" fmla="*/ 806350 w 1550337"/>
                    <a:gd name="connsiteY490" fmla="*/ 955232 h 1722202"/>
                    <a:gd name="connsiteX491" fmla="*/ 737328 w 1550337"/>
                    <a:gd name="connsiteY491" fmla="*/ 969552 h 1722202"/>
                    <a:gd name="connsiteX492" fmla="*/ 713271 w 1550337"/>
                    <a:gd name="connsiteY492" fmla="*/ 912273 h 1722202"/>
                    <a:gd name="connsiteX493" fmla="*/ 718140 w 1550337"/>
                    <a:gd name="connsiteY493" fmla="*/ 908549 h 1722202"/>
                    <a:gd name="connsiteX494" fmla="*/ 768832 w 1550337"/>
                    <a:gd name="connsiteY494" fmla="*/ 853275 h 1722202"/>
                    <a:gd name="connsiteX495" fmla="*/ 783152 w 1550337"/>
                    <a:gd name="connsiteY495" fmla="*/ 876759 h 1722202"/>
                    <a:gd name="connsiteX496" fmla="*/ 799763 w 1550337"/>
                    <a:gd name="connsiteY496" fmla="*/ 885351 h 1722202"/>
                    <a:gd name="connsiteX497" fmla="*/ 825825 w 1550337"/>
                    <a:gd name="connsiteY497" fmla="*/ 884492 h 1722202"/>
                    <a:gd name="connsiteX498" fmla="*/ 806350 w 1550337"/>
                    <a:gd name="connsiteY498" fmla="*/ 955232 h 1722202"/>
                    <a:gd name="connsiteX499" fmla="*/ 806350 w 1550337"/>
                    <a:gd name="connsiteY499" fmla="*/ 955232 h 1722202"/>
                    <a:gd name="connsiteX500" fmla="*/ 813223 w 1550337"/>
                    <a:gd name="connsiteY500" fmla="*/ 693752 h 1722202"/>
                    <a:gd name="connsiteX501" fmla="*/ 805204 w 1550337"/>
                    <a:gd name="connsiteY501" fmla="*/ 720387 h 1722202"/>
                    <a:gd name="connsiteX502" fmla="*/ 809214 w 1550337"/>
                    <a:gd name="connsiteY502" fmla="*/ 745590 h 1722202"/>
                    <a:gd name="connsiteX503" fmla="*/ 738760 w 1550337"/>
                    <a:gd name="connsiteY503" fmla="*/ 757332 h 1722202"/>
                    <a:gd name="connsiteX504" fmla="*/ 744202 w 1550337"/>
                    <a:gd name="connsiteY504" fmla="*/ 731556 h 1722202"/>
                    <a:gd name="connsiteX505" fmla="*/ 735610 w 1550337"/>
                    <a:gd name="connsiteY505" fmla="*/ 711222 h 1722202"/>
                    <a:gd name="connsiteX506" fmla="*/ 718426 w 1550337"/>
                    <a:gd name="connsiteY506" fmla="*/ 699480 h 1722202"/>
                    <a:gd name="connsiteX507" fmla="*/ 745634 w 1550337"/>
                    <a:gd name="connsiteY507" fmla="*/ 687738 h 1722202"/>
                    <a:gd name="connsiteX508" fmla="*/ 764536 w 1550337"/>
                    <a:gd name="connsiteY508" fmla="*/ 670267 h 1722202"/>
                    <a:gd name="connsiteX509" fmla="*/ 776851 w 1550337"/>
                    <a:gd name="connsiteY509" fmla="*/ 643346 h 1722202"/>
                    <a:gd name="connsiteX510" fmla="*/ 784584 w 1550337"/>
                    <a:gd name="connsiteY510" fmla="*/ 655088 h 1722202"/>
                    <a:gd name="connsiteX511" fmla="*/ 817519 w 1550337"/>
                    <a:gd name="connsiteY511" fmla="*/ 673418 h 1722202"/>
                    <a:gd name="connsiteX512" fmla="*/ 832412 w 1550337"/>
                    <a:gd name="connsiteY512" fmla="*/ 671699 h 1722202"/>
                    <a:gd name="connsiteX513" fmla="*/ 813223 w 1550337"/>
                    <a:gd name="connsiteY513" fmla="*/ 693752 h 1722202"/>
                    <a:gd name="connsiteX514" fmla="*/ 813223 w 1550337"/>
                    <a:gd name="connsiteY514" fmla="*/ 693752 h 1722202"/>
                    <a:gd name="connsiteX515" fmla="*/ 822961 w 1550337"/>
                    <a:gd name="connsiteY515" fmla="*/ 484396 h 1722202"/>
                    <a:gd name="connsiteX516" fmla="*/ 814369 w 1550337"/>
                    <a:gd name="connsiteY516" fmla="*/ 510458 h 1722202"/>
                    <a:gd name="connsiteX517" fmla="*/ 817519 w 1550337"/>
                    <a:gd name="connsiteY517" fmla="*/ 534802 h 1722202"/>
                    <a:gd name="connsiteX518" fmla="*/ 743915 w 1550337"/>
                    <a:gd name="connsiteY518" fmla="*/ 551413 h 1722202"/>
                    <a:gd name="connsiteX519" fmla="*/ 751075 w 1550337"/>
                    <a:gd name="connsiteY519" fmla="*/ 522487 h 1722202"/>
                    <a:gd name="connsiteX520" fmla="*/ 742483 w 1550337"/>
                    <a:gd name="connsiteY520" fmla="*/ 501293 h 1722202"/>
                    <a:gd name="connsiteX521" fmla="*/ 722722 w 1550337"/>
                    <a:gd name="connsiteY521" fmla="*/ 488119 h 1722202"/>
                    <a:gd name="connsiteX522" fmla="*/ 785157 w 1550337"/>
                    <a:gd name="connsiteY522" fmla="*/ 433131 h 1722202"/>
                    <a:gd name="connsiteX523" fmla="*/ 788880 w 1550337"/>
                    <a:gd name="connsiteY523" fmla="*/ 434849 h 1722202"/>
                    <a:gd name="connsiteX524" fmla="*/ 793748 w 1550337"/>
                    <a:gd name="connsiteY524" fmla="*/ 444873 h 1722202"/>
                    <a:gd name="connsiteX525" fmla="*/ 829548 w 1550337"/>
                    <a:gd name="connsiteY525" fmla="*/ 463202 h 1722202"/>
                    <a:gd name="connsiteX526" fmla="*/ 845013 w 1550337"/>
                    <a:gd name="connsiteY526" fmla="*/ 461484 h 1722202"/>
                    <a:gd name="connsiteX527" fmla="*/ 822961 w 1550337"/>
                    <a:gd name="connsiteY527" fmla="*/ 484396 h 1722202"/>
                    <a:gd name="connsiteX528" fmla="*/ 822961 w 1550337"/>
                    <a:gd name="connsiteY528" fmla="*/ 484396 h 1722202"/>
                    <a:gd name="connsiteX529" fmla="*/ 934942 w 1550337"/>
                    <a:gd name="connsiteY529" fmla="*/ 990173 h 1722202"/>
                    <a:gd name="connsiteX530" fmla="*/ 928068 w 1550337"/>
                    <a:gd name="connsiteY530" fmla="*/ 1013084 h 1722202"/>
                    <a:gd name="connsiteX531" fmla="*/ 932651 w 1550337"/>
                    <a:gd name="connsiteY531" fmla="*/ 1037428 h 1722202"/>
                    <a:gd name="connsiteX532" fmla="*/ 897997 w 1550337"/>
                    <a:gd name="connsiteY532" fmla="*/ 1024826 h 1722202"/>
                    <a:gd name="connsiteX533" fmla="*/ 866780 w 1550337"/>
                    <a:gd name="connsiteY533" fmla="*/ 1044302 h 1722202"/>
                    <a:gd name="connsiteX534" fmla="*/ 847018 w 1550337"/>
                    <a:gd name="connsiteY534" fmla="*/ 981294 h 1722202"/>
                    <a:gd name="connsiteX535" fmla="*/ 872221 w 1550337"/>
                    <a:gd name="connsiteY535" fmla="*/ 973561 h 1722202"/>
                    <a:gd name="connsiteX536" fmla="*/ 888832 w 1550337"/>
                    <a:gd name="connsiteY536" fmla="*/ 959528 h 1722202"/>
                    <a:gd name="connsiteX537" fmla="*/ 899715 w 1550337"/>
                    <a:gd name="connsiteY537" fmla="*/ 933466 h 1722202"/>
                    <a:gd name="connsiteX538" fmla="*/ 912317 w 1550337"/>
                    <a:gd name="connsiteY538" fmla="*/ 958669 h 1722202"/>
                    <a:gd name="connsiteX539" fmla="*/ 925777 w 1550337"/>
                    <a:gd name="connsiteY539" fmla="*/ 968693 h 1722202"/>
                    <a:gd name="connsiteX540" fmla="*/ 954131 w 1550337"/>
                    <a:gd name="connsiteY540" fmla="*/ 970984 h 1722202"/>
                    <a:gd name="connsiteX541" fmla="*/ 934942 w 1550337"/>
                    <a:gd name="connsiteY541" fmla="*/ 990173 h 1722202"/>
                    <a:gd name="connsiteX542" fmla="*/ 934942 w 1550337"/>
                    <a:gd name="connsiteY542" fmla="*/ 990173 h 1722202"/>
                    <a:gd name="connsiteX543" fmla="*/ 958427 w 1550337"/>
                    <a:gd name="connsiteY543" fmla="*/ 761055 h 1722202"/>
                    <a:gd name="connsiteX544" fmla="*/ 938665 w 1550337"/>
                    <a:gd name="connsiteY544" fmla="*/ 779957 h 1722202"/>
                    <a:gd name="connsiteX545" fmla="*/ 932364 w 1550337"/>
                    <a:gd name="connsiteY545" fmla="*/ 799432 h 1722202"/>
                    <a:gd name="connsiteX546" fmla="*/ 934942 w 1550337"/>
                    <a:gd name="connsiteY546" fmla="*/ 828645 h 1722202"/>
                    <a:gd name="connsiteX547" fmla="*/ 869930 w 1550337"/>
                    <a:gd name="connsiteY547" fmla="*/ 834086 h 1722202"/>
                    <a:gd name="connsiteX548" fmla="*/ 868212 w 1550337"/>
                    <a:gd name="connsiteY548" fmla="*/ 831509 h 1722202"/>
                    <a:gd name="connsiteX549" fmla="*/ 873653 w 1550337"/>
                    <a:gd name="connsiteY549" fmla="*/ 805733 h 1722202"/>
                    <a:gd name="connsiteX550" fmla="*/ 867352 w 1550337"/>
                    <a:gd name="connsiteY550" fmla="*/ 785399 h 1722202"/>
                    <a:gd name="connsiteX551" fmla="*/ 849882 w 1550337"/>
                    <a:gd name="connsiteY551" fmla="*/ 770506 h 1722202"/>
                    <a:gd name="connsiteX552" fmla="*/ 848450 w 1550337"/>
                    <a:gd name="connsiteY552" fmla="*/ 766783 h 1722202"/>
                    <a:gd name="connsiteX553" fmla="*/ 904870 w 1550337"/>
                    <a:gd name="connsiteY553" fmla="*/ 719528 h 1722202"/>
                    <a:gd name="connsiteX554" fmla="*/ 958713 w 1550337"/>
                    <a:gd name="connsiteY554" fmla="*/ 757046 h 1722202"/>
                    <a:gd name="connsiteX555" fmla="*/ 958427 w 1550337"/>
                    <a:gd name="connsiteY555" fmla="*/ 761055 h 1722202"/>
                    <a:gd name="connsiteX556" fmla="*/ 958427 w 1550337"/>
                    <a:gd name="connsiteY556" fmla="*/ 761055 h 1722202"/>
                    <a:gd name="connsiteX557" fmla="*/ 950980 w 1550337"/>
                    <a:gd name="connsiteY557" fmla="*/ 568597 h 1722202"/>
                    <a:gd name="connsiteX558" fmla="*/ 943247 w 1550337"/>
                    <a:gd name="connsiteY558" fmla="*/ 590076 h 1722202"/>
                    <a:gd name="connsiteX559" fmla="*/ 946398 w 1550337"/>
                    <a:gd name="connsiteY559" fmla="*/ 614420 h 1722202"/>
                    <a:gd name="connsiteX560" fmla="*/ 911171 w 1550337"/>
                    <a:gd name="connsiteY560" fmla="*/ 602391 h 1722202"/>
                    <a:gd name="connsiteX561" fmla="*/ 876517 w 1550337"/>
                    <a:gd name="connsiteY561" fmla="*/ 621293 h 1722202"/>
                    <a:gd name="connsiteX562" fmla="*/ 882818 w 1550337"/>
                    <a:gd name="connsiteY562" fmla="*/ 596091 h 1722202"/>
                    <a:gd name="connsiteX563" fmla="*/ 875658 w 1550337"/>
                    <a:gd name="connsiteY563" fmla="*/ 572606 h 1722202"/>
                    <a:gd name="connsiteX564" fmla="*/ 859047 w 1550337"/>
                    <a:gd name="connsiteY564" fmla="*/ 558573 h 1722202"/>
                    <a:gd name="connsiteX565" fmla="*/ 887973 w 1550337"/>
                    <a:gd name="connsiteY565" fmla="*/ 550840 h 1722202"/>
                    <a:gd name="connsiteX566" fmla="*/ 904584 w 1550337"/>
                    <a:gd name="connsiteY566" fmla="*/ 538238 h 1722202"/>
                    <a:gd name="connsiteX567" fmla="*/ 918904 w 1550337"/>
                    <a:gd name="connsiteY567" fmla="*/ 509885 h 1722202"/>
                    <a:gd name="connsiteX568" fmla="*/ 929787 w 1550337"/>
                    <a:gd name="connsiteY568" fmla="*/ 534802 h 1722202"/>
                    <a:gd name="connsiteX569" fmla="*/ 946398 w 1550337"/>
                    <a:gd name="connsiteY569" fmla="*/ 545971 h 1722202"/>
                    <a:gd name="connsiteX570" fmla="*/ 972460 w 1550337"/>
                    <a:gd name="connsiteY570" fmla="*/ 549122 h 1722202"/>
                    <a:gd name="connsiteX571" fmla="*/ 950980 w 1550337"/>
                    <a:gd name="connsiteY571" fmla="*/ 568597 h 1722202"/>
                    <a:gd name="connsiteX572" fmla="*/ 950980 w 1550337"/>
                    <a:gd name="connsiteY572" fmla="*/ 568597 h 1722202"/>
                    <a:gd name="connsiteX573" fmla="*/ 970742 w 1550337"/>
                    <a:gd name="connsiteY573" fmla="*/ 357522 h 1722202"/>
                    <a:gd name="connsiteX574" fmla="*/ 960718 w 1550337"/>
                    <a:gd name="connsiteY574" fmla="*/ 383298 h 1722202"/>
                    <a:gd name="connsiteX575" fmla="*/ 963009 w 1550337"/>
                    <a:gd name="connsiteY575" fmla="*/ 409933 h 1722202"/>
                    <a:gd name="connsiteX576" fmla="*/ 891123 w 1550337"/>
                    <a:gd name="connsiteY576" fmla="*/ 413942 h 1722202"/>
                    <a:gd name="connsiteX577" fmla="*/ 897997 w 1550337"/>
                    <a:gd name="connsiteY577" fmla="*/ 385016 h 1722202"/>
                    <a:gd name="connsiteX578" fmla="*/ 892269 w 1550337"/>
                    <a:gd name="connsiteY578" fmla="*/ 364682 h 1722202"/>
                    <a:gd name="connsiteX579" fmla="*/ 874799 w 1550337"/>
                    <a:gd name="connsiteY579" fmla="*/ 349789 h 1722202"/>
                    <a:gd name="connsiteX580" fmla="*/ 904584 w 1550337"/>
                    <a:gd name="connsiteY580" fmla="*/ 341770 h 1722202"/>
                    <a:gd name="connsiteX581" fmla="*/ 921768 w 1550337"/>
                    <a:gd name="connsiteY581" fmla="*/ 329742 h 1722202"/>
                    <a:gd name="connsiteX582" fmla="*/ 936660 w 1550337"/>
                    <a:gd name="connsiteY582" fmla="*/ 302248 h 1722202"/>
                    <a:gd name="connsiteX583" fmla="*/ 947543 w 1550337"/>
                    <a:gd name="connsiteY583" fmla="*/ 326018 h 1722202"/>
                    <a:gd name="connsiteX584" fmla="*/ 963009 w 1550337"/>
                    <a:gd name="connsiteY584" fmla="*/ 336902 h 1722202"/>
                    <a:gd name="connsiteX585" fmla="*/ 989644 w 1550337"/>
                    <a:gd name="connsiteY585" fmla="*/ 339479 h 1722202"/>
                    <a:gd name="connsiteX586" fmla="*/ 970742 w 1550337"/>
                    <a:gd name="connsiteY586" fmla="*/ 357522 h 1722202"/>
                    <a:gd name="connsiteX587" fmla="*/ 970742 w 1550337"/>
                    <a:gd name="connsiteY587" fmla="*/ 357522 h 1722202"/>
                    <a:gd name="connsiteX588" fmla="*/ 1068117 w 1550337"/>
                    <a:gd name="connsiteY588" fmla="*/ 942917 h 1722202"/>
                    <a:gd name="connsiteX589" fmla="*/ 1064966 w 1550337"/>
                    <a:gd name="connsiteY589" fmla="*/ 943490 h 1722202"/>
                    <a:gd name="connsiteX590" fmla="*/ 1045205 w 1550337"/>
                    <a:gd name="connsiteY590" fmla="*/ 928311 h 1722202"/>
                    <a:gd name="connsiteX591" fmla="*/ 1027735 w 1550337"/>
                    <a:gd name="connsiteY591" fmla="*/ 926879 h 1722202"/>
                    <a:gd name="connsiteX592" fmla="*/ 1003677 w 1550337"/>
                    <a:gd name="connsiteY592" fmla="*/ 940053 h 1722202"/>
                    <a:gd name="connsiteX593" fmla="*/ 1009405 w 1550337"/>
                    <a:gd name="connsiteY593" fmla="*/ 913418 h 1722202"/>
                    <a:gd name="connsiteX594" fmla="*/ 1002532 w 1550337"/>
                    <a:gd name="connsiteY594" fmla="*/ 889647 h 1722202"/>
                    <a:gd name="connsiteX595" fmla="*/ 986780 w 1550337"/>
                    <a:gd name="connsiteY595" fmla="*/ 873036 h 1722202"/>
                    <a:gd name="connsiteX596" fmla="*/ 1011124 w 1550337"/>
                    <a:gd name="connsiteY596" fmla="*/ 869886 h 1722202"/>
                    <a:gd name="connsiteX597" fmla="*/ 1027735 w 1550337"/>
                    <a:gd name="connsiteY597" fmla="*/ 858716 h 1722202"/>
                    <a:gd name="connsiteX598" fmla="*/ 1041195 w 1550337"/>
                    <a:gd name="connsiteY598" fmla="*/ 833513 h 1722202"/>
                    <a:gd name="connsiteX599" fmla="*/ 1089023 w 1550337"/>
                    <a:gd name="connsiteY599" fmla="*/ 881628 h 1722202"/>
                    <a:gd name="connsiteX600" fmla="*/ 1068117 w 1550337"/>
                    <a:gd name="connsiteY600" fmla="*/ 942917 h 1722202"/>
                    <a:gd name="connsiteX601" fmla="*/ 1068117 w 1550337"/>
                    <a:gd name="connsiteY601" fmla="*/ 942917 h 1722202"/>
                    <a:gd name="connsiteX602" fmla="*/ 1074990 w 1550337"/>
                    <a:gd name="connsiteY602" fmla="*/ 695184 h 1722202"/>
                    <a:gd name="connsiteX603" fmla="*/ 1077281 w 1550337"/>
                    <a:gd name="connsiteY603" fmla="*/ 732988 h 1722202"/>
                    <a:gd name="connsiteX604" fmla="*/ 1059238 w 1550337"/>
                    <a:gd name="connsiteY604" fmla="*/ 718955 h 1722202"/>
                    <a:gd name="connsiteX605" fmla="*/ 1033176 w 1550337"/>
                    <a:gd name="connsiteY605" fmla="*/ 716664 h 1722202"/>
                    <a:gd name="connsiteX606" fmla="*/ 1014274 w 1550337"/>
                    <a:gd name="connsiteY606" fmla="*/ 726688 h 1722202"/>
                    <a:gd name="connsiteX607" fmla="*/ 1020002 w 1550337"/>
                    <a:gd name="connsiteY607" fmla="*/ 689170 h 1722202"/>
                    <a:gd name="connsiteX608" fmla="*/ 995658 w 1550337"/>
                    <a:gd name="connsiteY608" fmla="*/ 657093 h 1722202"/>
                    <a:gd name="connsiteX609" fmla="*/ 1052651 w 1550337"/>
                    <a:gd name="connsiteY609" fmla="*/ 621007 h 1722202"/>
                    <a:gd name="connsiteX610" fmla="*/ 1102198 w 1550337"/>
                    <a:gd name="connsiteY610" fmla="*/ 666544 h 1722202"/>
                    <a:gd name="connsiteX611" fmla="*/ 1074990 w 1550337"/>
                    <a:gd name="connsiteY611" fmla="*/ 695184 h 1722202"/>
                    <a:gd name="connsiteX612" fmla="*/ 1074990 w 1550337"/>
                    <a:gd name="connsiteY612" fmla="*/ 695184 h 1722202"/>
                    <a:gd name="connsiteX613" fmla="*/ 1173797 w 1550337"/>
                    <a:gd name="connsiteY613" fmla="*/ 1070364 h 1722202"/>
                    <a:gd name="connsiteX614" fmla="*/ 1172078 w 1550337"/>
                    <a:gd name="connsiteY614" fmla="*/ 1069504 h 1722202"/>
                    <a:gd name="connsiteX615" fmla="*/ 1150312 w 1550337"/>
                    <a:gd name="connsiteY615" fmla="*/ 1048311 h 1722202"/>
                    <a:gd name="connsiteX616" fmla="*/ 1118809 w 1550337"/>
                    <a:gd name="connsiteY616" fmla="*/ 1055185 h 1722202"/>
                    <a:gd name="connsiteX617" fmla="*/ 1103057 w 1550337"/>
                    <a:gd name="connsiteY617" fmla="*/ 988168 h 1722202"/>
                    <a:gd name="connsiteX618" fmla="*/ 1105635 w 1550337"/>
                    <a:gd name="connsiteY618" fmla="*/ 985877 h 1722202"/>
                    <a:gd name="connsiteX619" fmla="*/ 1124250 w 1550337"/>
                    <a:gd name="connsiteY619" fmla="*/ 987309 h 1722202"/>
                    <a:gd name="connsiteX620" fmla="*/ 1142866 w 1550337"/>
                    <a:gd name="connsiteY620" fmla="*/ 976998 h 1722202"/>
                    <a:gd name="connsiteX621" fmla="*/ 1152890 w 1550337"/>
                    <a:gd name="connsiteY621" fmla="*/ 954946 h 1722202"/>
                    <a:gd name="connsiteX622" fmla="*/ 1195277 w 1550337"/>
                    <a:gd name="connsiteY622" fmla="*/ 1010793 h 1722202"/>
                    <a:gd name="connsiteX623" fmla="*/ 1173797 w 1550337"/>
                    <a:gd name="connsiteY623" fmla="*/ 1070364 h 1722202"/>
                    <a:gd name="connsiteX624" fmla="*/ 1173797 w 1550337"/>
                    <a:gd name="connsiteY624" fmla="*/ 1070364 h 1722202"/>
                    <a:gd name="connsiteX625" fmla="*/ 1184107 w 1550337"/>
                    <a:gd name="connsiteY625" fmla="*/ 824635 h 1722202"/>
                    <a:gd name="connsiteX626" fmla="*/ 1185539 w 1550337"/>
                    <a:gd name="connsiteY626" fmla="*/ 858430 h 1722202"/>
                    <a:gd name="connsiteX627" fmla="*/ 1128260 w 1550337"/>
                    <a:gd name="connsiteY627" fmla="*/ 844969 h 1722202"/>
                    <a:gd name="connsiteX628" fmla="*/ 1112794 w 1550337"/>
                    <a:gd name="connsiteY628" fmla="*/ 775089 h 1722202"/>
                    <a:gd name="connsiteX629" fmla="*/ 1115372 w 1550337"/>
                    <a:gd name="connsiteY629" fmla="*/ 773370 h 1722202"/>
                    <a:gd name="connsiteX630" fmla="*/ 1134274 w 1550337"/>
                    <a:gd name="connsiteY630" fmla="*/ 774802 h 1722202"/>
                    <a:gd name="connsiteX631" fmla="*/ 1154036 w 1550337"/>
                    <a:gd name="connsiteY631" fmla="*/ 763919 h 1722202"/>
                    <a:gd name="connsiteX632" fmla="*/ 1163487 w 1550337"/>
                    <a:gd name="connsiteY632" fmla="*/ 745017 h 1722202"/>
                    <a:gd name="connsiteX633" fmla="*/ 1175802 w 1550337"/>
                    <a:gd name="connsiteY633" fmla="*/ 781103 h 1722202"/>
                    <a:gd name="connsiteX634" fmla="*/ 1206160 w 1550337"/>
                    <a:gd name="connsiteY634" fmla="*/ 801437 h 1722202"/>
                    <a:gd name="connsiteX635" fmla="*/ 1184107 w 1550337"/>
                    <a:gd name="connsiteY635" fmla="*/ 824635 h 1722202"/>
                    <a:gd name="connsiteX636" fmla="*/ 1184107 w 1550337"/>
                    <a:gd name="connsiteY636" fmla="*/ 824635 h 1722202"/>
                    <a:gd name="connsiteX637" fmla="*/ 1201864 w 1550337"/>
                    <a:gd name="connsiteY637" fmla="*/ 648501 h 1722202"/>
                    <a:gd name="connsiteX638" fmla="*/ 1143152 w 1550337"/>
                    <a:gd name="connsiteY638" fmla="*/ 635041 h 1722202"/>
                    <a:gd name="connsiteX639" fmla="*/ 1151744 w 1550337"/>
                    <a:gd name="connsiteY639" fmla="*/ 594945 h 1722202"/>
                    <a:gd name="connsiteX640" fmla="*/ 1129692 w 1550337"/>
                    <a:gd name="connsiteY640" fmla="*/ 559432 h 1722202"/>
                    <a:gd name="connsiteX641" fmla="*/ 1184394 w 1550337"/>
                    <a:gd name="connsiteY641" fmla="*/ 532797 h 1722202"/>
                    <a:gd name="connsiteX642" fmla="*/ 1228499 w 1550337"/>
                    <a:gd name="connsiteY642" fmla="*/ 589503 h 1722202"/>
                    <a:gd name="connsiteX643" fmla="*/ 1201864 w 1550337"/>
                    <a:gd name="connsiteY643" fmla="*/ 648501 h 1722202"/>
                    <a:gd name="connsiteX644" fmla="*/ 1201864 w 1550337"/>
                    <a:gd name="connsiteY644" fmla="*/ 648501 h 1722202"/>
                    <a:gd name="connsiteX645" fmla="*/ 1283200 w 1550337"/>
                    <a:gd name="connsiteY645" fmla="*/ 1025113 h 1722202"/>
                    <a:gd name="connsiteX646" fmla="*/ 1272031 w 1550337"/>
                    <a:gd name="connsiteY646" fmla="*/ 1007929 h 1722202"/>
                    <a:gd name="connsiteX647" fmla="*/ 1244537 w 1550337"/>
                    <a:gd name="connsiteY647" fmla="*/ 995900 h 1722202"/>
                    <a:gd name="connsiteX648" fmla="*/ 1237663 w 1550337"/>
                    <a:gd name="connsiteY648" fmla="*/ 990459 h 1722202"/>
                    <a:gd name="connsiteX649" fmla="*/ 1224203 w 1550337"/>
                    <a:gd name="connsiteY649" fmla="*/ 924301 h 1722202"/>
                    <a:gd name="connsiteX650" fmla="*/ 1252556 w 1550337"/>
                    <a:gd name="connsiteY650" fmla="*/ 929743 h 1722202"/>
                    <a:gd name="connsiteX651" fmla="*/ 1268021 w 1550337"/>
                    <a:gd name="connsiteY651" fmla="*/ 902249 h 1722202"/>
                    <a:gd name="connsiteX652" fmla="*/ 1305826 w 1550337"/>
                    <a:gd name="connsiteY652" fmla="*/ 970411 h 1722202"/>
                    <a:gd name="connsiteX653" fmla="*/ 1283200 w 1550337"/>
                    <a:gd name="connsiteY653" fmla="*/ 1025113 h 1722202"/>
                    <a:gd name="connsiteX654" fmla="*/ 1283200 w 1550337"/>
                    <a:gd name="connsiteY654" fmla="*/ 1025113 h 1722202"/>
                    <a:gd name="connsiteX655" fmla="*/ 1365683 w 1550337"/>
                    <a:gd name="connsiteY655" fmla="*/ 1151127 h 1722202"/>
                    <a:gd name="connsiteX656" fmla="*/ 1355372 w 1550337"/>
                    <a:gd name="connsiteY656" fmla="*/ 1171748 h 1722202"/>
                    <a:gd name="connsiteX657" fmla="*/ 1353940 w 1550337"/>
                    <a:gd name="connsiteY657" fmla="*/ 1194660 h 1722202"/>
                    <a:gd name="connsiteX658" fmla="*/ 1344489 w 1550337"/>
                    <a:gd name="connsiteY658" fmla="*/ 1172607 h 1722202"/>
                    <a:gd name="connsiteX659" fmla="*/ 1327306 w 1550337"/>
                    <a:gd name="connsiteY659" fmla="*/ 1160579 h 1722202"/>
                    <a:gd name="connsiteX660" fmla="*/ 1320146 w 1550337"/>
                    <a:gd name="connsiteY660" fmla="*/ 1155137 h 1722202"/>
                    <a:gd name="connsiteX661" fmla="*/ 1309835 w 1550337"/>
                    <a:gd name="connsiteY661" fmla="*/ 1082679 h 1722202"/>
                    <a:gd name="connsiteX662" fmla="*/ 1332747 w 1550337"/>
                    <a:gd name="connsiteY662" fmla="*/ 1094421 h 1722202"/>
                    <a:gd name="connsiteX663" fmla="*/ 1344489 w 1550337"/>
                    <a:gd name="connsiteY663" fmla="*/ 1073800 h 1722202"/>
                    <a:gd name="connsiteX664" fmla="*/ 1348212 w 1550337"/>
                    <a:gd name="connsiteY664" fmla="*/ 1090984 h 1722202"/>
                    <a:gd name="connsiteX665" fmla="*/ 1367115 w 1550337"/>
                    <a:gd name="connsiteY665" fmla="*/ 1140531 h 1722202"/>
                    <a:gd name="connsiteX666" fmla="*/ 1365683 w 1550337"/>
                    <a:gd name="connsiteY666" fmla="*/ 1151127 h 1722202"/>
                    <a:gd name="connsiteX667" fmla="*/ 1365683 w 1550337"/>
                    <a:gd name="connsiteY667" fmla="*/ 1151127 h 1722202"/>
                    <a:gd name="connsiteX668" fmla="*/ 1383439 w 1550337"/>
                    <a:gd name="connsiteY668" fmla="*/ 940339 h 1722202"/>
                    <a:gd name="connsiteX669" fmla="*/ 1372270 w 1550337"/>
                    <a:gd name="connsiteY669" fmla="*/ 959242 h 1722202"/>
                    <a:gd name="connsiteX670" fmla="*/ 1370838 w 1550337"/>
                    <a:gd name="connsiteY670" fmla="*/ 985877 h 1722202"/>
                    <a:gd name="connsiteX671" fmla="*/ 1360528 w 1550337"/>
                    <a:gd name="connsiteY671" fmla="*/ 962106 h 1722202"/>
                    <a:gd name="connsiteX672" fmla="*/ 1343057 w 1550337"/>
                    <a:gd name="connsiteY672" fmla="*/ 948931 h 1722202"/>
                    <a:gd name="connsiteX673" fmla="*/ 1335038 w 1550337"/>
                    <a:gd name="connsiteY673" fmla="*/ 944349 h 1722202"/>
                    <a:gd name="connsiteX674" fmla="*/ 1325874 w 1550337"/>
                    <a:gd name="connsiteY674" fmla="*/ 871318 h 1722202"/>
                    <a:gd name="connsiteX675" fmla="*/ 1350217 w 1550337"/>
                    <a:gd name="connsiteY675" fmla="*/ 882487 h 1722202"/>
                    <a:gd name="connsiteX676" fmla="*/ 1363678 w 1550337"/>
                    <a:gd name="connsiteY676" fmla="*/ 860435 h 1722202"/>
                    <a:gd name="connsiteX677" fmla="*/ 1366828 w 1550337"/>
                    <a:gd name="connsiteY677" fmla="*/ 888788 h 1722202"/>
                    <a:gd name="connsiteX678" fmla="*/ 1385444 w 1550337"/>
                    <a:gd name="connsiteY678" fmla="*/ 929743 h 1722202"/>
                    <a:gd name="connsiteX679" fmla="*/ 1383439 w 1550337"/>
                    <a:gd name="connsiteY679" fmla="*/ 940339 h 1722202"/>
                    <a:gd name="connsiteX680" fmla="*/ 1383439 w 1550337"/>
                    <a:gd name="connsiteY680" fmla="*/ 940339 h 1722202"/>
                    <a:gd name="connsiteX681" fmla="*/ 1408642 w 1550337"/>
                    <a:gd name="connsiteY681" fmla="*/ 730697 h 1722202"/>
                    <a:gd name="connsiteX682" fmla="*/ 1395468 w 1550337"/>
                    <a:gd name="connsiteY682" fmla="*/ 751031 h 1722202"/>
                    <a:gd name="connsiteX683" fmla="*/ 1394609 w 1550337"/>
                    <a:gd name="connsiteY683" fmla="*/ 778525 h 1722202"/>
                    <a:gd name="connsiteX684" fmla="*/ 1387449 w 1550337"/>
                    <a:gd name="connsiteY684" fmla="*/ 761914 h 1722202"/>
                    <a:gd name="connsiteX685" fmla="*/ 1353654 w 1550337"/>
                    <a:gd name="connsiteY685" fmla="*/ 736998 h 1722202"/>
                    <a:gd name="connsiteX686" fmla="*/ 1349072 w 1550337"/>
                    <a:gd name="connsiteY686" fmla="*/ 661389 h 1722202"/>
                    <a:gd name="connsiteX687" fmla="*/ 1366542 w 1550337"/>
                    <a:gd name="connsiteY687" fmla="*/ 670840 h 1722202"/>
                    <a:gd name="connsiteX688" fmla="*/ 1379143 w 1550337"/>
                    <a:gd name="connsiteY688" fmla="*/ 667690 h 1722202"/>
                    <a:gd name="connsiteX689" fmla="*/ 1388594 w 1550337"/>
                    <a:gd name="connsiteY689" fmla="*/ 651938 h 1722202"/>
                    <a:gd name="connsiteX690" fmla="*/ 1390886 w 1550337"/>
                    <a:gd name="connsiteY690" fmla="*/ 665112 h 1722202"/>
                    <a:gd name="connsiteX691" fmla="*/ 1410647 w 1550337"/>
                    <a:gd name="connsiteY691" fmla="*/ 721819 h 1722202"/>
                    <a:gd name="connsiteX692" fmla="*/ 1408642 w 1550337"/>
                    <a:gd name="connsiteY692" fmla="*/ 730697 h 1722202"/>
                    <a:gd name="connsiteX693" fmla="*/ 1408642 w 1550337"/>
                    <a:gd name="connsiteY693" fmla="*/ 730697 h 1722202"/>
                    <a:gd name="connsiteX694" fmla="*/ 1423535 w 1550337"/>
                    <a:gd name="connsiteY694" fmla="*/ 568310 h 1722202"/>
                    <a:gd name="connsiteX695" fmla="*/ 1415802 w 1550337"/>
                    <a:gd name="connsiteY695" fmla="*/ 550267 h 1722202"/>
                    <a:gd name="connsiteX696" fmla="*/ 1390599 w 1550337"/>
                    <a:gd name="connsiteY696" fmla="*/ 529933 h 1722202"/>
                    <a:gd name="connsiteX697" fmla="*/ 1385158 w 1550337"/>
                    <a:gd name="connsiteY697" fmla="*/ 523059 h 1722202"/>
                    <a:gd name="connsiteX698" fmla="*/ 1382867 w 1550337"/>
                    <a:gd name="connsiteY698" fmla="*/ 463202 h 1722202"/>
                    <a:gd name="connsiteX699" fmla="*/ 1380289 w 1550337"/>
                    <a:gd name="connsiteY699" fmla="*/ 453751 h 1722202"/>
                    <a:gd name="connsiteX700" fmla="*/ 1382867 w 1550337"/>
                    <a:gd name="connsiteY700" fmla="*/ 453751 h 1722202"/>
                    <a:gd name="connsiteX701" fmla="*/ 1405778 w 1550337"/>
                    <a:gd name="connsiteY701" fmla="*/ 465494 h 1722202"/>
                    <a:gd name="connsiteX702" fmla="*/ 1422389 w 1550337"/>
                    <a:gd name="connsiteY702" fmla="*/ 443441 h 1722202"/>
                    <a:gd name="connsiteX703" fmla="*/ 1450456 w 1550337"/>
                    <a:gd name="connsiteY703" fmla="*/ 520482 h 1722202"/>
                    <a:gd name="connsiteX704" fmla="*/ 1423535 w 1550337"/>
                    <a:gd name="connsiteY704" fmla="*/ 568310 h 1722202"/>
                    <a:gd name="connsiteX705" fmla="*/ 1423535 w 1550337"/>
                    <a:gd name="connsiteY705" fmla="*/ 568310 h 1722202"/>
                    <a:gd name="connsiteX706" fmla="*/ 1463630 w 1550337"/>
                    <a:gd name="connsiteY706" fmla="*/ 332606 h 1722202"/>
                    <a:gd name="connsiteX707" fmla="*/ 1461053 w 1550337"/>
                    <a:gd name="connsiteY707" fmla="*/ 364968 h 1722202"/>
                    <a:gd name="connsiteX708" fmla="*/ 1449883 w 1550337"/>
                    <a:gd name="connsiteY708" fmla="*/ 339193 h 1722202"/>
                    <a:gd name="connsiteX709" fmla="*/ 1428117 w 1550337"/>
                    <a:gd name="connsiteY709" fmla="*/ 324300 h 1722202"/>
                    <a:gd name="connsiteX710" fmla="*/ 1416948 w 1550337"/>
                    <a:gd name="connsiteY710" fmla="*/ 323441 h 1722202"/>
                    <a:gd name="connsiteX711" fmla="*/ 1415229 w 1550337"/>
                    <a:gd name="connsiteY711" fmla="*/ 246973 h 1722202"/>
                    <a:gd name="connsiteX712" fmla="*/ 1425540 w 1550337"/>
                    <a:gd name="connsiteY712" fmla="*/ 252414 h 1722202"/>
                    <a:gd name="connsiteX713" fmla="*/ 1433559 w 1550337"/>
                    <a:gd name="connsiteY713" fmla="*/ 257856 h 1722202"/>
                    <a:gd name="connsiteX714" fmla="*/ 1450170 w 1550337"/>
                    <a:gd name="connsiteY714" fmla="*/ 255565 h 1722202"/>
                    <a:gd name="connsiteX715" fmla="*/ 1461912 w 1550337"/>
                    <a:gd name="connsiteY715" fmla="*/ 239813 h 1722202"/>
                    <a:gd name="connsiteX716" fmla="*/ 1486256 w 1550337"/>
                    <a:gd name="connsiteY716" fmla="*/ 314563 h 1722202"/>
                    <a:gd name="connsiteX717" fmla="*/ 1463630 w 1550337"/>
                    <a:gd name="connsiteY717" fmla="*/ 332606 h 1722202"/>
                    <a:gd name="connsiteX718" fmla="*/ 1463630 w 1550337"/>
                    <a:gd name="connsiteY718" fmla="*/ 332606 h 172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</a:cxnLst>
                  <a:rect l="l" t="t" r="r" b="b"/>
                  <a:pathLst>
                    <a:path w="1550337" h="1722202">
                      <a:moveTo>
                        <a:pt x="1548404" y="236090"/>
                      </a:moveTo>
                      <a:cubicBezTo>
                        <a:pt x="1545826" y="231508"/>
                        <a:pt x="1543535" y="226639"/>
                        <a:pt x="1540671" y="222056"/>
                      </a:cubicBezTo>
                      <a:cubicBezTo>
                        <a:pt x="1477950" y="126686"/>
                        <a:pt x="1388022" y="67689"/>
                        <a:pt x="1281196" y="32748"/>
                      </a:cubicBezTo>
                      <a:cubicBezTo>
                        <a:pt x="1251983" y="23297"/>
                        <a:pt x="1169787" y="6972"/>
                        <a:pt x="1158045" y="5827"/>
                      </a:cubicBezTo>
                      <a:cubicBezTo>
                        <a:pt x="1058379" y="-5343"/>
                        <a:pt x="959286" y="-187"/>
                        <a:pt x="861052" y="19001"/>
                      </a:cubicBezTo>
                      <a:cubicBezTo>
                        <a:pt x="727304" y="45636"/>
                        <a:pt x="601863" y="92892"/>
                        <a:pt x="483294" y="158763"/>
                      </a:cubicBezTo>
                      <a:cubicBezTo>
                        <a:pt x="287685" y="267307"/>
                        <a:pt x="127876" y="413656"/>
                        <a:pt x="7876" y="602391"/>
                      </a:cubicBezTo>
                      <a:cubicBezTo>
                        <a:pt x="3007" y="610410"/>
                        <a:pt x="1002" y="618143"/>
                        <a:pt x="716" y="627594"/>
                      </a:cubicBezTo>
                      <a:cubicBezTo>
                        <a:pt x="-4153" y="785112"/>
                        <a:pt x="17327" y="1059481"/>
                        <a:pt x="19618" y="1086975"/>
                      </a:cubicBezTo>
                      <a:cubicBezTo>
                        <a:pt x="23341" y="1133371"/>
                        <a:pt x="26778" y="1180340"/>
                        <a:pt x="30787" y="1226736"/>
                      </a:cubicBezTo>
                      <a:cubicBezTo>
                        <a:pt x="30787" y="1226736"/>
                        <a:pt x="45107" y="1364493"/>
                        <a:pt x="50262" y="1405161"/>
                      </a:cubicBezTo>
                      <a:cubicBezTo>
                        <a:pt x="62578" y="1503396"/>
                        <a:pt x="83771" y="1644303"/>
                        <a:pt x="96659" y="1722203"/>
                      </a:cubicBezTo>
                      <a:cubicBezTo>
                        <a:pt x="100668" y="1719911"/>
                        <a:pt x="101527" y="1715902"/>
                        <a:pt x="103532" y="1712179"/>
                      </a:cubicBezTo>
                      <a:cubicBezTo>
                        <a:pt x="114702" y="1686976"/>
                        <a:pt x="127017" y="1662632"/>
                        <a:pt x="140477" y="1638288"/>
                      </a:cubicBezTo>
                      <a:cubicBezTo>
                        <a:pt x="170835" y="1583587"/>
                        <a:pt x="206062" y="1532322"/>
                        <a:pt x="245585" y="1483920"/>
                      </a:cubicBezTo>
                      <a:cubicBezTo>
                        <a:pt x="311743" y="1403443"/>
                        <a:pt x="389643" y="1335853"/>
                        <a:pt x="477280" y="1279433"/>
                      </a:cubicBezTo>
                      <a:cubicBezTo>
                        <a:pt x="518808" y="1252798"/>
                        <a:pt x="562053" y="1229314"/>
                        <a:pt x="607304" y="1209266"/>
                      </a:cubicBezTo>
                      <a:cubicBezTo>
                        <a:pt x="656564" y="1187500"/>
                        <a:pt x="707257" y="1169457"/>
                        <a:pt x="759667" y="1155996"/>
                      </a:cubicBezTo>
                      <a:cubicBezTo>
                        <a:pt x="812937" y="1142536"/>
                        <a:pt x="868212" y="1131939"/>
                        <a:pt x="923486" y="1128502"/>
                      </a:cubicBezTo>
                      <a:cubicBezTo>
                        <a:pt x="980193" y="1124779"/>
                        <a:pt x="1033749" y="1131653"/>
                        <a:pt x="1089310" y="1141104"/>
                      </a:cubicBezTo>
                      <a:cubicBezTo>
                        <a:pt x="1136279" y="1149123"/>
                        <a:pt x="1183248" y="1166020"/>
                        <a:pt x="1225348" y="1188359"/>
                      </a:cubicBezTo>
                      <a:cubicBezTo>
                        <a:pt x="1228785" y="1190077"/>
                        <a:pt x="1325587" y="1257667"/>
                        <a:pt x="1359096" y="1303204"/>
                      </a:cubicBezTo>
                      <a:cubicBezTo>
                        <a:pt x="1367688" y="1315233"/>
                        <a:pt x="1375420" y="1328121"/>
                        <a:pt x="1383153" y="1340722"/>
                      </a:cubicBezTo>
                      <a:cubicBezTo>
                        <a:pt x="1384871" y="1343873"/>
                        <a:pt x="1386303" y="1352464"/>
                        <a:pt x="1393177" y="1344732"/>
                      </a:cubicBezTo>
                      <a:cubicBezTo>
                        <a:pt x="1395754" y="1335281"/>
                        <a:pt x="1539525" y="298238"/>
                        <a:pt x="1549263" y="259002"/>
                      </a:cubicBezTo>
                      <a:cubicBezTo>
                        <a:pt x="1550409" y="252128"/>
                        <a:pt x="1551268" y="244395"/>
                        <a:pt x="1548404" y="236090"/>
                      </a:cubicBezTo>
                      <a:close/>
                      <a:moveTo>
                        <a:pt x="1316136" y="300529"/>
                      </a:moveTo>
                      <a:cubicBezTo>
                        <a:pt x="1323296" y="303680"/>
                        <a:pt x="1327306" y="302248"/>
                        <a:pt x="1331029" y="295660"/>
                      </a:cubicBezTo>
                      <a:cubicBezTo>
                        <a:pt x="1334752" y="289360"/>
                        <a:pt x="1338189" y="283059"/>
                        <a:pt x="1345921" y="276185"/>
                      </a:cubicBezTo>
                      <a:cubicBezTo>
                        <a:pt x="1344489" y="305398"/>
                        <a:pt x="1355372" y="327164"/>
                        <a:pt x="1383439" y="343202"/>
                      </a:cubicBezTo>
                      <a:cubicBezTo>
                        <a:pt x="1347640" y="348644"/>
                        <a:pt x="1354227" y="373274"/>
                        <a:pt x="1352795" y="395899"/>
                      </a:cubicBezTo>
                      <a:cubicBezTo>
                        <a:pt x="1347353" y="387880"/>
                        <a:pt x="1342485" y="382439"/>
                        <a:pt x="1339334" y="375565"/>
                      </a:cubicBezTo>
                      <a:cubicBezTo>
                        <a:pt x="1333606" y="363823"/>
                        <a:pt x="1325014" y="361245"/>
                        <a:pt x="1313272" y="364682"/>
                      </a:cubicBezTo>
                      <a:cubicBezTo>
                        <a:pt x="1309263" y="366114"/>
                        <a:pt x="1305253" y="366973"/>
                        <a:pt x="1299811" y="364109"/>
                      </a:cubicBezTo>
                      <a:cubicBezTo>
                        <a:pt x="1313845" y="340338"/>
                        <a:pt x="1312413" y="316854"/>
                        <a:pt x="1292652" y="294801"/>
                      </a:cubicBezTo>
                      <a:cubicBezTo>
                        <a:pt x="1302389" y="293942"/>
                        <a:pt x="1309263" y="297379"/>
                        <a:pt x="1316136" y="300529"/>
                      </a:cubicBezTo>
                      <a:lnTo>
                        <a:pt x="1316136" y="300529"/>
                      </a:lnTo>
                      <a:close/>
                      <a:moveTo>
                        <a:pt x="1302103" y="498429"/>
                      </a:moveTo>
                      <a:cubicBezTo>
                        <a:pt x="1303821" y="493561"/>
                        <a:pt x="1307831" y="488978"/>
                        <a:pt x="1312127" y="482105"/>
                      </a:cubicBezTo>
                      <a:cubicBezTo>
                        <a:pt x="1313559" y="491556"/>
                        <a:pt x="1315277" y="498716"/>
                        <a:pt x="1315850" y="505589"/>
                      </a:cubicBezTo>
                      <a:cubicBezTo>
                        <a:pt x="1316709" y="521341"/>
                        <a:pt x="1326733" y="531651"/>
                        <a:pt x="1338475" y="540243"/>
                      </a:cubicBezTo>
                      <a:cubicBezTo>
                        <a:pt x="1345349" y="545685"/>
                        <a:pt x="1348785" y="550554"/>
                        <a:pt x="1337616" y="554563"/>
                      </a:cubicBezTo>
                      <a:cubicBezTo>
                        <a:pt x="1325874" y="558573"/>
                        <a:pt x="1321864" y="567165"/>
                        <a:pt x="1323582" y="579480"/>
                      </a:cubicBezTo>
                      <a:cubicBezTo>
                        <a:pt x="1324442" y="586640"/>
                        <a:pt x="1323582" y="593799"/>
                        <a:pt x="1323582" y="604396"/>
                      </a:cubicBezTo>
                      <a:cubicBezTo>
                        <a:pt x="1320432" y="599814"/>
                        <a:pt x="1319573" y="598095"/>
                        <a:pt x="1318141" y="595804"/>
                      </a:cubicBezTo>
                      <a:cubicBezTo>
                        <a:pt x="1308690" y="578334"/>
                        <a:pt x="1297807" y="562582"/>
                        <a:pt x="1269740" y="577475"/>
                      </a:cubicBezTo>
                      <a:cubicBezTo>
                        <a:pt x="1283773" y="548262"/>
                        <a:pt x="1282914" y="524205"/>
                        <a:pt x="1263439" y="502725"/>
                      </a:cubicBezTo>
                      <a:cubicBezTo>
                        <a:pt x="1264298" y="501866"/>
                        <a:pt x="1264871" y="501293"/>
                        <a:pt x="1265730" y="500434"/>
                      </a:cubicBezTo>
                      <a:cubicBezTo>
                        <a:pt x="1271172" y="502152"/>
                        <a:pt x="1276900" y="503012"/>
                        <a:pt x="1281482" y="505303"/>
                      </a:cubicBezTo>
                      <a:cubicBezTo>
                        <a:pt x="1291792" y="511890"/>
                        <a:pt x="1298093" y="509312"/>
                        <a:pt x="1302103" y="498429"/>
                      </a:cubicBezTo>
                      <a:lnTo>
                        <a:pt x="1302103" y="498429"/>
                      </a:lnTo>
                      <a:close/>
                      <a:moveTo>
                        <a:pt x="1299239" y="789981"/>
                      </a:moveTo>
                      <a:cubicBezTo>
                        <a:pt x="1300671" y="796855"/>
                        <a:pt x="1299811" y="804015"/>
                        <a:pt x="1299811" y="811461"/>
                      </a:cubicBezTo>
                      <a:cubicBezTo>
                        <a:pt x="1293511" y="808311"/>
                        <a:pt x="1291220" y="802010"/>
                        <a:pt x="1288642" y="797141"/>
                      </a:cubicBezTo>
                      <a:cubicBezTo>
                        <a:pt x="1281768" y="783967"/>
                        <a:pt x="1272890" y="779671"/>
                        <a:pt x="1258857" y="784540"/>
                      </a:cubicBezTo>
                      <a:cubicBezTo>
                        <a:pt x="1254847" y="785972"/>
                        <a:pt x="1249692" y="787117"/>
                        <a:pt x="1251983" y="779671"/>
                      </a:cubicBezTo>
                      <a:cubicBezTo>
                        <a:pt x="1254561" y="768501"/>
                        <a:pt x="1260575" y="757046"/>
                        <a:pt x="1256852" y="745017"/>
                      </a:cubicBezTo>
                      <a:cubicBezTo>
                        <a:pt x="1253702" y="733847"/>
                        <a:pt x="1246542" y="723824"/>
                        <a:pt x="1241100" y="712081"/>
                      </a:cubicBezTo>
                      <a:cubicBezTo>
                        <a:pt x="1252270" y="713513"/>
                        <a:pt x="1262293" y="722964"/>
                        <a:pt x="1270885" y="717523"/>
                      </a:cubicBezTo>
                      <a:cubicBezTo>
                        <a:pt x="1277759" y="712940"/>
                        <a:pt x="1280909" y="702630"/>
                        <a:pt x="1285205" y="694611"/>
                      </a:cubicBezTo>
                      <a:cubicBezTo>
                        <a:pt x="1288356" y="696329"/>
                        <a:pt x="1288356" y="699193"/>
                        <a:pt x="1288356" y="701771"/>
                      </a:cubicBezTo>
                      <a:cubicBezTo>
                        <a:pt x="1289788" y="722392"/>
                        <a:pt x="1296088" y="740148"/>
                        <a:pt x="1314131" y="752177"/>
                      </a:cubicBezTo>
                      <a:cubicBezTo>
                        <a:pt x="1320432" y="756186"/>
                        <a:pt x="1322723" y="760769"/>
                        <a:pt x="1313272" y="764205"/>
                      </a:cubicBezTo>
                      <a:cubicBezTo>
                        <a:pt x="1301530" y="768788"/>
                        <a:pt x="1296661" y="776234"/>
                        <a:pt x="1299239" y="789981"/>
                      </a:cubicBezTo>
                      <a:lnTo>
                        <a:pt x="1299239" y="789981"/>
                      </a:lnTo>
                      <a:close/>
                      <a:moveTo>
                        <a:pt x="1206446" y="147880"/>
                      </a:moveTo>
                      <a:cubicBezTo>
                        <a:pt x="1218761" y="151889"/>
                        <a:pt x="1225062" y="147307"/>
                        <a:pt x="1229931" y="136997"/>
                      </a:cubicBezTo>
                      <a:cubicBezTo>
                        <a:pt x="1233081" y="131269"/>
                        <a:pt x="1237950" y="125827"/>
                        <a:pt x="1242246" y="119813"/>
                      </a:cubicBezTo>
                      <a:cubicBezTo>
                        <a:pt x="1243105" y="119240"/>
                        <a:pt x="1244537" y="119240"/>
                        <a:pt x="1245396" y="118954"/>
                      </a:cubicBezTo>
                      <a:cubicBezTo>
                        <a:pt x="1243964" y="148739"/>
                        <a:pt x="1257998" y="166209"/>
                        <a:pt x="1286924" y="174228"/>
                      </a:cubicBezTo>
                      <a:cubicBezTo>
                        <a:pt x="1257998" y="183679"/>
                        <a:pt x="1250838" y="204013"/>
                        <a:pt x="1257711" y="230935"/>
                      </a:cubicBezTo>
                      <a:cubicBezTo>
                        <a:pt x="1256852" y="230935"/>
                        <a:pt x="1255420" y="231508"/>
                        <a:pt x="1254561" y="231508"/>
                      </a:cubicBezTo>
                      <a:cubicBezTo>
                        <a:pt x="1250838" y="227498"/>
                        <a:pt x="1246542" y="223775"/>
                        <a:pt x="1243678" y="218906"/>
                      </a:cubicBezTo>
                      <a:cubicBezTo>
                        <a:pt x="1235086" y="205445"/>
                        <a:pt x="1223916" y="203154"/>
                        <a:pt x="1209883" y="210314"/>
                      </a:cubicBezTo>
                      <a:cubicBezTo>
                        <a:pt x="1205873" y="212605"/>
                        <a:pt x="1200718" y="212892"/>
                        <a:pt x="1191840" y="215183"/>
                      </a:cubicBezTo>
                      <a:cubicBezTo>
                        <a:pt x="1208451" y="189121"/>
                        <a:pt x="1207592" y="166209"/>
                        <a:pt x="1181530" y="145302"/>
                      </a:cubicBezTo>
                      <a:cubicBezTo>
                        <a:pt x="1192699" y="146448"/>
                        <a:pt x="1200145" y="145589"/>
                        <a:pt x="1206446" y="147880"/>
                      </a:cubicBezTo>
                      <a:lnTo>
                        <a:pt x="1206446" y="147880"/>
                      </a:lnTo>
                      <a:close/>
                      <a:moveTo>
                        <a:pt x="1210742" y="326305"/>
                      </a:moveTo>
                      <a:cubicBezTo>
                        <a:pt x="1213892" y="338047"/>
                        <a:pt x="1214752" y="350649"/>
                        <a:pt x="1220766" y="360959"/>
                      </a:cubicBezTo>
                      <a:cubicBezTo>
                        <a:pt x="1226494" y="371842"/>
                        <a:pt x="1241959" y="372128"/>
                        <a:pt x="1251983" y="380720"/>
                      </a:cubicBezTo>
                      <a:cubicBezTo>
                        <a:pt x="1245682" y="390744"/>
                        <a:pt x="1230217" y="391031"/>
                        <a:pt x="1226208" y="403346"/>
                      </a:cubicBezTo>
                      <a:cubicBezTo>
                        <a:pt x="1222484" y="414229"/>
                        <a:pt x="1226208" y="425971"/>
                        <a:pt x="1225348" y="439432"/>
                      </a:cubicBezTo>
                      <a:cubicBezTo>
                        <a:pt x="1210456" y="415088"/>
                        <a:pt x="1191554" y="407355"/>
                        <a:pt x="1164919" y="423680"/>
                      </a:cubicBezTo>
                      <a:cubicBezTo>
                        <a:pt x="1178093" y="397045"/>
                        <a:pt x="1178952" y="373560"/>
                        <a:pt x="1152604" y="352940"/>
                      </a:cubicBezTo>
                      <a:cubicBezTo>
                        <a:pt x="1182962" y="361818"/>
                        <a:pt x="1200432" y="351508"/>
                        <a:pt x="1210742" y="326305"/>
                      </a:cubicBezTo>
                      <a:lnTo>
                        <a:pt x="1210742" y="326305"/>
                      </a:lnTo>
                      <a:close/>
                      <a:moveTo>
                        <a:pt x="1064966" y="238381"/>
                      </a:moveTo>
                      <a:cubicBezTo>
                        <a:pt x="1073558" y="238954"/>
                        <a:pt x="1078427" y="235231"/>
                        <a:pt x="1082436" y="228071"/>
                      </a:cubicBezTo>
                      <a:cubicBezTo>
                        <a:pt x="1087019" y="220052"/>
                        <a:pt x="1091887" y="212319"/>
                        <a:pt x="1098761" y="203727"/>
                      </a:cubicBezTo>
                      <a:cubicBezTo>
                        <a:pt x="1100479" y="233799"/>
                        <a:pt x="1116804" y="248691"/>
                        <a:pt x="1149740" y="248691"/>
                      </a:cubicBezTo>
                      <a:cubicBezTo>
                        <a:pt x="1141148" y="255565"/>
                        <a:pt x="1136565" y="259861"/>
                        <a:pt x="1131124" y="262725"/>
                      </a:cubicBezTo>
                      <a:cubicBezTo>
                        <a:pt x="1116231" y="269026"/>
                        <a:pt x="1113081" y="279909"/>
                        <a:pt x="1116804" y="294801"/>
                      </a:cubicBezTo>
                      <a:cubicBezTo>
                        <a:pt x="1118236" y="300243"/>
                        <a:pt x="1117377" y="305971"/>
                        <a:pt x="1117663" y="313703"/>
                      </a:cubicBezTo>
                      <a:cubicBezTo>
                        <a:pt x="1108498" y="307403"/>
                        <a:pt x="1101339" y="302534"/>
                        <a:pt x="1094751" y="296520"/>
                      </a:cubicBezTo>
                      <a:cubicBezTo>
                        <a:pt x="1089023" y="291651"/>
                        <a:pt x="1083582" y="291078"/>
                        <a:pt x="1076708" y="294801"/>
                      </a:cubicBezTo>
                      <a:cubicBezTo>
                        <a:pt x="1068689" y="299384"/>
                        <a:pt x="1060097" y="302820"/>
                        <a:pt x="1048642" y="307975"/>
                      </a:cubicBezTo>
                      <a:cubicBezTo>
                        <a:pt x="1051219" y="299384"/>
                        <a:pt x="1052651" y="292224"/>
                        <a:pt x="1055515" y="285923"/>
                      </a:cubicBezTo>
                      <a:cubicBezTo>
                        <a:pt x="1061243" y="273894"/>
                        <a:pt x="1059238" y="264443"/>
                        <a:pt x="1048642" y="255851"/>
                      </a:cubicBezTo>
                      <a:cubicBezTo>
                        <a:pt x="1044059" y="252128"/>
                        <a:pt x="1040622" y="246973"/>
                        <a:pt x="1035181" y="240959"/>
                      </a:cubicBezTo>
                      <a:cubicBezTo>
                        <a:pt x="1046637" y="239813"/>
                        <a:pt x="1055515" y="238381"/>
                        <a:pt x="1064966" y="238381"/>
                      </a:cubicBezTo>
                      <a:lnTo>
                        <a:pt x="1064966" y="238381"/>
                      </a:lnTo>
                      <a:close/>
                      <a:moveTo>
                        <a:pt x="1051506" y="443441"/>
                      </a:moveTo>
                      <a:cubicBezTo>
                        <a:pt x="1060097" y="435708"/>
                        <a:pt x="1064680" y="423107"/>
                        <a:pt x="1071840" y="411365"/>
                      </a:cubicBezTo>
                      <a:cubicBezTo>
                        <a:pt x="1076708" y="424539"/>
                        <a:pt x="1078713" y="437427"/>
                        <a:pt x="1085873" y="446019"/>
                      </a:cubicBezTo>
                      <a:cubicBezTo>
                        <a:pt x="1093033" y="454897"/>
                        <a:pt x="1107926" y="452319"/>
                        <a:pt x="1119382" y="458620"/>
                      </a:cubicBezTo>
                      <a:cubicBezTo>
                        <a:pt x="1114513" y="465780"/>
                        <a:pt x="1106780" y="470362"/>
                        <a:pt x="1099620" y="475231"/>
                      </a:cubicBezTo>
                      <a:cubicBezTo>
                        <a:pt x="1092747" y="480100"/>
                        <a:pt x="1090455" y="486114"/>
                        <a:pt x="1091887" y="494133"/>
                      </a:cubicBezTo>
                      <a:cubicBezTo>
                        <a:pt x="1093319" y="502152"/>
                        <a:pt x="1093319" y="510744"/>
                        <a:pt x="1094179" y="520195"/>
                      </a:cubicBezTo>
                      <a:cubicBezTo>
                        <a:pt x="1081577" y="514468"/>
                        <a:pt x="1074417" y="500720"/>
                        <a:pt x="1062102" y="500434"/>
                      </a:cubicBezTo>
                      <a:cubicBezTo>
                        <a:pt x="1050933" y="499861"/>
                        <a:pt x="1041195" y="511317"/>
                        <a:pt x="1029167" y="513895"/>
                      </a:cubicBezTo>
                      <a:cubicBezTo>
                        <a:pt x="1029167" y="500720"/>
                        <a:pt x="1038618" y="490124"/>
                        <a:pt x="1036326" y="477809"/>
                      </a:cubicBezTo>
                      <a:cubicBezTo>
                        <a:pt x="1034035" y="465780"/>
                        <a:pt x="1020002" y="460339"/>
                        <a:pt x="1014274" y="448596"/>
                      </a:cubicBezTo>
                      <a:cubicBezTo>
                        <a:pt x="1026589" y="445159"/>
                        <a:pt x="1042054" y="451460"/>
                        <a:pt x="1051506" y="443441"/>
                      </a:cubicBezTo>
                      <a:lnTo>
                        <a:pt x="1051506" y="443441"/>
                      </a:lnTo>
                      <a:close/>
                      <a:moveTo>
                        <a:pt x="925491" y="135851"/>
                      </a:moveTo>
                      <a:cubicBezTo>
                        <a:pt x="936660" y="134992"/>
                        <a:pt x="942961" y="128978"/>
                        <a:pt x="947543" y="119526"/>
                      </a:cubicBezTo>
                      <a:cubicBezTo>
                        <a:pt x="951553" y="111507"/>
                        <a:pt x="956995" y="104634"/>
                        <a:pt x="962436" y="95755"/>
                      </a:cubicBezTo>
                      <a:cubicBezTo>
                        <a:pt x="969310" y="125541"/>
                        <a:pt x="987353" y="136424"/>
                        <a:pt x="1015133" y="134133"/>
                      </a:cubicBezTo>
                      <a:cubicBezTo>
                        <a:pt x="1014274" y="134992"/>
                        <a:pt x="1012842" y="135851"/>
                        <a:pt x="1011983" y="137283"/>
                      </a:cubicBezTo>
                      <a:cubicBezTo>
                        <a:pt x="984775" y="159336"/>
                        <a:pt x="984775" y="159336"/>
                        <a:pt x="984489" y="200290"/>
                      </a:cubicBezTo>
                      <a:cubicBezTo>
                        <a:pt x="958713" y="176806"/>
                        <a:pt x="935801" y="187689"/>
                        <a:pt x="912317" y="202868"/>
                      </a:cubicBezTo>
                      <a:cubicBezTo>
                        <a:pt x="914035" y="195994"/>
                        <a:pt x="915467" y="189407"/>
                        <a:pt x="918617" y="183393"/>
                      </a:cubicBezTo>
                      <a:cubicBezTo>
                        <a:pt x="925491" y="170791"/>
                        <a:pt x="922341" y="162200"/>
                        <a:pt x="910598" y="155040"/>
                      </a:cubicBezTo>
                      <a:cubicBezTo>
                        <a:pt x="906016" y="152462"/>
                        <a:pt x="902579" y="148166"/>
                        <a:pt x="896565" y="143297"/>
                      </a:cubicBezTo>
                      <a:cubicBezTo>
                        <a:pt x="907448" y="139861"/>
                        <a:pt x="916613" y="136710"/>
                        <a:pt x="925491" y="135851"/>
                      </a:cubicBezTo>
                      <a:lnTo>
                        <a:pt x="925491" y="135851"/>
                      </a:lnTo>
                      <a:close/>
                      <a:moveTo>
                        <a:pt x="803772" y="225780"/>
                      </a:moveTo>
                      <a:cubicBezTo>
                        <a:pt x="804631" y="226352"/>
                        <a:pt x="806063" y="226639"/>
                        <a:pt x="806923" y="227212"/>
                      </a:cubicBezTo>
                      <a:cubicBezTo>
                        <a:pt x="810073" y="232940"/>
                        <a:pt x="813796" y="238381"/>
                        <a:pt x="815515" y="244395"/>
                      </a:cubicBezTo>
                      <a:cubicBezTo>
                        <a:pt x="819238" y="255278"/>
                        <a:pt x="825825" y="257856"/>
                        <a:pt x="836422" y="256424"/>
                      </a:cubicBezTo>
                      <a:cubicBezTo>
                        <a:pt x="844441" y="255565"/>
                        <a:pt x="852173" y="255565"/>
                        <a:pt x="863056" y="254706"/>
                      </a:cubicBezTo>
                      <a:cubicBezTo>
                        <a:pt x="854464" y="263298"/>
                        <a:pt x="848164" y="269885"/>
                        <a:pt x="841290" y="275899"/>
                      </a:cubicBezTo>
                      <a:cubicBezTo>
                        <a:pt x="833271" y="282773"/>
                        <a:pt x="828975" y="290792"/>
                        <a:pt x="831266" y="301675"/>
                      </a:cubicBezTo>
                      <a:cubicBezTo>
                        <a:pt x="832698" y="308548"/>
                        <a:pt x="832698" y="315708"/>
                        <a:pt x="832985" y="323155"/>
                      </a:cubicBezTo>
                      <a:cubicBezTo>
                        <a:pt x="819524" y="322295"/>
                        <a:pt x="807209" y="311412"/>
                        <a:pt x="794608" y="316854"/>
                      </a:cubicBezTo>
                      <a:cubicBezTo>
                        <a:pt x="782293" y="322295"/>
                        <a:pt x="771982" y="331746"/>
                        <a:pt x="758522" y="340625"/>
                      </a:cubicBezTo>
                      <a:cubicBezTo>
                        <a:pt x="761672" y="329742"/>
                        <a:pt x="763963" y="321723"/>
                        <a:pt x="766254" y="313703"/>
                      </a:cubicBezTo>
                      <a:cubicBezTo>
                        <a:pt x="768832" y="304825"/>
                        <a:pt x="767686" y="297952"/>
                        <a:pt x="758235" y="293942"/>
                      </a:cubicBezTo>
                      <a:cubicBezTo>
                        <a:pt x="752507" y="291364"/>
                        <a:pt x="747352" y="286782"/>
                        <a:pt x="738474" y="280768"/>
                      </a:cubicBezTo>
                      <a:cubicBezTo>
                        <a:pt x="773414" y="275326"/>
                        <a:pt x="796040" y="259288"/>
                        <a:pt x="803772" y="225780"/>
                      </a:cubicBezTo>
                      <a:lnTo>
                        <a:pt x="803772" y="225780"/>
                      </a:lnTo>
                      <a:close/>
                      <a:moveTo>
                        <a:pt x="658283" y="661389"/>
                      </a:moveTo>
                      <a:cubicBezTo>
                        <a:pt x="662292" y="672559"/>
                        <a:pt x="658283" y="676282"/>
                        <a:pt x="647113" y="672559"/>
                      </a:cubicBezTo>
                      <a:cubicBezTo>
                        <a:pt x="631648" y="667690"/>
                        <a:pt x="619046" y="671127"/>
                        <a:pt x="608736" y="683728"/>
                      </a:cubicBezTo>
                      <a:cubicBezTo>
                        <a:pt x="603295" y="690029"/>
                        <a:pt x="596421" y="695470"/>
                        <a:pt x="587829" y="703203"/>
                      </a:cubicBezTo>
                      <a:cubicBezTo>
                        <a:pt x="590120" y="692034"/>
                        <a:pt x="590407" y="682869"/>
                        <a:pt x="593271" y="674850"/>
                      </a:cubicBezTo>
                      <a:cubicBezTo>
                        <a:pt x="596421" y="663967"/>
                        <a:pt x="593271" y="657666"/>
                        <a:pt x="582960" y="654516"/>
                      </a:cubicBezTo>
                      <a:cubicBezTo>
                        <a:pt x="578092" y="652797"/>
                        <a:pt x="573509" y="649933"/>
                        <a:pt x="564917" y="645637"/>
                      </a:cubicBezTo>
                      <a:cubicBezTo>
                        <a:pt x="599285" y="635327"/>
                        <a:pt x="618760" y="614134"/>
                        <a:pt x="625347" y="578907"/>
                      </a:cubicBezTo>
                      <a:cubicBezTo>
                        <a:pt x="629929" y="585208"/>
                        <a:pt x="631648" y="588358"/>
                        <a:pt x="633939" y="591508"/>
                      </a:cubicBezTo>
                      <a:cubicBezTo>
                        <a:pt x="645681" y="609838"/>
                        <a:pt x="645681" y="609838"/>
                        <a:pt x="666875" y="604969"/>
                      </a:cubicBezTo>
                      <a:cubicBezTo>
                        <a:pt x="671457" y="604110"/>
                        <a:pt x="675467" y="601246"/>
                        <a:pt x="680335" y="603537"/>
                      </a:cubicBezTo>
                      <a:cubicBezTo>
                        <a:pt x="678903" y="610410"/>
                        <a:pt x="673462" y="614706"/>
                        <a:pt x="669452" y="619289"/>
                      </a:cubicBezTo>
                      <a:cubicBezTo>
                        <a:pt x="656851" y="631604"/>
                        <a:pt x="652555" y="645351"/>
                        <a:pt x="658283" y="661389"/>
                      </a:cubicBezTo>
                      <a:lnTo>
                        <a:pt x="658283" y="661389"/>
                      </a:lnTo>
                      <a:close/>
                      <a:moveTo>
                        <a:pt x="351838" y="328882"/>
                      </a:moveTo>
                      <a:cubicBezTo>
                        <a:pt x="354416" y="329455"/>
                        <a:pt x="355561" y="328882"/>
                        <a:pt x="355848" y="329455"/>
                      </a:cubicBezTo>
                      <a:cubicBezTo>
                        <a:pt x="361576" y="335183"/>
                        <a:pt x="363867" y="346639"/>
                        <a:pt x="370740" y="347498"/>
                      </a:cubicBezTo>
                      <a:cubicBezTo>
                        <a:pt x="377614" y="348071"/>
                        <a:pt x="384774" y="340338"/>
                        <a:pt x="392507" y="336615"/>
                      </a:cubicBezTo>
                      <a:cubicBezTo>
                        <a:pt x="396516" y="334897"/>
                        <a:pt x="399666" y="331746"/>
                        <a:pt x="406826" y="331746"/>
                      </a:cubicBezTo>
                      <a:cubicBezTo>
                        <a:pt x="400526" y="341197"/>
                        <a:pt x="395657" y="350076"/>
                        <a:pt x="389356" y="357809"/>
                      </a:cubicBezTo>
                      <a:cubicBezTo>
                        <a:pt x="380192" y="368119"/>
                        <a:pt x="379046" y="378429"/>
                        <a:pt x="382483" y="391603"/>
                      </a:cubicBezTo>
                      <a:cubicBezTo>
                        <a:pt x="387351" y="407928"/>
                        <a:pt x="386206" y="409074"/>
                        <a:pt x="369022" y="409933"/>
                      </a:cubicBezTo>
                      <a:cubicBezTo>
                        <a:pt x="355848" y="410792"/>
                        <a:pt x="345537" y="414515"/>
                        <a:pt x="338378" y="426544"/>
                      </a:cubicBezTo>
                      <a:cubicBezTo>
                        <a:pt x="332650" y="435995"/>
                        <a:pt x="324344" y="444014"/>
                        <a:pt x="317471" y="453179"/>
                      </a:cubicBezTo>
                      <a:cubicBezTo>
                        <a:pt x="316611" y="452606"/>
                        <a:pt x="315752" y="452319"/>
                        <a:pt x="314893" y="451747"/>
                      </a:cubicBezTo>
                      <a:cubicBezTo>
                        <a:pt x="316611" y="442296"/>
                        <a:pt x="318043" y="432272"/>
                        <a:pt x="320335" y="423393"/>
                      </a:cubicBezTo>
                      <a:cubicBezTo>
                        <a:pt x="322053" y="416233"/>
                        <a:pt x="320335" y="413369"/>
                        <a:pt x="313175" y="413083"/>
                      </a:cubicBezTo>
                      <a:cubicBezTo>
                        <a:pt x="307733" y="412510"/>
                        <a:pt x="302292" y="411365"/>
                        <a:pt x="292841" y="409360"/>
                      </a:cubicBezTo>
                      <a:cubicBezTo>
                        <a:pt x="324631" y="389026"/>
                        <a:pt x="345537" y="363250"/>
                        <a:pt x="351838" y="328882"/>
                      </a:cubicBezTo>
                      <a:lnTo>
                        <a:pt x="351838" y="328882"/>
                      </a:lnTo>
                      <a:close/>
                      <a:moveTo>
                        <a:pt x="343533" y="533942"/>
                      </a:moveTo>
                      <a:cubicBezTo>
                        <a:pt x="346110" y="534802"/>
                        <a:pt x="347256" y="534515"/>
                        <a:pt x="347542" y="535374"/>
                      </a:cubicBezTo>
                      <a:cubicBezTo>
                        <a:pt x="353270" y="541102"/>
                        <a:pt x="355561" y="552845"/>
                        <a:pt x="363008" y="553417"/>
                      </a:cubicBezTo>
                      <a:cubicBezTo>
                        <a:pt x="369881" y="553990"/>
                        <a:pt x="377328" y="546544"/>
                        <a:pt x="384774" y="542534"/>
                      </a:cubicBezTo>
                      <a:cubicBezTo>
                        <a:pt x="388783" y="540243"/>
                        <a:pt x="393366" y="538525"/>
                        <a:pt x="401098" y="534515"/>
                      </a:cubicBezTo>
                      <a:cubicBezTo>
                        <a:pt x="394225" y="545398"/>
                        <a:pt x="390215" y="553417"/>
                        <a:pt x="384487" y="560577"/>
                      </a:cubicBezTo>
                      <a:cubicBezTo>
                        <a:pt x="374464" y="573179"/>
                        <a:pt x="370454" y="586353"/>
                        <a:pt x="376468" y="601532"/>
                      </a:cubicBezTo>
                      <a:cubicBezTo>
                        <a:pt x="380478" y="611842"/>
                        <a:pt x="377328" y="616711"/>
                        <a:pt x="366158" y="616425"/>
                      </a:cubicBezTo>
                      <a:cubicBezTo>
                        <a:pt x="349833" y="615852"/>
                        <a:pt x="338664" y="624444"/>
                        <a:pt x="330358" y="637905"/>
                      </a:cubicBezTo>
                      <a:cubicBezTo>
                        <a:pt x="325490" y="645924"/>
                        <a:pt x="318616" y="653084"/>
                        <a:pt x="310883" y="663680"/>
                      </a:cubicBezTo>
                      <a:cubicBezTo>
                        <a:pt x="312602" y="651079"/>
                        <a:pt x="313175" y="641628"/>
                        <a:pt x="315466" y="632463"/>
                      </a:cubicBezTo>
                      <a:cubicBezTo>
                        <a:pt x="318043" y="623012"/>
                        <a:pt x="315466" y="619002"/>
                        <a:pt x="305442" y="618143"/>
                      </a:cubicBezTo>
                      <a:cubicBezTo>
                        <a:pt x="301432" y="617570"/>
                        <a:pt x="296277" y="618143"/>
                        <a:pt x="290549" y="613274"/>
                      </a:cubicBezTo>
                      <a:cubicBezTo>
                        <a:pt x="319189" y="594372"/>
                        <a:pt x="338664" y="568597"/>
                        <a:pt x="343533" y="533942"/>
                      </a:cubicBezTo>
                      <a:lnTo>
                        <a:pt x="343533" y="533942"/>
                      </a:lnTo>
                      <a:close/>
                      <a:moveTo>
                        <a:pt x="222673" y="536806"/>
                      </a:moveTo>
                      <a:cubicBezTo>
                        <a:pt x="232984" y="540816"/>
                        <a:pt x="233556" y="555136"/>
                        <a:pt x="243007" y="553131"/>
                      </a:cubicBezTo>
                      <a:cubicBezTo>
                        <a:pt x="250167" y="551699"/>
                        <a:pt x="256182" y="543680"/>
                        <a:pt x="262769" y="539098"/>
                      </a:cubicBezTo>
                      <a:cubicBezTo>
                        <a:pt x="265346" y="537379"/>
                        <a:pt x="267638" y="533370"/>
                        <a:pt x="273652" y="534515"/>
                      </a:cubicBezTo>
                      <a:cubicBezTo>
                        <a:pt x="268210" y="544539"/>
                        <a:pt x="264201" y="554277"/>
                        <a:pt x="257900" y="563441"/>
                      </a:cubicBezTo>
                      <a:cubicBezTo>
                        <a:pt x="250167" y="574324"/>
                        <a:pt x="248735" y="584921"/>
                        <a:pt x="253891" y="596663"/>
                      </a:cubicBezTo>
                      <a:cubicBezTo>
                        <a:pt x="258473" y="607546"/>
                        <a:pt x="256182" y="614134"/>
                        <a:pt x="243007" y="616138"/>
                      </a:cubicBezTo>
                      <a:cubicBezTo>
                        <a:pt x="229547" y="618430"/>
                        <a:pt x="219523" y="625589"/>
                        <a:pt x="213222" y="638764"/>
                      </a:cubicBezTo>
                      <a:cubicBezTo>
                        <a:pt x="208353" y="649074"/>
                        <a:pt x="201480" y="658239"/>
                        <a:pt x="193461" y="667690"/>
                      </a:cubicBezTo>
                      <a:cubicBezTo>
                        <a:pt x="194320" y="658239"/>
                        <a:pt x="194893" y="648788"/>
                        <a:pt x="197184" y="639623"/>
                      </a:cubicBezTo>
                      <a:cubicBezTo>
                        <a:pt x="199762" y="629599"/>
                        <a:pt x="196611" y="626162"/>
                        <a:pt x="186874" y="627594"/>
                      </a:cubicBezTo>
                      <a:cubicBezTo>
                        <a:pt x="183151" y="628167"/>
                        <a:pt x="179714" y="627594"/>
                        <a:pt x="171408" y="627594"/>
                      </a:cubicBezTo>
                      <a:cubicBezTo>
                        <a:pt x="199189" y="600959"/>
                        <a:pt x="218091" y="573179"/>
                        <a:pt x="222673" y="536806"/>
                      </a:cubicBezTo>
                      <a:lnTo>
                        <a:pt x="222673" y="536806"/>
                      </a:lnTo>
                      <a:close/>
                      <a:moveTo>
                        <a:pt x="255609" y="806019"/>
                      </a:moveTo>
                      <a:cubicBezTo>
                        <a:pt x="259618" y="814898"/>
                        <a:pt x="258759" y="821198"/>
                        <a:pt x="247017" y="823203"/>
                      </a:cubicBezTo>
                      <a:cubicBezTo>
                        <a:pt x="232124" y="825494"/>
                        <a:pt x="221814" y="833513"/>
                        <a:pt x="215800" y="847547"/>
                      </a:cubicBezTo>
                      <a:cubicBezTo>
                        <a:pt x="211790" y="856998"/>
                        <a:pt x="205489" y="865590"/>
                        <a:pt x="198616" y="876759"/>
                      </a:cubicBezTo>
                      <a:cubicBezTo>
                        <a:pt x="197184" y="865876"/>
                        <a:pt x="198616" y="857284"/>
                        <a:pt x="200334" y="848692"/>
                      </a:cubicBezTo>
                      <a:cubicBezTo>
                        <a:pt x="202626" y="837523"/>
                        <a:pt x="198902" y="832941"/>
                        <a:pt x="187160" y="834373"/>
                      </a:cubicBezTo>
                      <a:cubicBezTo>
                        <a:pt x="184583" y="834945"/>
                        <a:pt x="181719" y="833800"/>
                        <a:pt x="174559" y="833800"/>
                      </a:cubicBezTo>
                      <a:cubicBezTo>
                        <a:pt x="202053" y="807738"/>
                        <a:pt x="219237" y="779385"/>
                        <a:pt x="222387" y="744158"/>
                      </a:cubicBezTo>
                      <a:cubicBezTo>
                        <a:pt x="224678" y="744731"/>
                        <a:pt x="226110" y="744731"/>
                        <a:pt x="226396" y="745017"/>
                      </a:cubicBezTo>
                      <a:cubicBezTo>
                        <a:pt x="231265" y="750458"/>
                        <a:pt x="235561" y="759910"/>
                        <a:pt x="240716" y="760196"/>
                      </a:cubicBezTo>
                      <a:cubicBezTo>
                        <a:pt x="246158" y="760769"/>
                        <a:pt x="252459" y="752463"/>
                        <a:pt x="258186" y="748454"/>
                      </a:cubicBezTo>
                      <a:cubicBezTo>
                        <a:pt x="262769" y="745303"/>
                        <a:pt x="266778" y="742153"/>
                        <a:pt x="271361" y="739003"/>
                      </a:cubicBezTo>
                      <a:cubicBezTo>
                        <a:pt x="271934" y="739575"/>
                        <a:pt x="272793" y="740435"/>
                        <a:pt x="273079" y="740721"/>
                      </a:cubicBezTo>
                      <a:cubicBezTo>
                        <a:pt x="268497" y="749599"/>
                        <a:pt x="265060" y="759623"/>
                        <a:pt x="259618" y="767642"/>
                      </a:cubicBezTo>
                      <a:cubicBezTo>
                        <a:pt x="251599" y="780244"/>
                        <a:pt x="249881" y="792559"/>
                        <a:pt x="255609" y="806019"/>
                      </a:cubicBezTo>
                      <a:lnTo>
                        <a:pt x="255609" y="806019"/>
                      </a:lnTo>
                      <a:close/>
                      <a:moveTo>
                        <a:pt x="79475" y="624444"/>
                      </a:moveTo>
                      <a:cubicBezTo>
                        <a:pt x="85776" y="608119"/>
                        <a:pt x="89499" y="590649"/>
                        <a:pt x="93795" y="574038"/>
                      </a:cubicBezTo>
                      <a:cubicBezTo>
                        <a:pt x="94654" y="574038"/>
                        <a:pt x="96086" y="573465"/>
                        <a:pt x="96086" y="573465"/>
                      </a:cubicBezTo>
                      <a:cubicBezTo>
                        <a:pt x="109260" y="586926"/>
                        <a:pt x="109260" y="586926"/>
                        <a:pt x="121862" y="573465"/>
                      </a:cubicBezTo>
                      <a:cubicBezTo>
                        <a:pt x="125871" y="568883"/>
                        <a:pt x="129881" y="564587"/>
                        <a:pt x="135322" y="560291"/>
                      </a:cubicBezTo>
                      <a:cubicBezTo>
                        <a:pt x="135322" y="572033"/>
                        <a:pt x="129881" y="581484"/>
                        <a:pt x="125012" y="590363"/>
                      </a:cubicBezTo>
                      <a:cubicBezTo>
                        <a:pt x="118138" y="602391"/>
                        <a:pt x="115847" y="614706"/>
                        <a:pt x="121002" y="627881"/>
                      </a:cubicBezTo>
                      <a:cubicBezTo>
                        <a:pt x="124153" y="636473"/>
                        <a:pt x="121862" y="643060"/>
                        <a:pt x="112983" y="646210"/>
                      </a:cubicBezTo>
                      <a:cubicBezTo>
                        <a:pt x="96372" y="652511"/>
                        <a:pt x="88926" y="666544"/>
                        <a:pt x="82625" y="681437"/>
                      </a:cubicBezTo>
                      <a:cubicBezTo>
                        <a:pt x="78902" y="690029"/>
                        <a:pt x="74606" y="698048"/>
                        <a:pt x="70310" y="706640"/>
                      </a:cubicBezTo>
                      <a:cubicBezTo>
                        <a:pt x="69737" y="706640"/>
                        <a:pt x="68878" y="706067"/>
                        <a:pt x="68592" y="706067"/>
                      </a:cubicBezTo>
                      <a:cubicBezTo>
                        <a:pt x="69451" y="697189"/>
                        <a:pt x="69451" y="688024"/>
                        <a:pt x="71169" y="679146"/>
                      </a:cubicBezTo>
                      <a:cubicBezTo>
                        <a:pt x="73461" y="668835"/>
                        <a:pt x="70310" y="665971"/>
                        <a:pt x="60859" y="668263"/>
                      </a:cubicBezTo>
                      <a:cubicBezTo>
                        <a:pt x="58568" y="668835"/>
                        <a:pt x="55990" y="668835"/>
                        <a:pt x="52840" y="669122"/>
                      </a:cubicBezTo>
                      <a:cubicBezTo>
                        <a:pt x="59141" y="652797"/>
                        <a:pt x="72888" y="640768"/>
                        <a:pt x="79475" y="624444"/>
                      </a:cubicBezTo>
                      <a:lnTo>
                        <a:pt x="79475" y="624444"/>
                      </a:lnTo>
                      <a:close/>
                      <a:moveTo>
                        <a:pt x="54845" y="876759"/>
                      </a:moveTo>
                      <a:cubicBezTo>
                        <a:pt x="77757" y="846115"/>
                        <a:pt x="92649" y="814611"/>
                        <a:pt x="94940" y="778239"/>
                      </a:cubicBezTo>
                      <a:cubicBezTo>
                        <a:pt x="104105" y="781389"/>
                        <a:pt x="105251" y="793418"/>
                        <a:pt x="112411" y="791413"/>
                      </a:cubicBezTo>
                      <a:cubicBezTo>
                        <a:pt x="118711" y="789695"/>
                        <a:pt x="122721" y="781389"/>
                        <a:pt x="127876" y="776234"/>
                      </a:cubicBezTo>
                      <a:cubicBezTo>
                        <a:pt x="131886" y="772225"/>
                        <a:pt x="135609" y="768215"/>
                        <a:pt x="141050" y="765065"/>
                      </a:cubicBezTo>
                      <a:cubicBezTo>
                        <a:pt x="137327" y="774516"/>
                        <a:pt x="134177" y="783967"/>
                        <a:pt x="129308" y="793132"/>
                      </a:cubicBezTo>
                      <a:cubicBezTo>
                        <a:pt x="121289" y="808311"/>
                        <a:pt x="119284" y="823776"/>
                        <a:pt x="125298" y="840101"/>
                      </a:cubicBezTo>
                      <a:cubicBezTo>
                        <a:pt x="126730" y="843824"/>
                        <a:pt x="128449" y="848692"/>
                        <a:pt x="123007" y="850411"/>
                      </a:cubicBezTo>
                      <a:cubicBezTo>
                        <a:pt x="94081" y="860435"/>
                        <a:pt x="88640" y="887929"/>
                        <a:pt x="77184" y="911413"/>
                      </a:cubicBezTo>
                      <a:cubicBezTo>
                        <a:pt x="76611" y="911986"/>
                        <a:pt x="76325" y="912845"/>
                        <a:pt x="74893" y="915137"/>
                      </a:cubicBezTo>
                      <a:cubicBezTo>
                        <a:pt x="74893" y="908836"/>
                        <a:pt x="74893" y="904254"/>
                        <a:pt x="74893" y="899958"/>
                      </a:cubicBezTo>
                      <a:cubicBezTo>
                        <a:pt x="75465" y="895375"/>
                        <a:pt x="75465" y="891079"/>
                        <a:pt x="76325" y="886497"/>
                      </a:cubicBezTo>
                      <a:cubicBezTo>
                        <a:pt x="78616" y="875614"/>
                        <a:pt x="75465" y="870745"/>
                        <a:pt x="64009" y="874755"/>
                      </a:cubicBezTo>
                      <a:cubicBezTo>
                        <a:pt x="62291" y="876187"/>
                        <a:pt x="60286" y="876187"/>
                        <a:pt x="54845" y="876759"/>
                      </a:cubicBezTo>
                      <a:lnTo>
                        <a:pt x="54845" y="876759"/>
                      </a:lnTo>
                      <a:close/>
                      <a:moveTo>
                        <a:pt x="77184" y="1082965"/>
                      </a:moveTo>
                      <a:cubicBezTo>
                        <a:pt x="74893" y="1083824"/>
                        <a:pt x="72315" y="1083538"/>
                        <a:pt x="66873" y="1083824"/>
                      </a:cubicBezTo>
                      <a:cubicBezTo>
                        <a:pt x="88067" y="1052607"/>
                        <a:pt x="102959" y="1021676"/>
                        <a:pt x="103819" y="985304"/>
                      </a:cubicBezTo>
                      <a:cubicBezTo>
                        <a:pt x="112411" y="988454"/>
                        <a:pt x="113843" y="1000483"/>
                        <a:pt x="121289" y="998478"/>
                      </a:cubicBezTo>
                      <a:cubicBezTo>
                        <a:pt x="127017" y="996760"/>
                        <a:pt x="130740" y="989027"/>
                        <a:pt x="135609" y="983585"/>
                      </a:cubicBezTo>
                      <a:cubicBezTo>
                        <a:pt x="137327" y="981294"/>
                        <a:pt x="139618" y="979576"/>
                        <a:pt x="141337" y="977857"/>
                      </a:cubicBezTo>
                      <a:cubicBezTo>
                        <a:pt x="142769" y="974707"/>
                        <a:pt x="144487" y="972416"/>
                        <a:pt x="148210" y="970984"/>
                      </a:cubicBezTo>
                      <a:cubicBezTo>
                        <a:pt x="148783" y="975566"/>
                        <a:pt x="146492" y="979576"/>
                        <a:pt x="144201" y="982726"/>
                      </a:cubicBezTo>
                      <a:cubicBezTo>
                        <a:pt x="142482" y="988454"/>
                        <a:pt x="141050" y="994468"/>
                        <a:pt x="138473" y="1000196"/>
                      </a:cubicBezTo>
                      <a:cubicBezTo>
                        <a:pt x="131599" y="1014516"/>
                        <a:pt x="128162" y="1029122"/>
                        <a:pt x="135895" y="1044874"/>
                      </a:cubicBezTo>
                      <a:cubicBezTo>
                        <a:pt x="138473" y="1050316"/>
                        <a:pt x="138473" y="1056903"/>
                        <a:pt x="131313" y="1059194"/>
                      </a:cubicBezTo>
                      <a:cubicBezTo>
                        <a:pt x="110119" y="1066068"/>
                        <a:pt x="104678" y="1085256"/>
                        <a:pt x="97518" y="1102440"/>
                      </a:cubicBezTo>
                      <a:cubicBezTo>
                        <a:pt x="94940" y="1108741"/>
                        <a:pt x="92076" y="1115041"/>
                        <a:pt x="87494" y="1120483"/>
                      </a:cubicBezTo>
                      <a:cubicBezTo>
                        <a:pt x="88067" y="1111605"/>
                        <a:pt x="88067" y="1102154"/>
                        <a:pt x="89212" y="1092989"/>
                      </a:cubicBezTo>
                      <a:cubicBezTo>
                        <a:pt x="90358" y="1084111"/>
                        <a:pt x="87780" y="1079815"/>
                        <a:pt x="77184" y="1082965"/>
                      </a:cubicBezTo>
                      <a:lnTo>
                        <a:pt x="77184" y="1082965"/>
                      </a:lnTo>
                      <a:close/>
                      <a:moveTo>
                        <a:pt x="106969" y="1301486"/>
                      </a:moveTo>
                      <a:cubicBezTo>
                        <a:pt x="107542" y="1292607"/>
                        <a:pt x="106110" y="1287166"/>
                        <a:pt x="95227" y="1290603"/>
                      </a:cubicBezTo>
                      <a:cubicBezTo>
                        <a:pt x="92936" y="1291462"/>
                        <a:pt x="90358" y="1291175"/>
                        <a:pt x="87208" y="1291462"/>
                      </a:cubicBezTo>
                      <a:cubicBezTo>
                        <a:pt x="92936" y="1274278"/>
                        <a:pt x="104678" y="1260817"/>
                        <a:pt x="110119" y="1245066"/>
                      </a:cubicBezTo>
                      <a:cubicBezTo>
                        <a:pt x="115847" y="1228741"/>
                        <a:pt x="115847" y="1211271"/>
                        <a:pt x="119570" y="1194660"/>
                      </a:cubicBezTo>
                      <a:cubicBezTo>
                        <a:pt x="120430" y="1194660"/>
                        <a:pt x="121289" y="1194087"/>
                        <a:pt x="121862" y="1194660"/>
                      </a:cubicBezTo>
                      <a:cubicBezTo>
                        <a:pt x="135895" y="1208120"/>
                        <a:pt x="135895" y="1208120"/>
                        <a:pt x="149069" y="1193228"/>
                      </a:cubicBezTo>
                      <a:cubicBezTo>
                        <a:pt x="151361" y="1190650"/>
                        <a:pt x="153938" y="1187786"/>
                        <a:pt x="156802" y="1185209"/>
                      </a:cubicBezTo>
                      <a:cubicBezTo>
                        <a:pt x="161384" y="1184636"/>
                        <a:pt x="160525" y="1187500"/>
                        <a:pt x="159380" y="1190650"/>
                      </a:cubicBezTo>
                      <a:cubicBezTo>
                        <a:pt x="157661" y="1195519"/>
                        <a:pt x="156802" y="1200960"/>
                        <a:pt x="154511" y="1205829"/>
                      </a:cubicBezTo>
                      <a:cubicBezTo>
                        <a:pt x="148210" y="1222154"/>
                        <a:pt x="143341" y="1238192"/>
                        <a:pt x="152792" y="1254803"/>
                      </a:cubicBezTo>
                      <a:cubicBezTo>
                        <a:pt x="155370" y="1259672"/>
                        <a:pt x="154511" y="1265113"/>
                        <a:pt x="149069" y="1266832"/>
                      </a:cubicBezTo>
                      <a:cubicBezTo>
                        <a:pt x="127303" y="1273992"/>
                        <a:pt x="122434" y="1293753"/>
                        <a:pt x="115561" y="1311796"/>
                      </a:cubicBezTo>
                      <a:cubicBezTo>
                        <a:pt x="113270" y="1317524"/>
                        <a:pt x="110979" y="1322966"/>
                        <a:pt x="106969" y="1328980"/>
                      </a:cubicBezTo>
                      <a:cubicBezTo>
                        <a:pt x="106683" y="1320102"/>
                        <a:pt x="106110" y="1310650"/>
                        <a:pt x="106969" y="1301486"/>
                      </a:cubicBezTo>
                      <a:lnTo>
                        <a:pt x="106969" y="1301486"/>
                      </a:lnTo>
                      <a:close/>
                      <a:moveTo>
                        <a:pt x="173986" y="1461009"/>
                      </a:moveTo>
                      <a:cubicBezTo>
                        <a:pt x="177709" y="1467309"/>
                        <a:pt x="175704" y="1472751"/>
                        <a:pt x="169403" y="1475042"/>
                      </a:cubicBezTo>
                      <a:cubicBezTo>
                        <a:pt x="152220" y="1481343"/>
                        <a:pt x="145919" y="1495376"/>
                        <a:pt x="141337" y="1511128"/>
                      </a:cubicBezTo>
                      <a:cubicBezTo>
                        <a:pt x="139045" y="1519720"/>
                        <a:pt x="135609" y="1527739"/>
                        <a:pt x="130167" y="1536045"/>
                      </a:cubicBezTo>
                      <a:cubicBezTo>
                        <a:pt x="130167" y="1527166"/>
                        <a:pt x="129594" y="1517715"/>
                        <a:pt x="130167" y="1508551"/>
                      </a:cubicBezTo>
                      <a:cubicBezTo>
                        <a:pt x="131026" y="1498527"/>
                        <a:pt x="127876" y="1494517"/>
                        <a:pt x="117852" y="1498240"/>
                      </a:cubicBezTo>
                      <a:cubicBezTo>
                        <a:pt x="115561" y="1499100"/>
                        <a:pt x="112983" y="1498813"/>
                        <a:pt x="108401" y="1498813"/>
                      </a:cubicBezTo>
                      <a:cubicBezTo>
                        <a:pt x="128162" y="1468741"/>
                        <a:pt x="139618" y="1437238"/>
                        <a:pt x="138759" y="1402297"/>
                      </a:cubicBezTo>
                      <a:cubicBezTo>
                        <a:pt x="141337" y="1402297"/>
                        <a:pt x="142482" y="1402297"/>
                        <a:pt x="142769" y="1402870"/>
                      </a:cubicBezTo>
                      <a:cubicBezTo>
                        <a:pt x="155943" y="1416331"/>
                        <a:pt x="155943" y="1416331"/>
                        <a:pt x="168544" y="1402011"/>
                      </a:cubicBezTo>
                      <a:cubicBezTo>
                        <a:pt x="172267" y="1398002"/>
                        <a:pt x="174845" y="1392560"/>
                        <a:pt x="182005" y="1389410"/>
                      </a:cubicBezTo>
                      <a:cubicBezTo>
                        <a:pt x="178855" y="1399433"/>
                        <a:pt x="177136" y="1407453"/>
                        <a:pt x="173986" y="1415185"/>
                      </a:cubicBezTo>
                      <a:cubicBezTo>
                        <a:pt x="167972" y="1430364"/>
                        <a:pt x="165394" y="1445830"/>
                        <a:pt x="173986" y="1461009"/>
                      </a:cubicBezTo>
                      <a:lnTo>
                        <a:pt x="173986" y="1461009"/>
                      </a:lnTo>
                      <a:close/>
                      <a:moveTo>
                        <a:pt x="184296" y="1041151"/>
                      </a:moveTo>
                      <a:cubicBezTo>
                        <a:pt x="211504" y="1015089"/>
                        <a:pt x="226683" y="986163"/>
                        <a:pt x="228974" y="950650"/>
                      </a:cubicBezTo>
                      <a:cubicBezTo>
                        <a:pt x="238998" y="955519"/>
                        <a:pt x="240716" y="968979"/>
                        <a:pt x="248735" y="968120"/>
                      </a:cubicBezTo>
                      <a:cubicBezTo>
                        <a:pt x="255895" y="967261"/>
                        <a:pt x="262196" y="958669"/>
                        <a:pt x="269642" y="953227"/>
                      </a:cubicBezTo>
                      <a:cubicBezTo>
                        <a:pt x="272793" y="950936"/>
                        <a:pt x="275943" y="948645"/>
                        <a:pt x="282244" y="943776"/>
                      </a:cubicBezTo>
                      <a:cubicBezTo>
                        <a:pt x="275943" y="957237"/>
                        <a:pt x="271934" y="968120"/>
                        <a:pt x="265919" y="977571"/>
                      </a:cubicBezTo>
                      <a:cubicBezTo>
                        <a:pt x="258759" y="989313"/>
                        <a:pt x="258759" y="1000196"/>
                        <a:pt x="263342" y="1012798"/>
                      </a:cubicBezTo>
                      <a:cubicBezTo>
                        <a:pt x="269070" y="1027977"/>
                        <a:pt x="268210" y="1029122"/>
                        <a:pt x="253031" y="1032559"/>
                      </a:cubicBezTo>
                      <a:cubicBezTo>
                        <a:pt x="240716" y="1035137"/>
                        <a:pt x="232697" y="1040578"/>
                        <a:pt x="227256" y="1052893"/>
                      </a:cubicBezTo>
                      <a:cubicBezTo>
                        <a:pt x="222673" y="1063204"/>
                        <a:pt x="216373" y="1073228"/>
                        <a:pt x="210645" y="1082965"/>
                      </a:cubicBezTo>
                      <a:cubicBezTo>
                        <a:pt x="209785" y="1082965"/>
                        <a:pt x="208926" y="1082965"/>
                        <a:pt x="208353" y="1082392"/>
                      </a:cubicBezTo>
                      <a:cubicBezTo>
                        <a:pt x="209213" y="1073514"/>
                        <a:pt x="209213" y="1064063"/>
                        <a:pt x="210645" y="1054898"/>
                      </a:cubicBezTo>
                      <a:cubicBezTo>
                        <a:pt x="212077" y="1046020"/>
                        <a:pt x="210645" y="1040578"/>
                        <a:pt x="199762" y="1041724"/>
                      </a:cubicBezTo>
                      <a:cubicBezTo>
                        <a:pt x="196038" y="1042583"/>
                        <a:pt x="192315" y="1042010"/>
                        <a:pt x="184296" y="1041151"/>
                      </a:cubicBezTo>
                      <a:lnTo>
                        <a:pt x="184296" y="1041151"/>
                      </a:lnTo>
                      <a:close/>
                      <a:moveTo>
                        <a:pt x="278521" y="1186354"/>
                      </a:moveTo>
                      <a:cubicBezTo>
                        <a:pt x="271647" y="1198097"/>
                        <a:pt x="271361" y="1209266"/>
                        <a:pt x="277089" y="1221581"/>
                      </a:cubicBezTo>
                      <a:cubicBezTo>
                        <a:pt x="281957" y="1231605"/>
                        <a:pt x="280812" y="1239051"/>
                        <a:pt x="267924" y="1241056"/>
                      </a:cubicBezTo>
                      <a:cubicBezTo>
                        <a:pt x="254463" y="1242774"/>
                        <a:pt x="246158" y="1251080"/>
                        <a:pt x="241289" y="1263681"/>
                      </a:cubicBezTo>
                      <a:cubicBezTo>
                        <a:pt x="237280" y="1273705"/>
                        <a:pt x="231838" y="1282584"/>
                        <a:pt x="225537" y="1294326"/>
                      </a:cubicBezTo>
                      <a:cubicBezTo>
                        <a:pt x="225537" y="1282584"/>
                        <a:pt x="224678" y="1273133"/>
                        <a:pt x="226110" y="1264541"/>
                      </a:cubicBezTo>
                      <a:cubicBezTo>
                        <a:pt x="227828" y="1253371"/>
                        <a:pt x="224392" y="1249362"/>
                        <a:pt x="213509" y="1250507"/>
                      </a:cubicBezTo>
                      <a:cubicBezTo>
                        <a:pt x="210931" y="1251080"/>
                        <a:pt x="207781" y="1249934"/>
                        <a:pt x="201194" y="1249934"/>
                      </a:cubicBezTo>
                      <a:cubicBezTo>
                        <a:pt x="226110" y="1223872"/>
                        <a:pt x="241289" y="1195519"/>
                        <a:pt x="241862" y="1160292"/>
                      </a:cubicBezTo>
                      <a:cubicBezTo>
                        <a:pt x="244439" y="1161151"/>
                        <a:pt x="245585" y="1161724"/>
                        <a:pt x="246444" y="1162011"/>
                      </a:cubicBezTo>
                      <a:cubicBezTo>
                        <a:pt x="252745" y="1166593"/>
                        <a:pt x="254463" y="1177762"/>
                        <a:pt x="262196" y="1177190"/>
                      </a:cubicBezTo>
                      <a:cubicBezTo>
                        <a:pt x="268497" y="1176617"/>
                        <a:pt x="273938" y="1168598"/>
                        <a:pt x="279666" y="1164015"/>
                      </a:cubicBezTo>
                      <a:cubicBezTo>
                        <a:pt x="282817" y="1161438"/>
                        <a:pt x="285967" y="1159147"/>
                        <a:pt x="291409" y="1155137"/>
                      </a:cubicBezTo>
                      <a:cubicBezTo>
                        <a:pt x="288545" y="1167452"/>
                        <a:pt x="283676" y="1177190"/>
                        <a:pt x="278521" y="1186354"/>
                      </a:cubicBezTo>
                      <a:lnTo>
                        <a:pt x="278521" y="1186354"/>
                      </a:lnTo>
                      <a:close/>
                      <a:moveTo>
                        <a:pt x="290263" y="822630"/>
                      </a:moveTo>
                      <a:cubicBezTo>
                        <a:pt x="320048" y="801437"/>
                        <a:pt x="339523" y="775661"/>
                        <a:pt x="341814" y="741007"/>
                      </a:cubicBezTo>
                      <a:cubicBezTo>
                        <a:pt x="344965" y="741867"/>
                        <a:pt x="345824" y="741580"/>
                        <a:pt x="346397" y="741867"/>
                      </a:cubicBezTo>
                      <a:cubicBezTo>
                        <a:pt x="352125" y="748167"/>
                        <a:pt x="354989" y="759910"/>
                        <a:pt x="362721" y="760196"/>
                      </a:cubicBezTo>
                      <a:cubicBezTo>
                        <a:pt x="369595" y="760769"/>
                        <a:pt x="376755" y="753036"/>
                        <a:pt x="383915" y="749026"/>
                      </a:cubicBezTo>
                      <a:cubicBezTo>
                        <a:pt x="387924" y="746735"/>
                        <a:pt x="392507" y="744444"/>
                        <a:pt x="398807" y="741294"/>
                      </a:cubicBezTo>
                      <a:cubicBezTo>
                        <a:pt x="393939" y="749886"/>
                        <a:pt x="391075" y="756186"/>
                        <a:pt x="387065" y="761055"/>
                      </a:cubicBezTo>
                      <a:cubicBezTo>
                        <a:pt x="374750" y="776807"/>
                        <a:pt x="369022" y="793418"/>
                        <a:pt x="377614" y="813179"/>
                      </a:cubicBezTo>
                      <a:cubicBezTo>
                        <a:pt x="380192" y="819480"/>
                        <a:pt x="377614" y="823203"/>
                        <a:pt x="371313" y="822630"/>
                      </a:cubicBezTo>
                      <a:cubicBezTo>
                        <a:pt x="350120" y="821771"/>
                        <a:pt x="337805" y="833800"/>
                        <a:pt x="328067" y="850984"/>
                      </a:cubicBezTo>
                      <a:cubicBezTo>
                        <a:pt x="324917" y="856712"/>
                        <a:pt x="320048" y="862153"/>
                        <a:pt x="315752" y="867595"/>
                      </a:cubicBezTo>
                      <a:cubicBezTo>
                        <a:pt x="314893" y="867022"/>
                        <a:pt x="314320" y="867022"/>
                        <a:pt x="313461" y="866736"/>
                      </a:cubicBezTo>
                      <a:cubicBezTo>
                        <a:pt x="314320" y="856712"/>
                        <a:pt x="315179" y="846974"/>
                        <a:pt x="317184" y="837523"/>
                      </a:cubicBezTo>
                      <a:cubicBezTo>
                        <a:pt x="318616" y="829790"/>
                        <a:pt x="317184" y="825781"/>
                        <a:pt x="308592" y="825494"/>
                      </a:cubicBezTo>
                      <a:cubicBezTo>
                        <a:pt x="304010" y="826640"/>
                        <a:pt x="298855" y="824922"/>
                        <a:pt x="290263" y="822630"/>
                      </a:cubicBezTo>
                      <a:lnTo>
                        <a:pt x="290263" y="822630"/>
                      </a:lnTo>
                      <a:close/>
                      <a:moveTo>
                        <a:pt x="302578" y="1032559"/>
                      </a:moveTo>
                      <a:cubicBezTo>
                        <a:pt x="301719" y="1031700"/>
                        <a:pt x="300860" y="1030841"/>
                        <a:pt x="300000" y="1029409"/>
                      </a:cubicBezTo>
                      <a:cubicBezTo>
                        <a:pt x="328926" y="1010507"/>
                        <a:pt x="343819" y="983585"/>
                        <a:pt x="347542" y="949791"/>
                      </a:cubicBezTo>
                      <a:cubicBezTo>
                        <a:pt x="358425" y="954659"/>
                        <a:pt x="358712" y="970411"/>
                        <a:pt x="369308" y="969266"/>
                      </a:cubicBezTo>
                      <a:cubicBezTo>
                        <a:pt x="377900" y="968406"/>
                        <a:pt x="385633" y="960674"/>
                        <a:pt x="394225" y="955805"/>
                      </a:cubicBezTo>
                      <a:cubicBezTo>
                        <a:pt x="395943" y="954373"/>
                        <a:pt x="398235" y="953514"/>
                        <a:pt x="403676" y="950936"/>
                      </a:cubicBezTo>
                      <a:cubicBezTo>
                        <a:pt x="396516" y="964110"/>
                        <a:pt x="391934" y="975280"/>
                        <a:pt x="385060" y="984158"/>
                      </a:cubicBezTo>
                      <a:cubicBezTo>
                        <a:pt x="375609" y="997619"/>
                        <a:pt x="382483" y="1010220"/>
                        <a:pt x="384487" y="1022822"/>
                      </a:cubicBezTo>
                      <a:cubicBezTo>
                        <a:pt x="385347" y="1026831"/>
                        <a:pt x="387638" y="1031700"/>
                        <a:pt x="380764" y="1031700"/>
                      </a:cubicBezTo>
                      <a:cubicBezTo>
                        <a:pt x="352697" y="1030268"/>
                        <a:pt x="342387" y="1051461"/>
                        <a:pt x="330072" y="1070077"/>
                      </a:cubicBezTo>
                      <a:cubicBezTo>
                        <a:pt x="328640" y="1072368"/>
                        <a:pt x="326922" y="1074946"/>
                        <a:pt x="325203" y="1077237"/>
                      </a:cubicBezTo>
                      <a:cubicBezTo>
                        <a:pt x="325203" y="1077237"/>
                        <a:pt x="324344" y="1077237"/>
                        <a:pt x="322912" y="1077237"/>
                      </a:cubicBezTo>
                      <a:cubicBezTo>
                        <a:pt x="323771" y="1067786"/>
                        <a:pt x="323485" y="1058908"/>
                        <a:pt x="325203" y="1049743"/>
                      </a:cubicBezTo>
                      <a:cubicBezTo>
                        <a:pt x="327495" y="1039433"/>
                        <a:pt x="323771" y="1035423"/>
                        <a:pt x="314034" y="1034564"/>
                      </a:cubicBezTo>
                      <a:cubicBezTo>
                        <a:pt x="310597" y="1034850"/>
                        <a:pt x="306588" y="1033418"/>
                        <a:pt x="302578" y="1032559"/>
                      </a:cubicBezTo>
                      <a:lnTo>
                        <a:pt x="302578" y="1032559"/>
                      </a:lnTo>
                      <a:close/>
                      <a:moveTo>
                        <a:pt x="401958" y="1182058"/>
                      </a:moveTo>
                      <a:cubicBezTo>
                        <a:pt x="390788" y="1197810"/>
                        <a:pt x="389643" y="1214421"/>
                        <a:pt x="397089" y="1232178"/>
                      </a:cubicBezTo>
                      <a:cubicBezTo>
                        <a:pt x="398807" y="1236187"/>
                        <a:pt x="400239" y="1241056"/>
                        <a:pt x="393366" y="1240770"/>
                      </a:cubicBezTo>
                      <a:cubicBezTo>
                        <a:pt x="369022" y="1239338"/>
                        <a:pt x="358139" y="1256522"/>
                        <a:pt x="348115" y="1273992"/>
                      </a:cubicBezTo>
                      <a:cubicBezTo>
                        <a:pt x="345824" y="1278001"/>
                        <a:pt x="343246" y="1282011"/>
                        <a:pt x="338091" y="1288884"/>
                      </a:cubicBezTo>
                      <a:cubicBezTo>
                        <a:pt x="338664" y="1280865"/>
                        <a:pt x="338664" y="1276856"/>
                        <a:pt x="338950" y="1272560"/>
                      </a:cubicBezTo>
                      <a:cubicBezTo>
                        <a:pt x="339810" y="1246784"/>
                        <a:pt x="339810" y="1246784"/>
                        <a:pt x="313175" y="1238765"/>
                      </a:cubicBezTo>
                      <a:cubicBezTo>
                        <a:pt x="341242" y="1218431"/>
                        <a:pt x="356421" y="1192369"/>
                        <a:pt x="358425" y="1159147"/>
                      </a:cubicBezTo>
                      <a:cubicBezTo>
                        <a:pt x="360717" y="1159719"/>
                        <a:pt x="361576" y="1159147"/>
                        <a:pt x="362435" y="1159719"/>
                      </a:cubicBezTo>
                      <a:cubicBezTo>
                        <a:pt x="368736" y="1165161"/>
                        <a:pt x="371600" y="1177190"/>
                        <a:pt x="379619" y="1177190"/>
                      </a:cubicBezTo>
                      <a:cubicBezTo>
                        <a:pt x="387351" y="1177190"/>
                        <a:pt x="394511" y="1169457"/>
                        <a:pt x="402244" y="1165447"/>
                      </a:cubicBezTo>
                      <a:cubicBezTo>
                        <a:pt x="404535" y="1164015"/>
                        <a:pt x="407113" y="1163156"/>
                        <a:pt x="413414" y="1160579"/>
                      </a:cubicBezTo>
                      <a:cubicBezTo>
                        <a:pt x="408258" y="1170030"/>
                        <a:pt x="405967" y="1176903"/>
                        <a:pt x="401958" y="1182058"/>
                      </a:cubicBezTo>
                      <a:lnTo>
                        <a:pt x="401958" y="1182058"/>
                      </a:lnTo>
                      <a:close/>
                      <a:moveTo>
                        <a:pt x="522817" y="824635"/>
                      </a:moveTo>
                      <a:cubicBezTo>
                        <a:pt x="524535" y="830936"/>
                        <a:pt x="528545" y="837809"/>
                        <a:pt x="524249" y="844397"/>
                      </a:cubicBezTo>
                      <a:cubicBezTo>
                        <a:pt x="513939" y="849838"/>
                        <a:pt x="503342" y="848406"/>
                        <a:pt x="493032" y="845256"/>
                      </a:cubicBezTo>
                      <a:cubicBezTo>
                        <a:pt x="479571" y="854134"/>
                        <a:pt x="472125" y="868740"/>
                        <a:pt x="458378" y="880483"/>
                      </a:cubicBezTo>
                      <a:cubicBezTo>
                        <a:pt x="459810" y="869313"/>
                        <a:pt x="460669" y="860148"/>
                        <a:pt x="462387" y="851270"/>
                      </a:cubicBezTo>
                      <a:cubicBezTo>
                        <a:pt x="464106" y="842678"/>
                        <a:pt x="462387" y="837237"/>
                        <a:pt x="452936" y="834945"/>
                      </a:cubicBezTo>
                      <a:cubicBezTo>
                        <a:pt x="447495" y="833513"/>
                        <a:pt x="442626" y="830936"/>
                        <a:pt x="433461" y="827786"/>
                      </a:cubicBezTo>
                      <a:cubicBezTo>
                        <a:pt x="466397" y="812893"/>
                        <a:pt x="484154" y="788549"/>
                        <a:pt x="489309" y="755327"/>
                      </a:cubicBezTo>
                      <a:cubicBezTo>
                        <a:pt x="491886" y="757046"/>
                        <a:pt x="493032" y="757046"/>
                        <a:pt x="493318" y="757905"/>
                      </a:cubicBezTo>
                      <a:cubicBezTo>
                        <a:pt x="509929" y="779385"/>
                        <a:pt x="509929" y="779385"/>
                        <a:pt x="535419" y="770506"/>
                      </a:cubicBezTo>
                      <a:cubicBezTo>
                        <a:pt x="538569" y="769647"/>
                        <a:pt x="541719" y="768215"/>
                        <a:pt x="547734" y="765924"/>
                      </a:cubicBezTo>
                      <a:cubicBezTo>
                        <a:pt x="540574" y="776807"/>
                        <a:pt x="535419" y="785685"/>
                        <a:pt x="528831" y="793418"/>
                      </a:cubicBezTo>
                      <a:cubicBezTo>
                        <a:pt x="521099" y="802869"/>
                        <a:pt x="519380" y="812893"/>
                        <a:pt x="522817" y="824635"/>
                      </a:cubicBezTo>
                      <a:lnTo>
                        <a:pt x="522817" y="824635"/>
                      </a:lnTo>
                      <a:close/>
                      <a:moveTo>
                        <a:pt x="535419" y="998478"/>
                      </a:moveTo>
                      <a:cubicBezTo>
                        <a:pt x="524249" y="1011652"/>
                        <a:pt x="523103" y="1025399"/>
                        <a:pt x="529118" y="1040865"/>
                      </a:cubicBezTo>
                      <a:cubicBezTo>
                        <a:pt x="532841" y="1049743"/>
                        <a:pt x="530836" y="1054325"/>
                        <a:pt x="519953" y="1052893"/>
                      </a:cubicBezTo>
                      <a:cubicBezTo>
                        <a:pt x="513080" y="1052321"/>
                        <a:pt x="505920" y="1051175"/>
                        <a:pt x="499046" y="1053753"/>
                      </a:cubicBezTo>
                      <a:cubicBezTo>
                        <a:pt x="509070" y="1053753"/>
                        <a:pt x="519380" y="1053753"/>
                        <a:pt x="529404" y="1053753"/>
                      </a:cubicBezTo>
                      <a:cubicBezTo>
                        <a:pt x="519094" y="1055471"/>
                        <a:pt x="508497" y="1058621"/>
                        <a:pt x="498760" y="1054612"/>
                      </a:cubicBezTo>
                      <a:cubicBezTo>
                        <a:pt x="498187" y="1054612"/>
                        <a:pt x="497901" y="1054612"/>
                        <a:pt x="497328" y="1054039"/>
                      </a:cubicBezTo>
                      <a:cubicBezTo>
                        <a:pt x="484726" y="1062917"/>
                        <a:pt x="477853" y="1076951"/>
                        <a:pt x="465251" y="1088693"/>
                      </a:cubicBezTo>
                      <a:cubicBezTo>
                        <a:pt x="466111" y="1077810"/>
                        <a:pt x="466683" y="1068932"/>
                        <a:pt x="467829" y="1060340"/>
                      </a:cubicBezTo>
                      <a:cubicBezTo>
                        <a:pt x="469547" y="1050889"/>
                        <a:pt x="467256" y="1045447"/>
                        <a:pt x="457519" y="1043729"/>
                      </a:cubicBezTo>
                      <a:cubicBezTo>
                        <a:pt x="452650" y="1042870"/>
                        <a:pt x="447495" y="1040006"/>
                        <a:pt x="438903" y="1036855"/>
                      </a:cubicBezTo>
                      <a:cubicBezTo>
                        <a:pt x="470979" y="1021676"/>
                        <a:pt x="487590" y="997619"/>
                        <a:pt x="491600" y="964683"/>
                      </a:cubicBezTo>
                      <a:cubicBezTo>
                        <a:pt x="503342" y="970411"/>
                        <a:pt x="502483" y="988168"/>
                        <a:pt x="515657" y="987309"/>
                      </a:cubicBezTo>
                      <a:cubicBezTo>
                        <a:pt x="525967" y="986449"/>
                        <a:pt x="536564" y="980149"/>
                        <a:pt x="550025" y="975566"/>
                      </a:cubicBezTo>
                      <a:cubicBezTo>
                        <a:pt x="544583" y="985017"/>
                        <a:pt x="540860" y="992464"/>
                        <a:pt x="535419" y="998478"/>
                      </a:cubicBezTo>
                      <a:lnTo>
                        <a:pt x="535419" y="998478"/>
                      </a:lnTo>
                      <a:close/>
                      <a:moveTo>
                        <a:pt x="529691" y="586640"/>
                      </a:moveTo>
                      <a:cubicBezTo>
                        <a:pt x="522817" y="594659"/>
                        <a:pt x="521671" y="602964"/>
                        <a:pt x="523963" y="612702"/>
                      </a:cubicBezTo>
                      <a:cubicBezTo>
                        <a:pt x="525395" y="619575"/>
                        <a:pt x="530836" y="627021"/>
                        <a:pt x="524535" y="634754"/>
                      </a:cubicBezTo>
                      <a:cubicBezTo>
                        <a:pt x="514225" y="640196"/>
                        <a:pt x="503628" y="637905"/>
                        <a:pt x="493032" y="635613"/>
                      </a:cubicBezTo>
                      <a:cubicBezTo>
                        <a:pt x="479571" y="645064"/>
                        <a:pt x="470979" y="659098"/>
                        <a:pt x="456946" y="671699"/>
                      </a:cubicBezTo>
                      <a:cubicBezTo>
                        <a:pt x="458664" y="659957"/>
                        <a:pt x="459523" y="651079"/>
                        <a:pt x="461815" y="641914"/>
                      </a:cubicBezTo>
                      <a:cubicBezTo>
                        <a:pt x="464392" y="631890"/>
                        <a:pt x="461815" y="627594"/>
                        <a:pt x="451791" y="625303"/>
                      </a:cubicBezTo>
                      <a:cubicBezTo>
                        <a:pt x="446922" y="624444"/>
                        <a:pt x="441767" y="621580"/>
                        <a:pt x="433175" y="618430"/>
                      </a:cubicBezTo>
                      <a:cubicBezTo>
                        <a:pt x="466683" y="603251"/>
                        <a:pt x="486445" y="579766"/>
                        <a:pt x="492173" y="545398"/>
                      </a:cubicBezTo>
                      <a:cubicBezTo>
                        <a:pt x="498473" y="549122"/>
                        <a:pt x="500765" y="553131"/>
                        <a:pt x="502196" y="557141"/>
                      </a:cubicBezTo>
                      <a:cubicBezTo>
                        <a:pt x="507065" y="570601"/>
                        <a:pt x="515657" y="570315"/>
                        <a:pt x="527113" y="565160"/>
                      </a:cubicBezTo>
                      <a:cubicBezTo>
                        <a:pt x="533987" y="562009"/>
                        <a:pt x="541433" y="559718"/>
                        <a:pt x="551457" y="556281"/>
                      </a:cubicBezTo>
                      <a:cubicBezTo>
                        <a:pt x="542865" y="568597"/>
                        <a:pt x="536851" y="578048"/>
                        <a:pt x="529691" y="586640"/>
                      </a:cubicBezTo>
                      <a:lnTo>
                        <a:pt x="529691" y="586640"/>
                      </a:lnTo>
                      <a:close/>
                      <a:moveTo>
                        <a:pt x="542865" y="373274"/>
                      </a:moveTo>
                      <a:cubicBezTo>
                        <a:pt x="531982" y="384443"/>
                        <a:pt x="527972" y="397045"/>
                        <a:pt x="532841" y="412510"/>
                      </a:cubicBezTo>
                      <a:cubicBezTo>
                        <a:pt x="535991" y="422534"/>
                        <a:pt x="534273" y="427689"/>
                        <a:pt x="521958" y="425971"/>
                      </a:cubicBezTo>
                      <a:cubicBezTo>
                        <a:pt x="505633" y="423393"/>
                        <a:pt x="493605" y="429121"/>
                        <a:pt x="483008" y="441723"/>
                      </a:cubicBezTo>
                      <a:cubicBezTo>
                        <a:pt x="477280" y="448883"/>
                        <a:pt x="468974" y="454324"/>
                        <a:pt x="461815" y="460625"/>
                      </a:cubicBezTo>
                      <a:cubicBezTo>
                        <a:pt x="463533" y="452033"/>
                        <a:pt x="464392" y="442296"/>
                        <a:pt x="467543" y="432558"/>
                      </a:cubicBezTo>
                      <a:cubicBezTo>
                        <a:pt x="470120" y="423966"/>
                        <a:pt x="466970" y="420529"/>
                        <a:pt x="459523" y="418525"/>
                      </a:cubicBezTo>
                      <a:cubicBezTo>
                        <a:pt x="454082" y="417093"/>
                        <a:pt x="448640" y="414801"/>
                        <a:pt x="439189" y="411365"/>
                      </a:cubicBezTo>
                      <a:cubicBezTo>
                        <a:pt x="473557" y="396472"/>
                        <a:pt x="494177" y="372988"/>
                        <a:pt x="501624" y="338906"/>
                      </a:cubicBezTo>
                      <a:cubicBezTo>
                        <a:pt x="502483" y="338906"/>
                        <a:pt x="503915" y="338906"/>
                        <a:pt x="504774" y="338906"/>
                      </a:cubicBezTo>
                      <a:cubicBezTo>
                        <a:pt x="505633" y="340338"/>
                        <a:pt x="506206" y="342057"/>
                        <a:pt x="507065" y="342916"/>
                      </a:cubicBezTo>
                      <a:cubicBezTo>
                        <a:pt x="520526" y="362677"/>
                        <a:pt x="520526" y="362677"/>
                        <a:pt x="544583" y="354658"/>
                      </a:cubicBezTo>
                      <a:cubicBezTo>
                        <a:pt x="548593" y="353226"/>
                        <a:pt x="552602" y="350649"/>
                        <a:pt x="558903" y="352081"/>
                      </a:cubicBezTo>
                      <a:cubicBezTo>
                        <a:pt x="553462" y="359527"/>
                        <a:pt x="548593" y="366973"/>
                        <a:pt x="542865" y="373274"/>
                      </a:cubicBezTo>
                      <a:lnTo>
                        <a:pt x="542865" y="373274"/>
                      </a:lnTo>
                      <a:close/>
                      <a:moveTo>
                        <a:pt x="620478" y="790840"/>
                      </a:moveTo>
                      <a:cubicBezTo>
                        <a:pt x="628211" y="796568"/>
                        <a:pt x="631361" y="802869"/>
                        <a:pt x="633939" y="808883"/>
                      </a:cubicBezTo>
                      <a:cubicBezTo>
                        <a:pt x="637949" y="817762"/>
                        <a:pt x="644249" y="819766"/>
                        <a:pt x="652841" y="817475"/>
                      </a:cubicBezTo>
                      <a:cubicBezTo>
                        <a:pt x="660574" y="815757"/>
                        <a:pt x="668593" y="813466"/>
                        <a:pt x="680049" y="810602"/>
                      </a:cubicBezTo>
                      <a:cubicBezTo>
                        <a:pt x="674607" y="818335"/>
                        <a:pt x="670884" y="823776"/>
                        <a:pt x="666588" y="828072"/>
                      </a:cubicBezTo>
                      <a:cubicBezTo>
                        <a:pt x="653987" y="840673"/>
                        <a:pt x="650264" y="854134"/>
                        <a:pt x="655705" y="871318"/>
                      </a:cubicBezTo>
                      <a:cubicBezTo>
                        <a:pt x="659715" y="884492"/>
                        <a:pt x="657996" y="885638"/>
                        <a:pt x="644822" y="882201"/>
                      </a:cubicBezTo>
                      <a:cubicBezTo>
                        <a:pt x="629070" y="877619"/>
                        <a:pt x="616755" y="881628"/>
                        <a:pt x="607018" y="894230"/>
                      </a:cubicBezTo>
                      <a:cubicBezTo>
                        <a:pt x="602149" y="899958"/>
                        <a:pt x="596994" y="905972"/>
                        <a:pt x="592125" y="911700"/>
                      </a:cubicBezTo>
                      <a:cubicBezTo>
                        <a:pt x="591266" y="910841"/>
                        <a:pt x="589834" y="909981"/>
                        <a:pt x="588975" y="909409"/>
                      </a:cubicBezTo>
                      <a:cubicBezTo>
                        <a:pt x="590407" y="900530"/>
                        <a:pt x="590693" y="891079"/>
                        <a:pt x="592984" y="881915"/>
                      </a:cubicBezTo>
                      <a:cubicBezTo>
                        <a:pt x="595275" y="873036"/>
                        <a:pt x="592411" y="867881"/>
                        <a:pt x="583820" y="864731"/>
                      </a:cubicBezTo>
                      <a:cubicBezTo>
                        <a:pt x="578092" y="862440"/>
                        <a:pt x="572937" y="859289"/>
                        <a:pt x="564345" y="854707"/>
                      </a:cubicBezTo>
                      <a:cubicBezTo>
                        <a:pt x="596994" y="844683"/>
                        <a:pt x="616755" y="824922"/>
                        <a:pt x="620478" y="790840"/>
                      </a:cubicBezTo>
                      <a:lnTo>
                        <a:pt x="620478" y="790840"/>
                      </a:lnTo>
                      <a:close/>
                      <a:moveTo>
                        <a:pt x="667734" y="1040292"/>
                      </a:moveTo>
                      <a:cubicBezTo>
                        <a:pt x="655992" y="1052034"/>
                        <a:pt x="654273" y="1065208"/>
                        <a:pt x="659142" y="1080960"/>
                      </a:cubicBezTo>
                      <a:cubicBezTo>
                        <a:pt x="663724" y="1095280"/>
                        <a:pt x="662865" y="1095280"/>
                        <a:pt x="647972" y="1092989"/>
                      </a:cubicBezTo>
                      <a:cubicBezTo>
                        <a:pt x="643104" y="1092130"/>
                        <a:pt x="637949" y="1092130"/>
                        <a:pt x="633653" y="1091557"/>
                      </a:cubicBezTo>
                      <a:cubicBezTo>
                        <a:pt x="624488" y="1100149"/>
                        <a:pt x="615610" y="1109027"/>
                        <a:pt x="606159" y="1117619"/>
                      </a:cubicBezTo>
                      <a:cubicBezTo>
                        <a:pt x="604440" y="1119337"/>
                        <a:pt x="603008" y="1124493"/>
                        <a:pt x="598999" y="1120197"/>
                      </a:cubicBezTo>
                      <a:cubicBezTo>
                        <a:pt x="597567" y="1119624"/>
                        <a:pt x="595275" y="1121056"/>
                        <a:pt x="595275" y="1118478"/>
                      </a:cubicBezTo>
                      <a:cubicBezTo>
                        <a:pt x="595275" y="1116187"/>
                        <a:pt x="595848" y="1113609"/>
                        <a:pt x="596135" y="1111318"/>
                      </a:cubicBezTo>
                      <a:cubicBezTo>
                        <a:pt x="599285" y="1081247"/>
                        <a:pt x="599285" y="1081247"/>
                        <a:pt x="571791" y="1066354"/>
                      </a:cubicBezTo>
                      <a:cubicBezTo>
                        <a:pt x="580956" y="1060913"/>
                        <a:pt x="588402" y="1055471"/>
                        <a:pt x="596994" y="1051461"/>
                      </a:cubicBezTo>
                      <a:cubicBezTo>
                        <a:pt x="607018" y="1046879"/>
                        <a:pt x="612459" y="1040292"/>
                        <a:pt x="615037" y="1029982"/>
                      </a:cubicBezTo>
                      <a:cubicBezTo>
                        <a:pt x="617328" y="1021103"/>
                        <a:pt x="621338" y="1011939"/>
                        <a:pt x="624488" y="1002488"/>
                      </a:cubicBezTo>
                      <a:cubicBezTo>
                        <a:pt x="630789" y="1007356"/>
                        <a:pt x="634512" y="1014230"/>
                        <a:pt x="637662" y="1020531"/>
                      </a:cubicBezTo>
                      <a:cubicBezTo>
                        <a:pt x="641672" y="1028263"/>
                        <a:pt x="646827" y="1029982"/>
                        <a:pt x="654846" y="1028263"/>
                      </a:cubicBezTo>
                      <a:cubicBezTo>
                        <a:pt x="662865" y="1025972"/>
                        <a:pt x="671457" y="1024540"/>
                        <a:pt x="682340" y="1021963"/>
                      </a:cubicBezTo>
                      <a:cubicBezTo>
                        <a:pt x="676039" y="1028550"/>
                        <a:pt x="672889" y="1035423"/>
                        <a:pt x="667734" y="1040292"/>
                      </a:cubicBezTo>
                      <a:lnTo>
                        <a:pt x="667734" y="1040292"/>
                      </a:lnTo>
                      <a:close/>
                      <a:moveTo>
                        <a:pt x="677758" y="412224"/>
                      </a:moveTo>
                      <a:cubicBezTo>
                        <a:pt x="666015" y="423107"/>
                        <a:pt x="662292" y="435136"/>
                        <a:pt x="666588" y="450601"/>
                      </a:cubicBezTo>
                      <a:cubicBezTo>
                        <a:pt x="670311" y="465494"/>
                        <a:pt x="668879" y="466926"/>
                        <a:pt x="654846" y="463202"/>
                      </a:cubicBezTo>
                      <a:cubicBezTo>
                        <a:pt x="639381" y="459479"/>
                        <a:pt x="627352" y="462343"/>
                        <a:pt x="615896" y="474372"/>
                      </a:cubicBezTo>
                      <a:cubicBezTo>
                        <a:pt x="610454" y="480100"/>
                        <a:pt x="605013" y="487546"/>
                        <a:pt x="594989" y="489551"/>
                      </a:cubicBezTo>
                      <a:cubicBezTo>
                        <a:pt x="596707" y="480673"/>
                        <a:pt x="598139" y="472367"/>
                        <a:pt x="600717" y="464348"/>
                      </a:cubicBezTo>
                      <a:cubicBezTo>
                        <a:pt x="604440" y="454324"/>
                        <a:pt x="600717" y="449169"/>
                        <a:pt x="591266" y="446019"/>
                      </a:cubicBezTo>
                      <a:cubicBezTo>
                        <a:pt x="585824" y="444300"/>
                        <a:pt x="581242" y="441150"/>
                        <a:pt x="572650" y="437140"/>
                      </a:cubicBezTo>
                      <a:cubicBezTo>
                        <a:pt x="606159" y="426257"/>
                        <a:pt x="628211" y="406496"/>
                        <a:pt x="635371" y="371842"/>
                      </a:cubicBezTo>
                      <a:cubicBezTo>
                        <a:pt x="643104" y="378715"/>
                        <a:pt x="645681" y="385875"/>
                        <a:pt x="649404" y="392463"/>
                      </a:cubicBezTo>
                      <a:cubicBezTo>
                        <a:pt x="652555" y="397904"/>
                        <a:pt x="655705" y="400195"/>
                        <a:pt x="662006" y="398190"/>
                      </a:cubicBezTo>
                      <a:cubicBezTo>
                        <a:pt x="672030" y="395613"/>
                        <a:pt x="681767" y="394181"/>
                        <a:pt x="694942" y="391317"/>
                      </a:cubicBezTo>
                      <a:cubicBezTo>
                        <a:pt x="688068" y="400195"/>
                        <a:pt x="683486" y="407069"/>
                        <a:pt x="677758" y="412224"/>
                      </a:cubicBezTo>
                      <a:lnTo>
                        <a:pt x="677758" y="412224"/>
                      </a:lnTo>
                      <a:close/>
                      <a:moveTo>
                        <a:pt x="692650" y="207737"/>
                      </a:moveTo>
                      <a:cubicBezTo>
                        <a:pt x="681767" y="217188"/>
                        <a:pt x="678617" y="227498"/>
                        <a:pt x="681481" y="241531"/>
                      </a:cubicBezTo>
                      <a:cubicBezTo>
                        <a:pt x="684631" y="257856"/>
                        <a:pt x="683772" y="258715"/>
                        <a:pt x="666588" y="255565"/>
                      </a:cubicBezTo>
                      <a:cubicBezTo>
                        <a:pt x="653128" y="253274"/>
                        <a:pt x="641672" y="255565"/>
                        <a:pt x="631934" y="265875"/>
                      </a:cubicBezTo>
                      <a:cubicBezTo>
                        <a:pt x="625061" y="273035"/>
                        <a:pt x="617042" y="278477"/>
                        <a:pt x="607018" y="287069"/>
                      </a:cubicBezTo>
                      <a:cubicBezTo>
                        <a:pt x="610168" y="274467"/>
                        <a:pt x="611886" y="265016"/>
                        <a:pt x="614750" y="256424"/>
                      </a:cubicBezTo>
                      <a:cubicBezTo>
                        <a:pt x="617328" y="248691"/>
                        <a:pt x="615610" y="244395"/>
                        <a:pt x="607877" y="241245"/>
                      </a:cubicBezTo>
                      <a:cubicBezTo>
                        <a:pt x="602149" y="238954"/>
                        <a:pt x="596135" y="235804"/>
                        <a:pt x="589261" y="232367"/>
                      </a:cubicBezTo>
                      <a:cubicBezTo>
                        <a:pt x="603581" y="224348"/>
                        <a:pt x="618474" y="218047"/>
                        <a:pt x="630216" y="208023"/>
                      </a:cubicBezTo>
                      <a:cubicBezTo>
                        <a:pt x="641958" y="197999"/>
                        <a:pt x="644536" y="181102"/>
                        <a:pt x="654273" y="168500"/>
                      </a:cubicBezTo>
                      <a:cubicBezTo>
                        <a:pt x="657996" y="169073"/>
                        <a:pt x="658283" y="172510"/>
                        <a:pt x="659715" y="174801"/>
                      </a:cubicBezTo>
                      <a:cubicBezTo>
                        <a:pt x="670884" y="193703"/>
                        <a:pt x="670884" y="193703"/>
                        <a:pt x="692078" y="189121"/>
                      </a:cubicBezTo>
                      <a:cubicBezTo>
                        <a:pt x="697805" y="187689"/>
                        <a:pt x="704393" y="186830"/>
                        <a:pt x="712985" y="185398"/>
                      </a:cubicBezTo>
                      <a:cubicBezTo>
                        <a:pt x="705252" y="194276"/>
                        <a:pt x="699810" y="202009"/>
                        <a:pt x="692650" y="207737"/>
                      </a:cubicBezTo>
                      <a:lnTo>
                        <a:pt x="692650" y="207737"/>
                      </a:lnTo>
                      <a:close/>
                      <a:moveTo>
                        <a:pt x="806350" y="955232"/>
                      </a:moveTo>
                      <a:cubicBezTo>
                        <a:pt x="777137" y="935757"/>
                        <a:pt x="757090" y="949791"/>
                        <a:pt x="737328" y="969552"/>
                      </a:cubicBezTo>
                      <a:cubicBezTo>
                        <a:pt x="745061" y="943776"/>
                        <a:pt x="747352" y="921437"/>
                        <a:pt x="713271" y="912273"/>
                      </a:cubicBezTo>
                      <a:cubicBezTo>
                        <a:pt x="716994" y="909695"/>
                        <a:pt x="717280" y="909122"/>
                        <a:pt x="718140" y="908549"/>
                      </a:cubicBezTo>
                      <a:cubicBezTo>
                        <a:pt x="746207" y="901390"/>
                        <a:pt x="765109" y="885065"/>
                        <a:pt x="768832" y="853275"/>
                      </a:cubicBezTo>
                      <a:cubicBezTo>
                        <a:pt x="776851" y="861294"/>
                        <a:pt x="779715" y="869600"/>
                        <a:pt x="783152" y="876759"/>
                      </a:cubicBezTo>
                      <a:cubicBezTo>
                        <a:pt x="786875" y="884492"/>
                        <a:pt x="791744" y="886783"/>
                        <a:pt x="799763" y="885351"/>
                      </a:cubicBezTo>
                      <a:cubicBezTo>
                        <a:pt x="807782" y="883919"/>
                        <a:pt x="816087" y="883919"/>
                        <a:pt x="825825" y="884492"/>
                      </a:cubicBezTo>
                      <a:cubicBezTo>
                        <a:pt x="804918" y="903394"/>
                        <a:pt x="790598" y="924015"/>
                        <a:pt x="806350" y="955232"/>
                      </a:cubicBezTo>
                      <a:lnTo>
                        <a:pt x="806350" y="955232"/>
                      </a:lnTo>
                      <a:close/>
                      <a:moveTo>
                        <a:pt x="813223" y="693752"/>
                      </a:moveTo>
                      <a:cubicBezTo>
                        <a:pt x="805204" y="701485"/>
                        <a:pt x="802340" y="709504"/>
                        <a:pt x="805204" y="720387"/>
                      </a:cubicBezTo>
                      <a:cubicBezTo>
                        <a:pt x="806923" y="727547"/>
                        <a:pt x="807495" y="734707"/>
                        <a:pt x="809214" y="745590"/>
                      </a:cubicBezTo>
                      <a:cubicBezTo>
                        <a:pt x="780001" y="724396"/>
                        <a:pt x="759667" y="739289"/>
                        <a:pt x="738760" y="757332"/>
                      </a:cubicBezTo>
                      <a:cubicBezTo>
                        <a:pt x="740479" y="748740"/>
                        <a:pt x="741911" y="740148"/>
                        <a:pt x="744202" y="731556"/>
                      </a:cubicBezTo>
                      <a:cubicBezTo>
                        <a:pt x="746493" y="722105"/>
                        <a:pt x="744202" y="715804"/>
                        <a:pt x="735610" y="711222"/>
                      </a:cubicBezTo>
                      <a:cubicBezTo>
                        <a:pt x="729882" y="708072"/>
                        <a:pt x="724727" y="704062"/>
                        <a:pt x="718426" y="699480"/>
                      </a:cubicBezTo>
                      <a:cubicBezTo>
                        <a:pt x="727591" y="694038"/>
                        <a:pt x="735896" y="690602"/>
                        <a:pt x="745634" y="687738"/>
                      </a:cubicBezTo>
                      <a:cubicBezTo>
                        <a:pt x="755085" y="685160"/>
                        <a:pt x="761099" y="679718"/>
                        <a:pt x="764536" y="670267"/>
                      </a:cubicBezTo>
                      <a:cubicBezTo>
                        <a:pt x="767686" y="661389"/>
                        <a:pt x="772555" y="652797"/>
                        <a:pt x="776851" y="643346"/>
                      </a:cubicBezTo>
                      <a:cubicBezTo>
                        <a:pt x="781720" y="645924"/>
                        <a:pt x="783725" y="651079"/>
                        <a:pt x="784584" y="655088"/>
                      </a:cubicBezTo>
                      <a:cubicBezTo>
                        <a:pt x="789452" y="672559"/>
                        <a:pt x="801768" y="676282"/>
                        <a:pt x="817519" y="673418"/>
                      </a:cubicBezTo>
                      <a:cubicBezTo>
                        <a:pt x="822102" y="672559"/>
                        <a:pt x="826684" y="672559"/>
                        <a:pt x="832412" y="671699"/>
                      </a:cubicBezTo>
                      <a:cubicBezTo>
                        <a:pt x="826111" y="681723"/>
                        <a:pt x="819524" y="688024"/>
                        <a:pt x="813223" y="693752"/>
                      </a:cubicBezTo>
                      <a:lnTo>
                        <a:pt x="813223" y="693752"/>
                      </a:lnTo>
                      <a:close/>
                      <a:moveTo>
                        <a:pt x="822961" y="484396"/>
                      </a:moveTo>
                      <a:cubicBezTo>
                        <a:pt x="814369" y="491556"/>
                        <a:pt x="812078" y="500148"/>
                        <a:pt x="814369" y="510458"/>
                      </a:cubicBezTo>
                      <a:cubicBezTo>
                        <a:pt x="815801" y="517332"/>
                        <a:pt x="816087" y="523919"/>
                        <a:pt x="817519" y="534802"/>
                      </a:cubicBezTo>
                      <a:cubicBezTo>
                        <a:pt x="787161" y="513608"/>
                        <a:pt x="765968" y="530219"/>
                        <a:pt x="743915" y="551413"/>
                      </a:cubicBezTo>
                      <a:cubicBezTo>
                        <a:pt x="747066" y="539384"/>
                        <a:pt x="748784" y="530792"/>
                        <a:pt x="751075" y="522487"/>
                      </a:cubicBezTo>
                      <a:cubicBezTo>
                        <a:pt x="753653" y="513036"/>
                        <a:pt x="751935" y="505876"/>
                        <a:pt x="742483" y="501293"/>
                      </a:cubicBezTo>
                      <a:cubicBezTo>
                        <a:pt x="736755" y="498716"/>
                        <a:pt x="731600" y="494133"/>
                        <a:pt x="722722" y="488119"/>
                      </a:cubicBezTo>
                      <a:cubicBezTo>
                        <a:pt x="757090" y="483250"/>
                        <a:pt x="778283" y="466066"/>
                        <a:pt x="785157" y="433131"/>
                      </a:cubicBezTo>
                      <a:cubicBezTo>
                        <a:pt x="786589" y="433704"/>
                        <a:pt x="787448" y="434563"/>
                        <a:pt x="788880" y="434849"/>
                      </a:cubicBezTo>
                      <a:cubicBezTo>
                        <a:pt x="790598" y="438000"/>
                        <a:pt x="792603" y="441150"/>
                        <a:pt x="793748" y="444873"/>
                      </a:cubicBezTo>
                      <a:cubicBezTo>
                        <a:pt x="804918" y="466926"/>
                        <a:pt x="804918" y="466926"/>
                        <a:pt x="829548" y="463202"/>
                      </a:cubicBezTo>
                      <a:cubicBezTo>
                        <a:pt x="833558" y="462630"/>
                        <a:pt x="837567" y="462343"/>
                        <a:pt x="845013" y="461484"/>
                      </a:cubicBezTo>
                      <a:cubicBezTo>
                        <a:pt x="836708" y="470935"/>
                        <a:pt x="830407" y="478668"/>
                        <a:pt x="822961" y="484396"/>
                      </a:cubicBezTo>
                      <a:lnTo>
                        <a:pt x="822961" y="484396"/>
                      </a:lnTo>
                      <a:close/>
                      <a:moveTo>
                        <a:pt x="934942" y="990173"/>
                      </a:moveTo>
                      <a:cubicBezTo>
                        <a:pt x="927209" y="996473"/>
                        <a:pt x="925777" y="1003633"/>
                        <a:pt x="928068" y="1013084"/>
                      </a:cubicBezTo>
                      <a:cubicBezTo>
                        <a:pt x="930360" y="1020817"/>
                        <a:pt x="931219" y="1028836"/>
                        <a:pt x="932651" y="1037428"/>
                      </a:cubicBezTo>
                      <a:cubicBezTo>
                        <a:pt x="919190" y="1035137"/>
                        <a:pt x="910025" y="1021676"/>
                        <a:pt x="897997" y="1024826"/>
                      </a:cubicBezTo>
                      <a:cubicBezTo>
                        <a:pt x="887114" y="1027404"/>
                        <a:pt x="878235" y="1036855"/>
                        <a:pt x="866780" y="1044302"/>
                      </a:cubicBezTo>
                      <a:cubicBezTo>
                        <a:pt x="872221" y="1005924"/>
                        <a:pt x="872221" y="1005924"/>
                        <a:pt x="847018" y="981294"/>
                      </a:cubicBezTo>
                      <a:cubicBezTo>
                        <a:pt x="855037" y="976712"/>
                        <a:pt x="863629" y="974993"/>
                        <a:pt x="872221" y="973561"/>
                      </a:cubicBezTo>
                      <a:cubicBezTo>
                        <a:pt x="881386" y="972129"/>
                        <a:pt x="885682" y="967834"/>
                        <a:pt x="888832" y="959528"/>
                      </a:cubicBezTo>
                      <a:cubicBezTo>
                        <a:pt x="891410" y="950936"/>
                        <a:pt x="895706" y="942917"/>
                        <a:pt x="899715" y="933466"/>
                      </a:cubicBezTo>
                      <a:cubicBezTo>
                        <a:pt x="906589" y="941485"/>
                        <a:pt x="909166" y="950650"/>
                        <a:pt x="912317" y="958669"/>
                      </a:cubicBezTo>
                      <a:cubicBezTo>
                        <a:pt x="914894" y="965542"/>
                        <a:pt x="918617" y="968120"/>
                        <a:pt x="925777" y="968693"/>
                      </a:cubicBezTo>
                      <a:cubicBezTo>
                        <a:pt x="934369" y="968693"/>
                        <a:pt x="942961" y="970125"/>
                        <a:pt x="954131" y="970984"/>
                      </a:cubicBezTo>
                      <a:cubicBezTo>
                        <a:pt x="946684" y="978717"/>
                        <a:pt x="941243" y="985017"/>
                        <a:pt x="934942" y="990173"/>
                      </a:cubicBezTo>
                      <a:lnTo>
                        <a:pt x="934942" y="990173"/>
                      </a:lnTo>
                      <a:close/>
                      <a:moveTo>
                        <a:pt x="958427" y="761055"/>
                      </a:moveTo>
                      <a:cubicBezTo>
                        <a:pt x="952126" y="767356"/>
                        <a:pt x="945825" y="774229"/>
                        <a:pt x="938665" y="779957"/>
                      </a:cubicBezTo>
                      <a:cubicBezTo>
                        <a:pt x="932364" y="785399"/>
                        <a:pt x="930073" y="791127"/>
                        <a:pt x="932364" y="799432"/>
                      </a:cubicBezTo>
                      <a:cubicBezTo>
                        <a:pt x="934656" y="808024"/>
                        <a:pt x="936374" y="816616"/>
                        <a:pt x="934942" y="828645"/>
                      </a:cubicBezTo>
                      <a:cubicBezTo>
                        <a:pt x="910885" y="805160"/>
                        <a:pt x="890264" y="813466"/>
                        <a:pt x="869930" y="834086"/>
                      </a:cubicBezTo>
                      <a:cubicBezTo>
                        <a:pt x="869357" y="833227"/>
                        <a:pt x="869071" y="832368"/>
                        <a:pt x="868212" y="831509"/>
                      </a:cubicBezTo>
                      <a:cubicBezTo>
                        <a:pt x="869930" y="822917"/>
                        <a:pt x="870789" y="814325"/>
                        <a:pt x="873653" y="805733"/>
                      </a:cubicBezTo>
                      <a:cubicBezTo>
                        <a:pt x="876231" y="797141"/>
                        <a:pt x="874512" y="790840"/>
                        <a:pt x="867352" y="785399"/>
                      </a:cubicBezTo>
                      <a:cubicBezTo>
                        <a:pt x="861052" y="780817"/>
                        <a:pt x="855610" y="775375"/>
                        <a:pt x="849882" y="770506"/>
                      </a:cubicBezTo>
                      <a:cubicBezTo>
                        <a:pt x="849309" y="769074"/>
                        <a:pt x="849023" y="768215"/>
                        <a:pt x="848450" y="766783"/>
                      </a:cubicBezTo>
                      <a:cubicBezTo>
                        <a:pt x="881386" y="768501"/>
                        <a:pt x="897138" y="750172"/>
                        <a:pt x="904870" y="719528"/>
                      </a:cubicBezTo>
                      <a:cubicBezTo>
                        <a:pt x="914321" y="747022"/>
                        <a:pt x="926064" y="766497"/>
                        <a:pt x="958713" y="757046"/>
                      </a:cubicBezTo>
                      <a:cubicBezTo>
                        <a:pt x="958999" y="758191"/>
                        <a:pt x="958427" y="759623"/>
                        <a:pt x="958427" y="761055"/>
                      </a:cubicBezTo>
                      <a:lnTo>
                        <a:pt x="958427" y="761055"/>
                      </a:lnTo>
                      <a:close/>
                      <a:moveTo>
                        <a:pt x="950980" y="568597"/>
                      </a:moveTo>
                      <a:cubicBezTo>
                        <a:pt x="943820" y="574324"/>
                        <a:pt x="941816" y="581771"/>
                        <a:pt x="943247" y="590076"/>
                      </a:cubicBezTo>
                      <a:cubicBezTo>
                        <a:pt x="944679" y="598095"/>
                        <a:pt x="945539" y="606401"/>
                        <a:pt x="946398" y="614420"/>
                      </a:cubicBezTo>
                      <a:cubicBezTo>
                        <a:pt x="933224" y="612129"/>
                        <a:pt x="923486" y="599241"/>
                        <a:pt x="911171" y="602391"/>
                      </a:cubicBezTo>
                      <a:cubicBezTo>
                        <a:pt x="899429" y="605542"/>
                        <a:pt x="889119" y="614134"/>
                        <a:pt x="876517" y="621293"/>
                      </a:cubicBezTo>
                      <a:cubicBezTo>
                        <a:pt x="878808" y="611270"/>
                        <a:pt x="880240" y="603823"/>
                        <a:pt x="882818" y="596091"/>
                      </a:cubicBezTo>
                      <a:cubicBezTo>
                        <a:pt x="886541" y="586067"/>
                        <a:pt x="884250" y="578907"/>
                        <a:pt x="875658" y="572606"/>
                      </a:cubicBezTo>
                      <a:cubicBezTo>
                        <a:pt x="869930" y="568597"/>
                        <a:pt x="864775" y="563728"/>
                        <a:pt x="859047" y="558573"/>
                      </a:cubicBezTo>
                      <a:cubicBezTo>
                        <a:pt x="868498" y="553990"/>
                        <a:pt x="878522" y="552272"/>
                        <a:pt x="887973" y="550840"/>
                      </a:cubicBezTo>
                      <a:cubicBezTo>
                        <a:pt x="895992" y="549408"/>
                        <a:pt x="901147" y="545971"/>
                        <a:pt x="904584" y="538238"/>
                      </a:cubicBezTo>
                      <a:cubicBezTo>
                        <a:pt x="908593" y="529360"/>
                        <a:pt x="913176" y="520768"/>
                        <a:pt x="918904" y="509885"/>
                      </a:cubicBezTo>
                      <a:cubicBezTo>
                        <a:pt x="922913" y="519336"/>
                        <a:pt x="926637" y="527069"/>
                        <a:pt x="929787" y="534802"/>
                      </a:cubicBezTo>
                      <a:cubicBezTo>
                        <a:pt x="932364" y="542821"/>
                        <a:pt x="937520" y="546830"/>
                        <a:pt x="946398" y="545971"/>
                      </a:cubicBezTo>
                      <a:cubicBezTo>
                        <a:pt x="954417" y="545398"/>
                        <a:pt x="962723" y="546830"/>
                        <a:pt x="972460" y="549122"/>
                      </a:cubicBezTo>
                      <a:cubicBezTo>
                        <a:pt x="964441" y="556568"/>
                        <a:pt x="958140" y="562869"/>
                        <a:pt x="950980" y="568597"/>
                      </a:cubicBezTo>
                      <a:lnTo>
                        <a:pt x="950980" y="568597"/>
                      </a:lnTo>
                      <a:close/>
                      <a:moveTo>
                        <a:pt x="970742" y="357522"/>
                      </a:moveTo>
                      <a:cubicBezTo>
                        <a:pt x="961577" y="364396"/>
                        <a:pt x="958427" y="371842"/>
                        <a:pt x="960718" y="383298"/>
                      </a:cubicBezTo>
                      <a:cubicBezTo>
                        <a:pt x="962150" y="390458"/>
                        <a:pt x="962150" y="397618"/>
                        <a:pt x="963009" y="409933"/>
                      </a:cubicBezTo>
                      <a:cubicBezTo>
                        <a:pt x="935801" y="383871"/>
                        <a:pt x="913749" y="394754"/>
                        <a:pt x="891123" y="413942"/>
                      </a:cubicBezTo>
                      <a:cubicBezTo>
                        <a:pt x="891982" y="401914"/>
                        <a:pt x="894846" y="393322"/>
                        <a:pt x="897997" y="385016"/>
                      </a:cubicBezTo>
                      <a:cubicBezTo>
                        <a:pt x="901720" y="376424"/>
                        <a:pt x="899715" y="370124"/>
                        <a:pt x="892269" y="364682"/>
                      </a:cubicBezTo>
                      <a:cubicBezTo>
                        <a:pt x="886541" y="360672"/>
                        <a:pt x="881099" y="355231"/>
                        <a:pt x="874799" y="349789"/>
                      </a:cubicBezTo>
                      <a:cubicBezTo>
                        <a:pt x="884823" y="344921"/>
                        <a:pt x="894560" y="342916"/>
                        <a:pt x="904584" y="341770"/>
                      </a:cubicBezTo>
                      <a:cubicBezTo>
                        <a:pt x="912603" y="340338"/>
                        <a:pt x="918045" y="336902"/>
                        <a:pt x="921768" y="329742"/>
                      </a:cubicBezTo>
                      <a:cubicBezTo>
                        <a:pt x="926350" y="320863"/>
                        <a:pt x="931792" y="311699"/>
                        <a:pt x="936660" y="302248"/>
                      </a:cubicBezTo>
                      <a:cubicBezTo>
                        <a:pt x="942102" y="309980"/>
                        <a:pt x="944679" y="317999"/>
                        <a:pt x="947543" y="326018"/>
                      </a:cubicBezTo>
                      <a:cubicBezTo>
                        <a:pt x="950121" y="333751"/>
                        <a:pt x="954703" y="337761"/>
                        <a:pt x="963009" y="336902"/>
                      </a:cubicBezTo>
                      <a:cubicBezTo>
                        <a:pt x="971601" y="336042"/>
                        <a:pt x="980193" y="338334"/>
                        <a:pt x="989644" y="339479"/>
                      </a:cubicBezTo>
                      <a:cubicBezTo>
                        <a:pt x="984202" y="346925"/>
                        <a:pt x="977615" y="352367"/>
                        <a:pt x="970742" y="357522"/>
                      </a:cubicBezTo>
                      <a:lnTo>
                        <a:pt x="970742" y="357522"/>
                      </a:lnTo>
                      <a:close/>
                      <a:moveTo>
                        <a:pt x="1068117" y="942917"/>
                      </a:moveTo>
                      <a:cubicBezTo>
                        <a:pt x="1067257" y="942917"/>
                        <a:pt x="1066398" y="943490"/>
                        <a:pt x="1064966" y="943490"/>
                      </a:cubicBezTo>
                      <a:cubicBezTo>
                        <a:pt x="1058093" y="938621"/>
                        <a:pt x="1051506" y="933466"/>
                        <a:pt x="1045205" y="928311"/>
                      </a:cubicBezTo>
                      <a:cubicBezTo>
                        <a:pt x="1039477" y="923442"/>
                        <a:pt x="1034322" y="922583"/>
                        <a:pt x="1027735" y="926879"/>
                      </a:cubicBezTo>
                      <a:cubicBezTo>
                        <a:pt x="1020861" y="931461"/>
                        <a:pt x="1013415" y="934612"/>
                        <a:pt x="1003677" y="940053"/>
                      </a:cubicBezTo>
                      <a:cubicBezTo>
                        <a:pt x="1005968" y="929743"/>
                        <a:pt x="1006828" y="921151"/>
                        <a:pt x="1009405" y="913418"/>
                      </a:cubicBezTo>
                      <a:cubicBezTo>
                        <a:pt x="1013128" y="903394"/>
                        <a:pt x="1010264" y="896234"/>
                        <a:pt x="1002532" y="889647"/>
                      </a:cubicBezTo>
                      <a:cubicBezTo>
                        <a:pt x="997090" y="884778"/>
                        <a:pt x="992508" y="878764"/>
                        <a:pt x="986780" y="873036"/>
                      </a:cubicBezTo>
                      <a:cubicBezTo>
                        <a:pt x="995372" y="869313"/>
                        <a:pt x="1003104" y="869313"/>
                        <a:pt x="1011124" y="869886"/>
                      </a:cubicBezTo>
                      <a:cubicBezTo>
                        <a:pt x="1019715" y="869886"/>
                        <a:pt x="1025157" y="867308"/>
                        <a:pt x="1027735" y="858716"/>
                      </a:cubicBezTo>
                      <a:cubicBezTo>
                        <a:pt x="1030312" y="850697"/>
                        <a:pt x="1034035" y="842965"/>
                        <a:pt x="1041195" y="833513"/>
                      </a:cubicBezTo>
                      <a:cubicBezTo>
                        <a:pt x="1045205" y="861867"/>
                        <a:pt x="1057806" y="880483"/>
                        <a:pt x="1089023" y="881628"/>
                      </a:cubicBezTo>
                      <a:cubicBezTo>
                        <a:pt x="1063248" y="895662"/>
                        <a:pt x="1057806" y="916282"/>
                        <a:pt x="1068117" y="942917"/>
                      </a:cubicBezTo>
                      <a:lnTo>
                        <a:pt x="1068117" y="942917"/>
                      </a:lnTo>
                      <a:close/>
                      <a:moveTo>
                        <a:pt x="1074990" y="695184"/>
                      </a:moveTo>
                      <a:cubicBezTo>
                        <a:pt x="1072412" y="706067"/>
                        <a:pt x="1075849" y="718668"/>
                        <a:pt x="1077281" y="732988"/>
                      </a:cubicBezTo>
                      <a:cubicBezTo>
                        <a:pt x="1070121" y="727547"/>
                        <a:pt x="1064107" y="724110"/>
                        <a:pt x="1059238" y="718955"/>
                      </a:cubicBezTo>
                      <a:cubicBezTo>
                        <a:pt x="1050646" y="710363"/>
                        <a:pt x="1042914" y="710076"/>
                        <a:pt x="1033176" y="716664"/>
                      </a:cubicBezTo>
                      <a:cubicBezTo>
                        <a:pt x="1027735" y="720673"/>
                        <a:pt x="1020861" y="722964"/>
                        <a:pt x="1014274" y="726688"/>
                      </a:cubicBezTo>
                      <a:cubicBezTo>
                        <a:pt x="1013701" y="712654"/>
                        <a:pt x="1022293" y="700912"/>
                        <a:pt x="1020002" y="689170"/>
                      </a:cubicBezTo>
                      <a:cubicBezTo>
                        <a:pt x="1017711" y="677141"/>
                        <a:pt x="1004250" y="671127"/>
                        <a:pt x="995658" y="657093"/>
                      </a:cubicBezTo>
                      <a:cubicBezTo>
                        <a:pt x="1026875" y="663394"/>
                        <a:pt x="1043486" y="649074"/>
                        <a:pt x="1052651" y="621007"/>
                      </a:cubicBezTo>
                      <a:cubicBezTo>
                        <a:pt x="1058093" y="649074"/>
                        <a:pt x="1070694" y="667976"/>
                        <a:pt x="1102198" y="666544"/>
                      </a:cubicBezTo>
                      <a:cubicBezTo>
                        <a:pt x="1093033" y="679432"/>
                        <a:pt x="1077568" y="683442"/>
                        <a:pt x="1074990" y="695184"/>
                      </a:cubicBezTo>
                      <a:lnTo>
                        <a:pt x="1074990" y="695184"/>
                      </a:lnTo>
                      <a:close/>
                      <a:moveTo>
                        <a:pt x="1173797" y="1070364"/>
                      </a:moveTo>
                      <a:cubicBezTo>
                        <a:pt x="1173224" y="1069791"/>
                        <a:pt x="1172365" y="1069791"/>
                        <a:pt x="1172078" y="1069504"/>
                      </a:cubicBezTo>
                      <a:cubicBezTo>
                        <a:pt x="1164919" y="1062344"/>
                        <a:pt x="1158904" y="1052893"/>
                        <a:pt x="1150312" y="1048311"/>
                      </a:cubicBezTo>
                      <a:cubicBezTo>
                        <a:pt x="1140861" y="1043442"/>
                        <a:pt x="1131697" y="1054039"/>
                        <a:pt x="1118809" y="1055185"/>
                      </a:cubicBezTo>
                      <a:cubicBezTo>
                        <a:pt x="1129119" y="1029409"/>
                        <a:pt x="1126541" y="1006211"/>
                        <a:pt x="1103057" y="988168"/>
                      </a:cubicBezTo>
                      <a:cubicBezTo>
                        <a:pt x="1103916" y="987309"/>
                        <a:pt x="1104775" y="986736"/>
                        <a:pt x="1105635" y="985877"/>
                      </a:cubicBezTo>
                      <a:cubicBezTo>
                        <a:pt x="1111935" y="986449"/>
                        <a:pt x="1118236" y="985304"/>
                        <a:pt x="1124250" y="987309"/>
                      </a:cubicBezTo>
                      <a:cubicBezTo>
                        <a:pt x="1134561" y="989886"/>
                        <a:pt x="1139716" y="985877"/>
                        <a:pt x="1142866" y="976998"/>
                      </a:cubicBezTo>
                      <a:cubicBezTo>
                        <a:pt x="1145157" y="970698"/>
                        <a:pt x="1148594" y="964397"/>
                        <a:pt x="1152890" y="954946"/>
                      </a:cubicBezTo>
                      <a:cubicBezTo>
                        <a:pt x="1158618" y="981867"/>
                        <a:pt x="1165205" y="1005924"/>
                        <a:pt x="1195277" y="1010793"/>
                      </a:cubicBezTo>
                      <a:cubicBezTo>
                        <a:pt x="1192699" y="1012798"/>
                        <a:pt x="1174370" y="1068645"/>
                        <a:pt x="1173797" y="1070364"/>
                      </a:cubicBezTo>
                      <a:lnTo>
                        <a:pt x="1173797" y="1070364"/>
                      </a:lnTo>
                      <a:close/>
                      <a:moveTo>
                        <a:pt x="1184107" y="824635"/>
                      </a:moveTo>
                      <a:cubicBezTo>
                        <a:pt x="1183248" y="835805"/>
                        <a:pt x="1184966" y="847261"/>
                        <a:pt x="1185539" y="858430"/>
                      </a:cubicBezTo>
                      <a:cubicBezTo>
                        <a:pt x="1169787" y="839528"/>
                        <a:pt x="1154322" y="825494"/>
                        <a:pt x="1128260" y="844969"/>
                      </a:cubicBezTo>
                      <a:cubicBezTo>
                        <a:pt x="1139143" y="817475"/>
                        <a:pt x="1137425" y="793991"/>
                        <a:pt x="1112794" y="775089"/>
                      </a:cubicBezTo>
                      <a:cubicBezTo>
                        <a:pt x="1113654" y="774516"/>
                        <a:pt x="1114513" y="773657"/>
                        <a:pt x="1115372" y="773370"/>
                      </a:cubicBezTo>
                      <a:cubicBezTo>
                        <a:pt x="1121673" y="773943"/>
                        <a:pt x="1127973" y="772797"/>
                        <a:pt x="1134274" y="774802"/>
                      </a:cubicBezTo>
                      <a:cubicBezTo>
                        <a:pt x="1144584" y="777380"/>
                        <a:pt x="1150599" y="773084"/>
                        <a:pt x="1154036" y="763919"/>
                      </a:cubicBezTo>
                      <a:cubicBezTo>
                        <a:pt x="1156327" y="758191"/>
                        <a:pt x="1159763" y="752177"/>
                        <a:pt x="1163487" y="745017"/>
                      </a:cubicBezTo>
                      <a:cubicBezTo>
                        <a:pt x="1169215" y="757046"/>
                        <a:pt x="1168355" y="770793"/>
                        <a:pt x="1175802" y="781103"/>
                      </a:cubicBezTo>
                      <a:cubicBezTo>
                        <a:pt x="1182962" y="791413"/>
                        <a:pt x="1196995" y="793132"/>
                        <a:pt x="1206160" y="801437"/>
                      </a:cubicBezTo>
                      <a:cubicBezTo>
                        <a:pt x="1201005" y="810029"/>
                        <a:pt x="1185539" y="812034"/>
                        <a:pt x="1184107" y="824635"/>
                      </a:cubicBezTo>
                      <a:lnTo>
                        <a:pt x="1184107" y="824635"/>
                      </a:lnTo>
                      <a:close/>
                      <a:moveTo>
                        <a:pt x="1201864" y="648501"/>
                      </a:moveTo>
                      <a:cubicBezTo>
                        <a:pt x="1186971" y="625589"/>
                        <a:pt x="1168928" y="616425"/>
                        <a:pt x="1143152" y="635041"/>
                      </a:cubicBezTo>
                      <a:cubicBezTo>
                        <a:pt x="1146876" y="619289"/>
                        <a:pt x="1153463" y="606115"/>
                        <a:pt x="1151744" y="594945"/>
                      </a:cubicBezTo>
                      <a:cubicBezTo>
                        <a:pt x="1149453" y="583776"/>
                        <a:pt x="1139143" y="573752"/>
                        <a:pt x="1129692" y="559432"/>
                      </a:cubicBezTo>
                      <a:cubicBezTo>
                        <a:pt x="1159477" y="570601"/>
                        <a:pt x="1175802" y="560291"/>
                        <a:pt x="1184394" y="532797"/>
                      </a:cubicBezTo>
                      <a:cubicBezTo>
                        <a:pt x="1189262" y="559718"/>
                        <a:pt x="1197568" y="582344"/>
                        <a:pt x="1228499" y="589503"/>
                      </a:cubicBezTo>
                      <a:cubicBezTo>
                        <a:pt x="1196995" y="600100"/>
                        <a:pt x="1200432" y="623585"/>
                        <a:pt x="1201864" y="648501"/>
                      </a:cubicBezTo>
                      <a:lnTo>
                        <a:pt x="1201864" y="648501"/>
                      </a:lnTo>
                      <a:close/>
                      <a:moveTo>
                        <a:pt x="1283200" y="1025113"/>
                      </a:moveTo>
                      <a:cubicBezTo>
                        <a:pt x="1278618" y="1018239"/>
                        <a:pt x="1274609" y="1013943"/>
                        <a:pt x="1272031" y="1007929"/>
                      </a:cubicBezTo>
                      <a:cubicBezTo>
                        <a:pt x="1266303" y="995900"/>
                        <a:pt x="1258570" y="989600"/>
                        <a:pt x="1244537" y="995900"/>
                      </a:cubicBezTo>
                      <a:cubicBezTo>
                        <a:pt x="1239668" y="998192"/>
                        <a:pt x="1234513" y="997332"/>
                        <a:pt x="1237663" y="990459"/>
                      </a:cubicBezTo>
                      <a:cubicBezTo>
                        <a:pt x="1247974" y="965542"/>
                        <a:pt x="1238236" y="944922"/>
                        <a:pt x="1224203" y="924301"/>
                      </a:cubicBezTo>
                      <a:cubicBezTo>
                        <a:pt x="1235945" y="923442"/>
                        <a:pt x="1245396" y="934325"/>
                        <a:pt x="1252556" y="929743"/>
                      </a:cubicBezTo>
                      <a:cubicBezTo>
                        <a:pt x="1259429" y="925160"/>
                        <a:pt x="1262007" y="913991"/>
                        <a:pt x="1268021" y="902249"/>
                      </a:cubicBezTo>
                      <a:cubicBezTo>
                        <a:pt x="1271172" y="931175"/>
                        <a:pt x="1277186" y="955519"/>
                        <a:pt x="1305826" y="970411"/>
                      </a:cubicBezTo>
                      <a:cubicBezTo>
                        <a:pt x="1270885" y="979576"/>
                        <a:pt x="1285492" y="1003920"/>
                        <a:pt x="1283200" y="1025113"/>
                      </a:cubicBezTo>
                      <a:lnTo>
                        <a:pt x="1283200" y="1025113"/>
                      </a:lnTo>
                      <a:close/>
                      <a:moveTo>
                        <a:pt x="1365683" y="1151127"/>
                      </a:moveTo>
                      <a:cubicBezTo>
                        <a:pt x="1355659" y="1155137"/>
                        <a:pt x="1354513" y="1162870"/>
                        <a:pt x="1355372" y="1171748"/>
                      </a:cubicBezTo>
                      <a:cubicBezTo>
                        <a:pt x="1355945" y="1178908"/>
                        <a:pt x="1355372" y="1186641"/>
                        <a:pt x="1353940" y="1194660"/>
                      </a:cubicBezTo>
                      <a:cubicBezTo>
                        <a:pt x="1350790" y="1187500"/>
                        <a:pt x="1347067" y="1179767"/>
                        <a:pt x="1344489" y="1172607"/>
                      </a:cubicBezTo>
                      <a:cubicBezTo>
                        <a:pt x="1341912" y="1164015"/>
                        <a:pt x="1336757" y="1160006"/>
                        <a:pt x="1327306" y="1160579"/>
                      </a:cubicBezTo>
                      <a:cubicBezTo>
                        <a:pt x="1324155" y="1161151"/>
                        <a:pt x="1317282" y="1162870"/>
                        <a:pt x="1320146" y="1155137"/>
                      </a:cubicBezTo>
                      <a:cubicBezTo>
                        <a:pt x="1329310" y="1129934"/>
                        <a:pt x="1319573" y="1107022"/>
                        <a:pt x="1309835" y="1082679"/>
                      </a:cubicBezTo>
                      <a:cubicBezTo>
                        <a:pt x="1319859" y="1086402"/>
                        <a:pt x="1326446" y="1096712"/>
                        <a:pt x="1332747" y="1094421"/>
                      </a:cubicBezTo>
                      <a:cubicBezTo>
                        <a:pt x="1338475" y="1092130"/>
                        <a:pt x="1340766" y="1081247"/>
                        <a:pt x="1344489" y="1073800"/>
                      </a:cubicBezTo>
                      <a:cubicBezTo>
                        <a:pt x="1347067" y="1079242"/>
                        <a:pt x="1347640" y="1084970"/>
                        <a:pt x="1348212" y="1090984"/>
                      </a:cubicBezTo>
                      <a:cubicBezTo>
                        <a:pt x="1349644" y="1109314"/>
                        <a:pt x="1355945" y="1126211"/>
                        <a:pt x="1367115" y="1140531"/>
                      </a:cubicBezTo>
                      <a:cubicBezTo>
                        <a:pt x="1370265" y="1143968"/>
                        <a:pt x="1372556" y="1148264"/>
                        <a:pt x="1365683" y="1151127"/>
                      </a:cubicBezTo>
                      <a:lnTo>
                        <a:pt x="1365683" y="1151127"/>
                      </a:lnTo>
                      <a:close/>
                      <a:moveTo>
                        <a:pt x="1383439" y="940339"/>
                      </a:moveTo>
                      <a:cubicBezTo>
                        <a:pt x="1373988" y="943490"/>
                        <a:pt x="1371124" y="949791"/>
                        <a:pt x="1372270" y="959242"/>
                      </a:cubicBezTo>
                      <a:cubicBezTo>
                        <a:pt x="1373129" y="967834"/>
                        <a:pt x="1372270" y="976425"/>
                        <a:pt x="1370838" y="985877"/>
                      </a:cubicBezTo>
                      <a:cubicBezTo>
                        <a:pt x="1367115" y="977857"/>
                        <a:pt x="1363105" y="970125"/>
                        <a:pt x="1360528" y="962106"/>
                      </a:cubicBezTo>
                      <a:cubicBezTo>
                        <a:pt x="1357950" y="952655"/>
                        <a:pt x="1352508" y="948645"/>
                        <a:pt x="1343057" y="948931"/>
                      </a:cubicBezTo>
                      <a:cubicBezTo>
                        <a:pt x="1340480" y="948931"/>
                        <a:pt x="1332174" y="951223"/>
                        <a:pt x="1335038" y="944349"/>
                      </a:cubicBezTo>
                      <a:cubicBezTo>
                        <a:pt x="1345062" y="919146"/>
                        <a:pt x="1336757" y="896234"/>
                        <a:pt x="1325874" y="871318"/>
                      </a:cubicBezTo>
                      <a:cubicBezTo>
                        <a:pt x="1336757" y="873895"/>
                        <a:pt x="1343057" y="885351"/>
                        <a:pt x="1350217" y="882487"/>
                      </a:cubicBezTo>
                      <a:cubicBezTo>
                        <a:pt x="1355945" y="880196"/>
                        <a:pt x="1358809" y="869313"/>
                        <a:pt x="1363678" y="860435"/>
                      </a:cubicBezTo>
                      <a:cubicBezTo>
                        <a:pt x="1365110" y="871604"/>
                        <a:pt x="1366828" y="880196"/>
                        <a:pt x="1366828" y="888788"/>
                      </a:cubicBezTo>
                      <a:cubicBezTo>
                        <a:pt x="1367401" y="905113"/>
                        <a:pt x="1377139" y="916855"/>
                        <a:pt x="1385444" y="929743"/>
                      </a:cubicBezTo>
                      <a:cubicBezTo>
                        <a:pt x="1389167" y="935471"/>
                        <a:pt x="1389740" y="938621"/>
                        <a:pt x="1383439" y="940339"/>
                      </a:cubicBezTo>
                      <a:lnTo>
                        <a:pt x="1383439" y="940339"/>
                      </a:lnTo>
                      <a:close/>
                      <a:moveTo>
                        <a:pt x="1408642" y="730697"/>
                      </a:moveTo>
                      <a:cubicBezTo>
                        <a:pt x="1398332" y="733275"/>
                        <a:pt x="1394609" y="740148"/>
                        <a:pt x="1395468" y="751031"/>
                      </a:cubicBezTo>
                      <a:cubicBezTo>
                        <a:pt x="1396327" y="759050"/>
                        <a:pt x="1394895" y="767356"/>
                        <a:pt x="1394609" y="778525"/>
                      </a:cubicBezTo>
                      <a:cubicBezTo>
                        <a:pt x="1391458" y="770793"/>
                        <a:pt x="1389740" y="766497"/>
                        <a:pt x="1387449" y="761914"/>
                      </a:cubicBezTo>
                      <a:cubicBezTo>
                        <a:pt x="1378284" y="740435"/>
                        <a:pt x="1378284" y="740435"/>
                        <a:pt x="1353654" y="736998"/>
                      </a:cubicBezTo>
                      <a:cubicBezTo>
                        <a:pt x="1369406" y="711222"/>
                        <a:pt x="1359382" y="686592"/>
                        <a:pt x="1349072" y="661389"/>
                      </a:cubicBezTo>
                      <a:cubicBezTo>
                        <a:pt x="1357091" y="663107"/>
                        <a:pt x="1362246" y="666831"/>
                        <a:pt x="1366542" y="670840"/>
                      </a:cubicBezTo>
                      <a:cubicBezTo>
                        <a:pt x="1372843" y="676282"/>
                        <a:pt x="1375993" y="673991"/>
                        <a:pt x="1379143" y="667690"/>
                      </a:cubicBezTo>
                      <a:cubicBezTo>
                        <a:pt x="1381721" y="662821"/>
                        <a:pt x="1384871" y="658239"/>
                        <a:pt x="1388594" y="651938"/>
                      </a:cubicBezTo>
                      <a:cubicBezTo>
                        <a:pt x="1389454" y="657380"/>
                        <a:pt x="1390886" y="660816"/>
                        <a:pt x="1390886" y="665112"/>
                      </a:cubicBezTo>
                      <a:cubicBezTo>
                        <a:pt x="1391458" y="686306"/>
                        <a:pt x="1396614" y="705208"/>
                        <a:pt x="1410647" y="721819"/>
                      </a:cubicBezTo>
                      <a:cubicBezTo>
                        <a:pt x="1415229" y="725828"/>
                        <a:pt x="1414370" y="728979"/>
                        <a:pt x="1408642" y="730697"/>
                      </a:cubicBezTo>
                      <a:lnTo>
                        <a:pt x="1408642" y="730697"/>
                      </a:lnTo>
                      <a:close/>
                      <a:moveTo>
                        <a:pt x="1423535" y="568310"/>
                      </a:moveTo>
                      <a:cubicBezTo>
                        <a:pt x="1420957" y="562009"/>
                        <a:pt x="1417807" y="556281"/>
                        <a:pt x="1415802" y="550267"/>
                      </a:cubicBezTo>
                      <a:cubicBezTo>
                        <a:pt x="1411793" y="537666"/>
                        <a:pt x="1406351" y="527642"/>
                        <a:pt x="1390599" y="529933"/>
                      </a:cubicBezTo>
                      <a:cubicBezTo>
                        <a:pt x="1385730" y="530792"/>
                        <a:pt x="1382007" y="528501"/>
                        <a:pt x="1385158" y="523059"/>
                      </a:cubicBezTo>
                      <a:cubicBezTo>
                        <a:pt x="1396327" y="502439"/>
                        <a:pt x="1390886" y="482964"/>
                        <a:pt x="1382867" y="463202"/>
                      </a:cubicBezTo>
                      <a:cubicBezTo>
                        <a:pt x="1381435" y="460625"/>
                        <a:pt x="1381148" y="457475"/>
                        <a:pt x="1380289" y="453751"/>
                      </a:cubicBezTo>
                      <a:cubicBezTo>
                        <a:pt x="1381721" y="453751"/>
                        <a:pt x="1382580" y="453751"/>
                        <a:pt x="1382867" y="453751"/>
                      </a:cubicBezTo>
                      <a:cubicBezTo>
                        <a:pt x="1390886" y="457475"/>
                        <a:pt x="1398332" y="467785"/>
                        <a:pt x="1405778" y="465494"/>
                      </a:cubicBezTo>
                      <a:cubicBezTo>
                        <a:pt x="1412079" y="463775"/>
                        <a:pt x="1415802" y="452892"/>
                        <a:pt x="1422389" y="443441"/>
                      </a:cubicBezTo>
                      <a:cubicBezTo>
                        <a:pt x="1423248" y="472654"/>
                        <a:pt x="1426112" y="499289"/>
                        <a:pt x="1450456" y="520482"/>
                      </a:cubicBezTo>
                      <a:cubicBezTo>
                        <a:pt x="1415229" y="524491"/>
                        <a:pt x="1429836" y="550554"/>
                        <a:pt x="1423535" y="568310"/>
                      </a:cubicBezTo>
                      <a:lnTo>
                        <a:pt x="1423535" y="568310"/>
                      </a:lnTo>
                      <a:close/>
                      <a:moveTo>
                        <a:pt x="1463630" y="332606"/>
                      </a:moveTo>
                      <a:cubicBezTo>
                        <a:pt x="1463630" y="342629"/>
                        <a:pt x="1461912" y="352367"/>
                        <a:pt x="1461053" y="364968"/>
                      </a:cubicBezTo>
                      <a:cubicBezTo>
                        <a:pt x="1456471" y="354658"/>
                        <a:pt x="1451888" y="347498"/>
                        <a:pt x="1449883" y="339193"/>
                      </a:cubicBezTo>
                      <a:cubicBezTo>
                        <a:pt x="1446733" y="327164"/>
                        <a:pt x="1439573" y="324014"/>
                        <a:pt x="1428117" y="324300"/>
                      </a:cubicBezTo>
                      <a:cubicBezTo>
                        <a:pt x="1425540" y="324300"/>
                        <a:pt x="1422389" y="323727"/>
                        <a:pt x="1416948" y="323441"/>
                      </a:cubicBezTo>
                      <a:cubicBezTo>
                        <a:pt x="1434991" y="298238"/>
                        <a:pt x="1426399" y="273894"/>
                        <a:pt x="1415229" y="246973"/>
                      </a:cubicBezTo>
                      <a:cubicBezTo>
                        <a:pt x="1420098" y="249551"/>
                        <a:pt x="1422962" y="250983"/>
                        <a:pt x="1425540" y="252414"/>
                      </a:cubicBezTo>
                      <a:cubicBezTo>
                        <a:pt x="1428117" y="254133"/>
                        <a:pt x="1431268" y="255565"/>
                        <a:pt x="1433559" y="257856"/>
                      </a:cubicBezTo>
                      <a:cubicBezTo>
                        <a:pt x="1440432" y="264730"/>
                        <a:pt x="1445301" y="262725"/>
                        <a:pt x="1450170" y="255565"/>
                      </a:cubicBezTo>
                      <a:cubicBezTo>
                        <a:pt x="1452747" y="250983"/>
                        <a:pt x="1456471" y="246973"/>
                        <a:pt x="1461912" y="239813"/>
                      </a:cubicBezTo>
                      <a:cubicBezTo>
                        <a:pt x="1460194" y="269885"/>
                        <a:pt x="1465922" y="294801"/>
                        <a:pt x="1486256" y="314563"/>
                      </a:cubicBezTo>
                      <a:cubicBezTo>
                        <a:pt x="1479955" y="323727"/>
                        <a:pt x="1463630" y="317427"/>
                        <a:pt x="1463630" y="332606"/>
                      </a:cubicBezTo>
                      <a:lnTo>
                        <a:pt x="1463630" y="332606"/>
                      </a:lnTo>
                      <a:close/>
                    </a:path>
                  </a:pathLst>
                </a:custGeom>
                <a:solidFill>
                  <a:srgbClr val="091066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" name="Rectangle: Rounded Corners 144">
                <a:extLst>
                  <a:ext uri="{FF2B5EF4-FFF2-40B4-BE49-F238E27FC236}">
                    <a16:creationId xmlns:a16="http://schemas.microsoft.com/office/drawing/2014/main" id="{32ADBDA9-DF11-49CB-A2E7-F748D5B40BCD}"/>
                  </a:ext>
                </a:extLst>
              </p:cNvPr>
              <p:cNvSpPr/>
              <p:nvPr/>
            </p:nvSpPr>
            <p:spPr>
              <a:xfrm rot="1322344">
                <a:off x="4241764" y="1834728"/>
                <a:ext cx="91546" cy="43210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F04FF286-DADD-4B0A-A519-840582F3AEA7}"/>
                </a:ext>
              </a:extLst>
            </p:cNvPr>
            <p:cNvGrpSpPr/>
            <p:nvPr/>
          </p:nvGrpSpPr>
          <p:grpSpPr>
            <a:xfrm rot="20705080" flipH="1">
              <a:off x="675276" y="1625178"/>
              <a:ext cx="3123873" cy="4321002"/>
              <a:chOff x="4241764" y="1834728"/>
              <a:chExt cx="3123873" cy="4321002"/>
            </a:xfrm>
          </p:grpSpPr>
          <p:grpSp>
            <p:nvGrpSpPr>
              <p:cNvPr id="45" name="Graphic 1">
                <a:extLst>
                  <a:ext uri="{FF2B5EF4-FFF2-40B4-BE49-F238E27FC236}">
                    <a16:creationId xmlns:a16="http://schemas.microsoft.com/office/drawing/2014/main" id="{DF35C8D0-9350-463A-884D-C20028598C6B}"/>
                  </a:ext>
                </a:extLst>
              </p:cNvPr>
              <p:cNvGrpSpPr/>
              <p:nvPr/>
            </p:nvGrpSpPr>
            <p:grpSpPr>
              <a:xfrm rot="1823765">
                <a:off x="4601098" y="2299582"/>
                <a:ext cx="2764539" cy="2006288"/>
                <a:chOff x="7524039" y="327994"/>
                <a:chExt cx="3863492" cy="2803824"/>
              </a:xfrm>
            </p:grpSpPr>
            <p:sp>
              <p:nvSpPr>
                <p:cNvPr id="47" name="Freeform: Shape 47">
                  <a:extLst>
                    <a:ext uri="{FF2B5EF4-FFF2-40B4-BE49-F238E27FC236}">
                      <a16:creationId xmlns:a16="http://schemas.microsoft.com/office/drawing/2014/main" id="{50A8A4C5-9614-4917-8532-9660C8B01D58}"/>
                    </a:ext>
                  </a:extLst>
                </p:cNvPr>
                <p:cNvSpPr/>
                <p:nvPr/>
              </p:nvSpPr>
              <p:spPr>
                <a:xfrm>
                  <a:off x="7524825" y="330390"/>
                  <a:ext cx="3860887" cy="2800264"/>
                </a:xfrm>
                <a:custGeom>
                  <a:avLst/>
                  <a:gdLst>
                    <a:gd name="connsiteX0" fmla="*/ 3852109 w 3860887"/>
                    <a:gd name="connsiteY0" fmla="*/ 330683 h 2800264"/>
                    <a:gd name="connsiteX1" fmla="*/ 3051916 w 3860887"/>
                    <a:gd name="connsiteY1" fmla="*/ 302616 h 2800264"/>
                    <a:gd name="connsiteX2" fmla="*/ 2602846 w 3860887"/>
                    <a:gd name="connsiteY2" fmla="*/ 523141 h 2800264"/>
                    <a:gd name="connsiteX3" fmla="*/ 2312153 w 3860887"/>
                    <a:gd name="connsiteY3" fmla="*/ 694406 h 2800264"/>
                    <a:gd name="connsiteX4" fmla="*/ 2028048 w 3860887"/>
                    <a:gd name="connsiteY4" fmla="*/ 823285 h 2800264"/>
                    <a:gd name="connsiteX5" fmla="*/ 1726758 w 3860887"/>
                    <a:gd name="connsiteY5" fmla="*/ 801232 h 2800264"/>
                    <a:gd name="connsiteX6" fmla="*/ 1644563 w 3860887"/>
                    <a:gd name="connsiteY6" fmla="*/ 673500 h 2800264"/>
                    <a:gd name="connsiteX7" fmla="*/ 1612200 w 3860887"/>
                    <a:gd name="connsiteY7" fmla="*/ 439227 h 2800264"/>
                    <a:gd name="connsiteX8" fmla="*/ 1545183 w 3860887"/>
                    <a:gd name="connsiteY8" fmla="*/ 235599 h 2800264"/>
                    <a:gd name="connsiteX9" fmla="*/ 1537450 w 3860887"/>
                    <a:gd name="connsiteY9" fmla="*/ 221565 h 2800264"/>
                    <a:gd name="connsiteX10" fmla="*/ 1278548 w 3860887"/>
                    <a:gd name="connsiteY10" fmla="*/ 32830 h 2800264"/>
                    <a:gd name="connsiteX11" fmla="*/ 1189765 w 3860887"/>
                    <a:gd name="connsiteY11" fmla="*/ 10491 h 2800264"/>
                    <a:gd name="connsiteX12" fmla="*/ 1155397 w 3860887"/>
                    <a:gd name="connsiteY12" fmla="*/ 5909 h 2800264"/>
                    <a:gd name="connsiteX13" fmla="*/ 858976 w 3860887"/>
                    <a:gd name="connsiteY13" fmla="*/ 18797 h 2800264"/>
                    <a:gd name="connsiteX14" fmla="*/ 481505 w 3860887"/>
                    <a:gd name="connsiteY14" fmla="*/ 157985 h 2800264"/>
                    <a:gd name="connsiteX15" fmla="*/ 7232 w 3860887"/>
                    <a:gd name="connsiteY15" fmla="*/ 601328 h 2800264"/>
                    <a:gd name="connsiteX16" fmla="*/ 72 w 3860887"/>
                    <a:gd name="connsiteY16" fmla="*/ 626530 h 2800264"/>
                    <a:gd name="connsiteX17" fmla="*/ 33008 w 3860887"/>
                    <a:gd name="connsiteY17" fmla="*/ 1249730 h 2800264"/>
                    <a:gd name="connsiteX18" fmla="*/ 182507 w 3860887"/>
                    <a:gd name="connsiteY18" fmla="*/ 2171927 h 2800264"/>
                    <a:gd name="connsiteX19" fmla="*/ 185371 w 3860887"/>
                    <a:gd name="connsiteY19" fmla="*/ 2185961 h 2800264"/>
                    <a:gd name="connsiteX20" fmla="*/ 236923 w 3860887"/>
                    <a:gd name="connsiteY20" fmla="*/ 2414219 h 2800264"/>
                    <a:gd name="connsiteX21" fmla="*/ 286183 w 3860887"/>
                    <a:gd name="connsiteY21" fmla="*/ 2592644 h 2800264"/>
                    <a:gd name="connsiteX22" fmla="*/ 289047 w 3860887"/>
                    <a:gd name="connsiteY22" fmla="*/ 2596367 h 2800264"/>
                    <a:gd name="connsiteX23" fmla="*/ 290479 w 3860887"/>
                    <a:gd name="connsiteY23" fmla="*/ 2595508 h 2800264"/>
                    <a:gd name="connsiteX24" fmla="*/ 295061 w 3860887"/>
                    <a:gd name="connsiteY24" fmla="*/ 2585484 h 2800264"/>
                    <a:gd name="connsiteX25" fmla="*/ 371529 w 3860887"/>
                    <a:gd name="connsiteY25" fmla="*/ 2425961 h 2800264"/>
                    <a:gd name="connsiteX26" fmla="*/ 482937 w 3860887"/>
                    <a:gd name="connsiteY26" fmla="*/ 2278180 h 2800264"/>
                    <a:gd name="connsiteX27" fmla="*/ 716637 w 3860887"/>
                    <a:gd name="connsiteY27" fmla="*/ 2122381 h 2800264"/>
                    <a:gd name="connsiteX28" fmla="*/ 1043129 w 3860887"/>
                    <a:gd name="connsiteY28" fmla="*/ 2069397 h 2800264"/>
                    <a:gd name="connsiteX29" fmla="*/ 1296877 w 3860887"/>
                    <a:gd name="connsiteY29" fmla="*/ 2168777 h 2800264"/>
                    <a:gd name="connsiteX30" fmla="*/ 1434634 w 3860887"/>
                    <a:gd name="connsiteY30" fmla="*/ 2439708 h 2800264"/>
                    <a:gd name="connsiteX31" fmla="*/ 1438643 w 3860887"/>
                    <a:gd name="connsiteY31" fmla="*/ 2538515 h 2800264"/>
                    <a:gd name="connsiteX32" fmla="*/ 1465851 w 3860887"/>
                    <a:gd name="connsiteY32" fmla="*/ 2640759 h 2800264"/>
                    <a:gd name="connsiteX33" fmla="*/ 1971055 w 3860887"/>
                    <a:gd name="connsiteY33" fmla="*/ 2779661 h 2800264"/>
                    <a:gd name="connsiteX34" fmla="*/ 2224516 w 3860887"/>
                    <a:gd name="connsiteY34" fmla="*/ 2716654 h 2800264"/>
                    <a:gd name="connsiteX35" fmla="*/ 2348526 w 3860887"/>
                    <a:gd name="connsiteY35" fmla="*/ 2675126 h 2800264"/>
                    <a:gd name="connsiteX36" fmla="*/ 2407524 w 3860887"/>
                    <a:gd name="connsiteY36" fmla="*/ 2652787 h 2800264"/>
                    <a:gd name="connsiteX37" fmla="*/ 2459075 w 3860887"/>
                    <a:gd name="connsiteY37" fmla="*/ 2632167 h 2800264"/>
                    <a:gd name="connsiteX38" fmla="*/ 2464516 w 3860887"/>
                    <a:gd name="connsiteY38" fmla="*/ 2627584 h 2800264"/>
                    <a:gd name="connsiteX39" fmla="*/ 2865758 w 3860887"/>
                    <a:gd name="connsiteY39" fmla="*/ 2546534 h 2800264"/>
                    <a:gd name="connsiteX40" fmla="*/ 3074828 w 3860887"/>
                    <a:gd name="connsiteY40" fmla="*/ 2562572 h 2800264"/>
                    <a:gd name="connsiteX41" fmla="*/ 3267573 w 3860887"/>
                    <a:gd name="connsiteY41" fmla="*/ 2620138 h 2800264"/>
                    <a:gd name="connsiteX42" fmla="*/ 3287048 w 3860887"/>
                    <a:gd name="connsiteY42" fmla="*/ 2630162 h 2800264"/>
                    <a:gd name="connsiteX43" fmla="*/ 3456595 w 3860887"/>
                    <a:gd name="connsiteY43" fmla="*/ 2779375 h 2800264"/>
                    <a:gd name="connsiteX44" fmla="*/ 3456022 w 3860887"/>
                    <a:gd name="connsiteY44" fmla="*/ 2258419 h 2800264"/>
                    <a:gd name="connsiteX45" fmla="*/ 3457454 w 3860887"/>
                    <a:gd name="connsiteY45" fmla="*/ 2267870 h 2800264"/>
                    <a:gd name="connsiteX46" fmla="*/ 3477502 w 3860887"/>
                    <a:gd name="connsiteY46" fmla="*/ 1978323 h 2800264"/>
                    <a:gd name="connsiteX47" fmla="*/ 3479793 w 3860887"/>
                    <a:gd name="connsiteY47" fmla="*/ 1966581 h 2800264"/>
                    <a:gd name="connsiteX48" fmla="*/ 3545378 w 3860887"/>
                    <a:gd name="connsiteY48" fmla="*/ 1495745 h 2800264"/>
                    <a:gd name="connsiteX49" fmla="*/ 3640748 w 3860887"/>
                    <a:gd name="connsiteY49" fmla="*/ 1054407 h 2800264"/>
                    <a:gd name="connsiteX50" fmla="*/ 3816309 w 3860887"/>
                    <a:gd name="connsiteY50" fmla="*/ 462998 h 2800264"/>
                    <a:gd name="connsiteX51" fmla="*/ 3859555 w 3860887"/>
                    <a:gd name="connsiteY51" fmla="*/ 351017 h 2800264"/>
                    <a:gd name="connsiteX52" fmla="*/ 3852109 w 3860887"/>
                    <a:gd name="connsiteY52" fmla="*/ 330683 h 2800264"/>
                    <a:gd name="connsiteX53" fmla="*/ 1510815 w 3860887"/>
                    <a:gd name="connsiteY53" fmla="*/ 392258 h 2800264"/>
                    <a:gd name="connsiteX54" fmla="*/ 1510815 w 3860887"/>
                    <a:gd name="connsiteY54" fmla="*/ 392258 h 2800264"/>
                    <a:gd name="connsiteX55" fmla="*/ 1510815 w 3860887"/>
                    <a:gd name="connsiteY55" fmla="*/ 392258 h 2800264"/>
                    <a:gd name="connsiteX56" fmla="*/ 1510815 w 3860887"/>
                    <a:gd name="connsiteY56" fmla="*/ 392258 h 2800264"/>
                    <a:gd name="connsiteX57" fmla="*/ 1510815 w 3860887"/>
                    <a:gd name="connsiteY57" fmla="*/ 392258 h 280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0887" h="2800264">
                      <a:moveTo>
                        <a:pt x="3852109" y="330683"/>
                      </a:moveTo>
                      <a:cubicBezTo>
                        <a:pt x="3606953" y="196363"/>
                        <a:pt x="3309387" y="216697"/>
                        <a:pt x="3051916" y="302616"/>
                      </a:cubicBezTo>
                      <a:cubicBezTo>
                        <a:pt x="2893252" y="355599"/>
                        <a:pt x="2744326" y="434645"/>
                        <a:pt x="2602846" y="523141"/>
                      </a:cubicBezTo>
                      <a:cubicBezTo>
                        <a:pt x="2507476" y="582712"/>
                        <a:pt x="2411533" y="641709"/>
                        <a:pt x="2312153" y="694406"/>
                      </a:cubicBezTo>
                      <a:cubicBezTo>
                        <a:pt x="2221366" y="742521"/>
                        <a:pt x="2128287" y="794359"/>
                        <a:pt x="2028048" y="823285"/>
                      </a:cubicBezTo>
                      <a:cubicBezTo>
                        <a:pt x="1934396" y="850206"/>
                        <a:pt x="1809241" y="864813"/>
                        <a:pt x="1726758" y="801232"/>
                      </a:cubicBezTo>
                      <a:cubicBezTo>
                        <a:pt x="1684085" y="768297"/>
                        <a:pt x="1661174" y="723619"/>
                        <a:pt x="1644563" y="673500"/>
                      </a:cubicBezTo>
                      <a:cubicBezTo>
                        <a:pt x="1619073" y="597032"/>
                        <a:pt x="1622797" y="517986"/>
                        <a:pt x="1612200" y="439227"/>
                      </a:cubicBezTo>
                      <a:cubicBezTo>
                        <a:pt x="1602462" y="367914"/>
                        <a:pt x="1582414" y="297461"/>
                        <a:pt x="1545183" y="235599"/>
                      </a:cubicBezTo>
                      <a:cubicBezTo>
                        <a:pt x="1542605" y="231017"/>
                        <a:pt x="1540314" y="226148"/>
                        <a:pt x="1537450" y="221565"/>
                      </a:cubicBezTo>
                      <a:cubicBezTo>
                        <a:pt x="1474729" y="126195"/>
                        <a:pt x="1385087" y="67484"/>
                        <a:pt x="1278548" y="32830"/>
                      </a:cubicBezTo>
                      <a:cubicBezTo>
                        <a:pt x="1249335" y="23379"/>
                        <a:pt x="1219550" y="17651"/>
                        <a:pt x="1189765" y="10491"/>
                      </a:cubicBezTo>
                      <a:cubicBezTo>
                        <a:pt x="1178595" y="9059"/>
                        <a:pt x="1167139" y="7341"/>
                        <a:pt x="1155397" y="5909"/>
                      </a:cubicBezTo>
                      <a:cubicBezTo>
                        <a:pt x="1055731" y="-5261"/>
                        <a:pt x="957210" y="-392"/>
                        <a:pt x="858976" y="18797"/>
                      </a:cubicBezTo>
                      <a:cubicBezTo>
                        <a:pt x="725229" y="45431"/>
                        <a:pt x="600074" y="92114"/>
                        <a:pt x="481505" y="157985"/>
                      </a:cubicBezTo>
                      <a:cubicBezTo>
                        <a:pt x="286469" y="266816"/>
                        <a:pt x="126946" y="412878"/>
                        <a:pt x="7232" y="601328"/>
                      </a:cubicBezTo>
                      <a:cubicBezTo>
                        <a:pt x="2364" y="609347"/>
                        <a:pt x="-500" y="617079"/>
                        <a:pt x="72" y="626530"/>
                      </a:cubicBezTo>
                      <a:cubicBezTo>
                        <a:pt x="2936" y="833882"/>
                        <a:pt x="13533" y="1043238"/>
                        <a:pt x="33008" y="1249730"/>
                      </a:cubicBezTo>
                      <a:cubicBezTo>
                        <a:pt x="62507" y="1560757"/>
                        <a:pt x="118641" y="1866342"/>
                        <a:pt x="182507" y="2171927"/>
                      </a:cubicBezTo>
                      <a:cubicBezTo>
                        <a:pt x="183366" y="2176510"/>
                        <a:pt x="184512" y="2181092"/>
                        <a:pt x="185371" y="2185961"/>
                      </a:cubicBezTo>
                      <a:cubicBezTo>
                        <a:pt x="201409" y="2262429"/>
                        <a:pt x="218307" y="2338610"/>
                        <a:pt x="236923" y="2414219"/>
                      </a:cubicBezTo>
                      <a:cubicBezTo>
                        <a:pt x="250383" y="2468921"/>
                        <a:pt x="257543" y="2543097"/>
                        <a:pt x="286183" y="2592644"/>
                      </a:cubicBezTo>
                      <a:cubicBezTo>
                        <a:pt x="287042" y="2594076"/>
                        <a:pt x="287615" y="2595508"/>
                        <a:pt x="289047" y="2596367"/>
                      </a:cubicBezTo>
                      <a:cubicBezTo>
                        <a:pt x="289620" y="2595795"/>
                        <a:pt x="289906" y="2595508"/>
                        <a:pt x="290479" y="2595508"/>
                      </a:cubicBezTo>
                      <a:cubicBezTo>
                        <a:pt x="292770" y="2592358"/>
                        <a:pt x="294202" y="2589207"/>
                        <a:pt x="295061" y="2585484"/>
                      </a:cubicBezTo>
                      <a:cubicBezTo>
                        <a:pt x="308808" y="2530782"/>
                        <a:pt x="340312" y="2473503"/>
                        <a:pt x="371529" y="2425961"/>
                      </a:cubicBezTo>
                      <a:cubicBezTo>
                        <a:pt x="405324" y="2374123"/>
                        <a:pt x="438546" y="2321713"/>
                        <a:pt x="482937" y="2278180"/>
                      </a:cubicBezTo>
                      <a:cubicBezTo>
                        <a:pt x="550527" y="2211450"/>
                        <a:pt x="629859" y="2160185"/>
                        <a:pt x="716637" y="2122381"/>
                      </a:cubicBezTo>
                      <a:cubicBezTo>
                        <a:pt x="817449" y="2078562"/>
                        <a:pt x="932867" y="2060233"/>
                        <a:pt x="1043129" y="2069397"/>
                      </a:cubicBezTo>
                      <a:cubicBezTo>
                        <a:pt x="1134204" y="2076844"/>
                        <a:pt x="1225564" y="2109779"/>
                        <a:pt x="1296877" y="2168777"/>
                      </a:cubicBezTo>
                      <a:cubicBezTo>
                        <a:pt x="1385374" y="2242095"/>
                        <a:pt x="1438357" y="2441427"/>
                        <a:pt x="1434634" y="2439708"/>
                      </a:cubicBezTo>
                      <a:cubicBezTo>
                        <a:pt x="1440934" y="2442859"/>
                        <a:pt x="1436925" y="2525054"/>
                        <a:pt x="1438643" y="2538515"/>
                      </a:cubicBezTo>
                      <a:cubicBezTo>
                        <a:pt x="1442939" y="2574028"/>
                        <a:pt x="1450958" y="2608110"/>
                        <a:pt x="1465851" y="2640759"/>
                      </a:cubicBezTo>
                      <a:cubicBezTo>
                        <a:pt x="1552343" y="2831785"/>
                        <a:pt x="1802940" y="2811451"/>
                        <a:pt x="1971055" y="2779661"/>
                      </a:cubicBezTo>
                      <a:cubicBezTo>
                        <a:pt x="2056688" y="2763337"/>
                        <a:pt x="2141175" y="2742430"/>
                        <a:pt x="2224516" y="2716654"/>
                      </a:cubicBezTo>
                      <a:cubicBezTo>
                        <a:pt x="2266044" y="2703766"/>
                        <a:pt x="2307571" y="2690019"/>
                        <a:pt x="2348526" y="2675126"/>
                      </a:cubicBezTo>
                      <a:cubicBezTo>
                        <a:pt x="2368287" y="2667967"/>
                        <a:pt x="2388049" y="2660520"/>
                        <a:pt x="2407524" y="2652787"/>
                      </a:cubicBezTo>
                      <a:cubicBezTo>
                        <a:pt x="2415256" y="2649923"/>
                        <a:pt x="2456784" y="2638754"/>
                        <a:pt x="2459075" y="2632167"/>
                      </a:cubicBezTo>
                      <a:cubicBezTo>
                        <a:pt x="2459934" y="2629589"/>
                        <a:pt x="2462225" y="2628444"/>
                        <a:pt x="2464516" y="2627584"/>
                      </a:cubicBezTo>
                      <a:cubicBezTo>
                        <a:pt x="2590818" y="2577179"/>
                        <a:pt x="2728574" y="2549112"/>
                        <a:pt x="2865758" y="2546534"/>
                      </a:cubicBezTo>
                      <a:cubicBezTo>
                        <a:pt x="2935639" y="2545102"/>
                        <a:pt x="3005806" y="2550544"/>
                        <a:pt x="3074828" y="2562572"/>
                      </a:cubicBezTo>
                      <a:cubicBezTo>
                        <a:pt x="3135258" y="2573169"/>
                        <a:pt x="3216021" y="2584625"/>
                        <a:pt x="3267573" y="2620138"/>
                      </a:cubicBezTo>
                      <a:cubicBezTo>
                        <a:pt x="3273874" y="2623289"/>
                        <a:pt x="3280747" y="2627012"/>
                        <a:pt x="3287048" y="2630162"/>
                      </a:cubicBezTo>
                      <a:cubicBezTo>
                        <a:pt x="3361225" y="2667107"/>
                        <a:pt x="3406475" y="2715508"/>
                        <a:pt x="3456595" y="2779375"/>
                      </a:cubicBezTo>
                      <a:cubicBezTo>
                        <a:pt x="3453731" y="2605532"/>
                        <a:pt x="3454590" y="2432262"/>
                        <a:pt x="3456022" y="2258419"/>
                      </a:cubicBezTo>
                      <a:cubicBezTo>
                        <a:pt x="3456595" y="2261569"/>
                        <a:pt x="3456881" y="2264720"/>
                        <a:pt x="3457454" y="2267870"/>
                      </a:cubicBezTo>
                      <a:cubicBezTo>
                        <a:pt x="3464328" y="2171355"/>
                        <a:pt x="3471488" y="2074839"/>
                        <a:pt x="3477502" y="1978323"/>
                      </a:cubicBezTo>
                      <a:cubicBezTo>
                        <a:pt x="3480652" y="1975173"/>
                        <a:pt x="3479220" y="1970590"/>
                        <a:pt x="3479793" y="1966581"/>
                      </a:cubicBezTo>
                      <a:cubicBezTo>
                        <a:pt x="3497263" y="1809063"/>
                        <a:pt x="3521034" y="1652404"/>
                        <a:pt x="3545378" y="1495745"/>
                      </a:cubicBezTo>
                      <a:cubicBezTo>
                        <a:pt x="3568576" y="1346245"/>
                        <a:pt x="3603516" y="1201329"/>
                        <a:pt x="3640748" y="1054407"/>
                      </a:cubicBezTo>
                      <a:cubicBezTo>
                        <a:pt x="3691154" y="855075"/>
                        <a:pt x="3748147" y="657175"/>
                        <a:pt x="3816309" y="462998"/>
                      </a:cubicBezTo>
                      <a:cubicBezTo>
                        <a:pt x="3829483" y="425766"/>
                        <a:pt x="3848958" y="389394"/>
                        <a:pt x="3859555" y="351017"/>
                      </a:cubicBezTo>
                      <a:cubicBezTo>
                        <a:pt x="3862419" y="339847"/>
                        <a:pt x="3860987" y="335551"/>
                        <a:pt x="3852109" y="330683"/>
                      </a:cubicBezTo>
                      <a:close/>
                      <a:moveTo>
                        <a:pt x="1510815" y="392258"/>
                      </a:move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87">
                  <a:extLst>
                    <a:ext uri="{FF2B5EF4-FFF2-40B4-BE49-F238E27FC236}">
                      <a16:creationId xmlns:a16="http://schemas.microsoft.com/office/drawing/2014/main" id="{0053CF59-CFA7-4D00-A12F-C6FDA89878FF}"/>
                    </a:ext>
                  </a:extLst>
                </p:cNvPr>
                <p:cNvSpPr/>
                <p:nvPr/>
              </p:nvSpPr>
              <p:spPr>
                <a:xfrm>
                  <a:off x="8950294" y="1192339"/>
                  <a:ext cx="2220147" cy="708664"/>
                </a:xfrm>
                <a:custGeom>
                  <a:avLst/>
                  <a:gdLst>
                    <a:gd name="connsiteX0" fmla="*/ 2220148 w 2220147"/>
                    <a:gd name="connsiteY0" fmla="*/ 169547 h 708664"/>
                    <a:gd name="connsiteX1" fmla="*/ 2178907 w 2220147"/>
                    <a:gd name="connsiteY1" fmla="*/ 343103 h 708664"/>
                    <a:gd name="connsiteX2" fmla="*/ 2176329 w 2220147"/>
                    <a:gd name="connsiteY2" fmla="*/ 352554 h 708664"/>
                    <a:gd name="connsiteX3" fmla="*/ 2165446 w 2220147"/>
                    <a:gd name="connsiteY3" fmla="*/ 347972 h 708664"/>
                    <a:gd name="connsiteX4" fmla="*/ 1879622 w 2220147"/>
                    <a:gd name="connsiteY4" fmla="*/ 233700 h 708664"/>
                    <a:gd name="connsiteX5" fmla="*/ 1680003 w 2220147"/>
                    <a:gd name="connsiteY5" fmla="*/ 216516 h 708664"/>
                    <a:gd name="connsiteX6" fmla="*/ 1448022 w 2220147"/>
                    <a:gd name="connsiteY6" fmla="*/ 261767 h 708664"/>
                    <a:gd name="connsiteX7" fmla="*/ 1189979 w 2220147"/>
                    <a:gd name="connsiteY7" fmla="*/ 351122 h 708664"/>
                    <a:gd name="connsiteX8" fmla="*/ 957424 w 2220147"/>
                    <a:gd name="connsiteY8" fmla="*/ 474559 h 708664"/>
                    <a:gd name="connsiteX9" fmla="*/ 590550 w 2220147"/>
                    <a:gd name="connsiteY9" fmla="*/ 649548 h 708664"/>
                    <a:gd name="connsiteX10" fmla="*/ 365156 w 2220147"/>
                    <a:gd name="connsiteY10" fmla="*/ 706541 h 708664"/>
                    <a:gd name="connsiteX11" fmla="*/ 231981 w 2220147"/>
                    <a:gd name="connsiteY11" fmla="*/ 697663 h 708664"/>
                    <a:gd name="connsiteX12" fmla="*/ 115132 w 2220147"/>
                    <a:gd name="connsiteY12" fmla="*/ 620049 h 708664"/>
                    <a:gd name="connsiteX13" fmla="*/ 60143 w 2220147"/>
                    <a:gd name="connsiteY13" fmla="*/ 455944 h 708664"/>
                    <a:gd name="connsiteX14" fmla="*/ 49833 w 2220147"/>
                    <a:gd name="connsiteY14" fmla="*/ 321910 h 708664"/>
                    <a:gd name="connsiteX15" fmla="*/ 6014 w 2220147"/>
                    <a:gd name="connsiteY15" fmla="*/ 168401 h 708664"/>
                    <a:gd name="connsiteX16" fmla="*/ 3723 w 2220147"/>
                    <a:gd name="connsiteY16" fmla="*/ 166969 h 708664"/>
                    <a:gd name="connsiteX17" fmla="*/ 0 w 2220147"/>
                    <a:gd name="connsiteY17" fmla="*/ 160669 h 708664"/>
                    <a:gd name="connsiteX18" fmla="*/ 19189 w 2220147"/>
                    <a:gd name="connsiteY18" fmla="*/ 0 h 708664"/>
                    <a:gd name="connsiteX19" fmla="*/ 61002 w 2220147"/>
                    <a:gd name="connsiteY19" fmla="*/ 115704 h 708664"/>
                    <a:gd name="connsiteX20" fmla="*/ 75895 w 2220147"/>
                    <a:gd name="connsiteY20" fmla="*/ 253461 h 708664"/>
                    <a:gd name="connsiteX21" fmla="*/ 119714 w 2220147"/>
                    <a:gd name="connsiteY21" fmla="*/ 436469 h 708664"/>
                    <a:gd name="connsiteX22" fmla="*/ 288974 w 2220147"/>
                    <a:gd name="connsiteY22" fmla="*/ 551887 h 708664"/>
                    <a:gd name="connsiteX23" fmla="*/ 490311 w 2220147"/>
                    <a:gd name="connsiteY23" fmla="*/ 532984 h 708664"/>
                    <a:gd name="connsiteX24" fmla="*/ 887257 w 2220147"/>
                    <a:gd name="connsiteY24" fmla="*/ 362865 h 708664"/>
                    <a:gd name="connsiteX25" fmla="*/ 1166494 w 2220147"/>
                    <a:gd name="connsiteY25" fmla="*/ 206778 h 708664"/>
                    <a:gd name="connsiteX26" fmla="*/ 1648786 w 2220147"/>
                    <a:gd name="connsiteY26" fmla="*/ 54702 h 708664"/>
                    <a:gd name="connsiteX27" fmla="*/ 1835517 w 2220147"/>
                    <a:gd name="connsiteY27" fmla="*/ 46683 h 708664"/>
                    <a:gd name="connsiteX28" fmla="*/ 2065780 w 2220147"/>
                    <a:gd name="connsiteY28" fmla="*/ 87637 h 708664"/>
                    <a:gd name="connsiteX29" fmla="*/ 2220148 w 2220147"/>
                    <a:gd name="connsiteY29" fmla="*/ 169547 h 708664"/>
                    <a:gd name="connsiteX30" fmla="*/ 2220148 w 2220147"/>
                    <a:gd name="connsiteY30" fmla="*/ 169547 h 70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20147" h="708664">
                      <a:moveTo>
                        <a:pt x="2220148" y="169547"/>
                      </a:moveTo>
                      <a:cubicBezTo>
                        <a:pt x="2218429" y="177280"/>
                        <a:pt x="2189217" y="299571"/>
                        <a:pt x="2178907" y="343103"/>
                      </a:cubicBezTo>
                      <a:lnTo>
                        <a:pt x="2176329" y="352554"/>
                      </a:lnTo>
                      <a:cubicBezTo>
                        <a:pt x="2171460" y="353986"/>
                        <a:pt x="2168596" y="350836"/>
                        <a:pt x="2165446" y="347972"/>
                      </a:cubicBezTo>
                      <a:cubicBezTo>
                        <a:pt x="2081532" y="281242"/>
                        <a:pt x="1960958" y="255180"/>
                        <a:pt x="1879622" y="233700"/>
                      </a:cubicBezTo>
                      <a:cubicBezTo>
                        <a:pt x="1798285" y="212220"/>
                        <a:pt x="1734419" y="212793"/>
                        <a:pt x="1680003" y="216516"/>
                      </a:cubicBezTo>
                      <a:cubicBezTo>
                        <a:pt x="1615564" y="220812"/>
                        <a:pt x="1529359" y="240001"/>
                        <a:pt x="1448022" y="261767"/>
                      </a:cubicBezTo>
                      <a:cubicBezTo>
                        <a:pt x="1366972" y="283533"/>
                        <a:pt x="1273320" y="313891"/>
                        <a:pt x="1189979" y="351122"/>
                      </a:cubicBezTo>
                      <a:cubicBezTo>
                        <a:pt x="1109787" y="387495"/>
                        <a:pt x="1033892" y="432459"/>
                        <a:pt x="957424" y="474559"/>
                      </a:cubicBezTo>
                      <a:cubicBezTo>
                        <a:pt x="838570" y="540144"/>
                        <a:pt x="717997" y="602292"/>
                        <a:pt x="590550" y="649548"/>
                      </a:cubicBezTo>
                      <a:cubicBezTo>
                        <a:pt x="517519" y="676469"/>
                        <a:pt x="443056" y="697949"/>
                        <a:pt x="365156" y="706541"/>
                      </a:cubicBezTo>
                      <a:cubicBezTo>
                        <a:pt x="358855" y="707114"/>
                        <a:pt x="282387" y="714560"/>
                        <a:pt x="231981" y="697663"/>
                      </a:cubicBezTo>
                      <a:cubicBezTo>
                        <a:pt x="185299" y="681911"/>
                        <a:pt x="145490" y="658999"/>
                        <a:pt x="115132" y="620049"/>
                      </a:cubicBezTo>
                      <a:cubicBezTo>
                        <a:pt x="82769" y="578521"/>
                        <a:pt x="65871" y="504631"/>
                        <a:pt x="60143" y="455944"/>
                      </a:cubicBezTo>
                      <a:cubicBezTo>
                        <a:pt x="54702" y="411552"/>
                        <a:pt x="54702" y="366588"/>
                        <a:pt x="49833" y="321910"/>
                      </a:cubicBezTo>
                      <a:cubicBezTo>
                        <a:pt x="44391" y="268640"/>
                        <a:pt x="29785" y="216802"/>
                        <a:pt x="6014" y="168401"/>
                      </a:cubicBezTo>
                      <a:cubicBezTo>
                        <a:pt x="5442" y="167542"/>
                        <a:pt x="4582" y="167542"/>
                        <a:pt x="3723" y="166969"/>
                      </a:cubicBezTo>
                      <a:cubicBezTo>
                        <a:pt x="-286" y="166397"/>
                        <a:pt x="573" y="163246"/>
                        <a:pt x="0" y="160669"/>
                      </a:cubicBezTo>
                      <a:cubicBezTo>
                        <a:pt x="5442" y="107399"/>
                        <a:pt x="10883" y="53556"/>
                        <a:pt x="19189" y="0"/>
                      </a:cubicBezTo>
                      <a:cubicBezTo>
                        <a:pt x="40382" y="35800"/>
                        <a:pt x="51838" y="75322"/>
                        <a:pt x="61002" y="115704"/>
                      </a:cubicBezTo>
                      <a:cubicBezTo>
                        <a:pt x="70454" y="160955"/>
                        <a:pt x="72745" y="207351"/>
                        <a:pt x="75895" y="253461"/>
                      </a:cubicBezTo>
                      <a:cubicBezTo>
                        <a:pt x="79905" y="317041"/>
                        <a:pt x="88783" y="379476"/>
                        <a:pt x="119714" y="436469"/>
                      </a:cubicBezTo>
                      <a:cubicBezTo>
                        <a:pt x="156373" y="504345"/>
                        <a:pt x="213938" y="541576"/>
                        <a:pt x="288974" y="551887"/>
                      </a:cubicBezTo>
                      <a:cubicBezTo>
                        <a:pt x="357423" y="561338"/>
                        <a:pt x="424440" y="551027"/>
                        <a:pt x="490311" y="532984"/>
                      </a:cubicBezTo>
                      <a:cubicBezTo>
                        <a:pt x="630646" y="495180"/>
                        <a:pt x="760097" y="432173"/>
                        <a:pt x="887257" y="362865"/>
                      </a:cubicBezTo>
                      <a:cubicBezTo>
                        <a:pt x="980909" y="312172"/>
                        <a:pt x="1071410" y="255180"/>
                        <a:pt x="1166494" y="206778"/>
                      </a:cubicBezTo>
                      <a:cubicBezTo>
                        <a:pt x="1318857" y="130024"/>
                        <a:pt x="1478666" y="75895"/>
                        <a:pt x="1648786" y="54702"/>
                      </a:cubicBezTo>
                      <a:cubicBezTo>
                        <a:pt x="1761340" y="40668"/>
                        <a:pt x="1797140" y="45251"/>
                        <a:pt x="1835517" y="46683"/>
                      </a:cubicBezTo>
                      <a:cubicBezTo>
                        <a:pt x="1914276" y="49547"/>
                        <a:pt x="1991603" y="61575"/>
                        <a:pt x="2065780" y="87637"/>
                      </a:cubicBezTo>
                      <a:cubicBezTo>
                        <a:pt x="2121627" y="106253"/>
                        <a:pt x="2173465" y="132888"/>
                        <a:pt x="2220148" y="169547"/>
                      </a:cubicBezTo>
                      <a:lnTo>
                        <a:pt x="2220148" y="169547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111">
                  <a:extLst>
                    <a:ext uri="{FF2B5EF4-FFF2-40B4-BE49-F238E27FC236}">
                      <a16:creationId xmlns:a16="http://schemas.microsoft.com/office/drawing/2014/main" id="{0AB2E9E2-8EB5-4957-A5A3-37BD3A1E64B2}"/>
                    </a:ext>
                  </a:extLst>
                </p:cNvPr>
                <p:cNvSpPr/>
                <p:nvPr/>
              </p:nvSpPr>
              <p:spPr>
                <a:xfrm>
                  <a:off x="8977788" y="874725"/>
                  <a:ext cx="2293021" cy="727112"/>
                </a:xfrm>
                <a:custGeom>
                  <a:avLst/>
                  <a:gdLst>
                    <a:gd name="connsiteX0" fmla="*/ 286 w 2293021"/>
                    <a:gd name="connsiteY0" fmla="*/ 158950 h 727112"/>
                    <a:gd name="connsiteX1" fmla="*/ 27208 w 2293021"/>
                    <a:gd name="connsiteY1" fmla="*/ 0 h 727112"/>
                    <a:gd name="connsiteX2" fmla="*/ 76468 w 2293021"/>
                    <a:gd name="connsiteY2" fmla="*/ 132602 h 727112"/>
                    <a:gd name="connsiteX3" fmla="*/ 91361 w 2293021"/>
                    <a:gd name="connsiteY3" fmla="*/ 276373 h 727112"/>
                    <a:gd name="connsiteX4" fmla="*/ 121146 w 2293021"/>
                    <a:gd name="connsiteY4" fmla="*/ 428736 h 727112"/>
                    <a:gd name="connsiteX5" fmla="*/ 337662 w 2293021"/>
                    <a:gd name="connsiteY5" fmla="*/ 581385 h 727112"/>
                    <a:gd name="connsiteX6" fmla="*/ 550168 w 2293021"/>
                    <a:gd name="connsiteY6" fmla="*/ 543295 h 727112"/>
                    <a:gd name="connsiteX7" fmla="*/ 943677 w 2293021"/>
                    <a:gd name="connsiteY7" fmla="*/ 354273 h 727112"/>
                    <a:gd name="connsiteX8" fmla="*/ 1226065 w 2293021"/>
                    <a:gd name="connsiteY8" fmla="*/ 190167 h 727112"/>
                    <a:gd name="connsiteX9" fmla="*/ 1662533 w 2293021"/>
                    <a:gd name="connsiteY9" fmla="*/ 38377 h 727112"/>
                    <a:gd name="connsiteX10" fmla="*/ 1893369 w 2293021"/>
                    <a:gd name="connsiteY10" fmla="*/ 18616 h 727112"/>
                    <a:gd name="connsiteX11" fmla="*/ 2138238 w 2293021"/>
                    <a:gd name="connsiteY11" fmla="*/ 56707 h 727112"/>
                    <a:gd name="connsiteX12" fmla="*/ 2287164 w 2293021"/>
                    <a:gd name="connsiteY12" fmla="*/ 126301 h 727112"/>
                    <a:gd name="connsiteX13" fmla="*/ 2292033 w 2293021"/>
                    <a:gd name="connsiteY13" fmla="*/ 139189 h 727112"/>
                    <a:gd name="connsiteX14" fmla="*/ 2242773 w 2293021"/>
                    <a:gd name="connsiteY14" fmla="*/ 298712 h 727112"/>
                    <a:gd name="connsiteX15" fmla="*/ 2231604 w 2293021"/>
                    <a:gd name="connsiteY15" fmla="*/ 303581 h 727112"/>
                    <a:gd name="connsiteX16" fmla="*/ 1996758 w 2293021"/>
                    <a:gd name="connsiteY16" fmla="*/ 207065 h 727112"/>
                    <a:gd name="connsiteX17" fmla="*/ 1842963 w 2293021"/>
                    <a:gd name="connsiteY17" fmla="*/ 185872 h 727112"/>
                    <a:gd name="connsiteX18" fmla="*/ 1676280 w 2293021"/>
                    <a:gd name="connsiteY18" fmla="*/ 193891 h 727112"/>
                    <a:gd name="connsiteX19" fmla="*/ 1372700 w 2293021"/>
                    <a:gd name="connsiteY19" fmla="*/ 271218 h 727112"/>
                    <a:gd name="connsiteX20" fmla="*/ 1038475 w 2293021"/>
                    <a:gd name="connsiteY20" fmla="*/ 433032 h 727112"/>
                    <a:gd name="connsiteX21" fmla="*/ 662722 w 2293021"/>
                    <a:gd name="connsiteY21" fmla="*/ 634369 h 727112"/>
                    <a:gd name="connsiteX22" fmla="*/ 107685 w 2293021"/>
                    <a:gd name="connsiteY22" fmla="*/ 612030 h 727112"/>
                    <a:gd name="connsiteX23" fmla="*/ 81909 w 2293021"/>
                    <a:gd name="connsiteY23" fmla="*/ 545872 h 727112"/>
                    <a:gd name="connsiteX24" fmla="*/ 65299 w 2293021"/>
                    <a:gd name="connsiteY24" fmla="*/ 459667 h 727112"/>
                    <a:gd name="connsiteX25" fmla="*/ 58139 w 2293021"/>
                    <a:gd name="connsiteY25" fmla="*/ 357710 h 727112"/>
                    <a:gd name="connsiteX26" fmla="*/ 8592 w 2293021"/>
                    <a:gd name="connsiteY26" fmla="*/ 168688 h 727112"/>
                    <a:gd name="connsiteX27" fmla="*/ 859 w 2293021"/>
                    <a:gd name="connsiteY27" fmla="*/ 157805 h 727112"/>
                    <a:gd name="connsiteX28" fmla="*/ 0 w 2293021"/>
                    <a:gd name="connsiteY28" fmla="*/ 157805 h 727112"/>
                    <a:gd name="connsiteX29" fmla="*/ 286 w 2293021"/>
                    <a:gd name="connsiteY29" fmla="*/ 158950 h 72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93021" h="727112">
                      <a:moveTo>
                        <a:pt x="286" y="158950"/>
                      </a:moveTo>
                      <a:cubicBezTo>
                        <a:pt x="8019" y="105394"/>
                        <a:pt x="16897" y="52411"/>
                        <a:pt x="27208" y="0"/>
                      </a:cubicBezTo>
                      <a:cubicBezTo>
                        <a:pt x="52411" y="40955"/>
                        <a:pt x="66444" y="85919"/>
                        <a:pt x="76468" y="132602"/>
                      </a:cubicBezTo>
                      <a:cubicBezTo>
                        <a:pt x="86778" y="180144"/>
                        <a:pt x="87637" y="228258"/>
                        <a:pt x="91361" y="276373"/>
                      </a:cubicBezTo>
                      <a:cubicBezTo>
                        <a:pt x="95084" y="328497"/>
                        <a:pt x="101671" y="379762"/>
                        <a:pt x="121146" y="428736"/>
                      </a:cubicBezTo>
                      <a:cubicBezTo>
                        <a:pt x="158950" y="526684"/>
                        <a:pt x="232554" y="578235"/>
                        <a:pt x="337662" y="581385"/>
                      </a:cubicBezTo>
                      <a:cubicBezTo>
                        <a:pt x="411266" y="583677"/>
                        <a:pt x="481146" y="566206"/>
                        <a:pt x="550168" y="543295"/>
                      </a:cubicBezTo>
                      <a:cubicBezTo>
                        <a:pt x="689643" y="496898"/>
                        <a:pt x="817663" y="427304"/>
                        <a:pt x="943677" y="354273"/>
                      </a:cubicBezTo>
                      <a:cubicBezTo>
                        <a:pt x="1037902" y="299857"/>
                        <a:pt x="1128976" y="240287"/>
                        <a:pt x="1226065" y="190167"/>
                      </a:cubicBezTo>
                      <a:cubicBezTo>
                        <a:pt x="1364394" y="118855"/>
                        <a:pt x="1509884" y="67303"/>
                        <a:pt x="1662533" y="38377"/>
                      </a:cubicBezTo>
                      <a:cubicBezTo>
                        <a:pt x="1784252" y="15179"/>
                        <a:pt x="1860147" y="18043"/>
                        <a:pt x="1893369" y="18616"/>
                      </a:cubicBezTo>
                      <a:cubicBezTo>
                        <a:pt x="1976710" y="20334"/>
                        <a:pt x="2058334" y="31217"/>
                        <a:pt x="2138238" y="56707"/>
                      </a:cubicBezTo>
                      <a:cubicBezTo>
                        <a:pt x="2190935" y="73890"/>
                        <a:pt x="2240196" y="97661"/>
                        <a:pt x="2287164" y="126301"/>
                      </a:cubicBezTo>
                      <a:cubicBezTo>
                        <a:pt x="2292606" y="129451"/>
                        <a:pt x="2294324" y="132602"/>
                        <a:pt x="2292033" y="139189"/>
                      </a:cubicBezTo>
                      <a:cubicBezTo>
                        <a:pt x="2273417" y="191886"/>
                        <a:pt x="2258525" y="245156"/>
                        <a:pt x="2242773" y="298712"/>
                      </a:cubicBezTo>
                      <a:cubicBezTo>
                        <a:pt x="2240482" y="305872"/>
                        <a:pt x="2239623" y="309595"/>
                        <a:pt x="2231604" y="303581"/>
                      </a:cubicBezTo>
                      <a:cubicBezTo>
                        <a:pt x="2148549" y="245156"/>
                        <a:pt x="2123918" y="232841"/>
                        <a:pt x="1996758" y="207065"/>
                      </a:cubicBezTo>
                      <a:cubicBezTo>
                        <a:pt x="1933178" y="194463"/>
                        <a:pt x="1828070" y="185012"/>
                        <a:pt x="1842963" y="185872"/>
                      </a:cubicBezTo>
                      <a:cubicBezTo>
                        <a:pt x="1766495" y="181003"/>
                        <a:pt x="1708930" y="189022"/>
                        <a:pt x="1676280" y="193891"/>
                      </a:cubicBezTo>
                      <a:cubicBezTo>
                        <a:pt x="1572032" y="209356"/>
                        <a:pt x="1471793" y="236564"/>
                        <a:pt x="1372700" y="271218"/>
                      </a:cubicBezTo>
                      <a:cubicBezTo>
                        <a:pt x="1254991" y="312459"/>
                        <a:pt x="1145301" y="369738"/>
                        <a:pt x="1038475" y="433032"/>
                      </a:cubicBezTo>
                      <a:cubicBezTo>
                        <a:pt x="916183" y="505777"/>
                        <a:pt x="793319" y="576803"/>
                        <a:pt x="662722" y="634369"/>
                      </a:cubicBezTo>
                      <a:cubicBezTo>
                        <a:pt x="504631" y="704250"/>
                        <a:pt x="217375" y="812794"/>
                        <a:pt x="107685" y="612030"/>
                      </a:cubicBezTo>
                      <a:cubicBezTo>
                        <a:pt x="98807" y="589977"/>
                        <a:pt x="88783" y="568784"/>
                        <a:pt x="81909" y="545872"/>
                      </a:cubicBezTo>
                      <a:cubicBezTo>
                        <a:pt x="73890" y="517519"/>
                        <a:pt x="68449" y="489166"/>
                        <a:pt x="65299" y="459667"/>
                      </a:cubicBezTo>
                      <a:cubicBezTo>
                        <a:pt x="62148" y="425586"/>
                        <a:pt x="60430" y="391504"/>
                        <a:pt x="58139" y="357710"/>
                      </a:cubicBezTo>
                      <a:cubicBezTo>
                        <a:pt x="53556" y="291552"/>
                        <a:pt x="39236" y="227972"/>
                        <a:pt x="8592" y="168688"/>
                      </a:cubicBezTo>
                      <a:cubicBezTo>
                        <a:pt x="6874" y="164678"/>
                        <a:pt x="5442" y="160096"/>
                        <a:pt x="859" y="157805"/>
                      </a:cubicBezTo>
                      <a:lnTo>
                        <a:pt x="0" y="157805"/>
                      </a:lnTo>
                      <a:lnTo>
                        <a:pt x="286" y="158950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113">
                  <a:extLst>
                    <a:ext uri="{FF2B5EF4-FFF2-40B4-BE49-F238E27FC236}">
                      <a16:creationId xmlns:a16="http://schemas.microsoft.com/office/drawing/2014/main" id="{15F23613-5C09-4AB2-BB51-227F4DFE01FD}"/>
                    </a:ext>
                  </a:extLst>
                </p:cNvPr>
                <p:cNvSpPr/>
                <p:nvPr/>
              </p:nvSpPr>
              <p:spPr>
                <a:xfrm>
                  <a:off x="9041082" y="562839"/>
                  <a:ext cx="2347563" cy="766811"/>
                </a:xfrm>
                <a:custGeom>
                  <a:avLst/>
                  <a:gdLst>
                    <a:gd name="connsiteX0" fmla="*/ 0 w 2347563"/>
                    <a:gd name="connsiteY0" fmla="*/ 165251 h 766811"/>
                    <a:gd name="connsiteX1" fmla="*/ 29785 w 2347563"/>
                    <a:gd name="connsiteY1" fmla="*/ 31504 h 766811"/>
                    <a:gd name="connsiteX2" fmla="*/ 33795 w 2347563"/>
                    <a:gd name="connsiteY2" fmla="*/ 6874 h 766811"/>
                    <a:gd name="connsiteX3" fmla="*/ 97088 w 2347563"/>
                    <a:gd name="connsiteY3" fmla="*/ 194750 h 766811"/>
                    <a:gd name="connsiteX4" fmla="*/ 133174 w 2347563"/>
                    <a:gd name="connsiteY4" fmla="*/ 449356 h 766811"/>
                    <a:gd name="connsiteX5" fmla="*/ 223962 w 2347563"/>
                    <a:gd name="connsiteY5" fmla="*/ 577376 h 766811"/>
                    <a:gd name="connsiteX6" fmla="*/ 394368 w 2347563"/>
                    <a:gd name="connsiteY6" fmla="*/ 610598 h 766811"/>
                    <a:gd name="connsiteX7" fmla="*/ 567925 w 2347563"/>
                    <a:gd name="connsiteY7" fmla="*/ 568784 h 766811"/>
                    <a:gd name="connsiteX8" fmla="*/ 849739 w 2347563"/>
                    <a:gd name="connsiteY8" fmla="*/ 433032 h 766811"/>
                    <a:gd name="connsiteX9" fmla="*/ 1168212 w 2347563"/>
                    <a:gd name="connsiteY9" fmla="*/ 239428 h 766811"/>
                    <a:gd name="connsiteX10" fmla="*/ 1492986 w 2347563"/>
                    <a:gd name="connsiteY10" fmla="*/ 83055 h 766811"/>
                    <a:gd name="connsiteX11" fmla="*/ 1645922 w 2347563"/>
                    <a:gd name="connsiteY11" fmla="*/ 36659 h 766811"/>
                    <a:gd name="connsiteX12" fmla="*/ 1887641 w 2347563"/>
                    <a:gd name="connsiteY12" fmla="*/ 859 h 766811"/>
                    <a:gd name="connsiteX13" fmla="*/ 1990744 w 2347563"/>
                    <a:gd name="connsiteY13" fmla="*/ 859 h 766811"/>
                    <a:gd name="connsiteX14" fmla="*/ 2146544 w 2347563"/>
                    <a:gd name="connsiteY14" fmla="*/ 24917 h 766811"/>
                    <a:gd name="connsiteX15" fmla="*/ 2338716 w 2347563"/>
                    <a:gd name="connsiteY15" fmla="*/ 102530 h 766811"/>
                    <a:gd name="connsiteX16" fmla="*/ 2345589 w 2347563"/>
                    <a:gd name="connsiteY16" fmla="*/ 121719 h 766811"/>
                    <a:gd name="connsiteX17" fmla="*/ 2291174 w 2347563"/>
                    <a:gd name="connsiteY17" fmla="*/ 271790 h 766811"/>
                    <a:gd name="connsiteX18" fmla="*/ 2278000 w 2347563"/>
                    <a:gd name="connsiteY18" fmla="*/ 276659 h 766811"/>
                    <a:gd name="connsiteX19" fmla="*/ 2009073 w 2347563"/>
                    <a:gd name="connsiteY19" fmla="*/ 182721 h 766811"/>
                    <a:gd name="connsiteX20" fmla="*/ 1609550 w 2347563"/>
                    <a:gd name="connsiteY20" fmla="*/ 203914 h 766811"/>
                    <a:gd name="connsiteX21" fmla="*/ 1113224 w 2347563"/>
                    <a:gd name="connsiteY21" fmla="*/ 409834 h 766811"/>
                    <a:gd name="connsiteX22" fmla="*/ 750646 w 2347563"/>
                    <a:gd name="connsiteY22" fmla="*/ 624918 h 766811"/>
                    <a:gd name="connsiteX23" fmla="*/ 481719 w 2347563"/>
                    <a:gd name="connsiteY23" fmla="*/ 740049 h 766811"/>
                    <a:gd name="connsiteX24" fmla="*/ 280096 w 2347563"/>
                    <a:gd name="connsiteY24" fmla="*/ 763534 h 766811"/>
                    <a:gd name="connsiteX25" fmla="*/ 117995 w 2347563"/>
                    <a:gd name="connsiteY25" fmla="*/ 657281 h 766811"/>
                    <a:gd name="connsiteX26" fmla="*/ 100812 w 2347563"/>
                    <a:gd name="connsiteY26" fmla="*/ 617758 h 766811"/>
                    <a:gd name="connsiteX27" fmla="*/ 71026 w 2347563"/>
                    <a:gd name="connsiteY27" fmla="*/ 489738 h 766811"/>
                    <a:gd name="connsiteX28" fmla="*/ 61575 w 2347563"/>
                    <a:gd name="connsiteY28" fmla="*/ 360860 h 766811"/>
                    <a:gd name="connsiteX29" fmla="*/ 9737 w 2347563"/>
                    <a:gd name="connsiteY29" fmla="*/ 180144 h 766811"/>
                    <a:gd name="connsiteX30" fmla="*/ 4296 w 2347563"/>
                    <a:gd name="connsiteY30" fmla="*/ 173843 h 766811"/>
                    <a:gd name="connsiteX31" fmla="*/ 0 w 2347563"/>
                    <a:gd name="connsiteY31" fmla="*/ 165251 h 7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47563" h="766811">
                      <a:moveTo>
                        <a:pt x="0" y="165251"/>
                      </a:moveTo>
                      <a:cubicBezTo>
                        <a:pt x="8019" y="120287"/>
                        <a:pt x="18902" y="75895"/>
                        <a:pt x="29785" y="31504"/>
                      </a:cubicBezTo>
                      <a:cubicBezTo>
                        <a:pt x="31504" y="23198"/>
                        <a:pt x="33795" y="15752"/>
                        <a:pt x="33795" y="6874"/>
                      </a:cubicBezTo>
                      <a:cubicBezTo>
                        <a:pt x="69022" y="64439"/>
                        <a:pt x="87924" y="128019"/>
                        <a:pt x="97088" y="194750"/>
                      </a:cubicBezTo>
                      <a:cubicBezTo>
                        <a:pt x="109976" y="278664"/>
                        <a:pt x="106253" y="368306"/>
                        <a:pt x="133174" y="449356"/>
                      </a:cubicBezTo>
                      <a:cubicBezTo>
                        <a:pt x="150358" y="500908"/>
                        <a:pt x="180430" y="544154"/>
                        <a:pt x="223962" y="577376"/>
                      </a:cubicBezTo>
                      <a:cubicBezTo>
                        <a:pt x="273795" y="615467"/>
                        <a:pt x="333652" y="616326"/>
                        <a:pt x="394368" y="610598"/>
                      </a:cubicBezTo>
                      <a:cubicBezTo>
                        <a:pt x="453939" y="604870"/>
                        <a:pt x="512077" y="589404"/>
                        <a:pt x="567925" y="568784"/>
                      </a:cubicBezTo>
                      <a:cubicBezTo>
                        <a:pt x="665013" y="532984"/>
                        <a:pt x="760097" y="484297"/>
                        <a:pt x="849739" y="433032"/>
                      </a:cubicBezTo>
                      <a:cubicBezTo>
                        <a:pt x="958283" y="370884"/>
                        <a:pt x="1062532" y="305872"/>
                        <a:pt x="1168212" y="239428"/>
                      </a:cubicBezTo>
                      <a:cubicBezTo>
                        <a:pt x="1304537" y="153795"/>
                        <a:pt x="1439143" y="99952"/>
                        <a:pt x="1492986" y="83055"/>
                      </a:cubicBezTo>
                      <a:cubicBezTo>
                        <a:pt x="1543678" y="67017"/>
                        <a:pt x="1594084" y="49833"/>
                        <a:pt x="1645922" y="36659"/>
                      </a:cubicBezTo>
                      <a:cubicBezTo>
                        <a:pt x="1719240" y="18616"/>
                        <a:pt x="1818333" y="2864"/>
                        <a:pt x="1887641" y="859"/>
                      </a:cubicBezTo>
                      <a:cubicBezTo>
                        <a:pt x="1921436" y="-286"/>
                        <a:pt x="1959813" y="-286"/>
                        <a:pt x="1990744" y="859"/>
                      </a:cubicBezTo>
                      <a:cubicBezTo>
                        <a:pt x="2043441" y="2578"/>
                        <a:pt x="2094992" y="12888"/>
                        <a:pt x="2146544" y="24917"/>
                      </a:cubicBezTo>
                      <a:cubicBezTo>
                        <a:pt x="2214133" y="40668"/>
                        <a:pt x="2278000" y="68735"/>
                        <a:pt x="2338716" y="102530"/>
                      </a:cubicBezTo>
                      <a:cubicBezTo>
                        <a:pt x="2347594" y="107399"/>
                        <a:pt x="2349599" y="111695"/>
                        <a:pt x="2345589" y="121719"/>
                      </a:cubicBezTo>
                      <a:cubicBezTo>
                        <a:pt x="2326687" y="171552"/>
                        <a:pt x="2309217" y="221671"/>
                        <a:pt x="2291174" y="271790"/>
                      </a:cubicBezTo>
                      <a:cubicBezTo>
                        <a:pt x="2288597" y="280096"/>
                        <a:pt x="2285733" y="281242"/>
                        <a:pt x="2278000" y="276659"/>
                      </a:cubicBezTo>
                      <a:cubicBezTo>
                        <a:pt x="2195231" y="225394"/>
                        <a:pt x="2104730" y="196755"/>
                        <a:pt x="2009073" y="182721"/>
                      </a:cubicBezTo>
                      <a:cubicBezTo>
                        <a:pt x="1874467" y="163246"/>
                        <a:pt x="1741292" y="174416"/>
                        <a:pt x="1609550" y="203914"/>
                      </a:cubicBezTo>
                      <a:cubicBezTo>
                        <a:pt x="1432843" y="243724"/>
                        <a:pt x="1268165" y="315036"/>
                        <a:pt x="1113224" y="409834"/>
                      </a:cubicBezTo>
                      <a:cubicBezTo>
                        <a:pt x="993510" y="483438"/>
                        <a:pt x="875228" y="559046"/>
                        <a:pt x="750646" y="624918"/>
                      </a:cubicBezTo>
                      <a:cubicBezTo>
                        <a:pt x="663868" y="670168"/>
                        <a:pt x="575657" y="711982"/>
                        <a:pt x="481719" y="740049"/>
                      </a:cubicBezTo>
                      <a:cubicBezTo>
                        <a:pt x="416134" y="760097"/>
                        <a:pt x="349404" y="773271"/>
                        <a:pt x="280096" y="763534"/>
                      </a:cubicBezTo>
                      <a:cubicBezTo>
                        <a:pt x="209356" y="754083"/>
                        <a:pt x="154654" y="720001"/>
                        <a:pt x="117995" y="657281"/>
                      </a:cubicBezTo>
                      <a:cubicBezTo>
                        <a:pt x="114845" y="642674"/>
                        <a:pt x="106253" y="631505"/>
                        <a:pt x="100812" y="617758"/>
                      </a:cubicBezTo>
                      <a:cubicBezTo>
                        <a:pt x="84487" y="576517"/>
                        <a:pt x="75609" y="533844"/>
                        <a:pt x="71026" y="489738"/>
                      </a:cubicBezTo>
                      <a:cubicBezTo>
                        <a:pt x="66444" y="446492"/>
                        <a:pt x="65585" y="403533"/>
                        <a:pt x="61575" y="360860"/>
                      </a:cubicBezTo>
                      <a:cubicBezTo>
                        <a:pt x="55275" y="297853"/>
                        <a:pt x="39523" y="236850"/>
                        <a:pt x="9737" y="180144"/>
                      </a:cubicBezTo>
                      <a:cubicBezTo>
                        <a:pt x="8305" y="177280"/>
                        <a:pt x="7160" y="175275"/>
                        <a:pt x="4296" y="173843"/>
                      </a:cubicBezTo>
                      <a:cubicBezTo>
                        <a:pt x="3150" y="171265"/>
                        <a:pt x="1718" y="168688"/>
                        <a:pt x="0" y="165251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114">
                  <a:extLst>
                    <a:ext uri="{FF2B5EF4-FFF2-40B4-BE49-F238E27FC236}">
                      <a16:creationId xmlns:a16="http://schemas.microsoft.com/office/drawing/2014/main" id="{D67198B5-0E9F-42BE-A0AE-0A13F625F64E}"/>
                    </a:ext>
                  </a:extLst>
                </p:cNvPr>
                <p:cNvSpPr/>
                <p:nvPr/>
              </p:nvSpPr>
              <p:spPr>
                <a:xfrm>
                  <a:off x="7646616" y="1609354"/>
                  <a:ext cx="3376331" cy="897267"/>
                </a:xfrm>
                <a:custGeom>
                  <a:avLst/>
                  <a:gdLst>
                    <a:gd name="connsiteX0" fmla="*/ 3376331 w 3376331"/>
                    <a:gd name="connsiteY0" fmla="*/ 499168 h 897267"/>
                    <a:gd name="connsiteX1" fmla="*/ 3366021 w 3376331"/>
                    <a:gd name="connsiteY1" fmla="*/ 597975 h 897267"/>
                    <a:gd name="connsiteX2" fmla="*/ 3357143 w 3376331"/>
                    <a:gd name="connsiteY2" fmla="*/ 684467 h 897267"/>
                    <a:gd name="connsiteX3" fmla="*/ 3354851 w 3376331"/>
                    <a:gd name="connsiteY3" fmla="*/ 696209 h 897267"/>
                    <a:gd name="connsiteX4" fmla="*/ 3340818 w 3376331"/>
                    <a:gd name="connsiteY4" fmla="*/ 685326 h 897267"/>
                    <a:gd name="connsiteX5" fmla="*/ 3236856 w 3376331"/>
                    <a:gd name="connsiteY5" fmla="*/ 604276 h 897267"/>
                    <a:gd name="connsiteX6" fmla="*/ 3166975 w 3376331"/>
                    <a:gd name="connsiteY6" fmla="*/ 572199 h 897267"/>
                    <a:gd name="connsiteX7" fmla="*/ 2915519 w 3376331"/>
                    <a:gd name="connsiteY7" fmla="*/ 523512 h 897267"/>
                    <a:gd name="connsiteX8" fmla="*/ 2758574 w 3376331"/>
                    <a:gd name="connsiteY8" fmla="*/ 528381 h 897267"/>
                    <a:gd name="connsiteX9" fmla="*/ 2598764 w 3376331"/>
                    <a:gd name="connsiteY9" fmla="*/ 561889 h 897267"/>
                    <a:gd name="connsiteX10" fmla="*/ 2366496 w 3376331"/>
                    <a:gd name="connsiteY10" fmla="*/ 635779 h 897267"/>
                    <a:gd name="connsiteX11" fmla="*/ 2161150 w 3376331"/>
                    <a:gd name="connsiteY11" fmla="*/ 733154 h 897267"/>
                    <a:gd name="connsiteX12" fmla="*/ 1919717 w 3376331"/>
                    <a:gd name="connsiteY12" fmla="*/ 831388 h 897267"/>
                    <a:gd name="connsiteX13" fmla="*/ 1586924 w 3376331"/>
                    <a:gd name="connsiteY13" fmla="*/ 897260 h 897267"/>
                    <a:gd name="connsiteX14" fmla="*/ 1499860 w 3376331"/>
                    <a:gd name="connsiteY14" fmla="*/ 890673 h 897267"/>
                    <a:gd name="connsiteX15" fmla="*/ 1379287 w 3376331"/>
                    <a:gd name="connsiteY15" fmla="*/ 828238 h 897267"/>
                    <a:gd name="connsiteX16" fmla="*/ 1312843 w 3376331"/>
                    <a:gd name="connsiteY16" fmla="*/ 713966 h 897267"/>
                    <a:gd name="connsiteX17" fmla="*/ 1295373 w 3376331"/>
                    <a:gd name="connsiteY17" fmla="*/ 582223 h 897267"/>
                    <a:gd name="connsiteX18" fmla="*/ 1249835 w 3376331"/>
                    <a:gd name="connsiteY18" fmla="*/ 380886 h 897267"/>
                    <a:gd name="connsiteX19" fmla="*/ 1095181 w 3376331"/>
                    <a:gd name="connsiteY19" fmla="*/ 226232 h 897267"/>
                    <a:gd name="connsiteX20" fmla="*/ 990933 w 3376331"/>
                    <a:gd name="connsiteY20" fmla="*/ 185850 h 897267"/>
                    <a:gd name="connsiteX21" fmla="*/ 884966 w 3376331"/>
                    <a:gd name="connsiteY21" fmla="*/ 164370 h 897267"/>
                    <a:gd name="connsiteX22" fmla="*/ 671887 w 3376331"/>
                    <a:gd name="connsiteY22" fmla="*/ 188141 h 897267"/>
                    <a:gd name="connsiteX23" fmla="*/ 536708 w 3376331"/>
                    <a:gd name="connsiteY23" fmla="*/ 230528 h 897267"/>
                    <a:gd name="connsiteX24" fmla="*/ 310168 w 3376331"/>
                    <a:gd name="connsiteY24" fmla="*/ 366280 h 897267"/>
                    <a:gd name="connsiteX25" fmla="*/ 115418 w 3376331"/>
                    <a:gd name="connsiteY25" fmla="*/ 586806 h 897267"/>
                    <a:gd name="connsiteX26" fmla="*/ 30644 w 3376331"/>
                    <a:gd name="connsiteY26" fmla="*/ 749765 h 897267"/>
                    <a:gd name="connsiteX27" fmla="*/ 0 w 3376331"/>
                    <a:gd name="connsiteY27" fmla="*/ 591388 h 897267"/>
                    <a:gd name="connsiteX28" fmla="*/ 12315 w 3376331"/>
                    <a:gd name="connsiteY28" fmla="*/ 561316 h 897267"/>
                    <a:gd name="connsiteX29" fmla="*/ 140048 w 3376331"/>
                    <a:gd name="connsiteY29" fmla="*/ 352247 h 897267"/>
                    <a:gd name="connsiteX30" fmla="*/ 455084 w 3376331"/>
                    <a:gd name="connsiteY30" fmla="*/ 96494 h 897267"/>
                    <a:gd name="connsiteX31" fmla="*/ 764679 w 3376331"/>
                    <a:gd name="connsiteY31" fmla="*/ 3129 h 897267"/>
                    <a:gd name="connsiteX32" fmla="*/ 1083725 w 3376331"/>
                    <a:gd name="connsiteY32" fmla="*/ 49239 h 897267"/>
                    <a:gd name="connsiteX33" fmla="*/ 1146160 w 3376331"/>
                    <a:gd name="connsiteY33" fmla="*/ 86184 h 897267"/>
                    <a:gd name="connsiteX34" fmla="*/ 1294800 w 3376331"/>
                    <a:gd name="connsiteY34" fmla="*/ 312724 h 897267"/>
                    <a:gd name="connsiteX35" fmla="*/ 1307401 w 3376331"/>
                    <a:gd name="connsiteY35" fmla="*/ 432151 h 897267"/>
                    <a:gd name="connsiteX36" fmla="*/ 1346065 w 3376331"/>
                    <a:gd name="connsiteY36" fmla="*/ 611436 h 897267"/>
                    <a:gd name="connsiteX37" fmla="*/ 1418237 w 3376331"/>
                    <a:gd name="connsiteY37" fmla="*/ 696495 h 897267"/>
                    <a:gd name="connsiteX38" fmla="*/ 1546829 w 3376331"/>
                    <a:gd name="connsiteY38" fmla="*/ 742033 h 897267"/>
                    <a:gd name="connsiteX39" fmla="*/ 1875899 w 3376331"/>
                    <a:gd name="connsiteY39" fmla="*/ 684753 h 897267"/>
                    <a:gd name="connsiteX40" fmla="*/ 2029121 w 3376331"/>
                    <a:gd name="connsiteY40" fmla="*/ 620314 h 897267"/>
                    <a:gd name="connsiteX41" fmla="*/ 2191508 w 3376331"/>
                    <a:gd name="connsiteY41" fmla="*/ 546996 h 897267"/>
                    <a:gd name="connsiteX42" fmla="*/ 2278859 w 3376331"/>
                    <a:gd name="connsiteY42" fmla="*/ 501459 h 897267"/>
                    <a:gd name="connsiteX43" fmla="*/ 2409742 w 3376331"/>
                    <a:gd name="connsiteY43" fmla="*/ 439598 h 897267"/>
                    <a:gd name="connsiteX44" fmla="*/ 2724779 w 3376331"/>
                    <a:gd name="connsiteY44" fmla="*/ 350815 h 897267"/>
                    <a:gd name="connsiteX45" fmla="*/ 3067309 w 3376331"/>
                    <a:gd name="connsiteY45" fmla="*/ 348523 h 897267"/>
                    <a:gd name="connsiteX46" fmla="*/ 3269505 w 3376331"/>
                    <a:gd name="connsiteY46" fmla="*/ 413535 h 897267"/>
                    <a:gd name="connsiteX47" fmla="*/ 3365735 w 3376331"/>
                    <a:gd name="connsiteY47" fmla="*/ 484848 h 897267"/>
                    <a:gd name="connsiteX48" fmla="*/ 3376331 w 3376331"/>
                    <a:gd name="connsiteY48" fmla="*/ 499168 h 8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376331" h="897267">
                      <a:moveTo>
                        <a:pt x="3376331" y="499168"/>
                      </a:moveTo>
                      <a:cubicBezTo>
                        <a:pt x="3372608" y="531817"/>
                        <a:pt x="3369171" y="564753"/>
                        <a:pt x="3366021" y="597975"/>
                      </a:cubicBezTo>
                      <a:cubicBezTo>
                        <a:pt x="3362871" y="626615"/>
                        <a:pt x="3360293" y="655827"/>
                        <a:pt x="3357143" y="684467"/>
                      </a:cubicBezTo>
                      <a:cubicBezTo>
                        <a:pt x="3356570" y="688476"/>
                        <a:pt x="3358002" y="692486"/>
                        <a:pt x="3354851" y="696209"/>
                      </a:cubicBezTo>
                      <a:cubicBezTo>
                        <a:pt x="3347691" y="696209"/>
                        <a:pt x="3344827" y="689622"/>
                        <a:pt x="3340818" y="685326"/>
                      </a:cubicBezTo>
                      <a:cubicBezTo>
                        <a:pt x="3311606" y="651245"/>
                        <a:pt x="3276665" y="625183"/>
                        <a:pt x="3236856" y="604276"/>
                      </a:cubicBezTo>
                      <a:cubicBezTo>
                        <a:pt x="3214231" y="592247"/>
                        <a:pt x="3190746" y="581937"/>
                        <a:pt x="3166975" y="572199"/>
                      </a:cubicBezTo>
                      <a:cubicBezTo>
                        <a:pt x="3096235" y="543273"/>
                        <a:pt x="2980245" y="524085"/>
                        <a:pt x="2915519" y="523512"/>
                      </a:cubicBezTo>
                      <a:cubicBezTo>
                        <a:pt x="2862822" y="521793"/>
                        <a:pt x="2808693" y="520934"/>
                        <a:pt x="2758574" y="528381"/>
                      </a:cubicBezTo>
                      <a:cubicBezTo>
                        <a:pt x="2704444" y="536400"/>
                        <a:pt x="2651461" y="548142"/>
                        <a:pt x="2598764" y="561889"/>
                      </a:cubicBezTo>
                      <a:cubicBezTo>
                        <a:pt x="2520291" y="582223"/>
                        <a:pt x="2440959" y="602844"/>
                        <a:pt x="2366496" y="635779"/>
                      </a:cubicBezTo>
                      <a:cubicBezTo>
                        <a:pt x="2297188" y="666137"/>
                        <a:pt x="2229885" y="701651"/>
                        <a:pt x="2161150" y="733154"/>
                      </a:cubicBezTo>
                      <a:cubicBezTo>
                        <a:pt x="2082104" y="768954"/>
                        <a:pt x="2001913" y="803035"/>
                        <a:pt x="1919717" y="831388"/>
                      </a:cubicBezTo>
                      <a:cubicBezTo>
                        <a:pt x="1811746" y="868620"/>
                        <a:pt x="1702056" y="897832"/>
                        <a:pt x="1586924" y="897260"/>
                      </a:cubicBezTo>
                      <a:cubicBezTo>
                        <a:pt x="1557712" y="897260"/>
                        <a:pt x="1528499" y="896400"/>
                        <a:pt x="1499860" y="890673"/>
                      </a:cubicBezTo>
                      <a:cubicBezTo>
                        <a:pt x="1454036" y="880935"/>
                        <a:pt x="1412795" y="861174"/>
                        <a:pt x="1379287" y="828238"/>
                      </a:cubicBezTo>
                      <a:cubicBezTo>
                        <a:pt x="1346924" y="796448"/>
                        <a:pt x="1325444" y="757498"/>
                        <a:pt x="1312843" y="713966"/>
                      </a:cubicBezTo>
                      <a:cubicBezTo>
                        <a:pt x="1300814" y="671006"/>
                        <a:pt x="1296805" y="626615"/>
                        <a:pt x="1295373" y="582223"/>
                      </a:cubicBezTo>
                      <a:cubicBezTo>
                        <a:pt x="1293654" y="512342"/>
                        <a:pt x="1282198" y="444180"/>
                        <a:pt x="1249835" y="380886"/>
                      </a:cubicBezTo>
                      <a:cubicBezTo>
                        <a:pt x="1214895" y="313297"/>
                        <a:pt x="1162771" y="262032"/>
                        <a:pt x="1095181" y="226232"/>
                      </a:cubicBezTo>
                      <a:cubicBezTo>
                        <a:pt x="1061959" y="208475"/>
                        <a:pt x="1025873" y="199597"/>
                        <a:pt x="990933" y="185850"/>
                      </a:cubicBezTo>
                      <a:cubicBezTo>
                        <a:pt x="967162" y="176399"/>
                        <a:pt x="908737" y="164370"/>
                        <a:pt x="884966" y="164370"/>
                      </a:cubicBezTo>
                      <a:cubicBezTo>
                        <a:pt x="813080" y="162938"/>
                        <a:pt x="741768" y="172389"/>
                        <a:pt x="671887" y="188141"/>
                      </a:cubicBezTo>
                      <a:cubicBezTo>
                        <a:pt x="625777" y="198452"/>
                        <a:pt x="580240" y="212199"/>
                        <a:pt x="536708" y="230528"/>
                      </a:cubicBezTo>
                      <a:cubicBezTo>
                        <a:pt x="454512" y="264609"/>
                        <a:pt x="378903" y="310433"/>
                        <a:pt x="310168" y="366280"/>
                      </a:cubicBezTo>
                      <a:cubicBezTo>
                        <a:pt x="232841" y="429001"/>
                        <a:pt x="168688" y="503178"/>
                        <a:pt x="115418" y="586806"/>
                      </a:cubicBezTo>
                      <a:cubicBezTo>
                        <a:pt x="86205" y="633488"/>
                        <a:pt x="44391" y="715684"/>
                        <a:pt x="30644" y="749765"/>
                      </a:cubicBezTo>
                      <a:cubicBezTo>
                        <a:pt x="21766" y="703083"/>
                        <a:pt x="0" y="596257"/>
                        <a:pt x="0" y="591388"/>
                      </a:cubicBezTo>
                      <a:cubicBezTo>
                        <a:pt x="4010" y="576782"/>
                        <a:pt x="8306" y="569908"/>
                        <a:pt x="12315" y="561316"/>
                      </a:cubicBezTo>
                      <a:cubicBezTo>
                        <a:pt x="47255" y="486853"/>
                        <a:pt x="88210" y="416399"/>
                        <a:pt x="140048" y="352247"/>
                      </a:cubicBezTo>
                      <a:cubicBezTo>
                        <a:pt x="226826" y="244561"/>
                        <a:pt x="331647" y="159502"/>
                        <a:pt x="455084" y="96494"/>
                      </a:cubicBezTo>
                      <a:cubicBezTo>
                        <a:pt x="551027" y="47807"/>
                        <a:pt x="657281" y="11721"/>
                        <a:pt x="764679" y="3129"/>
                      </a:cubicBezTo>
                      <a:cubicBezTo>
                        <a:pt x="872078" y="-5463"/>
                        <a:pt x="985205" y="1697"/>
                        <a:pt x="1083725" y="49239"/>
                      </a:cubicBezTo>
                      <a:cubicBezTo>
                        <a:pt x="1105491" y="59836"/>
                        <a:pt x="1126398" y="72151"/>
                        <a:pt x="1146160" y="86184"/>
                      </a:cubicBezTo>
                      <a:cubicBezTo>
                        <a:pt x="1225205" y="142318"/>
                        <a:pt x="1273034" y="219359"/>
                        <a:pt x="1294800" y="312724"/>
                      </a:cubicBezTo>
                      <a:cubicBezTo>
                        <a:pt x="1304251" y="351674"/>
                        <a:pt x="1305683" y="392056"/>
                        <a:pt x="1307401" y="432151"/>
                      </a:cubicBezTo>
                      <a:cubicBezTo>
                        <a:pt x="1309979" y="494013"/>
                        <a:pt x="1317425" y="555016"/>
                        <a:pt x="1346065" y="611436"/>
                      </a:cubicBezTo>
                      <a:cubicBezTo>
                        <a:pt x="1362962" y="644371"/>
                        <a:pt x="1389311" y="673584"/>
                        <a:pt x="1418237" y="696495"/>
                      </a:cubicBezTo>
                      <a:cubicBezTo>
                        <a:pt x="1455468" y="725708"/>
                        <a:pt x="1500433" y="737737"/>
                        <a:pt x="1546829" y="742033"/>
                      </a:cubicBezTo>
                      <a:cubicBezTo>
                        <a:pt x="1656805" y="752056"/>
                        <a:pt x="1773082" y="721985"/>
                        <a:pt x="1875899" y="684753"/>
                      </a:cubicBezTo>
                      <a:cubicBezTo>
                        <a:pt x="1927737" y="665851"/>
                        <a:pt x="1978715" y="642939"/>
                        <a:pt x="2029121" y="620314"/>
                      </a:cubicBezTo>
                      <a:cubicBezTo>
                        <a:pt x="2083250" y="595970"/>
                        <a:pt x="2137379" y="571627"/>
                        <a:pt x="2191508" y="546996"/>
                      </a:cubicBezTo>
                      <a:cubicBezTo>
                        <a:pt x="2221007" y="533822"/>
                        <a:pt x="2250219" y="516638"/>
                        <a:pt x="2278859" y="501459"/>
                      </a:cubicBezTo>
                      <a:cubicBezTo>
                        <a:pt x="2322105" y="479120"/>
                        <a:pt x="2365064" y="458500"/>
                        <a:pt x="2409742" y="439598"/>
                      </a:cubicBezTo>
                      <a:cubicBezTo>
                        <a:pt x="2510840" y="396925"/>
                        <a:pt x="2615375" y="363703"/>
                        <a:pt x="2724779" y="350815"/>
                      </a:cubicBezTo>
                      <a:cubicBezTo>
                        <a:pt x="2937858" y="325325"/>
                        <a:pt x="3051844" y="345946"/>
                        <a:pt x="3067309" y="348523"/>
                      </a:cubicBezTo>
                      <a:cubicBezTo>
                        <a:pt x="3137763" y="359693"/>
                        <a:pt x="3206212" y="379454"/>
                        <a:pt x="3269505" y="413535"/>
                      </a:cubicBezTo>
                      <a:cubicBezTo>
                        <a:pt x="3305019" y="432438"/>
                        <a:pt x="3336809" y="456495"/>
                        <a:pt x="3365735" y="484848"/>
                      </a:cubicBezTo>
                      <a:cubicBezTo>
                        <a:pt x="3372035" y="488858"/>
                        <a:pt x="3376331" y="492867"/>
                        <a:pt x="3376331" y="49916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115">
                  <a:extLst>
                    <a:ext uri="{FF2B5EF4-FFF2-40B4-BE49-F238E27FC236}">
                      <a16:creationId xmlns:a16="http://schemas.microsoft.com/office/drawing/2014/main" id="{A13EE114-3B46-49B6-B5A2-FD53B317CCF8}"/>
                    </a:ext>
                  </a:extLst>
                </p:cNvPr>
                <p:cNvSpPr/>
                <p:nvPr/>
              </p:nvSpPr>
              <p:spPr>
                <a:xfrm>
                  <a:off x="7705328" y="1926374"/>
                  <a:ext cx="3284192" cy="888025"/>
                </a:xfrm>
                <a:custGeom>
                  <a:avLst/>
                  <a:gdLst>
                    <a:gd name="connsiteX0" fmla="*/ 859763 w 3284192"/>
                    <a:gd name="connsiteY0" fmla="*/ 2578 h 888025"/>
                    <a:gd name="connsiteX1" fmla="*/ 1229501 w 3284192"/>
                    <a:gd name="connsiteY1" fmla="*/ 325920 h 888025"/>
                    <a:gd name="connsiteX2" fmla="*/ 1237520 w 3284192"/>
                    <a:gd name="connsiteY2" fmla="*/ 436182 h 888025"/>
                    <a:gd name="connsiteX3" fmla="*/ 1337473 w 3284192"/>
                    <a:gd name="connsiteY3" fmla="*/ 674178 h 888025"/>
                    <a:gd name="connsiteX4" fmla="*/ 1461769 w 3284192"/>
                    <a:gd name="connsiteY4" fmla="*/ 726016 h 888025"/>
                    <a:gd name="connsiteX5" fmla="*/ 1708357 w 3284192"/>
                    <a:gd name="connsiteY5" fmla="*/ 712555 h 888025"/>
                    <a:gd name="connsiteX6" fmla="*/ 2026543 w 3284192"/>
                    <a:gd name="connsiteY6" fmla="*/ 609739 h 888025"/>
                    <a:gd name="connsiteX7" fmla="*/ 2187785 w 3284192"/>
                    <a:gd name="connsiteY7" fmla="*/ 539572 h 888025"/>
                    <a:gd name="connsiteX8" fmla="*/ 2344730 w 3284192"/>
                    <a:gd name="connsiteY8" fmla="*/ 469977 h 888025"/>
                    <a:gd name="connsiteX9" fmla="*/ 2568406 w 3284192"/>
                    <a:gd name="connsiteY9" fmla="*/ 409261 h 888025"/>
                    <a:gd name="connsiteX10" fmla="*/ 2912655 w 3284192"/>
                    <a:gd name="connsiteY10" fmla="*/ 397519 h 888025"/>
                    <a:gd name="connsiteX11" fmla="*/ 2916092 w 3284192"/>
                    <a:gd name="connsiteY11" fmla="*/ 398091 h 888025"/>
                    <a:gd name="connsiteX12" fmla="*/ 3210794 w 3284192"/>
                    <a:gd name="connsiteY12" fmla="*/ 501767 h 888025"/>
                    <a:gd name="connsiteX13" fmla="*/ 3281248 w 3284192"/>
                    <a:gd name="connsiteY13" fmla="*/ 573939 h 888025"/>
                    <a:gd name="connsiteX14" fmla="*/ 3279816 w 3284192"/>
                    <a:gd name="connsiteY14" fmla="*/ 615467 h 888025"/>
                    <a:gd name="connsiteX15" fmla="*/ 3273228 w 3284192"/>
                    <a:gd name="connsiteY15" fmla="*/ 778999 h 888025"/>
                    <a:gd name="connsiteX16" fmla="*/ 3263204 w 3284192"/>
                    <a:gd name="connsiteY16" fmla="*/ 771267 h 888025"/>
                    <a:gd name="connsiteX17" fmla="*/ 3099099 w 3284192"/>
                    <a:gd name="connsiteY17" fmla="*/ 641815 h 888025"/>
                    <a:gd name="connsiteX18" fmla="*/ 2884874 w 3284192"/>
                    <a:gd name="connsiteY18" fmla="*/ 587113 h 888025"/>
                    <a:gd name="connsiteX19" fmla="*/ 2696712 w 3284192"/>
                    <a:gd name="connsiteY19" fmla="*/ 580813 h 888025"/>
                    <a:gd name="connsiteX20" fmla="*/ 2411174 w 3284192"/>
                    <a:gd name="connsiteY20" fmla="*/ 629214 h 888025"/>
                    <a:gd name="connsiteX21" fmla="*/ 2212701 w 3284192"/>
                    <a:gd name="connsiteY21" fmla="*/ 706254 h 888025"/>
                    <a:gd name="connsiteX22" fmla="*/ 2052605 w 3284192"/>
                    <a:gd name="connsiteY22" fmla="*/ 773558 h 888025"/>
                    <a:gd name="connsiteX23" fmla="*/ 1886209 w 3284192"/>
                    <a:gd name="connsiteY23" fmla="*/ 827114 h 888025"/>
                    <a:gd name="connsiteX24" fmla="*/ 1780815 w 3284192"/>
                    <a:gd name="connsiteY24" fmla="*/ 856613 h 888025"/>
                    <a:gd name="connsiteX25" fmla="*/ 1647927 w 3284192"/>
                    <a:gd name="connsiteY25" fmla="*/ 882102 h 888025"/>
                    <a:gd name="connsiteX26" fmla="*/ 1336900 w 3284192"/>
                    <a:gd name="connsiteY26" fmla="*/ 829978 h 888025"/>
                    <a:gd name="connsiteX27" fmla="*/ 1283630 w 3284192"/>
                    <a:gd name="connsiteY27" fmla="*/ 769262 h 888025"/>
                    <a:gd name="connsiteX28" fmla="*/ 1251267 w 3284192"/>
                    <a:gd name="connsiteY28" fmla="*/ 693367 h 888025"/>
                    <a:gd name="connsiteX29" fmla="*/ 1236948 w 3284192"/>
                    <a:gd name="connsiteY29" fmla="*/ 578235 h 888025"/>
                    <a:gd name="connsiteX30" fmla="*/ 1190551 w 3284192"/>
                    <a:gd name="connsiteY30" fmla="*/ 370025 h 888025"/>
                    <a:gd name="connsiteX31" fmla="*/ 1043343 w 3284192"/>
                    <a:gd name="connsiteY31" fmla="*/ 219666 h 888025"/>
                    <a:gd name="connsiteX32" fmla="*/ 939668 w 3284192"/>
                    <a:gd name="connsiteY32" fmla="*/ 177280 h 888025"/>
                    <a:gd name="connsiteX33" fmla="*/ 608020 w 3284192"/>
                    <a:gd name="connsiteY33" fmla="*/ 183008 h 888025"/>
                    <a:gd name="connsiteX34" fmla="*/ 464249 w 3284192"/>
                    <a:gd name="connsiteY34" fmla="*/ 236850 h 888025"/>
                    <a:gd name="connsiteX35" fmla="*/ 229117 w 3284192"/>
                    <a:gd name="connsiteY35" fmla="*/ 407543 h 888025"/>
                    <a:gd name="connsiteX36" fmla="*/ 96802 w 3284192"/>
                    <a:gd name="connsiteY36" fmla="*/ 588259 h 888025"/>
                    <a:gd name="connsiteX37" fmla="*/ 42387 w 3284192"/>
                    <a:gd name="connsiteY37" fmla="*/ 708832 h 888025"/>
                    <a:gd name="connsiteX38" fmla="*/ 34654 w 3284192"/>
                    <a:gd name="connsiteY38" fmla="*/ 721147 h 888025"/>
                    <a:gd name="connsiteX39" fmla="*/ 28926 w 3284192"/>
                    <a:gd name="connsiteY39" fmla="*/ 703104 h 888025"/>
                    <a:gd name="connsiteX40" fmla="*/ 1432 w 3284192"/>
                    <a:gd name="connsiteY40" fmla="*/ 587113 h 888025"/>
                    <a:gd name="connsiteX41" fmla="*/ 0 w 3284192"/>
                    <a:gd name="connsiteY41" fmla="*/ 572507 h 888025"/>
                    <a:gd name="connsiteX42" fmla="*/ 139475 w 3284192"/>
                    <a:gd name="connsiteY42" fmla="*/ 323628 h 888025"/>
                    <a:gd name="connsiteX43" fmla="*/ 619476 w 3284192"/>
                    <a:gd name="connsiteY43" fmla="*/ 16325 h 888025"/>
                    <a:gd name="connsiteX44" fmla="*/ 731171 w 3284192"/>
                    <a:gd name="connsiteY44" fmla="*/ 0 h 888025"/>
                    <a:gd name="connsiteX45" fmla="*/ 859763 w 3284192"/>
                    <a:gd name="connsiteY45" fmla="*/ 2578 h 88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284192" h="888025">
                      <a:moveTo>
                        <a:pt x="859763" y="2578"/>
                      </a:moveTo>
                      <a:cubicBezTo>
                        <a:pt x="1031601" y="19761"/>
                        <a:pt x="1194561" y="123437"/>
                        <a:pt x="1229501" y="325920"/>
                      </a:cubicBezTo>
                      <a:cubicBezTo>
                        <a:pt x="1235802" y="362578"/>
                        <a:pt x="1236088" y="399237"/>
                        <a:pt x="1237520" y="436182"/>
                      </a:cubicBezTo>
                      <a:cubicBezTo>
                        <a:pt x="1240671" y="523247"/>
                        <a:pt x="1266446" y="618044"/>
                        <a:pt x="1337473" y="674178"/>
                      </a:cubicBezTo>
                      <a:cubicBezTo>
                        <a:pt x="1373272" y="702531"/>
                        <a:pt x="1417091" y="718570"/>
                        <a:pt x="1461769" y="726016"/>
                      </a:cubicBezTo>
                      <a:cubicBezTo>
                        <a:pt x="1545110" y="740049"/>
                        <a:pt x="1626734" y="730025"/>
                        <a:pt x="1708357" y="712555"/>
                      </a:cubicBezTo>
                      <a:cubicBezTo>
                        <a:pt x="1817474" y="688784"/>
                        <a:pt x="1923441" y="652412"/>
                        <a:pt x="2026543" y="609739"/>
                      </a:cubicBezTo>
                      <a:cubicBezTo>
                        <a:pt x="2080672" y="587400"/>
                        <a:pt x="2134229" y="563629"/>
                        <a:pt x="2187785" y="539572"/>
                      </a:cubicBezTo>
                      <a:cubicBezTo>
                        <a:pt x="2239909" y="516087"/>
                        <a:pt x="2291461" y="490025"/>
                        <a:pt x="2344730" y="469977"/>
                      </a:cubicBezTo>
                      <a:cubicBezTo>
                        <a:pt x="2417189" y="442483"/>
                        <a:pt x="2492511" y="423295"/>
                        <a:pt x="2568406" y="409261"/>
                      </a:cubicBezTo>
                      <a:cubicBezTo>
                        <a:pt x="2681819" y="388640"/>
                        <a:pt x="2798096" y="383199"/>
                        <a:pt x="2912655" y="397519"/>
                      </a:cubicBezTo>
                      <a:cubicBezTo>
                        <a:pt x="2913800" y="397805"/>
                        <a:pt x="2914946" y="397805"/>
                        <a:pt x="2916092" y="398091"/>
                      </a:cubicBezTo>
                      <a:cubicBezTo>
                        <a:pt x="3020627" y="411552"/>
                        <a:pt x="3122870" y="442483"/>
                        <a:pt x="3210794" y="501767"/>
                      </a:cubicBezTo>
                      <a:cubicBezTo>
                        <a:pt x="3238288" y="520383"/>
                        <a:pt x="3263491" y="546159"/>
                        <a:pt x="3281248" y="573939"/>
                      </a:cubicBezTo>
                      <a:cubicBezTo>
                        <a:pt x="3288121" y="584822"/>
                        <a:pt x="3280961" y="603724"/>
                        <a:pt x="3279816" y="615467"/>
                      </a:cubicBezTo>
                      <a:cubicBezTo>
                        <a:pt x="3278097" y="632364"/>
                        <a:pt x="3274374" y="738904"/>
                        <a:pt x="3273228" y="778999"/>
                      </a:cubicBezTo>
                      <a:cubicBezTo>
                        <a:pt x="3267500" y="779858"/>
                        <a:pt x="3265496" y="774990"/>
                        <a:pt x="3263204" y="771267"/>
                      </a:cubicBezTo>
                      <a:cubicBezTo>
                        <a:pt x="3223109" y="709118"/>
                        <a:pt x="3165257" y="670168"/>
                        <a:pt x="3099099" y="641815"/>
                      </a:cubicBezTo>
                      <a:cubicBezTo>
                        <a:pt x="3030650" y="612030"/>
                        <a:pt x="2958765" y="596851"/>
                        <a:pt x="2884874" y="587113"/>
                      </a:cubicBezTo>
                      <a:cubicBezTo>
                        <a:pt x="2822440" y="578521"/>
                        <a:pt x="2759433" y="577662"/>
                        <a:pt x="2696712" y="580813"/>
                      </a:cubicBezTo>
                      <a:cubicBezTo>
                        <a:pt x="2599623" y="585395"/>
                        <a:pt x="2504540" y="602006"/>
                        <a:pt x="2411174" y="629214"/>
                      </a:cubicBezTo>
                      <a:cubicBezTo>
                        <a:pt x="2342725" y="649261"/>
                        <a:pt x="2277713" y="677328"/>
                        <a:pt x="2212701" y="706254"/>
                      </a:cubicBezTo>
                      <a:cubicBezTo>
                        <a:pt x="2159718" y="730025"/>
                        <a:pt x="2106448" y="752364"/>
                        <a:pt x="2052605" y="773558"/>
                      </a:cubicBezTo>
                      <a:cubicBezTo>
                        <a:pt x="1998763" y="794751"/>
                        <a:pt x="1941484" y="809644"/>
                        <a:pt x="1886209" y="827114"/>
                      </a:cubicBezTo>
                      <a:cubicBezTo>
                        <a:pt x="1851269" y="837997"/>
                        <a:pt x="1816615" y="848880"/>
                        <a:pt x="1780815" y="856613"/>
                      </a:cubicBezTo>
                      <a:cubicBezTo>
                        <a:pt x="1736710" y="866064"/>
                        <a:pt x="1692318" y="876661"/>
                        <a:pt x="1647927" y="882102"/>
                      </a:cubicBezTo>
                      <a:cubicBezTo>
                        <a:pt x="1541387" y="894990"/>
                        <a:pt x="1429120" y="890694"/>
                        <a:pt x="1336900" y="829978"/>
                      </a:cubicBezTo>
                      <a:cubicBezTo>
                        <a:pt x="1315707" y="815944"/>
                        <a:pt x="1297091" y="790742"/>
                        <a:pt x="1283630" y="769262"/>
                      </a:cubicBezTo>
                      <a:cubicBezTo>
                        <a:pt x="1268738" y="745777"/>
                        <a:pt x="1258141" y="720288"/>
                        <a:pt x="1251267" y="693367"/>
                      </a:cubicBezTo>
                      <a:cubicBezTo>
                        <a:pt x="1241816" y="655849"/>
                        <a:pt x="1237807" y="617185"/>
                        <a:pt x="1236948" y="578235"/>
                      </a:cubicBezTo>
                      <a:cubicBezTo>
                        <a:pt x="1236088" y="505777"/>
                        <a:pt x="1224919" y="435037"/>
                        <a:pt x="1190551" y="370025"/>
                      </a:cubicBezTo>
                      <a:cubicBezTo>
                        <a:pt x="1156757" y="304726"/>
                        <a:pt x="1107210" y="255466"/>
                        <a:pt x="1043343" y="219666"/>
                      </a:cubicBezTo>
                      <a:cubicBezTo>
                        <a:pt x="1010694" y="201337"/>
                        <a:pt x="976040" y="187017"/>
                        <a:pt x="939668" y="177280"/>
                      </a:cubicBezTo>
                      <a:cubicBezTo>
                        <a:pt x="830551" y="147494"/>
                        <a:pt x="717138" y="154368"/>
                        <a:pt x="608020" y="183008"/>
                      </a:cubicBezTo>
                      <a:cubicBezTo>
                        <a:pt x="558474" y="196182"/>
                        <a:pt x="510359" y="214511"/>
                        <a:pt x="464249" y="236850"/>
                      </a:cubicBezTo>
                      <a:cubicBezTo>
                        <a:pt x="375753" y="279810"/>
                        <a:pt x="297280" y="336516"/>
                        <a:pt x="229117" y="407543"/>
                      </a:cubicBezTo>
                      <a:cubicBezTo>
                        <a:pt x="176993" y="461958"/>
                        <a:pt x="133175" y="522101"/>
                        <a:pt x="96802" y="588259"/>
                      </a:cubicBezTo>
                      <a:cubicBezTo>
                        <a:pt x="75609" y="627209"/>
                        <a:pt x="58139" y="667591"/>
                        <a:pt x="42387" y="708832"/>
                      </a:cubicBezTo>
                      <a:cubicBezTo>
                        <a:pt x="40668" y="713414"/>
                        <a:pt x="39236" y="718283"/>
                        <a:pt x="34654" y="721147"/>
                      </a:cubicBezTo>
                      <a:cubicBezTo>
                        <a:pt x="29785" y="716278"/>
                        <a:pt x="30072" y="709405"/>
                        <a:pt x="28926" y="703104"/>
                      </a:cubicBezTo>
                      <a:cubicBezTo>
                        <a:pt x="19475" y="664727"/>
                        <a:pt x="10597" y="625777"/>
                        <a:pt x="1432" y="587113"/>
                      </a:cubicBezTo>
                      <a:cubicBezTo>
                        <a:pt x="573" y="582531"/>
                        <a:pt x="573" y="577089"/>
                        <a:pt x="0" y="572507"/>
                      </a:cubicBezTo>
                      <a:cubicBezTo>
                        <a:pt x="35227" y="482865"/>
                        <a:pt x="79046" y="398664"/>
                        <a:pt x="139475" y="323628"/>
                      </a:cubicBezTo>
                      <a:cubicBezTo>
                        <a:pt x="264917" y="166969"/>
                        <a:pt x="425013" y="63867"/>
                        <a:pt x="619476" y="16325"/>
                      </a:cubicBezTo>
                      <a:cubicBezTo>
                        <a:pt x="655849" y="7160"/>
                        <a:pt x="693367" y="859"/>
                        <a:pt x="731171" y="0"/>
                      </a:cubicBezTo>
                      <a:cubicBezTo>
                        <a:pt x="776135" y="573"/>
                        <a:pt x="817949" y="-1145"/>
                        <a:pt x="859763" y="257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116">
                  <a:extLst>
                    <a:ext uri="{FF2B5EF4-FFF2-40B4-BE49-F238E27FC236}">
                      <a16:creationId xmlns:a16="http://schemas.microsoft.com/office/drawing/2014/main" id="{75DB72E6-F7AF-42FD-8810-3A99C743A848}"/>
                    </a:ext>
                  </a:extLst>
                </p:cNvPr>
                <p:cNvSpPr/>
                <p:nvPr/>
              </p:nvSpPr>
              <p:spPr>
                <a:xfrm>
                  <a:off x="7772631" y="2248629"/>
                  <a:ext cx="1176367" cy="688725"/>
                </a:xfrm>
                <a:custGeom>
                  <a:avLst/>
                  <a:gdLst>
                    <a:gd name="connsiteX0" fmla="*/ 0 w 1176367"/>
                    <a:gd name="connsiteY0" fmla="*/ 551828 h 688725"/>
                    <a:gd name="connsiteX1" fmla="*/ 122864 w 1176367"/>
                    <a:gd name="connsiteY1" fmla="*/ 315551 h 688725"/>
                    <a:gd name="connsiteX2" fmla="*/ 599142 w 1176367"/>
                    <a:gd name="connsiteY2" fmla="*/ 13688 h 688725"/>
                    <a:gd name="connsiteX3" fmla="*/ 911887 w 1176367"/>
                    <a:gd name="connsiteY3" fmla="*/ 30872 h 688725"/>
                    <a:gd name="connsiteX4" fmla="*/ 1170217 w 1176367"/>
                    <a:gd name="connsiteY4" fmla="*/ 330443 h 688725"/>
                    <a:gd name="connsiteX5" fmla="*/ 1176231 w 1176367"/>
                    <a:gd name="connsiteY5" fmla="*/ 406625 h 688725"/>
                    <a:gd name="connsiteX6" fmla="*/ 1171936 w 1176367"/>
                    <a:gd name="connsiteY6" fmla="*/ 466195 h 688725"/>
                    <a:gd name="connsiteX7" fmla="*/ 1166208 w 1176367"/>
                    <a:gd name="connsiteY7" fmla="*/ 449011 h 688725"/>
                    <a:gd name="connsiteX8" fmla="*/ 1081148 w 1176367"/>
                    <a:gd name="connsiteY8" fmla="*/ 289202 h 688725"/>
                    <a:gd name="connsiteX9" fmla="*/ 983486 w 1176367"/>
                    <a:gd name="connsiteY9" fmla="*/ 215312 h 688725"/>
                    <a:gd name="connsiteX10" fmla="*/ 793605 w 1176367"/>
                    <a:gd name="connsiteY10" fmla="*/ 159751 h 688725"/>
                    <a:gd name="connsiteX11" fmla="*/ 469118 w 1176367"/>
                    <a:gd name="connsiteY11" fmla="*/ 212161 h 688725"/>
                    <a:gd name="connsiteX12" fmla="*/ 414989 w 1176367"/>
                    <a:gd name="connsiteY12" fmla="*/ 237364 h 688725"/>
                    <a:gd name="connsiteX13" fmla="*/ 279810 w 1176367"/>
                    <a:gd name="connsiteY13" fmla="*/ 328152 h 688725"/>
                    <a:gd name="connsiteX14" fmla="*/ 250024 w 1176367"/>
                    <a:gd name="connsiteY14" fmla="*/ 353355 h 688725"/>
                    <a:gd name="connsiteX15" fmla="*/ 97948 w 1176367"/>
                    <a:gd name="connsiteY15" fmla="*/ 554405 h 688725"/>
                    <a:gd name="connsiteX16" fmla="*/ 85919 w 1176367"/>
                    <a:gd name="connsiteY16" fmla="*/ 577317 h 688725"/>
                    <a:gd name="connsiteX17" fmla="*/ 45823 w 1176367"/>
                    <a:gd name="connsiteY17" fmla="*/ 677842 h 688725"/>
                    <a:gd name="connsiteX18" fmla="*/ 41241 w 1176367"/>
                    <a:gd name="connsiteY18" fmla="*/ 687866 h 688725"/>
                    <a:gd name="connsiteX19" fmla="*/ 39809 w 1176367"/>
                    <a:gd name="connsiteY19" fmla="*/ 688725 h 688725"/>
                    <a:gd name="connsiteX20" fmla="*/ 3723 w 1176367"/>
                    <a:gd name="connsiteY20" fmla="*/ 568725 h 688725"/>
                    <a:gd name="connsiteX21" fmla="*/ 0 w 1176367"/>
                    <a:gd name="connsiteY21" fmla="*/ 551828 h 68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76367" h="688725">
                      <a:moveTo>
                        <a:pt x="0" y="551828"/>
                      </a:moveTo>
                      <a:cubicBezTo>
                        <a:pt x="29212" y="467054"/>
                        <a:pt x="68449" y="387150"/>
                        <a:pt x="122864" y="315551"/>
                      </a:cubicBezTo>
                      <a:cubicBezTo>
                        <a:pt x="244296" y="155741"/>
                        <a:pt x="402387" y="53497"/>
                        <a:pt x="599142" y="13688"/>
                      </a:cubicBezTo>
                      <a:cubicBezTo>
                        <a:pt x="704536" y="-7505"/>
                        <a:pt x="809930" y="-5787"/>
                        <a:pt x="911887" y="30872"/>
                      </a:cubicBezTo>
                      <a:cubicBezTo>
                        <a:pt x="1054513" y="81278"/>
                        <a:pt x="1141864" y="180944"/>
                        <a:pt x="1170217" y="330443"/>
                      </a:cubicBezTo>
                      <a:cubicBezTo>
                        <a:pt x="1175659" y="361088"/>
                        <a:pt x="1175659" y="412353"/>
                        <a:pt x="1176231" y="406625"/>
                      </a:cubicBezTo>
                      <a:cubicBezTo>
                        <a:pt x="1177091" y="418081"/>
                        <a:pt x="1173654" y="461327"/>
                        <a:pt x="1171936" y="466195"/>
                      </a:cubicBezTo>
                      <a:cubicBezTo>
                        <a:pt x="1171649" y="462472"/>
                        <a:pt x="1167640" y="453021"/>
                        <a:pt x="1166208" y="449011"/>
                      </a:cubicBezTo>
                      <a:cubicBezTo>
                        <a:pt x="1151029" y="406052"/>
                        <a:pt x="1115229" y="323856"/>
                        <a:pt x="1081148" y="289202"/>
                      </a:cubicBezTo>
                      <a:cubicBezTo>
                        <a:pt x="1052794" y="258844"/>
                        <a:pt x="1019859" y="235073"/>
                        <a:pt x="983486" y="215312"/>
                      </a:cubicBezTo>
                      <a:cubicBezTo>
                        <a:pt x="924202" y="183235"/>
                        <a:pt x="860622" y="165765"/>
                        <a:pt x="793605" y="159751"/>
                      </a:cubicBezTo>
                      <a:cubicBezTo>
                        <a:pt x="682770" y="150586"/>
                        <a:pt x="571648" y="168629"/>
                        <a:pt x="469118" y="212161"/>
                      </a:cubicBezTo>
                      <a:cubicBezTo>
                        <a:pt x="450788" y="219894"/>
                        <a:pt x="432459" y="228200"/>
                        <a:pt x="414989" y="237364"/>
                      </a:cubicBezTo>
                      <a:cubicBezTo>
                        <a:pt x="366874" y="262567"/>
                        <a:pt x="320764" y="292066"/>
                        <a:pt x="279810" y="328152"/>
                      </a:cubicBezTo>
                      <a:cubicBezTo>
                        <a:pt x="268927" y="335885"/>
                        <a:pt x="260335" y="345622"/>
                        <a:pt x="250024" y="353355"/>
                      </a:cubicBezTo>
                      <a:cubicBezTo>
                        <a:pt x="188449" y="412066"/>
                        <a:pt x="136898" y="478797"/>
                        <a:pt x="97948" y="554405"/>
                      </a:cubicBezTo>
                      <a:cubicBezTo>
                        <a:pt x="93079" y="561565"/>
                        <a:pt x="89069" y="569298"/>
                        <a:pt x="85919" y="577317"/>
                      </a:cubicBezTo>
                      <a:cubicBezTo>
                        <a:pt x="71026" y="610253"/>
                        <a:pt x="56707" y="643188"/>
                        <a:pt x="45823" y="677842"/>
                      </a:cubicBezTo>
                      <a:cubicBezTo>
                        <a:pt x="44964" y="681566"/>
                        <a:pt x="43532" y="685002"/>
                        <a:pt x="41241" y="687866"/>
                      </a:cubicBezTo>
                      <a:cubicBezTo>
                        <a:pt x="40668" y="688439"/>
                        <a:pt x="40382" y="688725"/>
                        <a:pt x="39809" y="688725"/>
                      </a:cubicBezTo>
                      <a:cubicBezTo>
                        <a:pt x="30931" y="681852"/>
                        <a:pt x="10024" y="592783"/>
                        <a:pt x="3723" y="568725"/>
                      </a:cubicBezTo>
                      <a:cubicBezTo>
                        <a:pt x="2005" y="563857"/>
                        <a:pt x="1146" y="557556"/>
                        <a:pt x="0" y="55182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117">
                  <a:extLst>
                    <a:ext uri="{FF2B5EF4-FFF2-40B4-BE49-F238E27FC236}">
                      <a16:creationId xmlns:a16="http://schemas.microsoft.com/office/drawing/2014/main" id="{94BC8DBE-4EEB-42D5-B721-A6E4A4190C56}"/>
                    </a:ext>
                  </a:extLst>
                </p:cNvPr>
                <p:cNvSpPr/>
                <p:nvPr/>
              </p:nvSpPr>
              <p:spPr>
                <a:xfrm>
                  <a:off x="8919650" y="1509094"/>
                  <a:ext cx="2166343" cy="688801"/>
                </a:xfrm>
                <a:custGeom>
                  <a:avLst/>
                  <a:gdLst>
                    <a:gd name="connsiteX0" fmla="*/ 1519908 w 2166343"/>
                    <a:gd name="connsiteY0" fmla="*/ 269213 h 688801"/>
                    <a:gd name="connsiteX1" fmla="*/ 1238380 w 2166343"/>
                    <a:gd name="connsiteY1" fmla="*/ 339667 h 688801"/>
                    <a:gd name="connsiteX2" fmla="*/ 999525 w 2166343"/>
                    <a:gd name="connsiteY2" fmla="*/ 450502 h 688801"/>
                    <a:gd name="connsiteX3" fmla="*/ 651266 w 2166343"/>
                    <a:gd name="connsiteY3" fmla="*/ 613462 h 688801"/>
                    <a:gd name="connsiteX4" fmla="*/ 421862 w 2166343"/>
                    <a:gd name="connsiteY4" fmla="*/ 679620 h 688801"/>
                    <a:gd name="connsiteX5" fmla="*/ 231981 w 2166343"/>
                    <a:gd name="connsiteY5" fmla="*/ 677328 h 688801"/>
                    <a:gd name="connsiteX6" fmla="*/ 62148 w 2166343"/>
                    <a:gd name="connsiteY6" fmla="*/ 495466 h 688801"/>
                    <a:gd name="connsiteX7" fmla="*/ 47255 w 2166343"/>
                    <a:gd name="connsiteY7" fmla="*/ 370025 h 688801"/>
                    <a:gd name="connsiteX8" fmla="*/ 0 w 2166343"/>
                    <a:gd name="connsiteY8" fmla="*/ 161241 h 688801"/>
                    <a:gd name="connsiteX9" fmla="*/ 10310 w 2166343"/>
                    <a:gd name="connsiteY9" fmla="*/ 10883 h 688801"/>
                    <a:gd name="connsiteX10" fmla="*/ 11742 w 2166343"/>
                    <a:gd name="connsiteY10" fmla="*/ 0 h 688801"/>
                    <a:gd name="connsiteX11" fmla="*/ 21480 w 2166343"/>
                    <a:gd name="connsiteY11" fmla="*/ 13461 h 688801"/>
                    <a:gd name="connsiteX12" fmla="*/ 60143 w 2166343"/>
                    <a:gd name="connsiteY12" fmla="*/ 170120 h 688801"/>
                    <a:gd name="connsiteX13" fmla="*/ 81337 w 2166343"/>
                    <a:gd name="connsiteY13" fmla="*/ 351695 h 688801"/>
                    <a:gd name="connsiteX14" fmla="*/ 179571 w 2166343"/>
                    <a:gd name="connsiteY14" fmla="*/ 493748 h 688801"/>
                    <a:gd name="connsiteX15" fmla="*/ 293270 w 2166343"/>
                    <a:gd name="connsiteY15" fmla="*/ 530693 h 688801"/>
                    <a:gd name="connsiteX16" fmla="*/ 525252 w 2166343"/>
                    <a:gd name="connsiteY16" fmla="*/ 500622 h 688801"/>
                    <a:gd name="connsiteX17" fmla="*/ 903582 w 2166343"/>
                    <a:gd name="connsiteY17" fmla="*/ 341099 h 688801"/>
                    <a:gd name="connsiteX18" fmla="*/ 1150169 w 2166343"/>
                    <a:gd name="connsiteY18" fmla="*/ 210788 h 688801"/>
                    <a:gd name="connsiteX19" fmla="*/ 1483822 w 2166343"/>
                    <a:gd name="connsiteY19" fmla="*/ 99380 h 688801"/>
                    <a:gd name="connsiteX20" fmla="*/ 1621292 w 2166343"/>
                    <a:gd name="connsiteY20" fmla="*/ 79046 h 688801"/>
                    <a:gd name="connsiteX21" fmla="*/ 1817474 w 2166343"/>
                    <a:gd name="connsiteY21" fmla="*/ 78473 h 688801"/>
                    <a:gd name="connsiteX22" fmla="*/ 1997044 w 2166343"/>
                    <a:gd name="connsiteY22" fmla="*/ 115418 h 688801"/>
                    <a:gd name="connsiteX23" fmla="*/ 2151985 w 2166343"/>
                    <a:gd name="connsiteY23" fmla="*/ 199332 h 688801"/>
                    <a:gd name="connsiteX24" fmla="*/ 2166305 w 2166343"/>
                    <a:gd name="connsiteY24" fmla="*/ 215370 h 688801"/>
                    <a:gd name="connsiteX25" fmla="*/ 2158286 w 2166343"/>
                    <a:gd name="connsiteY25" fmla="*/ 268354 h 688801"/>
                    <a:gd name="connsiteX26" fmla="*/ 2135947 w 2166343"/>
                    <a:gd name="connsiteY26" fmla="*/ 400096 h 688801"/>
                    <a:gd name="connsiteX27" fmla="*/ 2133656 w 2166343"/>
                    <a:gd name="connsiteY27" fmla="*/ 407256 h 688801"/>
                    <a:gd name="connsiteX28" fmla="*/ 1852700 w 2166343"/>
                    <a:gd name="connsiteY28" fmla="*/ 272363 h 688801"/>
                    <a:gd name="connsiteX29" fmla="*/ 1734705 w 2166343"/>
                    <a:gd name="connsiteY29" fmla="*/ 258903 h 688801"/>
                    <a:gd name="connsiteX30" fmla="*/ 1519908 w 2166343"/>
                    <a:gd name="connsiteY30" fmla="*/ 269213 h 68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66343" h="688801">
                      <a:moveTo>
                        <a:pt x="1519908" y="269213"/>
                      </a:moveTo>
                      <a:cubicBezTo>
                        <a:pt x="1423678" y="283819"/>
                        <a:pt x="1330027" y="306445"/>
                        <a:pt x="1238380" y="339667"/>
                      </a:cubicBezTo>
                      <a:cubicBezTo>
                        <a:pt x="1155325" y="369452"/>
                        <a:pt x="1077138" y="409261"/>
                        <a:pt x="999525" y="450502"/>
                      </a:cubicBezTo>
                      <a:cubicBezTo>
                        <a:pt x="886398" y="510645"/>
                        <a:pt x="771553" y="568211"/>
                        <a:pt x="651266" y="613462"/>
                      </a:cubicBezTo>
                      <a:cubicBezTo>
                        <a:pt x="576803" y="641815"/>
                        <a:pt x="500908" y="666445"/>
                        <a:pt x="421862" y="679620"/>
                      </a:cubicBezTo>
                      <a:cubicBezTo>
                        <a:pt x="358569" y="689930"/>
                        <a:pt x="294702" y="694512"/>
                        <a:pt x="231981" y="677328"/>
                      </a:cubicBezTo>
                      <a:cubicBezTo>
                        <a:pt x="137757" y="652125"/>
                        <a:pt x="86206" y="586254"/>
                        <a:pt x="62148" y="495466"/>
                      </a:cubicBezTo>
                      <a:cubicBezTo>
                        <a:pt x="51265" y="454512"/>
                        <a:pt x="49260" y="412411"/>
                        <a:pt x="47255" y="370025"/>
                      </a:cubicBezTo>
                      <a:cubicBezTo>
                        <a:pt x="44105" y="297566"/>
                        <a:pt x="33222" y="226826"/>
                        <a:pt x="0" y="161241"/>
                      </a:cubicBezTo>
                      <a:cubicBezTo>
                        <a:pt x="3723" y="110836"/>
                        <a:pt x="6874" y="60716"/>
                        <a:pt x="10310" y="10883"/>
                      </a:cubicBezTo>
                      <a:cubicBezTo>
                        <a:pt x="10883" y="7160"/>
                        <a:pt x="11170" y="3723"/>
                        <a:pt x="11742" y="0"/>
                      </a:cubicBezTo>
                      <a:cubicBezTo>
                        <a:pt x="18043" y="2291"/>
                        <a:pt x="19475" y="8019"/>
                        <a:pt x="21480" y="13461"/>
                      </a:cubicBezTo>
                      <a:cubicBezTo>
                        <a:pt x="43819" y="63294"/>
                        <a:pt x="56134" y="115418"/>
                        <a:pt x="60143" y="170120"/>
                      </a:cubicBezTo>
                      <a:cubicBezTo>
                        <a:pt x="64726" y="230836"/>
                        <a:pt x="64726" y="292411"/>
                        <a:pt x="81337" y="351695"/>
                      </a:cubicBezTo>
                      <a:cubicBezTo>
                        <a:pt x="97948" y="410407"/>
                        <a:pt x="127160" y="460526"/>
                        <a:pt x="179571" y="493748"/>
                      </a:cubicBezTo>
                      <a:cubicBezTo>
                        <a:pt x="214225" y="515801"/>
                        <a:pt x="252316" y="526684"/>
                        <a:pt x="293270" y="530693"/>
                      </a:cubicBezTo>
                      <a:cubicBezTo>
                        <a:pt x="373175" y="538712"/>
                        <a:pt x="449357" y="522101"/>
                        <a:pt x="525252" y="500622"/>
                      </a:cubicBezTo>
                      <a:cubicBezTo>
                        <a:pt x="657567" y="462817"/>
                        <a:pt x="781577" y="404106"/>
                        <a:pt x="903582" y="341099"/>
                      </a:cubicBezTo>
                      <a:cubicBezTo>
                        <a:pt x="986064" y="298425"/>
                        <a:pt x="1065969" y="250884"/>
                        <a:pt x="1150169" y="210788"/>
                      </a:cubicBezTo>
                      <a:cubicBezTo>
                        <a:pt x="1256995" y="160096"/>
                        <a:pt x="1367831" y="122864"/>
                        <a:pt x="1483822" y="99380"/>
                      </a:cubicBezTo>
                      <a:cubicBezTo>
                        <a:pt x="1529072" y="90501"/>
                        <a:pt x="1574896" y="83914"/>
                        <a:pt x="1621292" y="79046"/>
                      </a:cubicBezTo>
                      <a:cubicBezTo>
                        <a:pt x="1739001" y="67017"/>
                        <a:pt x="1795421" y="76754"/>
                        <a:pt x="1817474" y="78473"/>
                      </a:cubicBezTo>
                      <a:cubicBezTo>
                        <a:pt x="1878476" y="83914"/>
                        <a:pt x="1939192" y="95084"/>
                        <a:pt x="1997044" y="115418"/>
                      </a:cubicBezTo>
                      <a:cubicBezTo>
                        <a:pt x="2053178" y="134320"/>
                        <a:pt x="2106162" y="161241"/>
                        <a:pt x="2151985" y="199332"/>
                      </a:cubicBezTo>
                      <a:cubicBezTo>
                        <a:pt x="2157427" y="203915"/>
                        <a:pt x="2164587" y="207351"/>
                        <a:pt x="2166305" y="215370"/>
                      </a:cubicBezTo>
                      <a:cubicBezTo>
                        <a:pt x="2166878" y="233413"/>
                        <a:pt x="2160864" y="250311"/>
                        <a:pt x="2158286" y="268354"/>
                      </a:cubicBezTo>
                      <a:cubicBezTo>
                        <a:pt x="2151412" y="312459"/>
                        <a:pt x="2143393" y="356278"/>
                        <a:pt x="2135947" y="400096"/>
                      </a:cubicBezTo>
                      <a:cubicBezTo>
                        <a:pt x="2135374" y="402388"/>
                        <a:pt x="2134515" y="404679"/>
                        <a:pt x="2133656" y="407256"/>
                      </a:cubicBezTo>
                      <a:cubicBezTo>
                        <a:pt x="2055469" y="329643"/>
                        <a:pt x="1958095" y="292125"/>
                        <a:pt x="1852700" y="272363"/>
                      </a:cubicBezTo>
                      <a:cubicBezTo>
                        <a:pt x="1813751" y="265203"/>
                        <a:pt x="1773941" y="262053"/>
                        <a:pt x="1734705" y="258903"/>
                      </a:cubicBezTo>
                      <a:cubicBezTo>
                        <a:pt x="1696328" y="256325"/>
                        <a:pt x="1666829" y="246874"/>
                        <a:pt x="1519908" y="269213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119">
                  <a:extLst>
                    <a:ext uri="{FF2B5EF4-FFF2-40B4-BE49-F238E27FC236}">
                      <a16:creationId xmlns:a16="http://schemas.microsoft.com/office/drawing/2014/main" id="{D92F867F-69CE-4D83-B737-7988DADA92FA}"/>
                    </a:ext>
                  </a:extLst>
                </p:cNvPr>
                <p:cNvSpPr/>
                <p:nvPr/>
              </p:nvSpPr>
              <p:spPr>
                <a:xfrm>
                  <a:off x="8957949" y="2686860"/>
                  <a:ext cx="2022728" cy="444624"/>
                </a:xfrm>
                <a:custGeom>
                  <a:avLst/>
                  <a:gdLst>
                    <a:gd name="connsiteX0" fmla="*/ 383563 w 2022728"/>
                    <a:gd name="connsiteY0" fmla="*/ 281998 h 444624"/>
                    <a:gd name="connsiteX1" fmla="*/ 384422 w 2022728"/>
                    <a:gd name="connsiteY1" fmla="*/ 281998 h 444624"/>
                    <a:gd name="connsiteX2" fmla="*/ 554542 w 2022728"/>
                    <a:gd name="connsiteY2" fmla="*/ 252499 h 444624"/>
                    <a:gd name="connsiteX3" fmla="*/ 719793 w 2022728"/>
                    <a:gd name="connsiteY3" fmla="*/ 206102 h 444624"/>
                    <a:gd name="connsiteX4" fmla="*/ 770485 w 2022728"/>
                    <a:gd name="connsiteY4" fmla="*/ 188919 h 444624"/>
                    <a:gd name="connsiteX5" fmla="*/ 1032538 w 2022728"/>
                    <a:gd name="connsiteY5" fmla="*/ 85816 h 444624"/>
                    <a:gd name="connsiteX6" fmla="*/ 1342706 w 2022728"/>
                    <a:gd name="connsiteY6" fmla="*/ 7630 h 444624"/>
                    <a:gd name="connsiteX7" fmla="*/ 1672348 w 2022728"/>
                    <a:gd name="connsiteY7" fmla="*/ 17653 h 444624"/>
                    <a:gd name="connsiteX8" fmla="*/ 1886859 w 2022728"/>
                    <a:gd name="connsiteY8" fmla="*/ 94981 h 444624"/>
                    <a:gd name="connsiteX9" fmla="*/ 2000559 w 2022728"/>
                    <a:gd name="connsiteY9" fmla="*/ 198942 h 444624"/>
                    <a:gd name="connsiteX10" fmla="*/ 2020893 w 2022728"/>
                    <a:gd name="connsiteY10" fmla="*/ 219277 h 444624"/>
                    <a:gd name="connsiteX11" fmla="*/ 2020034 w 2022728"/>
                    <a:gd name="connsiteY11" fmla="*/ 413740 h 444624"/>
                    <a:gd name="connsiteX12" fmla="*/ 2013733 w 2022728"/>
                    <a:gd name="connsiteY12" fmla="*/ 423191 h 444624"/>
                    <a:gd name="connsiteX13" fmla="*/ 1970487 w 2022728"/>
                    <a:gd name="connsiteY13" fmla="*/ 360184 h 444624"/>
                    <a:gd name="connsiteX14" fmla="*/ 1853065 w 2022728"/>
                    <a:gd name="connsiteY14" fmla="*/ 273978 h 444624"/>
                    <a:gd name="connsiteX15" fmla="*/ 1777169 w 2022728"/>
                    <a:gd name="connsiteY15" fmla="*/ 239038 h 444624"/>
                    <a:gd name="connsiteX16" fmla="*/ 1440081 w 2022728"/>
                    <a:gd name="connsiteY16" fmla="*/ 188059 h 444624"/>
                    <a:gd name="connsiteX17" fmla="*/ 1302896 w 2022728"/>
                    <a:gd name="connsiteY17" fmla="*/ 198083 h 444624"/>
                    <a:gd name="connsiteX18" fmla="*/ 1141942 w 2022728"/>
                    <a:gd name="connsiteY18" fmla="*/ 230446 h 444624"/>
                    <a:gd name="connsiteX19" fmla="*/ 988146 w 2022728"/>
                    <a:gd name="connsiteY19" fmla="*/ 287725 h 444624"/>
                    <a:gd name="connsiteX20" fmla="*/ 879029 w 2022728"/>
                    <a:gd name="connsiteY20" fmla="*/ 328108 h 444624"/>
                    <a:gd name="connsiteX21" fmla="*/ 549673 w 2022728"/>
                    <a:gd name="connsiteY21" fmla="*/ 420327 h 444624"/>
                    <a:gd name="connsiteX22" fmla="*/ 224040 w 2022728"/>
                    <a:gd name="connsiteY22" fmla="*/ 430351 h 444624"/>
                    <a:gd name="connsiteX23" fmla="*/ 205424 w 2022728"/>
                    <a:gd name="connsiteY23" fmla="*/ 425196 h 444624"/>
                    <a:gd name="connsiteX24" fmla="*/ 65376 w 2022728"/>
                    <a:gd name="connsiteY24" fmla="*/ 339277 h 444624"/>
                    <a:gd name="connsiteX25" fmla="*/ 30722 w 2022728"/>
                    <a:gd name="connsiteY25" fmla="*/ 282570 h 444624"/>
                    <a:gd name="connsiteX26" fmla="*/ 78 w 2022728"/>
                    <a:gd name="connsiteY26" fmla="*/ 72928 h 444624"/>
                    <a:gd name="connsiteX27" fmla="*/ 154732 w 2022728"/>
                    <a:gd name="connsiteY27" fmla="*/ 253931 h 444624"/>
                    <a:gd name="connsiteX28" fmla="*/ 383563 w 2022728"/>
                    <a:gd name="connsiteY28" fmla="*/ 281998 h 44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22728" h="444624">
                      <a:moveTo>
                        <a:pt x="383563" y="281998"/>
                      </a:moveTo>
                      <a:cubicBezTo>
                        <a:pt x="383849" y="281998"/>
                        <a:pt x="384136" y="281998"/>
                        <a:pt x="384422" y="281998"/>
                      </a:cubicBezTo>
                      <a:cubicBezTo>
                        <a:pt x="441415" y="273119"/>
                        <a:pt x="498122" y="265387"/>
                        <a:pt x="554542" y="252499"/>
                      </a:cubicBezTo>
                      <a:cubicBezTo>
                        <a:pt x="610389" y="239611"/>
                        <a:pt x="665377" y="223859"/>
                        <a:pt x="719793" y="206102"/>
                      </a:cubicBezTo>
                      <a:cubicBezTo>
                        <a:pt x="736690" y="200661"/>
                        <a:pt x="753587" y="194933"/>
                        <a:pt x="770485" y="188919"/>
                      </a:cubicBezTo>
                      <a:cubicBezTo>
                        <a:pt x="858981" y="157988"/>
                        <a:pt x="945760" y="121615"/>
                        <a:pt x="1032538" y="85816"/>
                      </a:cubicBezTo>
                      <a:cubicBezTo>
                        <a:pt x="1132490" y="44861"/>
                        <a:pt x="1235880" y="19085"/>
                        <a:pt x="1342706" y="7630"/>
                      </a:cubicBezTo>
                      <a:cubicBezTo>
                        <a:pt x="1451536" y="-3826"/>
                        <a:pt x="1564663" y="-3826"/>
                        <a:pt x="1672348" y="17653"/>
                      </a:cubicBezTo>
                      <a:cubicBezTo>
                        <a:pt x="1747384" y="32546"/>
                        <a:pt x="1820129" y="55744"/>
                        <a:pt x="1886859" y="94981"/>
                      </a:cubicBezTo>
                      <a:cubicBezTo>
                        <a:pt x="1932397" y="121329"/>
                        <a:pt x="1971060" y="155410"/>
                        <a:pt x="2000559" y="198942"/>
                      </a:cubicBezTo>
                      <a:cubicBezTo>
                        <a:pt x="2005141" y="205243"/>
                        <a:pt x="2016884" y="212690"/>
                        <a:pt x="2020893" y="219277"/>
                      </a:cubicBezTo>
                      <a:cubicBezTo>
                        <a:pt x="2025476" y="226723"/>
                        <a:pt x="2020034" y="412308"/>
                        <a:pt x="2020034" y="413740"/>
                      </a:cubicBezTo>
                      <a:cubicBezTo>
                        <a:pt x="2019461" y="417750"/>
                        <a:pt x="2017456" y="420900"/>
                        <a:pt x="2013733" y="423191"/>
                      </a:cubicBezTo>
                      <a:cubicBezTo>
                        <a:pt x="2018029" y="420327"/>
                        <a:pt x="1975356" y="365339"/>
                        <a:pt x="1970487" y="360184"/>
                      </a:cubicBezTo>
                      <a:cubicBezTo>
                        <a:pt x="1936979" y="323239"/>
                        <a:pt x="1896597" y="297177"/>
                        <a:pt x="1853065" y="273978"/>
                      </a:cubicBezTo>
                      <a:cubicBezTo>
                        <a:pt x="1828148" y="260804"/>
                        <a:pt x="1803804" y="247916"/>
                        <a:pt x="1777169" y="239038"/>
                      </a:cubicBezTo>
                      <a:cubicBezTo>
                        <a:pt x="1667766" y="203238"/>
                        <a:pt x="1555212" y="186627"/>
                        <a:pt x="1440081" y="188059"/>
                      </a:cubicBezTo>
                      <a:cubicBezTo>
                        <a:pt x="1394257" y="188632"/>
                        <a:pt x="1348434" y="191783"/>
                        <a:pt x="1302896" y="198083"/>
                      </a:cubicBezTo>
                      <a:cubicBezTo>
                        <a:pt x="1248481" y="204957"/>
                        <a:pt x="1194639" y="215840"/>
                        <a:pt x="1141942" y="230446"/>
                      </a:cubicBezTo>
                      <a:cubicBezTo>
                        <a:pt x="1088672" y="245339"/>
                        <a:pt x="1038839" y="266246"/>
                        <a:pt x="988146" y="287725"/>
                      </a:cubicBezTo>
                      <a:cubicBezTo>
                        <a:pt x="952633" y="302618"/>
                        <a:pt x="915402" y="314933"/>
                        <a:pt x="879029" y="328108"/>
                      </a:cubicBezTo>
                      <a:cubicBezTo>
                        <a:pt x="771917" y="366485"/>
                        <a:pt x="661368" y="398848"/>
                        <a:pt x="549673" y="420327"/>
                      </a:cubicBezTo>
                      <a:cubicBezTo>
                        <a:pt x="443420" y="440661"/>
                        <a:pt x="330579" y="457845"/>
                        <a:pt x="224040" y="430351"/>
                      </a:cubicBezTo>
                      <a:cubicBezTo>
                        <a:pt x="217739" y="428633"/>
                        <a:pt x="211725" y="426914"/>
                        <a:pt x="205424" y="425196"/>
                      </a:cubicBezTo>
                      <a:cubicBezTo>
                        <a:pt x="152441" y="408585"/>
                        <a:pt x="102035" y="381091"/>
                        <a:pt x="65376" y="339277"/>
                      </a:cubicBezTo>
                      <a:cubicBezTo>
                        <a:pt x="55639" y="328108"/>
                        <a:pt x="39887" y="302905"/>
                        <a:pt x="30722" y="282570"/>
                      </a:cubicBezTo>
                      <a:cubicBezTo>
                        <a:pt x="5233" y="224718"/>
                        <a:pt x="-782" y="119611"/>
                        <a:pt x="78" y="72928"/>
                      </a:cubicBezTo>
                      <a:cubicBezTo>
                        <a:pt x="16116" y="135935"/>
                        <a:pt x="80842" y="223573"/>
                        <a:pt x="154732" y="253931"/>
                      </a:cubicBezTo>
                      <a:cubicBezTo>
                        <a:pt x="227763" y="284002"/>
                        <a:pt x="305663" y="281711"/>
                        <a:pt x="383563" y="28199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120">
                  <a:extLst>
                    <a:ext uri="{FF2B5EF4-FFF2-40B4-BE49-F238E27FC236}">
                      <a16:creationId xmlns:a16="http://schemas.microsoft.com/office/drawing/2014/main" id="{6C1AA5BC-DF0E-469D-921C-B0649F414197}"/>
                    </a:ext>
                  </a:extLst>
                </p:cNvPr>
                <p:cNvSpPr/>
                <p:nvPr/>
              </p:nvSpPr>
              <p:spPr>
                <a:xfrm>
                  <a:off x="7524182" y="327895"/>
                  <a:ext cx="1550337" cy="1722202"/>
                </a:xfrm>
                <a:custGeom>
                  <a:avLst/>
                  <a:gdLst>
                    <a:gd name="connsiteX0" fmla="*/ 1548404 w 1550337"/>
                    <a:gd name="connsiteY0" fmla="*/ 236090 h 1722202"/>
                    <a:gd name="connsiteX1" fmla="*/ 1540671 w 1550337"/>
                    <a:gd name="connsiteY1" fmla="*/ 222056 h 1722202"/>
                    <a:gd name="connsiteX2" fmla="*/ 1281196 w 1550337"/>
                    <a:gd name="connsiteY2" fmla="*/ 32748 h 1722202"/>
                    <a:gd name="connsiteX3" fmla="*/ 1158045 w 1550337"/>
                    <a:gd name="connsiteY3" fmla="*/ 5827 h 1722202"/>
                    <a:gd name="connsiteX4" fmla="*/ 861052 w 1550337"/>
                    <a:gd name="connsiteY4" fmla="*/ 19001 h 1722202"/>
                    <a:gd name="connsiteX5" fmla="*/ 483294 w 1550337"/>
                    <a:gd name="connsiteY5" fmla="*/ 158763 h 1722202"/>
                    <a:gd name="connsiteX6" fmla="*/ 7876 w 1550337"/>
                    <a:gd name="connsiteY6" fmla="*/ 602391 h 1722202"/>
                    <a:gd name="connsiteX7" fmla="*/ 716 w 1550337"/>
                    <a:gd name="connsiteY7" fmla="*/ 627594 h 1722202"/>
                    <a:gd name="connsiteX8" fmla="*/ 19618 w 1550337"/>
                    <a:gd name="connsiteY8" fmla="*/ 1086975 h 1722202"/>
                    <a:gd name="connsiteX9" fmla="*/ 30787 w 1550337"/>
                    <a:gd name="connsiteY9" fmla="*/ 1226736 h 1722202"/>
                    <a:gd name="connsiteX10" fmla="*/ 50262 w 1550337"/>
                    <a:gd name="connsiteY10" fmla="*/ 1405161 h 1722202"/>
                    <a:gd name="connsiteX11" fmla="*/ 96659 w 1550337"/>
                    <a:gd name="connsiteY11" fmla="*/ 1722203 h 1722202"/>
                    <a:gd name="connsiteX12" fmla="*/ 103532 w 1550337"/>
                    <a:gd name="connsiteY12" fmla="*/ 1712179 h 1722202"/>
                    <a:gd name="connsiteX13" fmla="*/ 140477 w 1550337"/>
                    <a:gd name="connsiteY13" fmla="*/ 1638288 h 1722202"/>
                    <a:gd name="connsiteX14" fmla="*/ 245585 w 1550337"/>
                    <a:gd name="connsiteY14" fmla="*/ 1483920 h 1722202"/>
                    <a:gd name="connsiteX15" fmla="*/ 477280 w 1550337"/>
                    <a:gd name="connsiteY15" fmla="*/ 1279433 h 1722202"/>
                    <a:gd name="connsiteX16" fmla="*/ 607304 w 1550337"/>
                    <a:gd name="connsiteY16" fmla="*/ 1209266 h 1722202"/>
                    <a:gd name="connsiteX17" fmla="*/ 759667 w 1550337"/>
                    <a:gd name="connsiteY17" fmla="*/ 1155996 h 1722202"/>
                    <a:gd name="connsiteX18" fmla="*/ 923486 w 1550337"/>
                    <a:gd name="connsiteY18" fmla="*/ 1128502 h 1722202"/>
                    <a:gd name="connsiteX19" fmla="*/ 1089310 w 1550337"/>
                    <a:gd name="connsiteY19" fmla="*/ 1141104 h 1722202"/>
                    <a:gd name="connsiteX20" fmla="*/ 1225348 w 1550337"/>
                    <a:gd name="connsiteY20" fmla="*/ 1188359 h 1722202"/>
                    <a:gd name="connsiteX21" fmla="*/ 1359096 w 1550337"/>
                    <a:gd name="connsiteY21" fmla="*/ 1303204 h 1722202"/>
                    <a:gd name="connsiteX22" fmla="*/ 1383153 w 1550337"/>
                    <a:gd name="connsiteY22" fmla="*/ 1340722 h 1722202"/>
                    <a:gd name="connsiteX23" fmla="*/ 1393177 w 1550337"/>
                    <a:gd name="connsiteY23" fmla="*/ 1344732 h 1722202"/>
                    <a:gd name="connsiteX24" fmla="*/ 1549263 w 1550337"/>
                    <a:gd name="connsiteY24" fmla="*/ 259002 h 1722202"/>
                    <a:gd name="connsiteX25" fmla="*/ 1548404 w 1550337"/>
                    <a:gd name="connsiteY25" fmla="*/ 236090 h 1722202"/>
                    <a:gd name="connsiteX26" fmla="*/ 1316136 w 1550337"/>
                    <a:gd name="connsiteY26" fmla="*/ 300529 h 1722202"/>
                    <a:gd name="connsiteX27" fmla="*/ 1331029 w 1550337"/>
                    <a:gd name="connsiteY27" fmla="*/ 295660 h 1722202"/>
                    <a:gd name="connsiteX28" fmla="*/ 1345921 w 1550337"/>
                    <a:gd name="connsiteY28" fmla="*/ 276185 h 1722202"/>
                    <a:gd name="connsiteX29" fmla="*/ 1383439 w 1550337"/>
                    <a:gd name="connsiteY29" fmla="*/ 343202 h 1722202"/>
                    <a:gd name="connsiteX30" fmla="*/ 1352795 w 1550337"/>
                    <a:gd name="connsiteY30" fmla="*/ 395899 h 1722202"/>
                    <a:gd name="connsiteX31" fmla="*/ 1339334 w 1550337"/>
                    <a:gd name="connsiteY31" fmla="*/ 375565 h 1722202"/>
                    <a:gd name="connsiteX32" fmla="*/ 1313272 w 1550337"/>
                    <a:gd name="connsiteY32" fmla="*/ 364682 h 1722202"/>
                    <a:gd name="connsiteX33" fmla="*/ 1299811 w 1550337"/>
                    <a:gd name="connsiteY33" fmla="*/ 364109 h 1722202"/>
                    <a:gd name="connsiteX34" fmla="*/ 1292652 w 1550337"/>
                    <a:gd name="connsiteY34" fmla="*/ 294801 h 1722202"/>
                    <a:gd name="connsiteX35" fmla="*/ 1316136 w 1550337"/>
                    <a:gd name="connsiteY35" fmla="*/ 300529 h 1722202"/>
                    <a:gd name="connsiteX36" fmla="*/ 1316136 w 1550337"/>
                    <a:gd name="connsiteY36" fmla="*/ 300529 h 1722202"/>
                    <a:gd name="connsiteX37" fmla="*/ 1302103 w 1550337"/>
                    <a:gd name="connsiteY37" fmla="*/ 498429 h 1722202"/>
                    <a:gd name="connsiteX38" fmla="*/ 1312127 w 1550337"/>
                    <a:gd name="connsiteY38" fmla="*/ 482105 h 1722202"/>
                    <a:gd name="connsiteX39" fmla="*/ 1315850 w 1550337"/>
                    <a:gd name="connsiteY39" fmla="*/ 505589 h 1722202"/>
                    <a:gd name="connsiteX40" fmla="*/ 1338475 w 1550337"/>
                    <a:gd name="connsiteY40" fmla="*/ 540243 h 1722202"/>
                    <a:gd name="connsiteX41" fmla="*/ 1337616 w 1550337"/>
                    <a:gd name="connsiteY41" fmla="*/ 554563 h 1722202"/>
                    <a:gd name="connsiteX42" fmla="*/ 1323582 w 1550337"/>
                    <a:gd name="connsiteY42" fmla="*/ 579480 h 1722202"/>
                    <a:gd name="connsiteX43" fmla="*/ 1323582 w 1550337"/>
                    <a:gd name="connsiteY43" fmla="*/ 604396 h 1722202"/>
                    <a:gd name="connsiteX44" fmla="*/ 1318141 w 1550337"/>
                    <a:gd name="connsiteY44" fmla="*/ 595804 h 1722202"/>
                    <a:gd name="connsiteX45" fmla="*/ 1269740 w 1550337"/>
                    <a:gd name="connsiteY45" fmla="*/ 577475 h 1722202"/>
                    <a:gd name="connsiteX46" fmla="*/ 1263439 w 1550337"/>
                    <a:gd name="connsiteY46" fmla="*/ 502725 h 1722202"/>
                    <a:gd name="connsiteX47" fmla="*/ 1265730 w 1550337"/>
                    <a:gd name="connsiteY47" fmla="*/ 500434 h 1722202"/>
                    <a:gd name="connsiteX48" fmla="*/ 1281482 w 1550337"/>
                    <a:gd name="connsiteY48" fmla="*/ 505303 h 1722202"/>
                    <a:gd name="connsiteX49" fmla="*/ 1302103 w 1550337"/>
                    <a:gd name="connsiteY49" fmla="*/ 498429 h 1722202"/>
                    <a:gd name="connsiteX50" fmla="*/ 1302103 w 1550337"/>
                    <a:gd name="connsiteY50" fmla="*/ 498429 h 1722202"/>
                    <a:gd name="connsiteX51" fmla="*/ 1299239 w 1550337"/>
                    <a:gd name="connsiteY51" fmla="*/ 789981 h 1722202"/>
                    <a:gd name="connsiteX52" fmla="*/ 1299811 w 1550337"/>
                    <a:gd name="connsiteY52" fmla="*/ 811461 h 1722202"/>
                    <a:gd name="connsiteX53" fmla="*/ 1288642 w 1550337"/>
                    <a:gd name="connsiteY53" fmla="*/ 797141 h 1722202"/>
                    <a:gd name="connsiteX54" fmla="*/ 1258857 w 1550337"/>
                    <a:gd name="connsiteY54" fmla="*/ 784540 h 1722202"/>
                    <a:gd name="connsiteX55" fmla="*/ 1251983 w 1550337"/>
                    <a:gd name="connsiteY55" fmla="*/ 779671 h 1722202"/>
                    <a:gd name="connsiteX56" fmla="*/ 1256852 w 1550337"/>
                    <a:gd name="connsiteY56" fmla="*/ 745017 h 1722202"/>
                    <a:gd name="connsiteX57" fmla="*/ 1241100 w 1550337"/>
                    <a:gd name="connsiteY57" fmla="*/ 712081 h 1722202"/>
                    <a:gd name="connsiteX58" fmla="*/ 1270885 w 1550337"/>
                    <a:gd name="connsiteY58" fmla="*/ 717523 h 1722202"/>
                    <a:gd name="connsiteX59" fmla="*/ 1285205 w 1550337"/>
                    <a:gd name="connsiteY59" fmla="*/ 694611 h 1722202"/>
                    <a:gd name="connsiteX60" fmla="*/ 1288356 w 1550337"/>
                    <a:gd name="connsiteY60" fmla="*/ 701771 h 1722202"/>
                    <a:gd name="connsiteX61" fmla="*/ 1314131 w 1550337"/>
                    <a:gd name="connsiteY61" fmla="*/ 752177 h 1722202"/>
                    <a:gd name="connsiteX62" fmla="*/ 1313272 w 1550337"/>
                    <a:gd name="connsiteY62" fmla="*/ 764205 h 1722202"/>
                    <a:gd name="connsiteX63" fmla="*/ 1299239 w 1550337"/>
                    <a:gd name="connsiteY63" fmla="*/ 789981 h 1722202"/>
                    <a:gd name="connsiteX64" fmla="*/ 1299239 w 1550337"/>
                    <a:gd name="connsiteY64" fmla="*/ 789981 h 1722202"/>
                    <a:gd name="connsiteX65" fmla="*/ 1206446 w 1550337"/>
                    <a:gd name="connsiteY65" fmla="*/ 147880 h 1722202"/>
                    <a:gd name="connsiteX66" fmla="*/ 1229931 w 1550337"/>
                    <a:gd name="connsiteY66" fmla="*/ 136997 h 1722202"/>
                    <a:gd name="connsiteX67" fmla="*/ 1242246 w 1550337"/>
                    <a:gd name="connsiteY67" fmla="*/ 119813 h 1722202"/>
                    <a:gd name="connsiteX68" fmla="*/ 1245396 w 1550337"/>
                    <a:gd name="connsiteY68" fmla="*/ 118954 h 1722202"/>
                    <a:gd name="connsiteX69" fmla="*/ 1286924 w 1550337"/>
                    <a:gd name="connsiteY69" fmla="*/ 174228 h 1722202"/>
                    <a:gd name="connsiteX70" fmla="*/ 1257711 w 1550337"/>
                    <a:gd name="connsiteY70" fmla="*/ 230935 h 1722202"/>
                    <a:gd name="connsiteX71" fmla="*/ 1254561 w 1550337"/>
                    <a:gd name="connsiteY71" fmla="*/ 231508 h 1722202"/>
                    <a:gd name="connsiteX72" fmla="*/ 1243678 w 1550337"/>
                    <a:gd name="connsiteY72" fmla="*/ 218906 h 1722202"/>
                    <a:gd name="connsiteX73" fmla="*/ 1209883 w 1550337"/>
                    <a:gd name="connsiteY73" fmla="*/ 210314 h 1722202"/>
                    <a:gd name="connsiteX74" fmla="*/ 1191840 w 1550337"/>
                    <a:gd name="connsiteY74" fmla="*/ 215183 h 1722202"/>
                    <a:gd name="connsiteX75" fmla="*/ 1181530 w 1550337"/>
                    <a:gd name="connsiteY75" fmla="*/ 145302 h 1722202"/>
                    <a:gd name="connsiteX76" fmla="*/ 1206446 w 1550337"/>
                    <a:gd name="connsiteY76" fmla="*/ 147880 h 1722202"/>
                    <a:gd name="connsiteX77" fmla="*/ 1206446 w 1550337"/>
                    <a:gd name="connsiteY77" fmla="*/ 147880 h 1722202"/>
                    <a:gd name="connsiteX78" fmla="*/ 1210742 w 1550337"/>
                    <a:gd name="connsiteY78" fmla="*/ 326305 h 1722202"/>
                    <a:gd name="connsiteX79" fmla="*/ 1220766 w 1550337"/>
                    <a:gd name="connsiteY79" fmla="*/ 360959 h 1722202"/>
                    <a:gd name="connsiteX80" fmla="*/ 1251983 w 1550337"/>
                    <a:gd name="connsiteY80" fmla="*/ 380720 h 1722202"/>
                    <a:gd name="connsiteX81" fmla="*/ 1226208 w 1550337"/>
                    <a:gd name="connsiteY81" fmla="*/ 403346 h 1722202"/>
                    <a:gd name="connsiteX82" fmla="*/ 1225348 w 1550337"/>
                    <a:gd name="connsiteY82" fmla="*/ 439432 h 1722202"/>
                    <a:gd name="connsiteX83" fmla="*/ 1164919 w 1550337"/>
                    <a:gd name="connsiteY83" fmla="*/ 423680 h 1722202"/>
                    <a:gd name="connsiteX84" fmla="*/ 1152604 w 1550337"/>
                    <a:gd name="connsiteY84" fmla="*/ 352940 h 1722202"/>
                    <a:gd name="connsiteX85" fmla="*/ 1210742 w 1550337"/>
                    <a:gd name="connsiteY85" fmla="*/ 326305 h 1722202"/>
                    <a:gd name="connsiteX86" fmla="*/ 1210742 w 1550337"/>
                    <a:gd name="connsiteY86" fmla="*/ 326305 h 1722202"/>
                    <a:gd name="connsiteX87" fmla="*/ 1064966 w 1550337"/>
                    <a:gd name="connsiteY87" fmla="*/ 238381 h 1722202"/>
                    <a:gd name="connsiteX88" fmla="*/ 1082436 w 1550337"/>
                    <a:gd name="connsiteY88" fmla="*/ 228071 h 1722202"/>
                    <a:gd name="connsiteX89" fmla="*/ 1098761 w 1550337"/>
                    <a:gd name="connsiteY89" fmla="*/ 203727 h 1722202"/>
                    <a:gd name="connsiteX90" fmla="*/ 1149740 w 1550337"/>
                    <a:gd name="connsiteY90" fmla="*/ 248691 h 1722202"/>
                    <a:gd name="connsiteX91" fmla="*/ 1131124 w 1550337"/>
                    <a:gd name="connsiteY91" fmla="*/ 262725 h 1722202"/>
                    <a:gd name="connsiteX92" fmla="*/ 1116804 w 1550337"/>
                    <a:gd name="connsiteY92" fmla="*/ 294801 h 1722202"/>
                    <a:gd name="connsiteX93" fmla="*/ 1117663 w 1550337"/>
                    <a:gd name="connsiteY93" fmla="*/ 313703 h 1722202"/>
                    <a:gd name="connsiteX94" fmla="*/ 1094751 w 1550337"/>
                    <a:gd name="connsiteY94" fmla="*/ 296520 h 1722202"/>
                    <a:gd name="connsiteX95" fmla="*/ 1076708 w 1550337"/>
                    <a:gd name="connsiteY95" fmla="*/ 294801 h 1722202"/>
                    <a:gd name="connsiteX96" fmla="*/ 1048642 w 1550337"/>
                    <a:gd name="connsiteY96" fmla="*/ 307975 h 1722202"/>
                    <a:gd name="connsiteX97" fmla="*/ 1055515 w 1550337"/>
                    <a:gd name="connsiteY97" fmla="*/ 285923 h 1722202"/>
                    <a:gd name="connsiteX98" fmla="*/ 1048642 w 1550337"/>
                    <a:gd name="connsiteY98" fmla="*/ 255851 h 1722202"/>
                    <a:gd name="connsiteX99" fmla="*/ 1035181 w 1550337"/>
                    <a:gd name="connsiteY99" fmla="*/ 240959 h 1722202"/>
                    <a:gd name="connsiteX100" fmla="*/ 1064966 w 1550337"/>
                    <a:gd name="connsiteY100" fmla="*/ 238381 h 1722202"/>
                    <a:gd name="connsiteX101" fmla="*/ 1064966 w 1550337"/>
                    <a:gd name="connsiteY101" fmla="*/ 238381 h 1722202"/>
                    <a:gd name="connsiteX102" fmla="*/ 1051506 w 1550337"/>
                    <a:gd name="connsiteY102" fmla="*/ 443441 h 1722202"/>
                    <a:gd name="connsiteX103" fmla="*/ 1071840 w 1550337"/>
                    <a:gd name="connsiteY103" fmla="*/ 411365 h 1722202"/>
                    <a:gd name="connsiteX104" fmla="*/ 1085873 w 1550337"/>
                    <a:gd name="connsiteY104" fmla="*/ 446019 h 1722202"/>
                    <a:gd name="connsiteX105" fmla="*/ 1119382 w 1550337"/>
                    <a:gd name="connsiteY105" fmla="*/ 458620 h 1722202"/>
                    <a:gd name="connsiteX106" fmla="*/ 1099620 w 1550337"/>
                    <a:gd name="connsiteY106" fmla="*/ 475231 h 1722202"/>
                    <a:gd name="connsiteX107" fmla="*/ 1091887 w 1550337"/>
                    <a:gd name="connsiteY107" fmla="*/ 494133 h 1722202"/>
                    <a:gd name="connsiteX108" fmla="*/ 1094179 w 1550337"/>
                    <a:gd name="connsiteY108" fmla="*/ 520195 h 1722202"/>
                    <a:gd name="connsiteX109" fmla="*/ 1062102 w 1550337"/>
                    <a:gd name="connsiteY109" fmla="*/ 500434 h 1722202"/>
                    <a:gd name="connsiteX110" fmla="*/ 1029167 w 1550337"/>
                    <a:gd name="connsiteY110" fmla="*/ 513895 h 1722202"/>
                    <a:gd name="connsiteX111" fmla="*/ 1036326 w 1550337"/>
                    <a:gd name="connsiteY111" fmla="*/ 477809 h 1722202"/>
                    <a:gd name="connsiteX112" fmla="*/ 1014274 w 1550337"/>
                    <a:gd name="connsiteY112" fmla="*/ 448596 h 1722202"/>
                    <a:gd name="connsiteX113" fmla="*/ 1051506 w 1550337"/>
                    <a:gd name="connsiteY113" fmla="*/ 443441 h 1722202"/>
                    <a:gd name="connsiteX114" fmla="*/ 1051506 w 1550337"/>
                    <a:gd name="connsiteY114" fmla="*/ 443441 h 1722202"/>
                    <a:gd name="connsiteX115" fmla="*/ 925491 w 1550337"/>
                    <a:gd name="connsiteY115" fmla="*/ 135851 h 1722202"/>
                    <a:gd name="connsiteX116" fmla="*/ 947543 w 1550337"/>
                    <a:gd name="connsiteY116" fmla="*/ 119526 h 1722202"/>
                    <a:gd name="connsiteX117" fmla="*/ 962436 w 1550337"/>
                    <a:gd name="connsiteY117" fmla="*/ 95755 h 1722202"/>
                    <a:gd name="connsiteX118" fmla="*/ 1015133 w 1550337"/>
                    <a:gd name="connsiteY118" fmla="*/ 134133 h 1722202"/>
                    <a:gd name="connsiteX119" fmla="*/ 1011983 w 1550337"/>
                    <a:gd name="connsiteY119" fmla="*/ 137283 h 1722202"/>
                    <a:gd name="connsiteX120" fmla="*/ 984489 w 1550337"/>
                    <a:gd name="connsiteY120" fmla="*/ 200290 h 1722202"/>
                    <a:gd name="connsiteX121" fmla="*/ 912317 w 1550337"/>
                    <a:gd name="connsiteY121" fmla="*/ 202868 h 1722202"/>
                    <a:gd name="connsiteX122" fmla="*/ 918617 w 1550337"/>
                    <a:gd name="connsiteY122" fmla="*/ 183393 h 1722202"/>
                    <a:gd name="connsiteX123" fmla="*/ 910598 w 1550337"/>
                    <a:gd name="connsiteY123" fmla="*/ 155040 h 1722202"/>
                    <a:gd name="connsiteX124" fmla="*/ 896565 w 1550337"/>
                    <a:gd name="connsiteY124" fmla="*/ 143297 h 1722202"/>
                    <a:gd name="connsiteX125" fmla="*/ 925491 w 1550337"/>
                    <a:gd name="connsiteY125" fmla="*/ 135851 h 1722202"/>
                    <a:gd name="connsiteX126" fmla="*/ 925491 w 1550337"/>
                    <a:gd name="connsiteY126" fmla="*/ 135851 h 1722202"/>
                    <a:gd name="connsiteX127" fmla="*/ 803772 w 1550337"/>
                    <a:gd name="connsiteY127" fmla="*/ 225780 h 1722202"/>
                    <a:gd name="connsiteX128" fmla="*/ 806923 w 1550337"/>
                    <a:gd name="connsiteY128" fmla="*/ 227212 h 1722202"/>
                    <a:gd name="connsiteX129" fmla="*/ 815515 w 1550337"/>
                    <a:gd name="connsiteY129" fmla="*/ 244395 h 1722202"/>
                    <a:gd name="connsiteX130" fmla="*/ 836422 w 1550337"/>
                    <a:gd name="connsiteY130" fmla="*/ 256424 h 1722202"/>
                    <a:gd name="connsiteX131" fmla="*/ 863056 w 1550337"/>
                    <a:gd name="connsiteY131" fmla="*/ 254706 h 1722202"/>
                    <a:gd name="connsiteX132" fmla="*/ 841290 w 1550337"/>
                    <a:gd name="connsiteY132" fmla="*/ 275899 h 1722202"/>
                    <a:gd name="connsiteX133" fmla="*/ 831266 w 1550337"/>
                    <a:gd name="connsiteY133" fmla="*/ 301675 h 1722202"/>
                    <a:gd name="connsiteX134" fmla="*/ 832985 w 1550337"/>
                    <a:gd name="connsiteY134" fmla="*/ 323155 h 1722202"/>
                    <a:gd name="connsiteX135" fmla="*/ 794608 w 1550337"/>
                    <a:gd name="connsiteY135" fmla="*/ 316854 h 1722202"/>
                    <a:gd name="connsiteX136" fmla="*/ 758522 w 1550337"/>
                    <a:gd name="connsiteY136" fmla="*/ 340625 h 1722202"/>
                    <a:gd name="connsiteX137" fmla="*/ 766254 w 1550337"/>
                    <a:gd name="connsiteY137" fmla="*/ 313703 h 1722202"/>
                    <a:gd name="connsiteX138" fmla="*/ 758235 w 1550337"/>
                    <a:gd name="connsiteY138" fmla="*/ 293942 h 1722202"/>
                    <a:gd name="connsiteX139" fmla="*/ 738474 w 1550337"/>
                    <a:gd name="connsiteY139" fmla="*/ 280768 h 1722202"/>
                    <a:gd name="connsiteX140" fmla="*/ 803772 w 1550337"/>
                    <a:gd name="connsiteY140" fmla="*/ 225780 h 1722202"/>
                    <a:gd name="connsiteX141" fmla="*/ 803772 w 1550337"/>
                    <a:gd name="connsiteY141" fmla="*/ 225780 h 1722202"/>
                    <a:gd name="connsiteX142" fmla="*/ 658283 w 1550337"/>
                    <a:gd name="connsiteY142" fmla="*/ 661389 h 1722202"/>
                    <a:gd name="connsiteX143" fmla="*/ 647113 w 1550337"/>
                    <a:gd name="connsiteY143" fmla="*/ 672559 h 1722202"/>
                    <a:gd name="connsiteX144" fmla="*/ 608736 w 1550337"/>
                    <a:gd name="connsiteY144" fmla="*/ 683728 h 1722202"/>
                    <a:gd name="connsiteX145" fmla="*/ 587829 w 1550337"/>
                    <a:gd name="connsiteY145" fmla="*/ 703203 h 1722202"/>
                    <a:gd name="connsiteX146" fmla="*/ 593271 w 1550337"/>
                    <a:gd name="connsiteY146" fmla="*/ 674850 h 1722202"/>
                    <a:gd name="connsiteX147" fmla="*/ 582960 w 1550337"/>
                    <a:gd name="connsiteY147" fmla="*/ 654516 h 1722202"/>
                    <a:gd name="connsiteX148" fmla="*/ 564917 w 1550337"/>
                    <a:gd name="connsiteY148" fmla="*/ 645637 h 1722202"/>
                    <a:gd name="connsiteX149" fmla="*/ 625347 w 1550337"/>
                    <a:gd name="connsiteY149" fmla="*/ 578907 h 1722202"/>
                    <a:gd name="connsiteX150" fmla="*/ 633939 w 1550337"/>
                    <a:gd name="connsiteY150" fmla="*/ 591508 h 1722202"/>
                    <a:gd name="connsiteX151" fmla="*/ 666875 w 1550337"/>
                    <a:gd name="connsiteY151" fmla="*/ 604969 h 1722202"/>
                    <a:gd name="connsiteX152" fmla="*/ 680335 w 1550337"/>
                    <a:gd name="connsiteY152" fmla="*/ 603537 h 1722202"/>
                    <a:gd name="connsiteX153" fmla="*/ 669452 w 1550337"/>
                    <a:gd name="connsiteY153" fmla="*/ 619289 h 1722202"/>
                    <a:gd name="connsiteX154" fmla="*/ 658283 w 1550337"/>
                    <a:gd name="connsiteY154" fmla="*/ 661389 h 1722202"/>
                    <a:gd name="connsiteX155" fmla="*/ 658283 w 1550337"/>
                    <a:gd name="connsiteY155" fmla="*/ 661389 h 1722202"/>
                    <a:gd name="connsiteX156" fmla="*/ 351838 w 1550337"/>
                    <a:gd name="connsiteY156" fmla="*/ 328882 h 1722202"/>
                    <a:gd name="connsiteX157" fmla="*/ 355848 w 1550337"/>
                    <a:gd name="connsiteY157" fmla="*/ 329455 h 1722202"/>
                    <a:gd name="connsiteX158" fmla="*/ 370740 w 1550337"/>
                    <a:gd name="connsiteY158" fmla="*/ 347498 h 1722202"/>
                    <a:gd name="connsiteX159" fmla="*/ 392507 w 1550337"/>
                    <a:gd name="connsiteY159" fmla="*/ 336615 h 1722202"/>
                    <a:gd name="connsiteX160" fmla="*/ 406826 w 1550337"/>
                    <a:gd name="connsiteY160" fmla="*/ 331746 h 1722202"/>
                    <a:gd name="connsiteX161" fmla="*/ 389356 w 1550337"/>
                    <a:gd name="connsiteY161" fmla="*/ 357809 h 1722202"/>
                    <a:gd name="connsiteX162" fmla="*/ 382483 w 1550337"/>
                    <a:gd name="connsiteY162" fmla="*/ 391603 h 1722202"/>
                    <a:gd name="connsiteX163" fmla="*/ 369022 w 1550337"/>
                    <a:gd name="connsiteY163" fmla="*/ 409933 h 1722202"/>
                    <a:gd name="connsiteX164" fmla="*/ 338378 w 1550337"/>
                    <a:gd name="connsiteY164" fmla="*/ 426544 h 1722202"/>
                    <a:gd name="connsiteX165" fmla="*/ 317471 w 1550337"/>
                    <a:gd name="connsiteY165" fmla="*/ 453179 h 1722202"/>
                    <a:gd name="connsiteX166" fmla="*/ 314893 w 1550337"/>
                    <a:gd name="connsiteY166" fmla="*/ 451747 h 1722202"/>
                    <a:gd name="connsiteX167" fmla="*/ 320335 w 1550337"/>
                    <a:gd name="connsiteY167" fmla="*/ 423393 h 1722202"/>
                    <a:gd name="connsiteX168" fmla="*/ 313175 w 1550337"/>
                    <a:gd name="connsiteY168" fmla="*/ 413083 h 1722202"/>
                    <a:gd name="connsiteX169" fmla="*/ 292841 w 1550337"/>
                    <a:gd name="connsiteY169" fmla="*/ 409360 h 1722202"/>
                    <a:gd name="connsiteX170" fmla="*/ 351838 w 1550337"/>
                    <a:gd name="connsiteY170" fmla="*/ 328882 h 1722202"/>
                    <a:gd name="connsiteX171" fmla="*/ 351838 w 1550337"/>
                    <a:gd name="connsiteY171" fmla="*/ 328882 h 1722202"/>
                    <a:gd name="connsiteX172" fmla="*/ 343533 w 1550337"/>
                    <a:gd name="connsiteY172" fmla="*/ 533942 h 1722202"/>
                    <a:gd name="connsiteX173" fmla="*/ 347542 w 1550337"/>
                    <a:gd name="connsiteY173" fmla="*/ 535374 h 1722202"/>
                    <a:gd name="connsiteX174" fmla="*/ 363008 w 1550337"/>
                    <a:gd name="connsiteY174" fmla="*/ 553417 h 1722202"/>
                    <a:gd name="connsiteX175" fmla="*/ 384774 w 1550337"/>
                    <a:gd name="connsiteY175" fmla="*/ 542534 h 1722202"/>
                    <a:gd name="connsiteX176" fmla="*/ 401098 w 1550337"/>
                    <a:gd name="connsiteY176" fmla="*/ 534515 h 1722202"/>
                    <a:gd name="connsiteX177" fmla="*/ 384487 w 1550337"/>
                    <a:gd name="connsiteY177" fmla="*/ 560577 h 1722202"/>
                    <a:gd name="connsiteX178" fmla="*/ 376468 w 1550337"/>
                    <a:gd name="connsiteY178" fmla="*/ 601532 h 1722202"/>
                    <a:gd name="connsiteX179" fmla="*/ 366158 w 1550337"/>
                    <a:gd name="connsiteY179" fmla="*/ 616425 h 1722202"/>
                    <a:gd name="connsiteX180" fmla="*/ 330358 w 1550337"/>
                    <a:gd name="connsiteY180" fmla="*/ 637905 h 1722202"/>
                    <a:gd name="connsiteX181" fmla="*/ 310883 w 1550337"/>
                    <a:gd name="connsiteY181" fmla="*/ 663680 h 1722202"/>
                    <a:gd name="connsiteX182" fmla="*/ 315466 w 1550337"/>
                    <a:gd name="connsiteY182" fmla="*/ 632463 h 1722202"/>
                    <a:gd name="connsiteX183" fmla="*/ 305442 w 1550337"/>
                    <a:gd name="connsiteY183" fmla="*/ 618143 h 1722202"/>
                    <a:gd name="connsiteX184" fmla="*/ 290549 w 1550337"/>
                    <a:gd name="connsiteY184" fmla="*/ 613274 h 1722202"/>
                    <a:gd name="connsiteX185" fmla="*/ 343533 w 1550337"/>
                    <a:gd name="connsiteY185" fmla="*/ 533942 h 1722202"/>
                    <a:gd name="connsiteX186" fmla="*/ 343533 w 1550337"/>
                    <a:gd name="connsiteY186" fmla="*/ 533942 h 1722202"/>
                    <a:gd name="connsiteX187" fmla="*/ 222673 w 1550337"/>
                    <a:gd name="connsiteY187" fmla="*/ 536806 h 1722202"/>
                    <a:gd name="connsiteX188" fmla="*/ 243007 w 1550337"/>
                    <a:gd name="connsiteY188" fmla="*/ 553131 h 1722202"/>
                    <a:gd name="connsiteX189" fmla="*/ 262769 w 1550337"/>
                    <a:gd name="connsiteY189" fmla="*/ 539098 h 1722202"/>
                    <a:gd name="connsiteX190" fmla="*/ 273652 w 1550337"/>
                    <a:gd name="connsiteY190" fmla="*/ 534515 h 1722202"/>
                    <a:gd name="connsiteX191" fmla="*/ 257900 w 1550337"/>
                    <a:gd name="connsiteY191" fmla="*/ 563441 h 1722202"/>
                    <a:gd name="connsiteX192" fmla="*/ 253891 w 1550337"/>
                    <a:gd name="connsiteY192" fmla="*/ 596663 h 1722202"/>
                    <a:gd name="connsiteX193" fmla="*/ 243007 w 1550337"/>
                    <a:gd name="connsiteY193" fmla="*/ 616138 h 1722202"/>
                    <a:gd name="connsiteX194" fmla="*/ 213222 w 1550337"/>
                    <a:gd name="connsiteY194" fmla="*/ 638764 h 1722202"/>
                    <a:gd name="connsiteX195" fmla="*/ 193461 w 1550337"/>
                    <a:gd name="connsiteY195" fmla="*/ 667690 h 1722202"/>
                    <a:gd name="connsiteX196" fmla="*/ 197184 w 1550337"/>
                    <a:gd name="connsiteY196" fmla="*/ 639623 h 1722202"/>
                    <a:gd name="connsiteX197" fmla="*/ 186874 w 1550337"/>
                    <a:gd name="connsiteY197" fmla="*/ 627594 h 1722202"/>
                    <a:gd name="connsiteX198" fmla="*/ 171408 w 1550337"/>
                    <a:gd name="connsiteY198" fmla="*/ 627594 h 1722202"/>
                    <a:gd name="connsiteX199" fmla="*/ 222673 w 1550337"/>
                    <a:gd name="connsiteY199" fmla="*/ 536806 h 1722202"/>
                    <a:gd name="connsiteX200" fmla="*/ 222673 w 1550337"/>
                    <a:gd name="connsiteY200" fmla="*/ 536806 h 1722202"/>
                    <a:gd name="connsiteX201" fmla="*/ 255609 w 1550337"/>
                    <a:gd name="connsiteY201" fmla="*/ 806019 h 1722202"/>
                    <a:gd name="connsiteX202" fmla="*/ 247017 w 1550337"/>
                    <a:gd name="connsiteY202" fmla="*/ 823203 h 1722202"/>
                    <a:gd name="connsiteX203" fmla="*/ 215800 w 1550337"/>
                    <a:gd name="connsiteY203" fmla="*/ 847547 h 1722202"/>
                    <a:gd name="connsiteX204" fmla="*/ 198616 w 1550337"/>
                    <a:gd name="connsiteY204" fmla="*/ 876759 h 1722202"/>
                    <a:gd name="connsiteX205" fmla="*/ 200334 w 1550337"/>
                    <a:gd name="connsiteY205" fmla="*/ 848692 h 1722202"/>
                    <a:gd name="connsiteX206" fmla="*/ 187160 w 1550337"/>
                    <a:gd name="connsiteY206" fmla="*/ 834373 h 1722202"/>
                    <a:gd name="connsiteX207" fmla="*/ 174559 w 1550337"/>
                    <a:gd name="connsiteY207" fmla="*/ 833800 h 1722202"/>
                    <a:gd name="connsiteX208" fmla="*/ 222387 w 1550337"/>
                    <a:gd name="connsiteY208" fmla="*/ 744158 h 1722202"/>
                    <a:gd name="connsiteX209" fmla="*/ 226396 w 1550337"/>
                    <a:gd name="connsiteY209" fmla="*/ 745017 h 1722202"/>
                    <a:gd name="connsiteX210" fmla="*/ 240716 w 1550337"/>
                    <a:gd name="connsiteY210" fmla="*/ 760196 h 1722202"/>
                    <a:gd name="connsiteX211" fmla="*/ 258186 w 1550337"/>
                    <a:gd name="connsiteY211" fmla="*/ 748454 h 1722202"/>
                    <a:gd name="connsiteX212" fmla="*/ 271361 w 1550337"/>
                    <a:gd name="connsiteY212" fmla="*/ 739003 h 1722202"/>
                    <a:gd name="connsiteX213" fmla="*/ 273079 w 1550337"/>
                    <a:gd name="connsiteY213" fmla="*/ 740721 h 1722202"/>
                    <a:gd name="connsiteX214" fmla="*/ 259618 w 1550337"/>
                    <a:gd name="connsiteY214" fmla="*/ 767642 h 1722202"/>
                    <a:gd name="connsiteX215" fmla="*/ 255609 w 1550337"/>
                    <a:gd name="connsiteY215" fmla="*/ 806019 h 1722202"/>
                    <a:gd name="connsiteX216" fmla="*/ 255609 w 1550337"/>
                    <a:gd name="connsiteY216" fmla="*/ 806019 h 1722202"/>
                    <a:gd name="connsiteX217" fmla="*/ 79475 w 1550337"/>
                    <a:gd name="connsiteY217" fmla="*/ 624444 h 1722202"/>
                    <a:gd name="connsiteX218" fmla="*/ 93795 w 1550337"/>
                    <a:gd name="connsiteY218" fmla="*/ 574038 h 1722202"/>
                    <a:gd name="connsiteX219" fmla="*/ 96086 w 1550337"/>
                    <a:gd name="connsiteY219" fmla="*/ 573465 h 1722202"/>
                    <a:gd name="connsiteX220" fmla="*/ 121862 w 1550337"/>
                    <a:gd name="connsiteY220" fmla="*/ 573465 h 1722202"/>
                    <a:gd name="connsiteX221" fmla="*/ 135322 w 1550337"/>
                    <a:gd name="connsiteY221" fmla="*/ 560291 h 1722202"/>
                    <a:gd name="connsiteX222" fmla="*/ 125012 w 1550337"/>
                    <a:gd name="connsiteY222" fmla="*/ 590363 h 1722202"/>
                    <a:gd name="connsiteX223" fmla="*/ 121002 w 1550337"/>
                    <a:gd name="connsiteY223" fmla="*/ 627881 h 1722202"/>
                    <a:gd name="connsiteX224" fmla="*/ 112983 w 1550337"/>
                    <a:gd name="connsiteY224" fmla="*/ 646210 h 1722202"/>
                    <a:gd name="connsiteX225" fmla="*/ 82625 w 1550337"/>
                    <a:gd name="connsiteY225" fmla="*/ 681437 h 1722202"/>
                    <a:gd name="connsiteX226" fmla="*/ 70310 w 1550337"/>
                    <a:gd name="connsiteY226" fmla="*/ 706640 h 1722202"/>
                    <a:gd name="connsiteX227" fmla="*/ 68592 w 1550337"/>
                    <a:gd name="connsiteY227" fmla="*/ 706067 h 1722202"/>
                    <a:gd name="connsiteX228" fmla="*/ 71169 w 1550337"/>
                    <a:gd name="connsiteY228" fmla="*/ 679146 h 1722202"/>
                    <a:gd name="connsiteX229" fmla="*/ 60859 w 1550337"/>
                    <a:gd name="connsiteY229" fmla="*/ 668263 h 1722202"/>
                    <a:gd name="connsiteX230" fmla="*/ 52840 w 1550337"/>
                    <a:gd name="connsiteY230" fmla="*/ 669122 h 1722202"/>
                    <a:gd name="connsiteX231" fmla="*/ 79475 w 1550337"/>
                    <a:gd name="connsiteY231" fmla="*/ 624444 h 1722202"/>
                    <a:gd name="connsiteX232" fmla="*/ 79475 w 1550337"/>
                    <a:gd name="connsiteY232" fmla="*/ 624444 h 1722202"/>
                    <a:gd name="connsiteX233" fmla="*/ 54845 w 1550337"/>
                    <a:gd name="connsiteY233" fmla="*/ 876759 h 1722202"/>
                    <a:gd name="connsiteX234" fmla="*/ 94940 w 1550337"/>
                    <a:gd name="connsiteY234" fmla="*/ 778239 h 1722202"/>
                    <a:gd name="connsiteX235" fmla="*/ 112411 w 1550337"/>
                    <a:gd name="connsiteY235" fmla="*/ 791413 h 1722202"/>
                    <a:gd name="connsiteX236" fmla="*/ 127876 w 1550337"/>
                    <a:gd name="connsiteY236" fmla="*/ 776234 h 1722202"/>
                    <a:gd name="connsiteX237" fmla="*/ 141050 w 1550337"/>
                    <a:gd name="connsiteY237" fmla="*/ 765065 h 1722202"/>
                    <a:gd name="connsiteX238" fmla="*/ 129308 w 1550337"/>
                    <a:gd name="connsiteY238" fmla="*/ 793132 h 1722202"/>
                    <a:gd name="connsiteX239" fmla="*/ 125298 w 1550337"/>
                    <a:gd name="connsiteY239" fmla="*/ 840101 h 1722202"/>
                    <a:gd name="connsiteX240" fmla="*/ 123007 w 1550337"/>
                    <a:gd name="connsiteY240" fmla="*/ 850411 h 1722202"/>
                    <a:gd name="connsiteX241" fmla="*/ 77184 w 1550337"/>
                    <a:gd name="connsiteY241" fmla="*/ 911413 h 1722202"/>
                    <a:gd name="connsiteX242" fmla="*/ 74893 w 1550337"/>
                    <a:gd name="connsiteY242" fmla="*/ 915137 h 1722202"/>
                    <a:gd name="connsiteX243" fmla="*/ 74893 w 1550337"/>
                    <a:gd name="connsiteY243" fmla="*/ 899958 h 1722202"/>
                    <a:gd name="connsiteX244" fmla="*/ 76325 w 1550337"/>
                    <a:gd name="connsiteY244" fmla="*/ 886497 h 1722202"/>
                    <a:gd name="connsiteX245" fmla="*/ 64009 w 1550337"/>
                    <a:gd name="connsiteY245" fmla="*/ 874755 h 1722202"/>
                    <a:gd name="connsiteX246" fmla="*/ 54845 w 1550337"/>
                    <a:gd name="connsiteY246" fmla="*/ 876759 h 1722202"/>
                    <a:gd name="connsiteX247" fmla="*/ 54845 w 1550337"/>
                    <a:gd name="connsiteY247" fmla="*/ 876759 h 1722202"/>
                    <a:gd name="connsiteX248" fmla="*/ 77184 w 1550337"/>
                    <a:gd name="connsiteY248" fmla="*/ 1082965 h 1722202"/>
                    <a:gd name="connsiteX249" fmla="*/ 66873 w 1550337"/>
                    <a:gd name="connsiteY249" fmla="*/ 1083824 h 1722202"/>
                    <a:gd name="connsiteX250" fmla="*/ 103819 w 1550337"/>
                    <a:gd name="connsiteY250" fmla="*/ 985304 h 1722202"/>
                    <a:gd name="connsiteX251" fmla="*/ 121289 w 1550337"/>
                    <a:gd name="connsiteY251" fmla="*/ 998478 h 1722202"/>
                    <a:gd name="connsiteX252" fmla="*/ 135609 w 1550337"/>
                    <a:gd name="connsiteY252" fmla="*/ 983585 h 1722202"/>
                    <a:gd name="connsiteX253" fmla="*/ 141337 w 1550337"/>
                    <a:gd name="connsiteY253" fmla="*/ 977857 h 1722202"/>
                    <a:gd name="connsiteX254" fmla="*/ 148210 w 1550337"/>
                    <a:gd name="connsiteY254" fmla="*/ 970984 h 1722202"/>
                    <a:gd name="connsiteX255" fmla="*/ 144201 w 1550337"/>
                    <a:gd name="connsiteY255" fmla="*/ 982726 h 1722202"/>
                    <a:gd name="connsiteX256" fmla="*/ 138473 w 1550337"/>
                    <a:gd name="connsiteY256" fmla="*/ 1000196 h 1722202"/>
                    <a:gd name="connsiteX257" fmla="*/ 135895 w 1550337"/>
                    <a:gd name="connsiteY257" fmla="*/ 1044874 h 1722202"/>
                    <a:gd name="connsiteX258" fmla="*/ 131313 w 1550337"/>
                    <a:gd name="connsiteY258" fmla="*/ 1059194 h 1722202"/>
                    <a:gd name="connsiteX259" fmla="*/ 97518 w 1550337"/>
                    <a:gd name="connsiteY259" fmla="*/ 1102440 h 1722202"/>
                    <a:gd name="connsiteX260" fmla="*/ 87494 w 1550337"/>
                    <a:gd name="connsiteY260" fmla="*/ 1120483 h 1722202"/>
                    <a:gd name="connsiteX261" fmla="*/ 89212 w 1550337"/>
                    <a:gd name="connsiteY261" fmla="*/ 1092989 h 1722202"/>
                    <a:gd name="connsiteX262" fmla="*/ 77184 w 1550337"/>
                    <a:gd name="connsiteY262" fmla="*/ 1082965 h 1722202"/>
                    <a:gd name="connsiteX263" fmla="*/ 77184 w 1550337"/>
                    <a:gd name="connsiteY263" fmla="*/ 1082965 h 1722202"/>
                    <a:gd name="connsiteX264" fmla="*/ 106969 w 1550337"/>
                    <a:gd name="connsiteY264" fmla="*/ 1301486 h 1722202"/>
                    <a:gd name="connsiteX265" fmla="*/ 95227 w 1550337"/>
                    <a:gd name="connsiteY265" fmla="*/ 1290603 h 1722202"/>
                    <a:gd name="connsiteX266" fmla="*/ 87208 w 1550337"/>
                    <a:gd name="connsiteY266" fmla="*/ 1291462 h 1722202"/>
                    <a:gd name="connsiteX267" fmla="*/ 110119 w 1550337"/>
                    <a:gd name="connsiteY267" fmla="*/ 1245066 h 1722202"/>
                    <a:gd name="connsiteX268" fmla="*/ 119570 w 1550337"/>
                    <a:gd name="connsiteY268" fmla="*/ 1194660 h 1722202"/>
                    <a:gd name="connsiteX269" fmla="*/ 121862 w 1550337"/>
                    <a:gd name="connsiteY269" fmla="*/ 1194660 h 1722202"/>
                    <a:gd name="connsiteX270" fmla="*/ 149069 w 1550337"/>
                    <a:gd name="connsiteY270" fmla="*/ 1193228 h 1722202"/>
                    <a:gd name="connsiteX271" fmla="*/ 156802 w 1550337"/>
                    <a:gd name="connsiteY271" fmla="*/ 1185209 h 1722202"/>
                    <a:gd name="connsiteX272" fmla="*/ 159380 w 1550337"/>
                    <a:gd name="connsiteY272" fmla="*/ 1190650 h 1722202"/>
                    <a:gd name="connsiteX273" fmla="*/ 154511 w 1550337"/>
                    <a:gd name="connsiteY273" fmla="*/ 1205829 h 1722202"/>
                    <a:gd name="connsiteX274" fmla="*/ 152792 w 1550337"/>
                    <a:gd name="connsiteY274" fmla="*/ 1254803 h 1722202"/>
                    <a:gd name="connsiteX275" fmla="*/ 149069 w 1550337"/>
                    <a:gd name="connsiteY275" fmla="*/ 1266832 h 1722202"/>
                    <a:gd name="connsiteX276" fmla="*/ 115561 w 1550337"/>
                    <a:gd name="connsiteY276" fmla="*/ 1311796 h 1722202"/>
                    <a:gd name="connsiteX277" fmla="*/ 106969 w 1550337"/>
                    <a:gd name="connsiteY277" fmla="*/ 1328980 h 1722202"/>
                    <a:gd name="connsiteX278" fmla="*/ 106969 w 1550337"/>
                    <a:gd name="connsiteY278" fmla="*/ 1301486 h 1722202"/>
                    <a:gd name="connsiteX279" fmla="*/ 106969 w 1550337"/>
                    <a:gd name="connsiteY279" fmla="*/ 1301486 h 1722202"/>
                    <a:gd name="connsiteX280" fmla="*/ 173986 w 1550337"/>
                    <a:gd name="connsiteY280" fmla="*/ 1461009 h 1722202"/>
                    <a:gd name="connsiteX281" fmla="*/ 169403 w 1550337"/>
                    <a:gd name="connsiteY281" fmla="*/ 1475042 h 1722202"/>
                    <a:gd name="connsiteX282" fmla="*/ 141337 w 1550337"/>
                    <a:gd name="connsiteY282" fmla="*/ 1511128 h 1722202"/>
                    <a:gd name="connsiteX283" fmla="*/ 130167 w 1550337"/>
                    <a:gd name="connsiteY283" fmla="*/ 1536045 h 1722202"/>
                    <a:gd name="connsiteX284" fmla="*/ 130167 w 1550337"/>
                    <a:gd name="connsiteY284" fmla="*/ 1508551 h 1722202"/>
                    <a:gd name="connsiteX285" fmla="*/ 117852 w 1550337"/>
                    <a:gd name="connsiteY285" fmla="*/ 1498240 h 1722202"/>
                    <a:gd name="connsiteX286" fmla="*/ 108401 w 1550337"/>
                    <a:gd name="connsiteY286" fmla="*/ 1498813 h 1722202"/>
                    <a:gd name="connsiteX287" fmla="*/ 138759 w 1550337"/>
                    <a:gd name="connsiteY287" fmla="*/ 1402297 h 1722202"/>
                    <a:gd name="connsiteX288" fmla="*/ 142769 w 1550337"/>
                    <a:gd name="connsiteY288" fmla="*/ 1402870 h 1722202"/>
                    <a:gd name="connsiteX289" fmla="*/ 168544 w 1550337"/>
                    <a:gd name="connsiteY289" fmla="*/ 1402011 h 1722202"/>
                    <a:gd name="connsiteX290" fmla="*/ 182005 w 1550337"/>
                    <a:gd name="connsiteY290" fmla="*/ 1389410 h 1722202"/>
                    <a:gd name="connsiteX291" fmla="*/ 173986 w 1550337"/>
                    <a:gd name="connsiteY291" fmla="*/ 1415185 h 1722202"/>
                    <a:gd name="connsiteX292" fmla="*/ 173986 w 1550337"/>
                    <a:gd name="connsiteY292" fmla="*/ 1461009 h 1722202"/>
                    <a:gd name="connsiteX293" fmla="*/ 173986 w 1550337"/>
                    <a:gd name="connsiteY293" fmla="*/ 1461009 h 1722202"/>
                    <a:gd name="connsiteX294" fmla="*/ 184296 w 1550337"/>
                    <a:gd name="connsiteY294" fmla="*/ 1041151 h 1722202"/>
                    <a:gd name="connsiteX295" fmla="*/ 228974 w 1550337"/>
                    <a:gd name="connsiteY295" fmla="*/ 950650 h 1722202"/>
                    <a:gd name="connsiteX296" fmla="*/ 248735 w 1550337"/>
                    <a:gd name="connsiteY296" fmla="*/ 968120 h 1722202"/>
                    <a:gd name="connsiteX297" fmla="*/ 269642 w 1550337"/>
                    <a:gd name="connsiteY297" fmla="*/ 953227 h 1722202"/>
                    <a:gd name="connsiteX298" fmla="*/ 282244 w 1550337"/>
                    <a:gd name="connsiteY298" fmla="*/ 943776 h 1722202"/>
                    <a:gd name="connsiteX299" fmla="*/ 265919 w 1550337"/>
                    <a:gd name="connsiteY299" fmla="*/ 977571 h 1722202"/>
                    <a:gd name="connsiteX300" fmla="*/ 263342 w 1550337"/>
                    <a:gd name="connsiteY300" fmla="*/ 1012798 h 1722202"/>
                    <a:gd name="connsiteX301" fmla="*/ 253031 w 1550337"/>
                    <a:gd name="connsiteY301" fmla="*/ 1032559 h 1722202"/>
                    <a:gd name="connsiteX302" fmla="*/ 227256 w 1550337"/>
                    <a:gd name="connsiteY302" fmla="*/ 1052893 h 1722202"/>
                    <a:gd name="connsiteX303" fmla="*/ 210645 w 1550337"/>
                    <a:gd name="connsiteY303" fmla="*/ 1082965 h 1722202"/>
                    <a:gd name="connsiteX304" fmla="*/ 208353 w 1550337"/>
                    <a:gd name="connsiteY304" fmla="*/ 1082392 h 1722202"/>
                    <a:gd name="connsiteX305" fmla="*/ 210645 w 1550337"/>
                    <a:gd name="connsiteY305" fmla="*/ 1054898 h 1722202"/>
                    <a:gd name="connsiteX306" fmla="*/ 199762 w 1550337"/>
                    <a:gd name="connsiteY306" fmla="*/ 1041724 h 1722202"/>
                    <a:gd name="connsiteX307" fmla="*/ 184296 w 1550337"/>
                    <a:gd name="connsiteY307" fmla="*/ 1041151 h 1722202"/>
                    <a:gd name="connsiteX308" fmla="*/ 184296 w 1550337"/>
                    <a:gd name="connsiteY308" fmla="*/ 1041151 h 1722202"/>
                    <a:gd name="connsiteX309" fmla="*/ 278521 w 1550337"/>
                    <a:gd name="connsiteY309" fmla="*/ 1186354 h 1722202"/>
                    <a:gd name="connsiteX310" fmla="*/ 277089 w 1550337"/>
                    <a:gd name="connsiteY310" fmla="*/ 1221581 h 1722202"/>
                    <a:gd name="connsiteX311" fmla="*/ 267924 w 1550337"/>
                    <a:gd name="connsiteY311" fmla="*/ 1241056 h 1722202"/>
                    <a:gd name="connsiteX312" fmla="*/ 241289 w 1550337"/>
                    <a:gd name="connsiteY312" fmla="*/ 1263681 h 1722202"/>
                    <a:gd name="connsiteX313" fmla="*/ 225537 w 1550337"/>
                    <a:gd name="connsiteY313" fmla="*/ 1294326 h 1722202"/>
                    <a:gd name="connsiteX314" fmla="*/ 226110 w 1550337"/>
                    <a:gd name="connsiteY314" fmla="*/ 1264541 h 1722202"/>
                    <a:gd name="connsiteX315" fmla="*/ 213509 w 1550337"/>
                    <a:gd name="connsiteY315" fmla="*/ 1250507 h 1722202"/>
                    <a:gd name="connsiteX316" fmla="*/ 201194 w 1550337"/>
                    <a:gd name="connsiteY316" fmla="*/ 1249934 h 1722202"/>
                    <a:gd name="connsiteX317" fmla="*/ 241862 w 1550337"/>
                    <a:gd name="connsiteY317" fmla="*/ 1160292 h 1722202"/>
                    <a:gd name="connsiteX318" fmla="*/ 246444 w 1550337"/>
                    <a:gd name="connsiteY318" fmla="*/ 1162011 h 1722202"/>
                    <a:gd name="connsiteX319" fmla="*/ 262196 w 1550337"/>
                    <a:gd name="connsiteY319" fmla="*/ 1177190 h 1722202"/>
                    <a:gd name="connsiteX320" fmla="*/ 279666 w 1550337"/>
                    <a:gd name="connsiteY320" fmla="*/ 1164015 h 1722202"/>
                    <a:gd name="connsiteX321" fmla="*/ 291409 w 1550337"/>
                    <a:gd name="connsiteY321" fmla="*/ 1155137 h 1722202"/>
                    <a:gd name="connsiteX322" fmla="*/ 278521 w 1550337"/>
                    <a:gd name="connsiteY322" fmla="*/ 1186354 h 1722202"/>
                    <a:gd name="connsiteX323" fmla="*/ 278521 w 1550337"/>
                    <a:gd name="connsiteY323" fmla="*/ 1186354 h 1722202"/>
                    <a:gd name="connsiteX324" fmla="*/ 290263 w 1550337"/>
                    <a:gd name="connsiteY324" fmla="*/ 822630 h 1722202"/>
                    <a:gd name="connsiteX325" fmla="*/ 341814 w 1550337"/>
                    <a:gd name="connsiteY325" fmla="*/ 741007 h 1722202"/>
                    <a:gd name="connsiteX326" fmla="*/ 346397 w 1550337"/>
                    <a:gd name="connsiteY326" fmla="*/ 741867 h 1722202"/>
                    <a:gd name="connsiteX327" fmla="*/ 362721 w 1550337"/>
                    <a:gd name="connsiteY327" fmla="*/ 760196 h 1722202"/>
                    <a:gd name="connsiteX328" fmla="*/ 383915 w 1550337"/>
                    <a:gd name="connsiteY328" fmla="*/ 749026 h 1722202"/>
                    <a:gd name="connsiteX329" fmla="*/ 398807 w 1550337"/>
                    <a:gd name="connsiteY329" fmla="*/ 741294 h 1722202"/>
                    <a:gd name="connsiteX330" fmla="*/ 387065 w 1550337"/>
                    <a:gd name="connsiteY330" fmla="*/ 761055 h 1722202"/>
                    <a:gd name="connsiteX331" fmla="*/ 377614 w 1550337"/>
                    <a:gd name="connsiteY331" fmla="*/ 813179 h 1722202"/>
                    <a:gd name="connsiteX332" fmla="*/ 371313 w 1550337"/>
                    <a:gd name="connsiteY332" fmla="*/ 822630 h 1722202"/>
                    <a:gd name="connsiteX333" fmla="*/ 328067 w 1550337"/>
                    <a:gd name="connsiteY333" fmla="*/ 850984 h 1722202"/>
                    <a:gd name="connsiteX334" fmla="*/ 315752 w 1550337"/>
                    <a:gd name="connsiteY334" fmla="*/ 867595 h 1722202"/>
                    <a:gd name="connsiteX335" fmla="*/ 313461 w 1550337"/>
                    <a:gd name="connsiteY335" fmla="*/ 866736 h 1722202"/>
                    <a:gd name="connsiteX336" fmla="*/ 317184 w 1550337"/>
                    <a:gd name="connsiteY336" fmla="*/ 837523 h 1722202"/>
                    <a:gd name="connsiteX337" fmla="*/ 308592 w 1550337"/>
                    <a:gd name="connsiteY337" fmla="*/ 825494 h 1722202"/>
                    <a:gd name="connsiteX338" fmla="*/ 290263 w 1550337"/>
                    <a:gd name="connsiteY338" fmla="*/ 822630 h 1722202"/>
                    <a:gd name="connsiteX339" fmla="*/ 290263 w 1550337"/>
                    <a:gd name="connsiteY339" fmla="*/ 822630 h 1722202"/>
                    <a:gd name="connsiteX340" fmla="*/ 302578 w 1550337"/>
                    <a:gd name="connsiteY340" fmla="*/ 1032559 h 1722202"/>
                    <a:gd name="connsiteX341" fmla="*/ 300000 w 1550337"/>
                    <a:gd name="connsiteY341" fmla="*/ 1029409 h 1722202"/>
                    <a:gd name="connsiteX342" fmla="*/ 347542 w 1550337"/>
                    <a:gd name="connsiteY342" fmla="*/ 949791 h 1722202"/>
                    <a:gd name="connsiteX343" fmla="*/ 369308 w 1550337"/>
                    <a:gd name="connsiteY343" fmla="*/ 969266 h 1722202"/>
                    <a:gd name="connsiteX344" fmla="*/ 394225 w 1550337"/>
                    <a:gd name="connsiteY344" fmla="*/ 955805 h 1722202"/>
                    <a:gd name="connsiteX345" fmla="*/ 403676 w 1550337"/>
                    <a:gd name="connsiteY345" fmla="*/ 950936 h 1722202"/>
                    <a:gd name="connsiteX346" fmla="*/ 385060 w 1550337"/>
                    <a:gd name="connsiteY346" fmla="*/ 984158 h 1722202"/>
                    <a:gd name="connsiteX347" fmla="*/ 384487 w 1550337"/>
                    <a:gd name="connsiteY347" fmla="*/ 1022822 h 1722202"/>
                    <a:gd name="connsiteX348" fmla="*/ 380764 w 1550337"/>
                    <a:gd name="connsiteY348" fmla="*/ 1031700 h 1722202"/>
                    <a:gd name="connsiteX349" fmla="*/ 330072 w 1550337"/>
                    <a:gd name="connsiteY349" fmla="*/ 1070077 h 1722202"/>
                    <a:gd name="connsiteX350" fmla="*/ 325203 w 1550337"/>
                    <a:gd name="connsiteY350" fmla="*/ 1077237 h 1722202"/>
                    <a:gd name="connsiteX351" fmla="*/ 322912 w 1550337"/>
                    <a:gd name="connsiteY351" fmla="*/ 1077237 h 1722202"/>
                    <a:gd name="connsiteX352" fmla="*/ 325203 w 1550337"/>
                    <a:gd name="connsiteY352" fmla="*/ 1049743 h 1722202"/>
                    <a:gd name="connsiteX353" fmla="*/ 314034 w 1550337"/>
                    <a:gd name="connsiteY353" fmla="*/ 1034564 h 1722202"/>
                    <a:gd name="connsiteX354" fmla="*/ 302578 w 1550337"/>
                    <a:gd name="connsiteY354" fmla="*/ 1032559 h 1722202"/>
                    <a:gd name="connsiteX355" fmla="*/ 302578 w 1550337"/>
                    <a:gd name="connsiteY355" fmla="*/ 1032559 h 1722202"/>
                    <a:gd name="connsiteX356" fmla="*/ 401958 w 1550337"/>
                    <a:gd name="connsiteY356" fmla="*/ 1182058 h 1722202"/>
                    <a:gd name="connsiteX357" fmla="*/ 397089 w 1550337"/>
                    <a:gd name="connsiteY357" fmla="*/ 1232178 h 1722202"/>
                    <a:gd name="connsiteX358" fmla="*/ 393366 w 1550337"/>
                    <a:gd name="connsiteY358" fmla="*/ 1240770 h 1722202"/>
                    <a:gd name="connsiteX359" fmla="*/ 348115 w 1550337"/>
                    <a:gd name="connsiteY359" fmla="*/ 1273992 h 1722202"/>
                    <a:gd name="connsiteX360" fmla="*/ 338091 w 1550337"/>
                    <a:gd name="connsiteY360" fmla="*/ 1288884 h 1722202"/>
                    <a:gd name="connsiteX361" fmla="*/ 338950 w 1550337"/>
                    <a:gd name="connsiteY361" fmla="*/ 1272560 h 1722202"/>
                    <a:gd name="connsiteX362" fmla="*/ 313175 w 1550337"/>
                    <a:gd name="connsiteY362" fmla="*/ 1238765 h 1722202"/>
                    <a:gd name="connsiteX363" fmla="*/ 358425 w 1550337"/>
                    <a:gd name="connsiteY363" fmla="*/ 1159147 h 1722202"/>
                    <a:gd name="connsiteX364" fmla="*/ 362435 w 1550337"/>
                    <a:gd name="connsiteY364" fmla="*/ 1159719 h 1722202"/>
                    <a:gd name="connsiteX365" fmla="*/ 379619 w 1550337"/>
                    <a:gd name="connsiteY365" fmla="*/ 1177190 h 1722202"/>
                    <a:gd name="connsiteX366" fmla="*/ 402244 w 1550337"/>
                    <a:gd name="connsiteY366" fmla="*/ 1165447 h 1722202"/>
                    <a:gd name="connsiteX367" fmla="*/ 413414 w 1550337"/>
                    <a:gd name="connsiteY367" fmla="*/ 1160579 h 1722202"/>
                    <a:gd name="connsiteX368" fmla="*/ 401958 w 1550337"/>
                    <a:gd name="connsiteY368" fmla="*/ 1182058 h 1722202"/>
                    <a:gd name="connsiteX369" fmla="*/ 401958 w 1550337"/>
                    <a:gd name="connsiteY369" fmla="*/ 1182058 h 1722202"/>
                    <a:gd name="connsiteX370" fmla="*/ 522817 w 1550337"/>
                    <a:gd name="connsiteY370" fmla="*/ 824635 h 1722202"/>
                    <a:gd name="connsiteX371" fmla="*/ 524249 w 1550337"/>
                    <a:gd name="connsiteY371" fmla="*/ 844397 h 1722202"/>
                    <a:gd name="connsiteX372" fmla="*/ 493032 w 1550337"/>
                    <a:gd name="connsiteY372" fmla="*/ 845256 h 1722202"/>
                    <a:gd name="connsiteX373" fmla="*/ 458378 w 1550337"/>
                    <a:gd name="connsiteY373" fmla="*/ 880483 h 1722202"/>
                    <a:gd name="connsiteX374" fmla="*/ 462387 w 1550337"/>
                    <a:gd name="connsiteY374" fmla="*/ 851270 h 1722202"/>
                    <a:gd name="connsiteX375" fmla="*/ 452936 w 1550337"/>
                    <a:gd name="connsiteY375" fmla="*/ 834945 h 1722202"/>
                    <a:gd name="connsiteX376" fmla="*/ 433461 w 1550337"/>
                    <a:gd name="connsiteY376" fmla="*/ 827786 h 1722202"/>
                    <a:gd name="connsiteX377" fmla="*/ 489309 w 1550337"/>
                    <a:gd name="connsiteY377" fmla="*/ 755327 h 1722202"/>
                    <a:gd name="connsiteX378" fmla="*/ 493318 w 1550337"/>
                    <a:gd name="connsiteY378" fmla="*/ 757905 h 1722202"/>
                    <a:gd name="connsiteX379" fmla="*/ 535419 w 1550337"/>
                    <a:gd name="connsiteY379" fmla="*/ 770506 h 1722202"/>
                    <a:gd name="connsiteX380" fmla="*/ 547734 w 1550337"/>
                    <a:gd name="connsiteY380" fmla="*/ 765924 h 1722202"/>
                    <a:gd name="connsiteX381" fmla="*/ 528831 w 1550337"/>
                    <a:gd name="connsiteY381" fmla="*/ 793418 h 1722202"/>
                    <a:gd name="connsiteX382" fmla="*/ 522817 w 1550337"/>
                    <a:gd name="connsiteY382" fmla="*/ 824635 h 1722202"/>
                    <a:gd name="connsiteX383" fmla="*/ 522817 w 1550337"/>
                    <a:gd name="connsiteY383" fmla="*/ 824635 h 1722202"/>
                    <a:gd name="connsiteX384" fmla="*/ 535419 w 1550337"/>
                    <a:gd name="connsiteY384" fmla="*/ 998478 h 1722202"/>
                    <a:gd name="connsiteX385" fmla="*/ 529118 w 1550337"/>
                    <a:gd name="connsiteY385" fmla="*/ 1040865 h 1722202"/>
                    <a:gd name="connsiteX386" fmla="*/ 519953 w 1550337"/>
                    <a:gd name="connsiteY386" fmla="*/ 1052893 h 1722202"/>
                    <a:gd name="connsiteX387" fmla="*/ 499046 w 1550337"/>
                    <a:gd name="connsiteY387" fmla="*/ 1053753 h 1722202"/>
                    <a:gd name="connsiteX388" fmla="*/ 529404 w 1550337"/>
                    <a:gd name="connsiteY388" fmla="*/ 1053753 h 1722202"/>
                    <a:gd name="connsiteX389" fmla="*/ 498760 w 1550337"/>
                    <a:gd name="connsiteY389" fmla="*/ 1054612 h 1722202"/>
                    <a:gd name="connsiteX390" fmla="*/ 497328 w 1550337"/>
                    <a:gd name="connsiteY390" fmla="*/ 1054039 h 1722202"/>
                    <a:gd name="connsiteX391" fmla="*/ 465251 w 1550337"/>
                    <a:gd name="connsiteY391" fmla="*/ 1088693 h 1722202"/>
                    <a:gd name="connsiteX392" fmla="*/ 467829 w 1550337"/>
                    <a:gd name="connsiteY392" fmla="*/ 1060340 h 1722202"/>
                    <a:gd name="connsiteX393" fmla="*/ 457519 w 1550337"/>
                    <a:gd name="connsiteY393" fmla="*/ 1043729 h 1722202"/>
                    <a:gd name="connsiteX394" fmla="*/ 438903 w 1550337"/>
                    <a:gd name="connsiteY394" fmla="*/ 1036855 h 1722202"/>
                    <a:gd name="connsiteX395" fmla="*/ 491600 w 1550337"/>
                    <a:gd name="connsiteY395" fmla="*/ 964683 h 1722202"/>
                    <a:gd name="connsiteX396" fmla="*/ 515657 w 1550337"/>
                    <a:gd name="connsiteY396" fmla="*/ 987309 h 1722202"/>
                    <a:gd name="connsiteX397" fmla="*/ 550025 w 1550337"/>
                    <a:gd name="connsiteY397" fmla="*/ 975566 h 1722202"/>
                    <a:gd name="connsiteX398" fmla="*/ 535419 w 1550337"/>
                    <a:gd name="connsiteY398" fmla="*/ 998478 h 1722202"/>
                    <a:gd name="connsiteX399" fmla="*/ 535419 w 1550337"/>
                    <a:gd name="connsiteY399" fmla="*/ 998478 h 1722202"/>
                    <a:gd name="connsiteX400" fmla="*/ 529691 w 1550337"/>
                    <a:gd name="connsiteY400" fmla="*/ 586640 h 1722202"/>
                    <a:gd name="connsiteX401" fmla="*/ 523963 w 1550337"/>
                    <a:gd name="connsiteY401" fmla="*/ 612702 h 1722202"/>
                    <a:gd name="connsiteX402" fmla="*/ 524535 w 1550337"/>
                    <a:gd name="connsiteY402" fmla="*/ 634754 h 1722202"/>
                    <a:gd name="connsiteX403" fmla="*/ 493032 w 1550337"/>
                    <a:gd name="connsiteY403" fmla="*/ 635613 h 1722202"/>
                    <a:gd name="connsiteX404" fmla="*/ 456946 w 1550337"/>
                    <a:gd name="connsiteY404" fmla="*/ 671699 h 1722202"/>
                    <a:gd name="connsiteX405" fmla="*/ 461815 w 1550337"/>
                    <a:gd name="connsiteY405" fmla="*/ 641914 h 1722202"/>
                    <a:gd name="connsiteX406" fmla="*/ 451791 w 1550337"/>
                    <a:gd name="connsiteY406" fmla="*/ 625303 h 1722202"/>
                    <a:gd name="connsiteX407" fmla="*/ 433175 w 1550337"/>
                    <a:gd name="connsiteY407" fmla="*/ 618430 h 1722202"/>
                    <a:gd name="connsiteX408" fmla="*/ 492173 w 1550337"/>
                    <a:gd name="connsiteY408" fmla="*/ 545398 h 1722202"/>
                    <a:gd name="connsiteX409" fmla="*/ 502196 w 1550337"/>
                    <a:gd name="connsiteY409" fmla="*/ 557141 h 1722202"/>
                    <a:gd name="connsiteX410" fmla="*/ 527113 w 1550337"/>
                    <a:gd name="connsiteY410" fmla="*/ 565160 h 1722202"/>
                    <a:gd name="connsiteX411" fmla="*/ 551457 w 1550337"/>
                    <a:gd name="connsiteY411" fmla="*/ 556281 h 1722202"/>
                    <a:gd name="connsiteX412" fmla="*/ 529691 w 1550337"/>
                    <a:gd name="connsiteY412" fmla="*/ 586640 h 1722202"/>
                    <a:gd name="connsiteX413" fmla="*/ 529691 w 1550337"/>
                    <a:gd name="connsiteY413" fmla="*/ 586640 h 1722202"/>
                    <a:gd name="connsiteX414" fmla="*/ 542865 w 1550337"/>
                    <a:gd name="connsiteY414" fmla="*/ 373274 h 1722202"/>
                    <a:gd name="connsiteX415" fmla="*/ 532841 w 1550337"/>
                    <a:gd name="connsiteY415" fmla="*/ 412510 h 1722202"/>
                    <a:gd name="connsiteX416" fmla="*/ 521958 w 1550337"/>
                    <a:gd name="connsiteY416" fmla="*/ 425971 h 1722202"/>
                    <a:gd name="connsiteX417" fmla="*/ 483008 w 1550337"/>
                    <a:gd name="connsiteY417" fmla="*/ 441723 h 1722202"/>
                    <a:gd name="connsiteX418" fmla="*/ 461815 w 1550337"/>
                    <a:gd name="connsiteY418" fmla="*/ 460625 h 1722202"/>
                    <a:gd name="connsiteX419" fmla="*/ 467543 w 1550337"/>
                    <a:gd name="connsiteY419" fmla="*/ 432558 h 1722202"/>
                    <a:gd name="connsiteX420" fmla="*/ 459523 w 1550337"/>
                    <a:gd name="connsiteY420" fmla="*/ 418525 h 1722202"/>
                    <a:gd name="connsiteX421" fmla="*/ 439189 w 1550337"/>
                    <a:gd name="connsiteY421" fmla="*/ 411365 h 1722202"/>
                    <a:gd name="connsiteX422" fmla="*/ 501624 w 1550337"/>
                    <a:gd name="connsiteY422" fmla="*/ 338906 h 1722202"/>
                    <a:gd name="connsiteX423" fmla="*/ 504774 w 1550337"/>
                    <a:gd name="connsiteY423" fmla="*/ 338906 h 1722202"/>
                    <a:gd name="connsiteX424" fmla="*/ 507065 w 1550337"/>
                    <a:gd name="connsiteY424" fmla="*/ 342916 h 1722202"/>
                    <a:gd name="connsiteX425" fmla="*/ 544583 w 1550337"/>
                    <a:gd name="connsiteY425" fmla="*/ 354658 h 1722202"/>
                    <a:gd name="connsiteX426" fmla="*/ 558903 w 1550337"/>
                    <a:gd name="connsiteY426" fmla="*/ 352081 h 1722202"/>
                    <a:gd name="connsiteX427" fmla="*/ 542865 w 1550337"/>
                    <a:gd name="connsiteY427" fmla="*/ 373274 h 1722202"/>
                    <a:gd name="connsiteX428" fmla="*/ 542865 w 1550337"/>
                    <a:gd name="connsiteY428" fmla="*/ 373274 h 1722202"/>
                    <a:gd name="connsiteX429" fmla="*/ 620478 w 1550337"/>
                    <a:gd name="connsiteY429" fmla="*/ 790840 h 1722202"/>
                    <a:gd name="connsiteX430" fmla="*/ 633939 w 1550337"/>
                    <a:gd name="connsiteY430" fmla="*/ 808883 h 1722202"/>
                    <a:gd name="connsiteX431" fmla="*/ 652841 w 1550337"/>
                    <a:gd name="connsiteY431" fmla="*/ 817475 h 1722202"/>
                    <a:gd name="connsiteX432" fmla="*/ 680049 w 1550337"/>
                    <a:gd name="connsiteY432" fmla="*/ 810602 h 1722202"/>
                    <a:gd name="connsiteX433" fmla="*/ 666588 w 1550337"/>
                    <a:gd name="connsiteY433" fmla="*/ 828072 h 1722202"/>
                    <a:gd name="connsiteX434" fmla="*/ 655705 w 1550337"/>
                    <a:gd name="connsiteY434" fmla="*/ 871318 h 1722202"/>
                    <a:gd name="connsiteX435" fmla="*/ 644822 w 1550337"/>
                    <a:gd name="connsiteY435" fmla="*/ 882201 h 1722202"/>
                    <a:gd name="connsiteX436" fmla="*/ 607018 w 1550337"/>
                    <a:gd name="connsiteY436" fmla="*/ 894230 h 1722202"/>
                    <a:gd name="connsiteX437" fmla="*/ 592125 w 1550337"/>
                    <a:gd name="connsiteY437" fmla="*/ 911700 h 1722202"/>
                    <a:gd name="connsiteX438" fmla="*/ 588975 w 1550337"/>
                    <a:gd name="connsiteY438" fmla="*/ 909409 h 1722202"/>
                    <a:gd name="connsiteX439" fmla="*/ 592984 w 1550337"/>
                    <a:gd name="connsiteY439" fmla="*/ 881915 h 1722202"/>
                    <a:gd name="connsiteX440" fmla="*/ 583820 w 1550337"/>
                    <a:gd name="connsiteY440" fmla="*/ 864731 h 1722202"/>
                    <a:gd name="connsiteX441" fmla="*/ 564345 w 1550337"/>
                    <a:gd name="connsiteY441" fmla="*/ 854707 h 1722202"/>
                    <a:gd name="connsiteX442" fmla="*/ 620478 w 1550337"/>
                    <a:gd name="connsiteY442" fmla="*/ 790840 h 1722202"/>
                    <a:gd name="connsiteX443" fmla="*/ 620478 w 1550337"/>
                    <a:gd name="connsiteY443" fmla="*/ 790840 h 1722202"/>
                    <a:gd name="connsiteX444" fmla="*/ 667734 w 1550337"/>
                    <a:gd name="connsiteY444" fmla="*/ 1040292 h 1722202"/>
                    <a:gd name="connsiteX445" fmla="*/ 659142 w 1550337"/>
                    <a:gd name="connsiteY445" fmla="*/ 1080960 h 1722202"/>
                    <a:gd name="connsiteX446" fmla="*/ 647972 w 1550337"/>
                    <a:gd name="connsiteY446" fmla="*/ 1092989 h 1722202"/>
                    <a:gd name="connsiteX447" fmla="*/ 633653 w 1550337"/>
                    <a:gd name="connsiteY447" fmla="*/ 1091557 h 1722202"/>
                    <a:gd name="connsiteX448" fmla="*/ 606159 w 1550337"/>
                    <a:gd name="connsiteY448" fmla="*/ 1117619 h 1722202"/>
                    <a:gd name="connsiteX449" fmla="*/ 598999 w 1550337"/>
                    <a:gd name="connsiteY449" fmla="*/ 1120197 h 1722202"/>
                    <a:gd name="connsiteX450" fmla="*/ 595275 w 1550337"/>
                    <a:gd name="connsiteY450" fmla="*/ 1118478 h 1722202"/>
                    <a:gd name="connsiteX451" fmla="*/ 596135 w 1550337"/>
                    <a:gd name="connsiteY451" fmla="*/ 1111318 h 1722202"/>
                    <a:gd name="connsiteX452" fmla="*/ 571791 w 1550337"/>
                    <a:gd name="connsiteY452" fmla="*/ 1066354 h 1722202"/>
                    <a:gd name="connsiteX453" fmla="*/ 596994 w 1550337"/>
                    <a:gd name="connsiteY453" fmla="*/ 1051461 h 1722202"/>
                    <a:gd name="connsiteX454" fmla="*/ 615037 w 1550337"/>
                    <a:gd name="connsiteY454" fmla="*/ 1029982 h 1722202"/>
                    <a:gd name="connsiteX455" fmla="*/ 624488 w 1550337"/>
                    <a:gd name="connsiteY455" fmla="*/ 1002488 h 1722202"/>
                    <a:gd name="connsiteX456" fmla="*/ 637662 w 1550337"/>
                    <a:gd name="connsiteY456" fmla="*/ 1020531 h 1722202"/>
                    <a:gd name="connsiteX457" fmla="*/ 654846 w 1550337"/>
                    <a:gd name="connsiteY457" fmla="*/ 1028263 h 1722202"/>
                    <a:gd name="connsiteX458" fmla="*/ 682340 w 1550337"/>
                    <a:gd name="connsiteY458" fmla="*/ 1021963 h 1722202"/>
                    <a:gd name="connsiteX459" fmla="*/ 667734 w 1550337"/>
                    <a:gd name="connsiteY459" fmla="*/ 1040292 h 1722202"/>
                    <a:gd name="connsiteX460" fmla="*/ 667734 w 1550337"/>
                    <a:gd name="connsiteY460" fmla="*/ 1040292 h 1722202"/>
                    <a:gd name="connsiteX461" fmla="*/ 677758 w 1550337"/>
                    <a:gd name="connsiteY461" fmla="*/ 412224 h 1722202"/>
                    <a:gd name="connsiteX462" fmla="*/ 666588 w 1550337"/>
                    <a:gd name="connsiteY462" fmla="*/ 450601 h 1722202"/>
                    <a:gd name="connsiteX463" fmla="*/ 654846 w 1550337"/>
                    <a:gd name="connsiteY463" fmla="*/ 463202 h 1722202"/>
                    <a:gd name="connsiteX464" fmla="*/ 615896 w 1550337"/>
                    <a:gd name="connsiteY464" fmla="*/ 474372 h 1722202"/>
                    <a:gd name="connsiteX465" fmla="*/ 594989 w 1550337"/>
                    <a:gd name="connsiteY465" fmla="*/ 489551 h 1722202"/>
                    <a:gd name="connsiteX466" fmla="*/ 600717 w 1550337"/>
                    <a:gd name="connsiteY466" fmla="*/ 464348 h 1722202"/>
                    <a:gd name="connsiteX467" fmla="*/ 591266 w 1550337"/>
                    <a:gd name="connsiteY467" fmla="*/ 446019 h 1722202"/>
                    <a:gd name="connsiteX468" fmla="*/ 572650 w 1550337"/>
                    <a:gd name="connsiteY468" fmla="*/ 437140 h 1722202"/>
                    <a:gd name="connsiteX469" fmla="*/ 635371 w 1550337"/>
                    <a:gd name="connsiteY469" fmla="*/ 371842 h 1722202"/>
                    <a:gd name="connsiteX470" fmla="*/ 649404 w 1550337"/>
                    <a:gd name="connsiteY470" fmla="*/ 392463 h 1722202"/>
                    <a:gd name="connsiteX471" fmla="*/ 662006 w 1550337"/>
                    <a:gd name="connsiteY471" fmla="*/ 398190 h 1722202"/>
                    <a:gd name="connsiteX472" fmla="*/ 694942 w 1550337"/>
                    <a:gd name="connsiteY472" fmla="*/ 391317 h 1722202"/>
                    <a:gd name="connsiteX473" fmla="*/ 677758 w 1550337"/>
                    <a:gd name="connsiteY473" fmla="*/ 412224 h 1722202"/>
                    <a:gd name="connsiteX474" fmla="*/ 677758 w 1550337"/>
                    <a:gd name="connsiteY474" fmla="*/ 412224 h 1722202"/>
                    <a:gd name="connsiteX475" fmla="*/ 692650 w 1550337"/>
                    <a:gd name="connsiteY475" fmla="*/ 207737 h 1722202"/>
                    <a:gd name="connsiteX476" fmla="*/ 681481 w 1550337"/>
                    <a:gd name="connsiteY476" fmla="*/ 241531 h 1722202"/>
                    <a:gd name="connsiteX477" fmla="*/ 666588 w 1550337"/>
                    <a:gd name="connsiteY477" fmla="*/ 255565 h 1722202"/>
                    <a:gd name="connsiteX478" fmla="*/ 631934 w 1550337"/>
                    <a:gd name="connsiteY478" fmla="*/ 265875 h 1722202"/>
                    <a:gd name="connsiteX479" fmla="*/ 607018 w 1550337"/>
                    <a:gd name="connsiteY479" fmla="*/ 287069 h 1722202"/>
                    <a:gd name="connsiteX480" fmla="*/ 614750 w 1550337"/>
                    <a:gd name="connsiteY480" fmla="*/ 256424 h 1722202"/>
                    <a:gd name="connsiteX481" fmla="*/ 607877 w 1550337"/>
                    <a:gd name="connsiteY481" fmla="*/ 241245 h 1722202"/>
                    <a:gd name="connsiteX482" fmla="*/ 589261 w 1550337"/>
                    <a:gd name="connsiteY482" fmla="*/ 232367 h 1722202"/>
                    <a:gd name="connsiteX483" fmla="*/ 630216 w 1550337"/>
                    <a:gd name="connsiteY483" fmla="*/ 208023 h 1722202"/>
                    <a:gd name="connsiteX484" fmla="*/ 654273 w 1550337"/>
                    <a:gd name="connsiteY484" fmla="*/ 168500 h 1722202"/>
                    <a:gd name="connsiteX485" fmla="*/ 659715 w 1550337"/>
                    <a:gd name="connsiteY485" fmla="*/ 174801 h 1722202"/>
                    <a:gd name="connsiteX486" fmla="*/ 692078 w 1550337"/>
                    <a:gd name="connsiteY486" fmla="*/ 189121 h 1722202"/>
                    <a:gd name="connsiteX487" fmla="*/ 712985 w 1550337"/>
                    <a:gd name="connsiteY487" fmla="*/ 185398 h 1722202"/>
                    <a:gd name="connsiteX488" fmla="*/ 692650 w 1550337"/>
                    <a:gd name="connsiteY488" fmla="*/ 207737 h 1722202"/>
                    <a:gd name="connsiteX489" fmla="*/ 692650 w 1550337"/>
                    <a:gd name="connsiteY489" fmla="*/ 207737 h 1722202"/>
                    <a:gd name="connsiteX490" fmla="*/ 806350 w 1550337"/>
                    <a:gd name="connsiteY490" fmla="*/ 955232 h 1722202"/>
                    <a:gd name="connsiteX491" fmla="*/ 737328 w 1550337"/>
                    <a:gd name="connsiteY491" fmla="*/ 969552 h 1722202"/>
                    <a:gd name="connsiteX492" fmla="*/ 713271 w 1550337"/>
                    <a:gd name="connsiteY492" fmla="*/ 912273 h 1722202"/>
                    <a:gd name="connsiteX493" fmla="*/ 718140 w 1550337"/>
                    <a:gd name="connsiteY493" fmla="*/ 908549 h 1722202"/>
                    <a:gd name="connsiteX494" fmla="*/ 768832 w 1550337"/>
                    <a:gd name="connsiteY494" fmla="*/ 853275 h 1722202"/>
                    <a:gd name="connsiteX495" fmla="*/ 783152 w 1550337"/>
                    <a:gd name="connsiteY495" fmla="*/ 876759 h 1722202"/>
                    <a:gd name="connsiteX496" fmla="*/ 799763 w 1550337"/>
                    <a:gd name="connsiteY496" fmla="*/ 885351 h 1722202"/>
                    <a:gd name="connsiteX497" fmla="*/ 825825 w 1550337"/>
                    <a:gd name="connsiteY497" fmla="*/ 884492 h 1722202"/>
                    <a:gd name="connsiteX498" fmla="*/ 806350 w 1550337"/>
                    <a:gd name="connsiteY498" fmla="*/ 955232 h 1722202"/>
                    <a:gd name="connsiteX499" fmla="*/ 806350 w 1550337"/>
                    <a:gd name="connsiteY499" fmla="*/ 955232 h 1722202"/>
                    <a:gd name="connsiteX500" fmla="*/ 813223 w 1550337"/>
                    <a:gd name="connsiteY500" fmla="*/ 693752 h 1722202"/>
                    <a:gd name="connsiteX501" fmla="*/ 805204 w 1550337"/>
                    <a:gd name="connsiteY501" fmla="*/ 720387 h 1722202"/>
                    <a:gd name="connsiteX502" fmla="*/ 809214 w 1550337"/>
                    <a:gd name="connsiteY502" fmla="*/ 745590 h 1722202"/>
                    <a:gd name="connsiteX503" fmla="*/ 738760 w 1550337"/>
                    <a:gd name="connsiteY503" fmla="*/ 757332 h 1722202"/>
                    <a:gd name="connsiteX504" fmla="*/ 744202 w 1550337"/>
                    <a:gd name="connsiteY504" fmla="*/ 731556 h 1722202"/>
                    <a:gd name="connsiteX505" fmla="*/ 735610 w 1550337"/>
                    <a:gd name="connsiteY505" fmla="*/ 711222 h 1722202"/>
                    <a:gd name="connsiteX506" fmla="*/ 718426 w 1550337"/>
                    <a:gd name="connsiteY506" fmla="*/ 699480 h 1722202"/>
                    <a:gd name="connsiteX507" fmla="*/ 745634 w 1550337"/>
                    <a:gd name="connsiteY507" fmla="*/ 687738 h 1722202"/>
                    <a:gd name="connsiteX508" fmla="*/ 764536 w 1550337"/>
                    <a:gd name="connsiteY508" fmla="*/ 670267 h 1722202"/>
                    <a:gd name="connsiteX509" fmla="*/ 776851 w 1550337"/>
                    <a:gd name="connsiteY509" fmla="*/ 643346 h 1722202"/>
                    <a:gd name="connsiteX510" fmla="*/ 784584 w 1550337"/>
                    <a:gd name="connsiteY510" fmla="*/ 655088 h 1722202"/>
                    <a:gd name="connsiteX511" fmla="*/ 817519 w 1550337"/>
                    <a:gd name="connsiteY511" fmla="*/ 673418 h 1722202"/>
                    <a:gd name="connsiteX512" fmla="*/ 832412 w 1550337"/>
                    <a:gd name="connsiteY512" fmla="*/ 671699 h 1722202"/>
                    <a:gd name="connsiteX513" fmla="*/ 813223 w 1550337"/>
                    <a:gd name="connsiteY513" fmla="*/ 693752 h 1722202"/>
                    <a:gd name="connsiteX514" fmla="*/ 813223 w 1550337"/>
                    <a:gd name="connsiteY514" fmla="*/ 693752 h 1722202"/>
                    <a:gd name="connsiteX515" fmla="*/ 822961 w 1550337"/>
                    <a:gd name="connsiteY515" fmla="*/ 484396 h 1722202"/>
                    <a:gd name="connsiteX516" fmla="*/ 814369 w 1550337"/>
                    <a:gd name="connsiteY516" fmla="*/ 510458 h 1722202"/>
                    <a:gd name="connsiteX517" fmla="*/ 817519 w 1550337"/>
                    <a:gd name="connsiteY517" fmla="*/ 534802 h 1722202"/>
                    <a:gd name="connsiteX518" fmla="*/ 743915 w 1550337"/>
                    <a:gd name="connsiteY518" fmla="*/ 551413 h 1722202"/>
                    <a:gd name="connsiteX519" fmla="*/ 751075 w 1550337"/>
                    <a:gd name="connsiteY519" fmla="*/ 522487 h 1722202"/>
                    <a:gd name="connsiteX520" fmla="*/ 742483 w 1550337"/>
                    <a:gd name="connsiteY520" fmla="*/ 501293 h 1722202"/>
                    <a:gd name="connsiteX521" fmla="*/ 722722 w 1550337"/>
                    <a:gd name="connsiteY521" fmla="*/ 488119 h 1722202"/>
                    <a:gd name="connsiteX522" fmla="*/ 785157 w 1550337"/>
                    <a:gd name="connsiteY522" fmla="*/ 433131 h 1722202"/>
                    <a:gd name="connsiteX523" fmla="*/ 788880 w 1550337"/>
                    <a:gd name="connsiteY523" fmla="*/ 434849 h 1722202"/>
                    <a:gd name="connsiteX524" fmla="*/ 793748 w 1550337"/>
                    <a:gd name="connsiteY524" fmla="*/ 444873 h 1722202"/>
                    <a:gd name="connsiteX525" fmla="*/ 829548 w 1550337"/>
                    <a:gd name="connsiteY525" fmla="*/ 463202 h 1722202"/>
                    <a:gd name="connsiteX526" fmla="*/ 845013 w 1550337"/>
                    <a:gd name="connsiteY526" fmla="*/ 461484 h 1722202"/>
                    <a:gd name="connsiteX527" fmla="*/ 822961 w 1550337"/>
                    <a:gd name="connsiteY527" fmla="*/ 484396 h 1722202"/>
                    <a:gd name="connsiteX528" fmla="*/ 822961 w 1550337"/>
                    <a:gd name="connsiteY528" fmla="*/ 484396 h 1722202"/>
                    <a:gd name="connsiteX529" fmla="*/ 934942 w 1550337"/>
                    <a:gd name="connsiteY529" fmla="*/ 990173 h 1722202"/>
                    <a:gd name="connsiteX530" fmla="*/ 928068 w 1550337"/>
                    <a:gd name="connsiteY530" fmla="*/ 1013084 h 1722202"/>
                    <a:gd name="connsiteX531" fmla="*/ 932651 w 1550337"/>
                    <a:gd name="connsiteY531" fmla="*/ 1037428 h 1722202"/>
                    <a:gd name="connsiteX532" fmla="*/ 897997 w 1550337"/>
                    <a:gd name="connsiteY532" fmla="*/ 1024826 h 1722202"/>
                    <a:gd name="connsiteX533" fmla="*/ 866780 w 1550337"/>
                    <a:gd name="connsiteY533" fmla="*/ 1044302 h 1722202"/>
                    <a:gd name="connsiteX534" fmla="*/ 847018 w 1550337"/>
                    <a:gd name="connsiteY534" fmla="*/ 981294 h 1722202"/>
                    <a:gd name="connsiteX535" fmla="*/ 872221 w 1550337"/>
                    <a:gd name="connsiteY535" fmla="*/ 973561 h 1722202"/>
                    <a:gd name="connsiteX536" fmla="*/ 888832 w 1550337"/>
                    <a:gd name="connsiteY536" fmla="*/ 959528 h 1722202"/>
                    <a:gd name="connsiteX537" fmla="*/ 899715 w 1550337"/>
                    <a:gd name="connsiteY537" fmla="*/ 933466 h 1722202"/>
                    <a:gd name="connsiteX538" fmla="*/ 912317 w 1550337"/>
                    <a:gd name="connsiteY538" fmla="*/ 958669 h 1722202"/>
                    <a:gd name="connsiteX539" fmla="*/ 925777 w 1550337"/>
                    <a:gd name="connsiteY539" fmla="*/ 968693 h 1722202"/>
                    <a:gd name="connsiteX540" fmla="*/ 954131 w 1550337"/>
                    <a:gd name="connsiteY540" fmla="*/ 970984 h 1722202"/>
                    <a:gd name="connsiteX541" fmla="*/ 934942 w 1550337"/>
                    <a:gd name="connsiteY541" fmla="*/ 990173 h 1722202"/>
                    <a:gd name="connsiteX542" fmla="*/ 934942 w 1550337"/>
                    <a:gd name="connsiteY542" fmla="*/ 990173 h 1722202"/>
                    <a:gd name="connsiteX543" fmla="*/ 958427 w 1550337"/>
                    <a:gd name="connsiteY543" fmla="*/ 761055 h 1722202"/>
                    <a:gd name="connsiteX544" fmla="*/ 938665 w 1550337"/>
                    <a:gd name="connsiteY544" fmla="*/ 779957 h 1722202"/>
                    <a:gd name="connsiteX545" fmla="*/ 932364 w 1550337"/>
                    <a:gd name="connsiteY545" fmla="*/ 799432 h 1722202"/>
                    <a:gd name="connsiteX546" fmla="*/ 934942 w 1550337"/>
                    <a:gd name="connsiteY546" fmla="*/ 828645 h 1722202"/>
                    <a:gd name="connsiteX547" fmla="*/ 869930 w 1550337"/>
                    <a:gd name="connsiteY547" fmla="*/ 834086 h 1722202"/>
                    <a:gd name="connsiteX548" fmla="*/ 868212 w 1550337"/>
                    <a:gd name="connsiteY548" fmla="*/ 831509 h 1722202"/>
                    <a:gd name="connsiteX549" fmla="*/ 873653 w 1550337"/>
                    <a:gd name="connsiteY549" fmla="*/ 805733 h 1722202"/>
                    <a:gd name="connsiteX550" fmla="*/ 867352 w 1550337"/>
                    <a:gd name="connsiteY550" fmla="*/ 785399 h 1722202"/>
                    <a:gd name="connsiteX551" fmla="*/ 849882 w 1550337"/>
                    <a:gd name="connsiteY551" fmla="*/ 770506 h 1722202"/>
                    <a:gd name="connsiteX552" fmla="*/ 848450 w 1550337"/>
                    <a:gd name="connsiteY552" fmla="*/ 766783 h 1722202"/>
                    <a:gd name="connsiteX553" fmla="*/ 904870 w 1550337"/>
                    <a:gd name="connsiteY553" fmla="*/ 719528 h 1722202"/>
                    <a:gd name="connsiteX554" fmla="*/ 958713 w 1550337"/>
                    <a:gd name="connsiteY554" fmla="*/ 757046 h 1722202"/>
                    <a:gd name="connsiteX555" fmla="*/ 958427 w 1550337"/>
                    <a:gd name="connsiteY555" fmla="*/ 761055 h 1722202"/>
                    <a:gd name="connsiteX556" fmla="*/ 958427 w 1550337"/>
                    <a:gd name="connsiteY556" fmla="*/ 761055 h 1722202"/>
                    <a:gd name="connsiteX557" fmla="*/ 950980 w 1550337"/>
                    <a:gd name="connsiteY557" fmla="*/ 568597 h 1722202"/>
                    <a:gd name="connsiteX558" fmla="*/ 943247 w 1550337"/>
                    <a:gd name="connsiteY558" fmla="*/ 590076 h 1722202"/>
                    <a:gd name="connsiteX559" fmla="*/ 946398 w 1550337"/>
                    <a:gd name="connsiteY559" fmla="*/ 614420 h 1722202"/>
                    <a:gd name="connsiteX560" fmla="*/ 911171 w 1550337"/>
                    <a:gd name="connsiteY560" fmla="*/ 602391 h 1722202"/>
                    <a:gd name="connsiteX561" fmla="*/ 876517 w 1550337"/>
                    <a:gd name="connsiteY561" fmla="*/ 621293 h 1722202"/>
                    <a:gd name="connsiteX562" fmla="*/ 882818 w 1550337"/>
                    <a:gd name="connsiteY562" fmla="*/ 596091 h 1722202"/>
                    <a:gd name="connsiteX563" fmla="*/ 875658 w 1550337"/>
                    <a:gd name="connsiteY563" fmla="*/ 572606 h 1722202"/>
                    <a:gd name="connsiteX564" fmla="*/ 859047 w 1550337"/>
                    <a:gd name="connsiteY564" fmla="*/ 558573 h 1722202"/>
                    <a:gd name="connsiteX565" fmla="*/ 887973 w 1550337"/>
                    <a:gd name="connsiteY565" fmla="*/ 550840 h 1722202"/>
                    <a:gd name="connsiteX566" fmla="*/ 904584 w 1550337"/>
                    <a:gd name="connsiteY566" fmla="*/ 538238 h 1722202"/>
                    <a:gd name="connsiteX567" fmla="*/ 918904 w 1550337"/>
                    <a:gd name="connsiteY567" fmla="*/ 509885 h 1722202"/>
                    <a:gd name="connsiteX568" fmla="*/ 929787 w 1550337"/>
                    <a:gd name="connsiteY568" fmla="*/ 534802 h 1722202"/>
                    <a:gd name="connsiteX569" fmla="*/ 946398 w 1550337"/>
                    <a:gd name="connsiteY569" fmla="*/ 545971 h 1722202"/>
                    <a:gd name="connsiteX570" fmla="*/ 972460 w 1550337"/>
                    <a:gd name="connsiteY570" fmla="*/ 549122 h 1722202"/>
                    <a:gd name="connsiteX571" fmla="*/ 950980 w 1550337"/>
                    <a:gd name="connsiteY571" fmla="*/ 568597 h 1722202"/>
                    <a:gd name="connsiteX572" fmla="*/ 950980 w 1550337"/>
                    <a:gd name="connsiteY572" fmla="*/ 568597 h 1722202"/>
                    <a:gd name="connsiteX573" fmla="*/ 970742 w 1550337"/>
                    <a:gd name="connsiteY573" fmla="*/ 357522 h 1722202"/>
                    <a:gd name="connsiteX574" fmla="*/ 960718 w 1550337"/>
                    <a:gd name="connsiteY574" fmla="*/ 383298 h 1722202"/>
                    <a:gd name="connsiteX575" fmla="*/ 963009 w 1550337"/>
                    <a:gd name="connsiteY575" fmla="*/ 409933 h 1722202"/>
                    <a:gd name="connsiteX576" fmla="*/ 891123 w 1550337"/>
                    <a:gd name="connsiteY576" fmla="*/ 413942 h 1722202"/>
                    <a:gd name="connsiteX577" fmla="*/ 897997 w 1550337"/>
                    <a:gd name="connsiteY577" fmla="*/ 385016 h 1722202"/>
                    <a:gd name="connsiteX578" fmla="*/ 892269 w 1550337"/>
                    <a:gd name="connsiteY578" fmla="*/ 364682 h 1722202"/>
                    <a:gd name="connsiteX579" fmla="*/ 874799 w 1550337"/>
                    <a:gd name="connsiteY579" fmla="*/ 349789 h 1722202"/>
                    <a:gd name="connsiteX580" fmla="*/ 904584 w 1550337"/>
                    <a:gd name="connsiteY580" fmla="*/ 341770 h 1722202"/>
                    <a:gd name="connsiteX581" fmla="*/ 921768 w 1550337"/>
                    <a:gd name="connsiteY581" fmla="*/ 329742 h 1722202"/>
                    <a:gd name="connsiteX582" fmla="*/ 936660 w 1550337"/>
                    <a:gd name="connsiteY582" fmla="*/ 302248 h 1722202"/>
                    <a:gd name="connsiteX583" fmla="*/ 947543 w 1550337"/>
                    <a:gd name="connsiteY583" fmla="*/ 326018 h 1722202"/>
                    <a:gd name="connsiteX584" fmla="*/ 963009 w 1550337"/>
                    <a:gd name="connsiteY584" fmla="*/ 336902 h 1722202"/>
                    <a:gd name="connsiteX585" fmla="*/ 989644 w 1550337"/>
                    <a:gd name="connsiteY585" fmla="*/ 339479 h 1722202"/>
                    <a:gd name="connsiteX586" fmla="*/ 970742 w 1550337"/>
                    <a:gd name="connsiteY586" fmla="*/ 357522 h 1722202"/>
                    <a:gd name="connsiteX587" fmla="*/ 970742 w 1550337"/>
                    <a:gd name="connsiteY587" fmla="*/ 357522 h 1722202"/>
                    <a:gd name="connsiteX588" fmla="*/ 1068117 w 1550337"/>
                    <a:gd name="connsiteY588" fmla="*/ 942917 h 1722202"/>
                    <a:gd name="connsiteX589" fmla="*/ 1064966 w 1550337"/>
                    <a:gd name="connsiteY589" fmla="*/ 943490 h 1722202"/>
                    <a:gd name="connsiteX590" fmla="*/ 1045205 w 1550337"/>
                    <a:gd name="connsiteY590" fmla="*/ 928311 h 1722202"/>
                    <a:gd name="connsiteX591" fmla="*/ 1027735 w 1550337"/>
                    <a:gd name="connsiteY591" fmla="*/ 926879 h 1722202"/>
                    <a:gd name="connsiteX592" fmla="*/ 1003677 w 1550337"/>
                    <a:gd name="connsiteY592" fmla="*/ 940053 h 1722202"/>
                    <a:gd name="connsiteX593" fmla="*/ 1009405 w 1550337"/>
                    <a:gd name="connsiteY593" fmla="*/ 913418 h 1722202"/>
                    <a:gd name="connsiteX594" fmla="*/ 1002532 w 1550337"/>
                    <a:gd name="connsiteY594" fmla="*/ 889647 h 1722202"/>
                    <a:gd name="connsiteX595" fmla="*/ 986780 w 1550337"/>
                    <a:gd name="connsiteY595" fmla="*/ 873036 h 1722202"/>
                    <a:gd name="connsiteX596" fmla="*/ 1011124 w 1550337"/>
                    <a:gd name="connsiteY596" fmla="*/ 869886 h 1722202"/>
                    <a:gd name="connsiteX597" fmla="*/ 1027735 w 1550337"/>
                    <a:gd name="connsiteY597" fmla="*/ 858716 h 1722202"/>
                    <a:gd name="connsiteX598" fmla="*/ 1041195 w 1550337"/>
                    <a:gd name="connsiteY598" fmla="*/ 833513 h 1722202"/>
                    <a:gd name="connsiteX599" fmla="*/ 1089023 w 1550337"/>
                    <a:gd name="connsiteY599" fmla="*/ 881628 h 1722202"/>
                    <a:gd name="connsiteX600" fmla="*/ 1068117 w 1550337"/>
                    <a:gd name="connsiteY600" fmla="*/ 942917 h 1722202"/>
                    <a:gd name="connsiteX601" fmla="*/ 1068117 w 1550337"/>
                    <a:gd name="connsiteY601" fmla="*/ 942917 h 1722202"/>
                    <a:gd name="connsiteX602" fmla="*/ 1074990 w 1550337"/>
                    <a:gd name="connsiteY602" fmla="*/ 695184 h 1722202"/>
                    <a:gd name="connsiteX603" fmla="*/ 1077281 w 1550337"/>
                    <a:gd name="connsiteY603" fmla="*/ 732988 h 1722202"/>
                    <a:gd name="connsiteX604" fmla="*/ 1059238 w 1550337"/>
                    <a:gd name="connsiteY604" fmla="*/ 718955 h 1722202"/>
                    <a:gd name="connsiteX605" fmla="*/ 1033176 w 1550337"/>
                    <a:gd name="connsiteY605" fmla="*/ 716664 h 1722202"/>
                    <a:gd name="connsiteX606" fmla="*/ 1014274 w 1550337"/>
                    <a:gd name="connsiteY606" fmla="*/ 726688 h 1722202"/>
                    <a:gd name="connsiteX607" fmla="*/ 1020002 w 1550337"/>
                    <a:gd name="connsiteY607" fmla="*/ 689170 h 1722202"/>
                    <a:gd name="connsiteX608" fmla="*/ 995658 w 1550337"/>
                    <a:gd name="connsiteY608" fmla="*/ 657093 h 1722202"/>
                    <a:gd name="connsiteX609" fmla="*/ 1052651 w 1550337"/>
                    <a:gd name="connsiteY609" fmla="*/ 621007 h 1722202"/>
                    <a:gd name="connsiteX610" fmla="*/ 1102198 w 1550337"/>
                    <a:gd name="connsiteY610" fmla="*/ 666544 h 1722202"/>
                    <a:gd name="connsiteX611" fmla="*/ 1074990 w 1550337"/>
                    <a:gd name="connsiteY611" fmla="*/ 695184 h 1722202"/>
                    <a:gd name="connsiteX612" fmla="*/ 1074990 w 1550337"/>
                    <a:gd name="connsiteY612" fmla="*/ 695184 h 1722202"/>
                    <a:gd name="connsiteX613" fmla="*/ 1173797 w 1550337"/>
                    <a:gd name="connsiteY613" fmla="*/ 1070364 h 1722202"/>
                    <a:gd name="connsiteX614" fmla="*/ 1172078 w 1550337"/>
                    <a:gd name="connsiteY614" fmla="*/ 1069504 h 1722202"/>
                    <a:gd name="connsiteX615" fmla="*/ 1150312 w 1550337"/>
                    <a:gd name="connsiteY615" fmla="*/ 1048311 h 1722202"/>
                    <a:gd name="connsiteX616" fmla="*/ 1118809 w 1550337"/>
                    <a:gd name="connsiteY616" fmla="*/ 1055185 h 1722202"/>
                    <a:gd name="connsiteX617" fmla="*/ 1103057 w 1550337"/>
                    <a:gd name="connsiteY617" fmla="*/ 988168 h 1722202"/>
                    <a:gd name="connsiteX618" fmla="*/ 1105635 w 1550337"/>
                    <a:gd name="connsiteY618" fmla="*/ 985877 h 1722202"/>
                    <a:gd name="connsiteX619" fmla="*/ 1124250 w 1550337"/>
                    <a:gd name="connsiteY619" fmla="*/ 987309 h 1722202"/>
                    <a:gd name="connsiteX620" fmla="*/ 1142866 w 1550337"/>
                    <a:gd name="connsiteY620" fmla="*/ 976998 h 1722202"/>
                    <a:gd name="connsiteX621" fmla="*/ 1152890 w 1550337"/>
                    <a:gd name="connsiteY621" fmla="*/ 954946 h 1722202"/>
                    <a:gd name="connsiteX622" fmla="*/ 1195277 w 1550337"/>
                    <a:gd name="connsiteY622" fmla="*/ 1010793 h 1722202"/>
                    <a:gd name="connsiteX623" fmla="*/ 1173797 w 1550337"/>
                    <a:gd name="connsiteY623" fmla="*/ 1070364 h 1722202"/>
                    <a:gd name="connsiteX624" fmla="*/ 1173797 w 1550337"/>
                    <a:gd name="connsiteY624" fmla="*/ 1070364 h 1722202"/>
                    <a:gd name="connsiteX625" fmla="*/ 1184107 w 1550337"/>
                    <a:gd name="connsiteY625" fmla="*/ 824635 h 1722202"/>
                    <a:gd name="connsiteX626" fmla="*/ 1185539 w 1550337"/>
                    <a:gd name="connsiteY626" fmla="*/ 858430 h 1722202"/>
                    <a:gd name="connsiteX627" fmla="*/ 1128260 w 1550337"/>
                    <a:gd name="connsiteY627" fmla="*/ 844969 h 1722202"/>
                    <a:gd name="connsiteX628" fmla="*/ 1112794 w 1550337"/>
                    <a:gd name="connsiteY628" fmla="*/ 775089 h 1722202"/>
                    <a:gd name="connsiteX629" fmla="*/ 1115372 w 1550337"/>
                    <a:gd name="connsiteY629" fmla="*/ 773370 h 1722202"/>
                    <a:gd name="connsiteX630" fmla="*/ 1134274 w 1550337"/>
                    <a:gd name="connsiteY630" fmla="*/ 774802 h 1722202"/>
                    <a:gd name="connsiteX631" fmla="*/ 1154036 w 1550337"/>
                    <a:gd name="connsiteY631" fmla="*/ 763919 h 1722202"/>
                    <a:gd name="connsiteX632" fmla="*/ 1163487 w 1550337"/>
                    <a:gd name="connsiteY632" fmla="*/ 745017 h 1722202"/>
                    <a:gd name="connsiteX633" fmla="*/ 1175802 w 1550337"/>
                    <a:gd name="connsiteY633" fmla="*/ 781103 h 1722202"/>
                    <a:gd name="connsiteX634" fmla="*/ 1206160 w 1550337"/>
                    <a:gd name="connsiteY634" fmla="*/ 801437 h 1722202"/>
                    <a:gd name="connsiteX635" fmla="*/ 1184107 w 1550337"/>
                    <a:gd name="connsiteY635" fmla="*/ 824635 h 1722202"/>
                    <a:gd name="connsiteX636" fmla="*/ 1184107 w 1550337"/>
                    <a:gd name="connsiteY636" fmla="*/ 824635 h 1722202"/>
                    <a:gd name="connsiteX637" fmla="*/ 1201864 w 1550337"/>
                    <a:gd name="connsiteY637" fmla="*/ 648501 h 1722202"/>
                    <a:gd name="connsiteX638" fmla="*/ 1143152 w 1550337"/>
                    <a:gd name="connsiteY638" fmla="*/ 635041 h 1722202"/>
                    <a:gd name="connsiteX639" fmla="*/ 1151744 w 1550337"/>
                    <a:gd name="connsiteY639" fmla="*/ 594945 h 1722202"/>
                    <a:gd name="connsiteX640" fmla="*/ 1129692 w 1550337"/>
                    <a:gd name="connsiteY640" fmla="*/ 559432 h 1722202"/>
                    <a:gd name="connsiteX641" fmla="*/ 1184394 w 1550337"/>
                    <a:gd name="connsiteY641" fmla="*/ 532797 h 1722202"/>
                    <a:gd name="connsiteX642" fmla="*/ 1228499 w 1550337"/>
                    <a:gd name="connsiteY642" fmla="*/ 589503 h 1722202"/>
                    <a:gd name="connsiteX643" fmla="*/ 1201864 w 1550337"/>
                    <a:gd name="connsiteY643" fmla="*/ 648501 h 1722202"/>
                    <a:gd name="connsiteX644" fmla="*/ 1201864 w 1550337"/>
                    <a:gd name="connsiteY644" fmla="*/ 648501 h 1722202"/>
                    <a:gd name="connsiteX645" fmla="*/ 1283200 w 1550337"/>
                    <a:gd name="connsiteY645" fmla="*/ 1025113 h 1722202"/>
                    <a:gd name="connsiteX646" fmla="*/ 1272031 w 1550337"/>
                    <a:gd name="connsiteY646" fmla="*/ 1007929 h 1722202"/>
                    <a:gd name="connsiteX647" fmla="*/ 1244537 w 1550337"/>
                    <a:gd name="connsiteY647" fmla="*/ 995900 h 1722202"/>
                    <a:gd name="connsiteX648" fmla="*/ 1237663 w 1550337"/>
                    <a:gd name="connsiteY648" fmla="*/ 990459 h 1722202"/>
                    <a:gd name="connsiteX649" fmla="*/ 1224203 w 1550337"/>
                    <a:gd name="connsiteY649" fmla="*/ 924301 h 1722202"/>
                    <a:gd name="connsiteX650" fmla="*/ 1252556 w 1550337"/>
                    <a:gd name="connsiteY650" fmla="*/ 929743 h 1722202"/>
                    <a:gd name="connsiteX651" fmla="*/ 1268021 w 1550337"/>
                    <a:gd name="connsiteY651" fmla="*/ 902249 h 1722202"/>
                    <a:gd name="connsiteX652" fmla="*/ 1305826 w 1550337"/>
                    <a:gd name="connsiteY652" fmla="*/ 970411 h 1722202"/>
                    <a:gd name="connsiteX653" fmla="*/ 1283200 w 1550337"/>
                    <a:gd name="connsiteY653" fmla="*/ 1025113 h 1722202"/>
                    <a:gd name="connsiteX654" fmla="*/ 1283200 w 1550337"/>
                    <a:gd name="connsiteY654" fmla="*/ 1025113 h 1722202"/>
                    <a:gd name="connsiteX655" fmla="*/ 1365683 w 1550337"/>
                    <a:gd name="connsiteY655" fmla="*/ 1151127 h 1722202"/>
                    <a:gd name="connsiteX656" fmla="*/ 1355372 w 1550337"/>
                    <a:gd name="connsiteY656" fmla="*/ 1171748 h 1722202"/>
                    <a:gd name="connsiteX657" fmla="*/ 1353940 w 1550337"/>
                    <a:gd name="connsiteY657" fmla="*/ 1194660 h 1722202"/>
                    <a:gd name="connsiteX658" fmla="*/ 1344489 w 1550337"/>
                    <a:gd name="connsiteY658" fmla="*/ 1172607 h 1722202"/>
                    <a:gd name="connsiteX659" fmla="*/ 1327306 w 1550337"/>
                    <a:gd name="connsiteY659" fmla="*/ 1160579 h 1722202"/>
                    <a:gd name="connsiteX660" fmla="*/ 1320146 w 1550337"/>
                    <a:gd name="connsiteY660" fmla="*/ 1155137 h 1722202"/>
                    <a:gd name="connsiteX661" fmla="*/ 1309835 w 1550337"/>
                    <a:gd name="connsiteY661" fmla="*/ 1082679 h 1722202"/>
                    <a:gd name="connsiteX662" fmla="*/ 1332747 w 1550337"/>
                    <a:gd name="connsiteY662" fmla="*/ 1094421 h 1722202"/>
                    <a:gd name="connsiteX663" fmla="*/ 1344489 w 1550337"/>
                    <a:gd name="connsiteY663" fmla="*/ 1073800 h 1722202"/>
                    <a:gd name="connsiteX664" fmla="*/ 1348212 w 1550337"/>
                    <a:gd name="connsiteY664" fmla="*/ 1090984 h 1722202"/>
                    <a:gd name="connsiteX665" fmla="*/ 1367115 w 1550337"/>
                    <a:gd name="connsiteY665" fmla="*/ 1140531 h 1722202"/>
                    <a:gd name="connsiteX666" fmla="*/ 1365683 w 1550337"/>
                    <a:gd name="connsiteY666" fmla="*/ 1151127 h 1722202"/>
                    <a:gd name="connsiteX667" fmla="*/ 1365683 w 1550337"/>
                    <a:gd name="connsiteY667" fmla="*/ 1151127 h 1722202"/>
                    <a:gd name="connsiteX668" fmla="*/ 1383439 w 1550337"/>
                    <a:gd name="connsiteY668" fmla="*/ 940339 h 1722202"/>
                    <a:gd name="connsiteX669" fmla="*/ 1372270 w 1550337"/>
                    <a:gd name="connsiteY669" fmla="*/ 959242 h 1722202"/>
                    <a:gd name="connsiteX670" fmla="*/ 1370838 w 1550337"/>
                    <a:gd name="connsiteY670" fmla="*/ 985877 h 1722202"/>
                    <a:gd name="connsiteX671" fmla="*/ 1360528 w 1550337"/>
                    <a:gd name="connsiteY671" fmla="*/ 962106 h 1722202"/>
                    <a:gd name="connsiteX672" fmla="*/ 1343057 w 1550337"/>
                    <a:gd name="connsiteY672" fmla="*/ 948931 h 1722202"/>
                    <a:gd name="connsiteX673" fmla="*/ 1335038 w 1550337"/>
                    <a:gd name="connsiteY673" fmla="*/ 944349 h 1722202"/>
                    <a:gd name="connsiteX674" fmla="*/ 1325874 w 1550337"/>
                    <a:gd name="connsiteY674" fmla="*/ 871318 h 1722202"/>
                    <a:gd name="connsiteX675" fmla="*/ 1350217 w 1550337"/>
                    <a:gd name="connsiteY675" fmla="*/ 882487 h 1722202"/>
                    <a:gd name="connsiteX676" fmla="*/ 1363678 w 1550337"/>
                    <a:gd name="connsiteY676" fmla="*/ 860435 h 1722202"/>
                    <a:gd name="connsiteX677" fmla="*/ 1366828 w 1550337"/>
                    <a:gd name="connsiteY677" fmla="*/ 888788 h 1722202"/>
                    <a:gd name="connsiteX678" fmla="*/ 1385444 w 1550337"/>
                    <a:gd name="connsiteY678" fmla="*/ 929743 h 1722202"/>
                    <a:gd name="connsiteX679" fmla="*/ 1383439 w 1550337"/>
                    <a:gd name="connsiteY679" fmla="*/ 940339 h 1722202"/>
                    <a:gd name="connsiteX680" fmla="*/ 1383439 w 1550337"/>
                    <a:gd name="connsiteY680" fmla="*/ 940339 h 1722202"/>
                    <a:gd name="connsiteX681" fmla="*/ 1408642 w 1550337"/>
                    <a:gd name="connsiteY681" fmla="*/ 730697 h 1722202"/>
                    <a:gd name="connsiteX682" fmla="*/ 1395468 w 1550337"/>
                    <a:gd name="connsiteY682" fmla="*/ 751031 h 1722202"/>
                    <a:gd name="connsiteX683" fmla="*/ 1394609 w 1550337"/>
                    <a:gd name="connsiteY683" fmla="*/ 778525 h 1722202"/>
                    <a:gd name="connsiteX684" fmla="*/ 1387449 w 1550337"/>
                    <a:gd name="connsiteY684" fmla="*/ 761914 h 1722202"/>
                    <a:gd name="connsiteX685" fmla="*/ 1353654 w 1550337"/>
                    <a:gd name="connsiteY685" fmla="*/ 736998 h 1722202"/>
                    <a:gd name="connsiteX686" fmla="*/ 1349072 w 1550337"/>
                    <a:gd name="connsiteY686" fmla="*/ 661389 h 1722202"/>
                    <a:gd name="connsiteX687" fmla="*/ 1366542 w 1550337"/>
                    <a:gd name="connsiteY687" fmla="*/ 670840 h 1722202"/>
                    <a:gd name="connsiteX688" fmla="*/ 1379143 w 1550337"/>
                    <a:gd name="connsiteY688" fmla="*/ 667690 h 1722202"/>
                    <a:gd name="connsiteX689" fmla="*/ 1388594 w 1550337"/>
                    <a:gd name="connsiteY689" fmla="*/ 651938 h 1722202"/>
                    <a:gd name="connsiteX690" fmla="*/ 1390886 w 1550337"/>
                    <a:gd name="connsiteY690" fmla="*/ 665112 h 1722202"/>
                    <a:gd name="connsiteX691" fmla="*/ 1410647 w 1550337"/>
                    <a:gd name="connsiteY691" fmla="*/ 721819 h 1722202"/>
                    <a:gd name="connsiteX692" fmla="*/ 1408642 w 1550337"/>
                    <a:gd name="connsiteY692" fmla="*/ 730697 h 1722202"/>
                    <a:gd name="connsiteX693" fmla="*/ 1408642 w 1550337"/>
                    <a:gd name="connsiteY693" fmla="*/ 730697 h 1722202"/>
                    <a:gd name="connsiteX694" fmla="*/ 1423535 w 1550337"/>
                    <a:gd name="connsiteY694" fmla="*/ 568310 h 1722202"/>
                    <a:gd name="connsiteX695" fmla="*/ 1415802 w 1550337"/>
                    <a:gd name="connsiteY695" fmla="*/ 550267 h 1722202"/>
                    <a:gd name="connsiteX696" fmla="*/ 1390599 w 1550337"/>
                    <a:gd name="connsiteY696" fmla="*/ 529933 h 1722202"/>
                    <a:gd name="connsiteX697" fmla="*/ 1385158 w 1550337"/>
                    <a:gd name="connsiteY697" fmla="*/ 523059 h 1722202"/>
                    <a:gd name="connsiteX698" fmla="*/ 1382867 w 1550337"/>
                    <a:gd name="connsiteY698" fmla="*/ 463202 h 1722202"/>
                    <a:gd name="connsiteX699" fmla="*/ 1380289 w 1550337"/>
                    <a:gd name="connsiteY699" fmla="*/ 453751 h 1722202"/>
                    <a:gd name="connsiteX700" fmla="*/ 1382867 w 1550337"/>
                    <a:gd name="connsiteY700" fmla="*/ 453751 h 1722202"/>
                    <a:gd name="connsiteX701" fmla="*/ 1405778 w 1550337"/>
                    <a:gd name="connsiteY701" fmla="*/ 465494 h 1722202"/>
                    <a:gd name="connsiteX702" fmla="*/ 1422389 w 1550337"/>
                    <a:gd name="connsiteY702" fmla="*/ 443441 h 1722202"/>
                    <a:gd name="connsiteX703" fmla="*/ 1450456 w 1550337"/>
                    <a:gd name="connsiteY703" fmla="*/ 520482 h 1722202"/>
                    <a:gd name="connsiteX704" fmla="*/ 1423535 w 1550337"/>
                    <a:gd name="connsiteY704" fmla="*/ 568310 h 1722202"/>
                    <a:gd name="connsiteX705" fmla="*/ 1423535 w 1550337"/>
                    <a:gd name="connsiteY705" fmla="*/ 568310 h 1722202"/>
                    <a:gd name="connsiteX706" fmla="*/ 1463630 w 1550337"/>
                    <a:gd name="connsiteY706" fmla="*/ 332606 h 1722202"/>
                    <a:gd name="connsiteX707" fmla="*/ 1461053 w 1550337"/>
                    <a:gd name="connsiteY707" fmla="*/ 364968 h 1722202"/>
                    <a:gd name="connsiteX708" fmla="*/ 1449883 w 1550337"/>
                    <a:gd name="connsiteY708" fmla="*/ 339193 h 1722202"/>
                    <a:gd name="connsiteX709" fmla="*/ 1428117 w 1550337"/>
                    <a:gd name="connsiteY709" fmla="*/ 324300 h 1722202"/>
                    <a:gd name="connsiteX710" fmla="*/ 1416948 w 1550337"/>
                    <a:gd name="connsiteY710" fmla="*/ 323441 h 1722202"/>
                    <a:gd name="connsiteX711" fmla="*/ 1415229 w 1550337"/>
                    <a:gd name="connsiteY711" fmla="*/ 246973 h 1722202"/>
                    <a:gd name="connsiteX712" fmla="*/ 1425540 w 1550337"/>
                    <a:gd name="connsiteY712" fmla="*/ 252414 h 1722202"/>
                    <a:gd name="connsiteX713" fmla="*/ 1433559 w 1550337"/>
                    <a:gd name="connsiteY713" fmla="*/ 257856 h 1722202"/>
                    <a:gd name="connsiteX714" fmla="*/ 1450170 w 1550337"/>
                    <a:gd name="connsiteY714" fmla="*/ 255565 h 1722202"/>
                    <a:gd name="connsiteX715" fmla="*/ 1461912 w 1550337"/>
                    <a:gd name="connsiteY715" fmla="*/ 239813 h 1722202"/>
                    <a:gd name="connsiteX716" fmla="*/ 1486256 w 1550337"/>
                    <a:gd name="connsiteY716" fmla="*/ 314563 h 1722202"/>
                    <a:gd name="connsiteX717" fmla="*/ 1463630 w 1550337"/>
                    <a:gd name="connsiteY717" fmla="*/ 332606 h 1722202"/>
                    <a:gd name="connsiteX718" fmla="*/ 1463630 w 1550337"/>
                    <a:gd name="connsiteY718" fmla="*/ 332606 h 172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</a:cxnLst>
                  <a:rect l="l" t="t" r="r" b="b"/>
                  <a:pathLst>
                    <a:path w="1550337" h="1722202">
                      <a:moveTo>
                        <a:pt x="1548404" y="236090"/>
                      </a:moveTo>
                      <a:cubicBezTo>
                        <a:pt x="1545826" y="231508"/>
                        <a:pt x="1543535" y="226639"/>
                        <a:pt x="1540671" y="222056"/>
                      </a:cubicBezTo>
                      <a:cubicBezTo>
                        <a:pt x="1477950" y="126686"/>
                        <a:pt x="1388022" y="67689"/>
                        <a:pt x="1281196" y="32748"/>
                      </a:cubicBezTo>
                      <a:cubicBezTo>
                        <a:pt x="1251983" y="23297"/>
                        <a:pt x="1169787" y="6972"/>
                        <a:pt x="1158045" y="5827"/>
                      </a:cubicBezTo>
                      <a:cubicBezTo>
                        <a:pt x="1058379" y="-5343"/>
                        <a:pt x="959286" y="-187"/>
                        <a:pt x="861052" y="19001"/>
                      </a:cubicBezTo>
                      <a:cubicBezTo>
                        <a:pt x="727304" y="45636"/>
                        <a:pt x="601863" y="92892"/>
                        <a:pt x="483294" y="158763"/>
                      </a:cubicBezTo>
                      <a:cubicBezTo>
                        <a:pt x="287685" y="267307"/>
                        <a:pt x="127876" y="413656"/>
                        <a:pt x="7876" y="602391"/>
                      </a:cubicBezTo>
                      <a:cubicBezTo>
                        <a:pt x="3007" y="610410"/>
                        <a:pt x="1002" y="618143"/>
                        <a:pt x="716" y="627594"/>
                      </a:cubicBezTo>
                      <a:cubicBezTo>
                        <a:pt x="-4153" y="785112"/>
                        <a:pt x="17327" y="1059481"/>
                        <a:pt x="19618" y="1086975"/>
                      </a:cubicBezTo>
                      <a:cubicBezTo>
                        <a:pt x="23341" y="1133371"/>
                        <a:pt x="26778" y="1180340"/>
                        <a:pt x="30787" y="1226736"/>
                      </a:cubicBezTo>
                      <a:cubicBezTo>
                        <a:pt x="30787" y="1226736"/>
                        <a:pt x="45107" y="1364493"/>
                        <a:pt x="50262" y="1405161"/>
                      </a:cubicBezTo>
                      <a:cubicBezTo>
                        <a:pt x="62578" y="1503396"/>
                        <a:pt x="83771" y="1644303"/>
                        <a:pt x="96659" y="1722203"/>
                      </a:cubicBezTo>
                      <a:cubicBezTo>
                        <a:pt x="100668" y="1719911"/>
                        <a:pt x="101527" y="1715902"/>
                        <a:pt x="103532" y="1712179"/>
                      </a:cubicBezTo>
                      <a:cubicBezTo>
                        <a:pt x="114702" y="1686976"/>
                        <a:pt x="127017" y="1662632"/>
                        <a:pt x="140477" y="1638288"/>
                      </a:cubicBezTo>
                      <a:cubicBezTo>
                        <a:pt x="170835" y="1583587"/>
                        <a:pt x="206062" y="1532322"/>
                        <a:pt x="245585" y="1483920"/>
                      </a:cubicBezTo>
                      <a:cubicBezTo>
                        <a:pt x="311743" y="1403443"/>
                        <a:pt x="389643" y="1335853"/>
                        <a:pt x="477280" y="1279433"/>
                      </a:cubicBezTo>
                      <a:cubicBezTo>
                        <a:pt x="518808" y="1252798"/>
                        <a:pt x="562053" y="1229314"/>
                        <a:pt x="607304" y="1209266"/>
                      </a:cubicBezTo>
                      <a:cubicBezTo>
                        <a:pt x="656564" y="1187500"/>
                        <a:pt x="707257" y="1169457"/>
                        <a:pt x="759667" y="1155996"/>
                      </a:cubicBezTo>
                      <a:cubicBezTo>
                        <a:pt x="812937" y="1142536"/>
                        <a:pt x="868212" y="1131939"/>
                        <a:pt x="923486" y="1128502"/>
                      </a:cubicBezTo>
                      <a:cubicBezTo>
                        <a:pt x="980193" y="1124779"/>
                        <a:pt x="1033749" y="1131653"/>
                        <a:pt x="1089310" y="1141104"/>
                      </a:cubicBezTo>
                      <a:cubicBezTo>
                        <a:pt x="1136279" y="1149123"/>
                        <a:pt x="1183248" y="1166020"/>
                        <a:pt x="1225348" y="1188359"/>
                      </a:cubicBezTo>
                      <a:cubicBezTo>
                        <a:pt x="1228785" y="1190077"/>
                        <a:pt x="1325587" y="1257667"/>
                        <a:pt x="1359096" y="1303204"/>
                      </a:cubicBezTo>
                      <a:cubicBezTo>
                        <a:pt x="1367688" y="1315233"/>
                        <a:pt x="1375420" y="1328121"/>
                        <a:pt x="1383153" y="1340722"/>
                      </a:cubicBezTo>
                      <a:cubicBezTo>
                        <a:pt x="1384871" y="1343873"/>
                        <a:pt x="1386303" y="1352464"/>
                        <a:pt x="1393177" y="1344732"/>
                      </a:cubicBezTo>
                      <a:cubicBezTo>
                        <a:pt x="1395754" y="1335281"/>
                        <a:pt x="1539525" y="298238"/>
                        <a:pt x="1549263" y="259002"/>
                      </a:cubicBezTo>
                      <a:cubicBezTo>
                        <a:pt x="1550409" y="252128"/>
                        <a:pt x="1551268" y="244395"/>
                        <a:pt x="1548404" y="236090"/>
                      </a:cubicBezTo>
                      <a:close/>
                      <a:moveTo>
                        <a:pt x="1316136" y="300529"/>
                      </a:moveTo>
                      <a:cubicBezTo>
                        <a:pt x="1323296" y="303680"/>
                        <a:pt x="1327306" y="302248"/>
                        <a:pt x="1331029" y="295660"/>
                      </a:cubicBezTo>
                      <a:cubicBezTo>
                        <a:pt x="1334752" y="289360"/>
                        <a:pt x="1338189" y="283059"/>
                        <a:pt x="1345921" y="276185"/>
                      </a:cubicBezTo>
                      <a:cubicBezTo>
                        <a:pt x="1344489" y="305398"/>
                        <a:pt x="1355372" y="327164"/>
                        <a:pt x="1383439" y="343202"/>
                      </a:cubicBezTo>
                      <a:cubicBezTo>
                        <a:pt x="1347640" y="348644"/>
                        <a:pt x="1354227" y="373274"/>
                        <a:pt x="1352795" y="395899"/>
                      </a:cubicBezTo>
                      <a:cubicBezTo>
                        <a:pt x="1347353" y="387880"/>
                        <a:pt x="1342485" y="382439"/>
                        <a:pt x="1339334" y="375565"/>
                      </a:cubicBezTo>
                      <a:cubicBezTo>
                        <a:pt x="1333606" y="363823"/>
                        <a:pt x="1325014" y="361245"/>
                        <a:pt x="1313272" y="364682"/>
                      </a:cubicBezTo>
                      <a:cubicBezTo>
                        <a:pt x="1309263" y="366114"/>
                        <a:pt x="1305253" y="366973"/>
                        <a:pt x="1299811" y="364109"/>
                      </a:cubicBezTo>
                      <a:cubicBezTo>
                        <a:pt x="1313845" y="340338"/>
                        <a:pt x="1312413" y="316854"/>
                        <a:pt x="1292652" y="294801"/>
                      </a:cubicBezTo>
                      <a:cubicBezTo>
                        <a:pt x="1302389" y="293942"/>
                        <a:pt x="1309263" y="297379"/>
                        <a:pt x="1316136" y="300529"/>
                      </a:cubicBezTo>
                      <a:lnTo>
                        <a:pt x="1316136" y="300529"/>
                      </a:lnTo>
                      <a:close/>
                      <a:moveTo>
                        <a:pt x="1302103" y="498429"/>
                      </a:moveTo>
                      <a:cubicBezTo>
                        <a:pt x="1303821" y="493561"/>
                        <a:pt x="1307831" y="488978"/>
                        <a:pt x="1312127" y="482105"/>
                      </a:cubicBezTo>
                      <a:cubicBezTo>
                        <a:pt x="1313559" y="491556"/>
                        <a:pt x="1315277" y="498716"/>
                        <a:pt x="1315850" y="505589"/>
                      </a:cubicBezTo>
                      <a:cubicBezTo>
                        <a:pt x="1316709" y="521341"/>
                        <a:pt x="1326733" y="531651"/>
                        <a:pt x="1338475" y="540243"/>
                      </a:cubicBezTo>
                      <a:cubicBezTo>
                        <a:pt x="1345349" y="545685"/>
                        <a:pt x="1348785" y="550554"/>
                        <a:pt x="1337616" y="554563"/>
                      </a:cubicBezTo>
                      <a:cubicBezTo>
                        <a:pt x="1325874" y="558573"/>
                        <a:pt x="1321864" y="567165"/>
                        <a:pt x="1323582" y="579480"/>
                      </a:cubicBezTo>
                      <a:cubicBezTo>
                        <a:pt x="1324442" y="586640"/>
                        <a:pt x="1323582" y="593799"/>
                        <a:pt x="1323582" y="604396"/>
                      </a:cubicBezTo>
                      <a:cubicBezTo>
                        <a:pt x="1320432" y="599814"/>
                        <a:pt x="1319573" y="598095"/>
                        <a:pt x="1318141" y="595804"/>
                      </a:cubicBezTo>
                      <a:cubicBezTo>
                        <a:pt x="1308690" y="578334"/>
                        <a:pt x="1297807" y="562582"/>
                        <a:pt x="1269740" y="577475"/>
                      </a:cubicBezTo>
                      <a:cubicBezTo>
                        <a:pt x="1283773" y="548262"/>
                        <a:pt x="1282914" y="524205"/>
                        <a:pt x="1263439" y="502725"/>
                      </a:cubicBezTo>
                      <a:cubicBezTo>
                        <a:pt x="1264298" y="501866"/>
                        <a:pt x="1264871" y="501293"/>
                        <a:pt x="1265730" y="500434"/>
                      </a:cubicBezTo>
                      <a:cubicBezTo>
                        <a:pt x="1271172" y="502152"/>
                        <a:pt x="1276900" y="503012"/>
                        <a:pt x="1281482" y="505303"/>
                      </a:cubicBezTo>
                      <a:cubicBezTo>
                        <a:pt x="1291792" y="511890"/>
                        <a:pt x="1298093" y="509312"/>
                        <a:pt x="1302103" y="498429"/>
                      </a:cubicBezTo>
                      <a:lnTo>
                        <a:pt x="1302103" y="498429"/>
                      </a:lnTo>
                      <a:close/>
                      <a:moveTo>
                        <a:pt x="1299239" y="789981"/>
                      </a:moveTo>
                      <a:cubicBezTo>
                        <a:pt x="1300671" y="796855"/>
                        <a:pt x="1299811" y="804015"/>
                        <a:pt x="1299811" y="811461"/>
                      </a:cubicBezTo>
                      <a:cubicBezTo>
                        <a:pt x="1293511" y="808311"/>
                        <a:pt x="1291220" y="802010"/>
                        <a:pt x="1288642" y="797141"/>
                      </a:cubicBezTo>
                      <a:cubicBezTo>
                        <a:pt x="1281768" y="783967"/>
                        <a:pt x="1272890" y="779671"/>
                        <a:pt x="1258857" y="784540"/>
                      </a:cubicBezTo>
                      <a:cubicBezTo>
                        <a:pt x="1254847" y="785972"/>
                        <a:pt x="1249692" y="787117"/>
                        <a:pt x="1251983" y="779671"/>
                      </a:cubicBezTo>
                      <a:cubicBezTo>
                        <a:pt x="1254561" y="768501"/>
                        <a:pt x="1260575" y="757046"/>
                        <a:pt x="1256852" y="745017"/>
                      </a:cubicBezTo>
                      <a:cubicBezTo>
                        <a:pt x="1253702" y="733847"/>
                        <a:pt x="1246542" y="723824"/>
                        <a:pt x="1241100" y="712081"/>
                      </a:cubicBezTo>
                      <a:cubicBezTo>
                        <a:pt x="1252270" y="713513"/>
                        <a:pt x="1262293" y="722964"/>
                        <a:pt x="1270885" y="717523"/>
                      </a:cubicBezTo>
                      <a:cubicBezTo>
                        <a:pt x="1277759" y="712940"/>
                        <a:pt x="1280909" y="702630"/>
                        <a:pt x="1285205" y="694611"/>
                      </a:cubicBezTo>
                      <a:cubicBezTo>
                        <a:pt x="1288356" y="696329"/>
                        <a:pt x="1288356" y="699193"/>
                        <a:pt x="1288356" y="701771"/>
                      </a:cubicBezTo>
                      <a:cubicBezTo>
                        <a:pt x="1289788" y="722392"/>
                        <a:pt x="1296088" y="740148"/>
                        <a:pt x="1314131" y="752177"/>
                      </a:cubicBezTo>
                      <a:cubicBezTo>
                        <a:pt x="1320432" y="756186"/>
                        <a:pt x="1322723" y="760769"/>
                        <a:pt x="1313272" y="764205"/>
                      </a:cubicBezTo>
                      <a:cubicBezTo>
                        <a:pt x="1301530" y="768788"/>
                        <a:pt x="1296661" y="776234"/>
                        <a:pt x="1299239" y="789981"/>
                      </a:cubicBezTo>
                      <a:lnTo>
                        <a:pt x="1299239" y="789981"/>
                      </a:lnTo>
                      <a:close/>
                      <a:moveTo>
                        <a:pt x="1206446" y="147880"/>
                      </a:moveTo>
                      <a:cubicBezTo>
                        <a:pt x="1218761" y="151889"/>
                        <a:pt x="1225062" y="147307"/>
                        <a:pt x="1229931" y="136997"/>
                      </a:cubicBezTo>
                      <a:cubicBezTo>
                        <a:pt x="1233081" y="131269"/>
                        <a:pt x="1237950" y="125827"/>
                        <a:pt x="1242246" y="119813"/>
                      </a:cubicBezTo>
                      <a:cubicBezTo>
                        <a:pt x="1243105" y="119240"/>
                        <a:pt x="1244537" y="119240"/>
                        <a:pt x="1245396" y="118954"/>
                      </a:cubicBezTo>
                      <a:cubicBezTo>
                        <a:pt x="1243964" y="148739"/>
                        <a:pt x="1257998" y="166209"/>
                        <a:pt x="1286924" y="174228"/>
                      </a:cubicBezTo>
                      <a:cubicBezTo>
                        <a:pt x="1257998" y="183679"/>
                        <a:pt x="1250838" y="204013"/>
                        <a:pt x="1257711" y="230935"/>
                      </a:cubicBezTo>
                      <a:cubicBezTo>
                        <a:pt x="1256852" y="230935"/>
                        <a:pt x="1255420" y="231508"/>
                        <a:pt x="1254561" y="231508"/>
                      </a:cubicBezTo>
                      <a:cubicBezTo>
                        <a:pt x="1250838" y="227498"/>
                        <a:pt x="1246542" y="223775"/>
                        <a:pt x="1243678" y="218906"/>
                      </a:cubicBezTo>
                      <a:cubicBezTo>
                        <a:pt x="1235086" y="205445"/>
                        <a:pt x="1223916" y="203154"/>
                        <a:pt x="1209883" y="210314"/>
                      </a:cubicBezTo>
                      <a:cubicBezTo>
                        <a:pt x="1205873" y="212605"/>
                        <a:pt x="1200718" y="212892"/>
                        <a:pt x="1191840" y="215183"/>
                      </a:cubicBezTo>
                      <a:cubicBezTo>
                        <a:pt x="1208451" y="189121"/>
                        <a:pt x="1207592" y="166209"/>
                        <a:pt x="1181530" y="145302"/>
                      </a:cubicBezTo>
                      <a:cubicBezTo>
                        <a:pt x="1192699" y="146448"/>
                        <a:pt x="1200145" y="145589"/>
                        <a:pt x="1206446" y="147880"/>
                      </a:cubicBezTo>
                      <a:lnTo>
                        <a:pt x="1206446" y="147880"/>
                      </a:lnTo>
                      <a:close/>
                      <a:moveTo>
                        <a:pt x="1210742" y="326305"/>
                      </a:moveTo>
                      <a:cubicBezTo>
                        <a:pt x="1213892" y="338047"/>
                        <a:pt x="1214752" y="350649"/>
                        <a:pt x="1220766" y="360959"/>
                      </a:cubicBezTo>
                      <a:cubicBezTo>
                        <a:pt x="1226494" y="371842"/>
                        <a:pt x="1241959" y="372128"/>
                        <a:pt x="1251983" y="380720"/>
                      </a:cubicBezTo>
                      <a:cubicBezTo>
                        <a:pt x="1245682" y="390744"/>
                        <a:pt x="1230217" y="391031"/>
                        <a:pt x="1226208" y="403346"/>
                      </a:cubicBezTo>
                      <a:cubicBezTo>
                        <a:pt x="1222484" y="414229"/>
                        <a:pt x="1226208" y="425971"/>
                        <a:pt x="1225348" y="439432"/>
                      </a:cubicBezTo>
                      <a:cubicBezTo>
                        <a:pt x="1210456" y="415088"/>
                        <a:pt x="1191554" y="407355"/>
                        <a:pt x="1164919" y="423680"/>
                      </a:cubicBezTo>
                      <a:cubicBezTo>
                        <a:pt x="1178093" y="397045"/>
                        <a:pt x="1178952" y="373560"/>
                        <a:pt x="1152604" y="352940"/>
                      </a:cubicBezTo>
                      <a:cubicBezTo>
                        <a:pt x="1182962" y="361818"/>
                        <a:pt x="1200432" y="351508"/>
                        <a:pt x="1210742" y="326305"/>
                      </a:cubicBezTo>
                      <a:lnTo>
                        <a:pt x="1210742" y="326305"/>
                      </a:lnTo>
                      <a:close/>
                      <a:moveTo>
                        <a:pt x="1064966" y="238381"/>
                      </a:moveTo>
                      <a:cubicBezTo>
                        <a:pt x="1073558" y="238954"/>
                        <a:pt x="1078427" y="235231"/>
                        <a:pt x="1082436" y="228071"/>
                      </a:cubicBezTo>
                      <a:cubicBezTo>
                        <a:pt x="1087019" y="220052"/>
                        <a:pt x="1091887" y="212319"/>
                        <a:pt x="1098761" y="203727"/>
                      </a:cubicBezTo>
                      <a:cubicBezTo>
                        <a:pt x="1100479" y="233799"/>
                        <a:pt x="1116804" y="248691"/>
                        <a:pt x="1149740" y="248691"/>
                      </a:cubicBezTo>
                      <a:cubicBezTo>
                        <a:pt x="1141148" y="255565"/>
                        <a:pt x="1136565" y="259861"/>
                        <a:pt x="1131124" y="262725"/>
                      </a:cubicBezTo>
                      <a:cubicBezTo>
                        <a:pt x="1116231" y="269026"/>
                        <a:pt x="1113081" y="279909"/>
                        <a:pt x="1116804" y="294801"/>
                      </a:cubicBezTo>
                      <a:cubicBezTo>
                        <a:pt x="1118236" y="300243"/>
                        <a:pt x="1117377" y="305971"/>
                        <a:pt x="1117663" y="313703"/>
                      </a:cubicBezTo>
                      <a:cubicBezTo>
                        <a:pt x="1108498" y="307403"/>
                        <a:pt x="1101339" y="302534"/>
                        <a:pt x="1094751" y="296520"/>
                      </a:cubicBezTo>
                      <a:cubicBezTo>
                        <a:pt x="1089023" y="291651"/>
                        <a:pt x="1083582" y="291078"/>
                        <a:pt x="1076708" y="294801"/>
                      </a:cubicBezTo>
                      <a:cubicBezTo>
                        <a:pt x="1068689" y="299384"/>
                        <a:pt x="1060097" y="302820"/>
                        <a:pt x="1048642" y="307975"/>
                      </a:cubicBezTo>
                      <a:cubicBezTo>
                        <a:pt x="1051219" y="299384"/>
                        <a:pt x="1052651" y="292224"/>
                        <a:pt x="1055515" y="285923"/>
                      </a:cubicBezTo>
                      <a:cubicBezTo>
                        <a:pt x="1061243" y="273894"/>
                        <a:pt x="1059238" y="264443"/>
                        <a:pt x="1048642" y="255851"/>
                      </a:cubicBezTo>
                      <a:cubicBezTo>
                        <a:pt x="1044059" y="252128"/>
                        <a:pt x="1040622" y="246973"/>
                        <a:pt x="1035181" y="240959"/>
                      </a:cubicBezTo>
                      <a:cubicBezTo>
                        <a:pt x="1046637" y="239813"/>
                        <a:pt x="1055515" y="238381"/>
                        <a:pt x="1064966" y="238381"/>
                      </a:cubicBezTo>
                      <a:lnTo>
                        <a:pt x="1064966" y="238381"/>
                      </a:lnTo>
                      <a:close/>
                      <a:moveTo>
                        <a:pt x="1051506" y="443441"/>
                      </a:moveTo>
                      <a:cubicBezTo>
                        <a:pt x="1060097" y="435708"/>
                        <a:pt x="1064680" y="423107"/>
                        <a:pt x="1071840" y="411365"/>
                      </a:cubicBezTo>
                      <a:cubicBezTo>
                        <a:pt x="1076708" y="424539"/>
                        <a:pt x="1078713" y="437427"/>
                        <a:pt x="1085873" y="446019"/>
                      </a:cubicBezTo>
                      <a:cubicBezTo>
                        <a:pt x="1093033" y="454897"/>
                        <a:pt x="1107926" y="452319"/>
                        <a:pt x="1119382" y="458620"/>
                      </a:cubicBezTo>
                      <a:cubicBezTo>
                        <a:pt x="1114513" y="465780"/>
                        <a:pt x="1106780" y="470362"/>
                        <a:pt x="1099620" y="475231"/>
                      </a:cubicBezTo>
                      <a:cubicBezTo>
                        <a:pt x="1092747" y="480100"/>
                        <a:pt x="1090455" y="486114"/>
                        <a:pt x="1091887" y="494133"/>
                      </a:cubicBezTo>
                      <a:cubicBezTo>
                        <a:pt x="1093319" y="502152"/>
                        <a:pt x="1093319" y="510744"/>
                        <a:pt x="1094179" y="520195"/>
                      </a:cubicBezTo>
                      <a:cubicBezTo>
                        <a:pt x="1081577" y="514468"/>
                        <a:pt x="1074417" y="500720"/>
                        <a:pt x="1062102" y="500434"/>
                      </a:cubicBezTo>
                      <a:cubicBezTo>
                        <a:pt x="1050933" y="499861"/>
                        <a:pt x="1041195" y="511317"/>
                        <a:pt x="1029167" y="513895"/>
                      </a:cubicBezTo>
                      <a:cubicBezTo>
                        <a:pt x="1029167" y="500720"/>
                        <a:pt x="1038618" y="490124"/>
                        <a:pt x="1036326" y="477809"/>
                      </a:cubicBezTo>
                      <a:cubicBezTo>
                        <a:pt x="1034035" y="465780"/>
                        <a:pt x="1020002" y="460339"/>
                        <a:pt x="1014274" y="448596"/>
                      </a:cubicBezTo>
                      <a:cubicBezTo>
                        <a:pt x="1026589" y="445159"/>
                        <a:pt x="1042054" y="451460"/>
                        <a:pt x="1051506" y="443441"/>
                      </a:cubicBezTo>
                      <a:lnTo>
                        <a:pt x="1051506" y="443441"/>
                      </a:lnTo>
                      <a:close/>
                      <a:moveTo>
                        <a:pt x="925491" y="135851"/>
                      </a:moveTo>
                      <a:cubicBezTo>
                        <a:pt x="936660" y="134992"/>
                        <a:pt x="942961" y="128978"/>
                        <a:pt x="947543" y="119526"/>
                      </a:cubicBezTo>
                      <a:cubicBezTo>
                        <a:pt x="951553" y="111507"/>
                        <a:pt x="956995" y="104634"/>
                        <a:pt x="962436" y="95755"/>
                      </a:cubicBezTo>
                      <a:cubicBezTo>
                        <a:pt x="969310" y="125541"/>
                        <a:pt x="987353" y="136424"/>
                        <a:pt x="1015133" y="134133"/>
                      </a:cubicBezTo>
                      <a:cubicBezTo>
                        <a:pt x="1014274" y="134992"/>
                        <a:pt x="1012842" y="135851"/>
                        <a:pt x="1011983" y="137283"/>
                      </a:cubicBezTo>
                      <a:cubicBezTo>
                        <a:pt x="984775" y="159336"/>
                        <a:pt x="984775" y="159336"/>
                        <a:pt x="984489" y="200290"/>
                      </a:cubicBezTo>
                      <a:cubicBezTo>
                        <a:pt x="958713" y="176806"/>
                        <a:pt x="935801" y="187689"/>
                        <a:pt x="912317" y="202868"/>
                      </a:cubicBezTo>
                      <a:cubicBezTo>
                        <a:pt x="914035" y="195994"/>
                        <a:pt x="915467" y="189407"/>
                        <a:pt x="918617" y="183393"/>
                      </a:cubicBezTo>
                      <a:cubicBezTo>
                        <a:pt x="925491" y="170791"/>
                        <a:pt x="922341" y="162200"/>
                        <a:pt x="910598" y="155040"/>
                      </a:cubicBezTo>
                      <a:cubicBezTo>
                        <a:pt x="906016" y="152462"/>
                        <a:pt x="902579" y="148166"/>
                        <a:pt x="896565" y="143297"/>
                      </a:cubicBezTo>
                      <a:cubicBezTo>
                        <a:pt x="907448" y="139861"/>
                        <a:pt x="916613" y="136710"/>
                        <a:pt x="925491" y="135851"/>
                      </a:cubicBezTo>
                      <a:lnTo>
                        <a:pt x="925491" y="135851"/>
                      </a:lnTo>
                      <a:close/>
                      <a:moveTo>
                        <a:pt x="803772" y="225780"/>
                      </a:moveTo>
                      <a:cubicBezTo>
                        <a:pt x="804631" y="226352"/>
                        <a:pt x="806063" y="226639"/>
                        <a:pt x="806923" y="227212"/>
                      </a:cubicBezTo>
                      <a:cubicBezTo>
                        <a:pt x="810073" y="232940"/>
                        <a:pt x="813796" y="238381"/>
                        <a:pt x="815515" y="244395"/>
                      </a:cubicBezTo>
                      <a:cubicBezTo>
                        <a:pt x="819238" y="255278"/>
                        <a:pt x="825825" y="257856"/>
                        <a:pt x="836422" y="256424"/>
                      </a:cubicBezTo>
                      <a:cubicBezTo>
                        <a:pt x="844441" y="255565"/>
                        <a:pt x="852173" y="255565"/>
                        <a:pt x="863056" y="254706"/>
                      </a:cubicBezTo>
                      <a:cubicBezTo>
                        <a:pt x="854464" y="263298"/>
                        <a:pt x="848164" y="269885"/>
                        <a:pt x="841290" y="275899"/>
                      </a:cubicBezTo>
                      <a:cubicBezTo>
                        <a:pt x="833271" y="282773"/>
                        <a:pt x="828975" y="290792"/>
                        <a:pt x="831266" y="301675"/>
                      </a:cubicBezTo>
                      <a:cubicBezTo>
                        <a:pt x="832698" y="308548"/>
                        <a:pt x="832698" y="315708"/>
                        <a:pt x="832985" y="323155"/>
                      </a:cubicBezTo>
                      <a:cubicBezTo>
                        <a:pt x="819524" y="322295"/>
                        <a:pt x="807209" y="311412"/>
                        <a:pt x="794608" y="316854"/>
                      </a:cubicBezTo>
                      <a:cubicBezTo>
                        <a:pt x="782293" y="322295"/>
                        <a:pt x="771982" y="331746"/>
                        <a:pt x="758522" y="340625"/>
                      </a:cubicBezTo>
                      <a:cubicBezTo>
                        <a:pt x="761672" y="329742"/>
                        <a:pt x="763963" y="321723"/>
                        <a:pt x="766254" y="313703"/>
                      </a:cubicBezTo>
                      <a:cubicBezTo>
                        <a:pt x="768832" y="304825"/>
                        <a:pt x="767686" y="297952"/>
                        <a:pt x="758235" y="293942"/>
                      </a:cubicBezTo>
                      <a:cubicBezTo>
                        <a:pt x="752507" y="291364"/>
                        <a:pt x="747352" y="286782"/>
                        <a:pt x="738474" y="280768"/>
                      </a:cubicBezTo>
                      <a:cubicBezTo>
                        <a:pt x="773414" y="275326"/>
                        <a:pt x="796040" y="259288"/>
                        <a:pt x="803772" y="225780"/>
                      </a:cubicBezTo>
                      <a:lnTo>
                        <a:pt x="803772" y="225780"/>
                      </a:lnTo>
                      <a:close/>
                      <a:moveTo>
                        <a:pt x="658283" y="661389"/>
                      </a:moveTo>
                      <a:cubicBezTo>
                        <a:pt x="662292" y="672559"/>
                        <a:pt x="658283" y="676282"/>
                        <a:pt x="647113" y="672559"/>
                      </a:cubicBezTo>
                      <a:cubicBezTo>
                        <a:pt x="631648" y="667690"/>
                        <a:pt x="619046" y="671127"/>
                        <a:pt x="608736" y="683728"/>
                      </a:cubicBezTo>
                      <a:cubicBezTo>
                        <a:pt x="603295" y="690029"/>
                        <a:pt x="596421" y="695470"/>
                        <a:pt x="587829" y="703203"/>
                      </a:cubicBezTo>
                      <a:cubicBezTo>
                        <a:pt x="590120" y="692034"/>
                        <a:pt x="590407" y="682869"/>
                        <a:pt x="593271" y="674850"/>
                      </a:cubicBezTo>
                      <a:cubicBezTo>
                        <a:pt x="596421" y="663967"/>
                        <a:pt x="593271" y="657666"/>
                        <a:pt x="582960" y="654516"/>
                      </a:cubicBezTo>
                      <a:cubicBezTo>
                        <a:pt x="578092" y="652797"/>
                        <a:pt x="573509" y="649933"/>
                        <a:pt x="564917" y="645637"/>
                      </a:cubicBezTo>
                      <a:cubicBezTo>
                        <a:pt x="599285" y="635327"/>
                        <a:pt x="618760" y="614134"/>
                        <a:pt x="625347" y="578907"/>
                      </a:cubicBezTo>
                      <a:cubicBezTo>
                        <a:pt x="629929" y="585208"/>
                        <a:pt x="631648" y="588358"/>
                        <a:pt x="633939" y="591508"/>
                      </a:cubicBezTo>
                      <a:cubicBezTo>
                        <a:pt x="645681" y="609838"/>
                        <a:pt x="645681" y="609838"/>
                        <a:pt x="666875" y="604969"/>
                      </a:cubicBezTo>
                      <a:cubicBezTo>
                        <a:pt x="671457" y="604110"/>
                        <a:pt x="675467" y="601246"/>
                        <a:pt x="680335" y="603537"/>
                      </a:cubicBezTo>
                      <a:cubicBezTo>
                        <a:pt x="678903" y="610410"/>
                        <a:pt x="673462" y="614706"/>
                        <a:pt x="669452" y="619289"/>
                      </a:cubicBezTo>
                      <a:cubicBezTo>
                        <a:pt x="656851" y="631604"/>
                        <a:pt x="652555" y="645351"/>
                        <a:pt x="658283" y="661389"/>
                      </a:cubicBezTo>
                      <a:lnTo>
                        <a:pt x="658283" y="661389"/>
                      </a:lnTo>
                      <a:close/>
                      <a:moveTo>
                        <a:pt x="351838" y="328882"/>
                      </a:moveTo>
                      <a:cubicBezTo>
                        <a:pt x="354416" y="329455"/>
                        <a:pt x="355561" y="328882"/>
                        <a:pt x="355848" y="329455"/>
                      </a:cubicBezTo>
                      <a:cubicBezTo>
                        <a:pt x="361576" y="335183"/>
                        <a:pt x="363867" y="346639"/>
                        <a:pt x="370740" y="347498"/>
                      </a:cubicBezTo>
                      <a:cubicBezTo>
                        <a:pt x="377614" y="348071"/>
                        <a:pt x="384774" y="340338"/>
                        <a:pt x="392507" y="336615"/>
                      </a:cubicBezTo>
                      <a:cubicBezTo>
                        <a:pt x="396516" y="334897"/>
                        <a:pt x="399666" y="331746"/>
                        <a:pt x="406826" y="331746"/>
                      </a:cubicBezTo>
                      <a:cubicBezTo>
                        <a:pt x="400526" y="341197"/>
                        <a:pt x="395657" y="350076"/>
                        <a:pt x="389356" y="357809"/>
                      </a:cubicBezTo>
                      <a:cubicBezTo>
                        <a:pt x="380192" y="368119"/>
                        <a:pt x="379046" y="378429"/>
                        <a:pt x="382483" y="391603"/>
                      </a:cubicBezTo>
                      <a:cubicBezTo>
                        <a:pt x="387351" y="407928"/>
                        <a:pt x="386206" y="409074"/>
                        <a:pt x="369022" y="409933"/>
                      </a:cubicBezTo>
                      <a:cubicBezTo>
                        <a:pt x="355848" y="410792"/>
                        <a:pt x="345537" y="414515"/>
                        <a:pt x="338378" y="426544"/>
                      </a:cubicBezTo>
                      <a:cubicBezTo>
                        <a:pt x="332650" y="435995"/>
                        <a:pt x="324344" y="444014"/>
                        <a:pt x="317471" y="453179"/>
                      </a:cubicBezTo>
                      <a:cubicBezTo>
                        <a:pt x="316611" y="452606"/>
                        <a:pt x="315752" y="452319"/>
                        <a:pt x="314893" y="451747"/>
                      </a:cubicBezTo>
                      <a:cubicBezTo>
                        <a:pt x="316611" y="442296"/>
                        <a:pt x="318043" y="432272"/>
                        <a:pt x="320335" y="423393"/>
                      </a:cubicBezTo>
                      <a:cubicBezTo>
                        <a:pt x="322053" y="416233"/>
                        <a:pt x="320335" y="413369"/>
                        <a:pt x="313175" y="413083"/>
                      </a:cubicBezTo>
                      <a:cubicBezTo>
                        <a:pt x="307733" y="412510"/>
                        <a:pt x="302292" y="411365"/>
                        <a:pt x="292841" y="409360"/>
                      </a:cubicBezTo>
                      <a:cubicBezTo>
                        <a:pt x="324631" y="389026"/>
                        <a:pt x="345537" y="363250"/>
                        <a:pt x="351838" y="328882"/>
                      </a:cubicBezTo>
                      <a:lnTo>
                        <a:pt x="351838" y="328882"/>
                      </a:lnTo>
                      <a:close/>
                      <a:moveTo>
                        <a:pt x="343533" y="533942"/>
                      </a:moveTo>
                      <a:cubicBezTo>
                        <a:pt x="346110" y="534802"/>
                        <a:pt x="347256" y="534515"/>
                        <a:pt x="347542" y="535374"/>
                      </a:cubicBezTo>
                      <a:cubicBezTo>
                        <a:pt x="353270" y="541102"/>
                        <a:pt x="355561" y="552845"/>
                        <a:pt x="363008" y="553417"/>
                      </a:cubicBezTo>
                      <a:cubicBezTo>
                        <a:pt x="369881" y="553990"/>
                        <a:pt x="377328" y="546544"/>
                        <a:pt x="384774" y="542534"/>
                      </a:cubicBezTo>
                      <a:cubicBezTo>
                        <a:pt x="388783" y="540243"/>
                        <a:pt x="393366" y="538525"/>
                        <a:pt x="401098" y="534515"/>
                      </a:cubicBezTo>
                      <a:cubicBezTo>
                        <a:pt x="394225" y="545398"/>
                        <a:pt x="390215" y="553417"/>
                        <a:pt x="384487" y="560577"/>
                      </a:cubicBezTo>
                      <a:cubicBezTo>
                        <a:pt x="374464" y="573179"/>
                        <a:pt x="370454" y="586353"/>
                        <a:pt x="376468" y="601532"/>
                      </a:cubicBezTo>
                      <a:cubicBezTo>
                        <a:pt x="380478" y="611842"/>
                        <a:pt x="377328" y="616711"/>
                        <a:pt x="366158" y="616425"/>
                      </a:cubicBezTo>
                      <a:cubicBezTo>
                        <a:pt x="349833" y="615852"/>
                        <a:pt x="338664" y="624444"/>
                        <a:pt x="330358" y="637905"/>
                      </a:cubicBezTo>
                      <a:cubicBezTo>
                        <a:pt x="325490" y="645924"/>
                        <a:pt x="318616" y="653084"/>
                        <a:pt x="310883" y="663680"/>
                      </a:cubicBezTo>
                      <a:cubicBezTo>
                        <a:pt x="312602" y="651079"/>
                        <a:pt x="313175" y="641628"/>
                        <a:pt x="315466" y="632463"/>
                      </a:cubicBezTo>
                      <a:cubicBezTo>
                        <a:pt x="318043" y="623012"/>
                        <a:pt x="315466" y="619002"/>
                        <a:pt x="305442" y="618143"/>
                      </a:cubicBezTo>
                      <a:cubicBezTo>
                        <a:pt x="301432" y="617570"/>
                        <a:pt x="296277" y="618143"/>
                        <a:pt x="290549" y="613274"/>
                      </a:cubicBezTo>
                      <a:cubicBezTo>
                        <a:pt x="319189" y="594372"/>
                        <a:pt x="338664" y="568597"/>
                        <a:pt x="343533" y="533942"/>
                      </a:cubicBezTo>
                      <a:lnTo>
                        <a:pt x="343533" y="533942"/>
                      </a:lnTo>
                      <a:close/>
                      <a:moveTo>
                        <a:pt x="222673" y="536806"/>
                      </a:moveTo>
                      <a:cubicBezTo>
                        <a:pt x="232984" y="540816"/>
                        <a:pt x="233556" y="555136"/>
                        <a:pt x="243007" y="553131"/>
                      </a:cubicBezTo>
                      <a:cubicBezTo>
                        <a:pt x="250167" y="551699"/>
                        <a:pt x="256182" y="543680"/>
                        <a:pt x="262769" y="539098"/>
                      </a:cubicBezTo>
                      <a:cubicBezTo>
                        <a:pt x="265346" y="537379"/>
                        <a:pt x="267638" y="533370"/>
                        <a:pt x="273652" y="534515"/>
                      </a:cubicBezTo>
                      <a:cubicBezTo>
                        <a:pt x="268210" y="544539"/>
                        <a:pt x="264201" y="554277"/>
                        <a:pt x="257900" y="563441"/>
                      </a:cubicBezTo>
                      <a:cubicBezTo>
                        <a:pt x="250167" y="574324"/>
                        <a:pt x="248735" y="584921"/>
                        <a:pt x="253891" y="596663"/>
                      </a:cubicBezTo>
                      <a:cubicBezTo>
                        <a:pt x="258473" y="607546"/>
                        <a:pt x="256182" y="614134"/>
                        <a:pt x="243007" y="616138"/>
                      </a:cubicBezTo>
                      <a:cubicBezTo>
                        <a:pt x="229547" y="618430"/>
                        <a:pt x="219523" y="625589"/>
                        <a:pt x="213222" y="638764"/>
                      </a:cubicBezTo>
                      <a:cubicBezTo>
                        <a:pt x="208353" y="649074"/>
                        <a:pt x="201480" y="658239"/>
                        <a:pt x="193461" y="667690"/>
                      </a:cubicBezTo>
                      <a:cubicBezTo>
                        <a:pt x="194320" y="658239"/>
                        <a:pt x="194893" y="648788"/>
                        <a:pt x="197184" y="639623"/>
                      </a:cubicBezTo>
                      <a:cubicBezTo>
                        <a:pt x="199762" y="629599"/>
                        <a:pt x="196611" y="626162"/>
                        <a:pt x="186874" y="627594"/>
                      </a:cubicBezTo>
                      <a:cubicBezTo>
                        <a:pt x="183151" y="628167"/>
                        <a:pt x="179714" y="627594"/>
                        <a:pt x="171408" y="627594"/>
                      </a:cubicBezTo>
                      <a:cubicBezTo>
                        <a:pt x="199189" y="600959"/>
                        <a:pt x="218091" y="573179"/>
                        <a:pt x="222673" y="536806"/>
                      </a:cubicBezTo>
                      <a:lnTo>
                        <a:pt x="222673" y="536806"/>
                      </a:lnTo>
                      <a:close/>
                      <a:moveTo>
                        <a:pt x="255609" y="806019"/>
                      </a:moveTo>
                      <a:cubicBezTo>
                        <a:pt x="259618" y="814898"/>
                        <a:pt x="258759" y="821198"/>
                        <a:pt x="247017" y="823203"/>
                      </a:cubicBezTo>
                      <a:cubicBezTo>
                        <a:pt x="232124" y="825494"/>
                        <a:pt x="221814" y="833513"/>
                        <a:pt x="215800" y="847547"/>
                      </a:cubicBezTo>
                      <a:cubicBezTo>
                        <a:pt x="211790" y="856998"/>
                        <a:pt x="205489" y="865590"/>
                        <a:pt x="198616" y="876759"/>
                      </a:cubicBezTo>
                      <a:cubicBezTo>
                        <a:pt x="197184" y="865876"/>
                        <a:pt x="198616" y="857284"/>
                        <a:pt x="200334" y="848692"/>
                      </a:cubicBezTo>
                      <a:cubicBezTo>
                        <a:pt x="202626" y="837523"/>
                        <a:pt x="198902" y="832941"/>
                        <a:pt x="187160" y="834373"/>
                      </a:cubicBezTo>
                      <a:cubicBezTo>
                        <a:pt x="184583" y="834945"/>
                        <a:pt x="181719" y="833800"/>
                        <a:pt x="174559" y="833800"/>
                      </a:cubicBezTo>
                      <a:cubicBezTo>
                        <a:pt x="202053" y="807738"/>
                        <a:pt x="219237" y="779385"/>
                        <a:pt x="222387" y="744158"/>
                      </a:cubicBezTo>
                      <a:cubicBezTo>
                        <a:pt x="224678" y="744731"/>
                        <a:pt x="226110" y="744731"/>
                        <a:pt x="226396" y="745017"/>
                      </a:cubicBezTo>
                      <a:cubicBezTo>
                        <a:pt x="231265" y="750458"/>
                        <a:pt x="235561" y="759910"/>
                        <a:pt x="240716" y="760196"/>
                      </a:cubicBezTo>
                      <a:cubicBezTo>
                        <a:pt x="246158" y="760769"/>
                        <a:pt x="252459" y="752463"/>
                        <a:pt x="258186" y="748454"/>
                      </a:cubicBezTo>
                      <a:cubicBezTo>
                        <a:pt x="262769" y="745303"/>
                        <a:pt x="266778" y="742153"/>
                        <a:pt x="271361" y="739003"/>
                      </a:cubicBezTo>
                      <a:cubicBezTo>
                        <a:pt x="271934" y="739575"/>
                        <a:pt x="272793" y="740435"/>
                        <a:pt x="273079" y="740721"/>
                      </a:cubicBezTo>
                      <a:cubicBezTo>
                        <a:pt x="268497" y="749599"/>
                        <a:pt x="265060" y="759623"/>
                        <a:pt x="259618" y="767642"/>
                      </a:cubicBezTo>
                      <a:cubicBezTo>
                        <a:pt x="251599" y="780244"/>
                        <a:pt x="249881" y="792559"/>
                        <a:pt x="255609" y="806019"/>
                      </a:cubicBezTo>
                      <a:lnTo>
                        <a:pt x="255609" y="806019"/>
                      </a:lnTo>
                      <a:close/>
                      <a:moveTo>
                        <a:pt x="79475" y="624444"/>
                      </a:moveTo>
                      <a:cubicBezTo>
                        <a:pt x="85776" y="608119"/>
                        <a:pt x="89499" y="590649"/>
                        <a:pt x="93795" y="574038"/>
                      </a:cubicBezTo>
                      <a:cubicBezTo>
                        <a:pt x="94654" y="574038"/>
                        <a:pt x="96086" y="573465"/>
                        <a:pt x="96086" y="573465"/>
                      </a:cubicBezTo>
                      <a:cubicBezTo>
                        <a:pt x="109260" y="586926"/>
                        <a:pt x="109260" y="586926"/>
                        <a:pt x="121862" y="573465"/>
                      </a:cubicBezTo>
                      <a:cubicBezTo>
                        <a:pt x="125871" y="568883"/>
                        <a:pt x="129881" y="564587"/>
                        <a:pt x="135322" y="560291"/>
                      </a:cubicBezTo>
                      <a:cubicBezTo>
                        <a:pt x="135322" y="572033"/>
                        <a:pt x="129881" y="581484"/>
                        <a:pt x="125012" y="590363"/>
                      </a:cubicBezTo>
                      <a:cubicBezTo>
                        <a:pt x="118138" y="602391"/>
                        <a:pt x="115847" y="614706"/>
                        <a:pt x="121002" y="627881"/>
                      </a:cubicBezTo>
                      <a:cubicBezTo>
                        <a:pt x="124153" y="636473"/>
                        <a:pt x="121862" y="643060"/>
                        <a:pt x="112983" y="646210"/>
                      </a:cubicBezTo>
                      <a:cubicBezTo>
                        <a:pt x="96372" y="652511"/>
                        <a:pt x="88926" y="666544"/>
                        <a:pt x="82625" y="681437"/>
                      </a:cubicBezTo>
                      <a:cubicBezTo>
                        <a:pt x="78902" y="690029"/>
                        <a:pt x="74606" y="698048"/>
                        <a:pt x="70310" y="706640"/>
                      </a:cubicBezTo>
                      <a:cubicBezTo>
                        <a:pt x="69737" y="706640"/>
                        <a:pt x="68878" y="706067"/>
                        <a:pt x="68592" y="706067"/>
                      </a:cubicBezTo>
                      <a:cubicBezTo>
                        <a:pt x="69451" y="697189"/>
                        <a:pt x="69451" y="688024"/>
                        <a:pt x="71169" y="679146"/>
                      </a:cubicBezTo>
                      <a:cubicBezTo>
                        <a:pt x="73461" y="668835"/>
                        <a:pt x="70310" y="665971"/>
                        <a:pt x="60859" y="668263"/>
                      </a:cubicBezTo>
                      <a:cubicBezTo>
                        <a:pt x="58568" y="668835"/>
                        <a:pt x="55990" y="668835"/>
                        <a:pt x="52840" y="669122"/>
                      </a:cubicBezTo>
                      <a:cubicBezTo>
                        <a:pt x="59141" y="652797"/>
                        <a:pt x="72888" y="640768"/>
                        <a:pt x="79475" y="624444"/>
                      </a:cubicBezTo>
                      <a:lnTo>
                        <a:pt x="79475" y="624444"/>
                      </a:lnTo>
                      <a:close/>
                      <a:moveTo>
                        <a:pt x="54845" y="876759"/>
                      </a:moveTo>
                      <a:cubicBezTo>
                        <a:pt x="77757" y="846115"/>
                        <a:pt x="92649" y="814611"/>
                        <a:pt x="94940" y="778239"/>
                      </a:cubicBezTo>
                      <a:cubicBezTo>
                        <a:pt x="104105" y="781389"/>
                        <a:pt x="105251" y="793418"/>
                        <a:pt x="112411" y="791413"/>
                      </a:cubicBezTo>
                      <a:cubicBezTo>
                        <a:pt x="118711" y="789695"/>
                        <a:pt x="122721" y="781389"/>
                        <a:pt x="127876" y="776234"/>
                      </a:cubicBezTo>
                      <a:cubicBezTo>
                        <a:pt x="131886" y="772225"/>
                        <a:pt x="135609" y="768215"/>
                        <a:pt x="141050" y="765065"/>
                      </a:cubicBezTo>
                      <a:cubicBezTo>
                        <a:pt x="137327" y="774516"/>
                        <a:pt x="134177" y="783967"/>
                        <a:pt x="129308" y="793132"/>
                      </a:cubicBezTo>
                      <a:cubicBezTo>
                        <a:pt x="121289" y="808311"/>
                        <a:pt x="119284" y="823776"/>
                        <a:pt x="125298" y="840101"/>
                      </a:cubicBezTo>
                      <a:cubicBezTo>
                        <a:pt x="126730" y="843824"/>
                        <a:pt x="128449" y="848692"/>
                        <a:pt x="123007" y="850411"/>
                      </a:cubicBezTo>
                      <a:cubicBezTo>
                        <a:pt x="94081" y="860435"/>
                        <a:pt x="88640" y="887929"/>
                        <a:pt x="77184" y="911413"/>
                      </a:cubicBezTo>
                      <a:cubicBezTo>
                        <a:pt x="76611" y="911986"/>
                        <a:pt x="76325" y="912845"/>
                        <a:pt x="74893" y="915137"/>
                      </a:cubicBezTo>
                      <a:cubicBezTo>
                        <a:pt x="74893" y="908836"/>
                        <a:pt x="74893" y="904254"/>
                        <a:pt x="74893" y="899958"/>
                      </a:cubicBezTo>
                      <a:cubicBezTo>
                        <a:pt x="75465" y="895375"/>
                        <a:pt x="75465" y="891079"/>
                        <a:pt x="76325" y="886497"/>
                      </a:cubicBezTo>
                      <a:cubicBezTo>
                        <a:pt x="78616" y="875614"/>
                        <a:pt x="75465" y="870745"/>
                        <a:pt x="64009" y="874755"/>
                      </a:cubicBezTo>
                      <a:cubicBezTo>
                        <a:pt x="62291" y="876187"/>
                        <a:pt x="60286" y="876187"/>
                        <a:pt x="54845" y="876759"/>
                      </a:cubicBezTo>
                      <a:lnTo>
                        <a:pt x="54845" y="876759"/>
                      </a:lnTo>
                      <a:close/>
                      <a:moveTo>
                        <a:pt x="77184" y="1082965"/>
                      </a:moveTo>
                      <a:cubicBezTo>
                        <a:pt x="74893" y="1083824"/>
                        <a:pt x="72315" y="1083538"/>
                        <a:pt x="66873" y="1083824"/>
                      </a:cubicBezTo>
                      <a:cubicBezTo>
                        <a:pt x="88067" y="1052607"/>
                        <a:pt x="102959" y="1021676"/>
                        <a:pt x="103819" y="985304"/>
                      </a:cubicBezTo>
                      <a:cubicBezTo>
                        <a:pt x="112411" y="988454"/>
                        <a:pt x="113843" y="1000483"/>
                        <a:pt x="121289" y="998478"/>
                      </a:cubicBezTo>
                      <a:cubicBezTo>
                        <a:pt x="127017" y="996760"/>
                        <a:pt x="130740" y="989027"/>
                        <a:pt x="135609" y="983585"/>
                      </a:cubicBezTo>
                      <a:cubicBezTo>
                        <a:pt x="137327" y="981294"/>
                        <a:pt x="139618" y="979576"/>
                        <a:pt x="141337" y="977857"/>
                      </a:cubicBezTo>
                      <a:cubicBezTo>
                        <a:pt x="142769" y="974707"/>
                        <a:pt x="144487" y="972416"/>
                        <a:pt x="148210" y="970984"/>
                      </a:cubicBezTo>
                      <a:cubicBezTo>
                        <a:pt x="148783" y="975566"/>
                        <a:pt x="146492" y="979576"/>
                        <a:pt x="144201" y="982726"/>
                      </a:cubicBezTo>
                      <a:cubicBezTo>
                        <a:pt x="142482" y="988454"/>
                        <a:pt x="141050" y="994468"/>
                        <a:pt x="138473" y="1000196"/>
                      </a:cubicBezTo>
                      <a:cubicBezTo>
                        <a:pt x="131599" y="1014516"/>
                        <a:pt x="128162" y="1029122"/>
                        <a:pt x="135895" y="1044874"/>
                      </a:cubicBezTo>
                      <a:cubicBezTo>
                        <a:pt x="138473" y="1050316"/>
                        <a:pt x="138473" y="1056903"/>
                        <a:pt x="131313" y="1059194"/>
                      </a:cubicBezTo>
                      <a:cubicBezTo>
                        <a:pt x="110119" y="1066068"/>
                        <a:pt x="104678" y="1085256"/>
                        <a:pt x="97518" y="1102440"/>
                      </a:cubicBezTo>
                      <a:cubicBezTo>
                        <a:pt x="94940" y="1108741"/>
                        <a:pt x="92076" y="1115041"/>
                        <a:pt x="87494" y="1120483"/>
                      </a:cubicBezTo>
                      <a:cubicBezTo>
                        <a:pt x="88067" y="1111605"/>
                        <a:pt x="88067" y="1102154"/>
                        <a:pt x="89212" y="1092989"/>
                      </a:cubicBezTo>
                      <a:cubicBezTo>
                        <a:pt x="90358" y="1084111"/>
                        <a:pt x="87780" y="1079815"/>
                        <a:pt x="77184" y="1082965"/>
                      </a:cubicBezTo>
                      <a:lnTo>
                        <a:pt x="77184" y="1082965"/>
                      </a:lnTo>
                      <a:close/>
                      <a:moveTo>
                        <a:pt x="106969" y="1301486"/>
                      </a:moveTo>
                      <a:cubicBezTo>
                        <a:pt x="107542" y="1292607"/>
                        <a:pt x="106110" y="1287166"/>
                        <a:pt x="95227" y="1290603"/>
                      </a:cubicBezTo>
                      <a:cubicBezTo>
                        <a:pt x="92936" y="1291462"/>
                        <a:pt x="90358" y="1291175"/>
                        <a:pt x="87208" y="1291462"/>
                      </a:cubicBezTo>
                      <a:cubicBezTo>
                        <a:pt x="92936" y="1274278"/>
                        <a:pt x="104678" y="1260817"/>
                        <a:pt x="110119" y="1245066"/>
                      </a:cubicBezTo>
                      <a:cubicBezTo>
                        <a:pt x="115847" y="1228741"/>
                        <a:pt x="115847" y="1211271"/>
                        <a:pt x="119570" y="1194660"/>
                      </a:cubicBezTo>
                      <a:cubicBezTo>
                        <a:pt x="120430" y="1194660"/>
                        <a:pt x="121289" y="1194087"/>
                        <a:pt x="121862" y="1194660"/>
                      </a:cubicBezTo>
                      <a:cubicBezTo>
                        <a:pt x="135895" y="1208120"/>
                        <a:pt x="135895" y="1208120"/>
                        <a:pt x="149069" y="1193228"/>
                      </a:cubicBezTo>
                      <a:cubicBezTo>
                        <a:pt x="151361" y="1190650"/>
                        <a:pt x="153938" y="1187786"/>
                        <a:pt x="156802" y="1185209"/>
                      </a:cubicBezTo>
                      <a:cubicBezTo>
                        <a:pt x="161384" y="1184636"/>
                        <a:pt x="160525" y="1187500"/>
                        <a:pt x="159380" y="1190650"/>
                      </a:cubicBezTo>
                      <a:cubicBezTo>
                        <a:pt x="157661" y="1195519"/>
                        <a:pt x="156802" y="1200960"/>
                        <a:pt x="154511" y="1205829"/>
                      </a:cubicBezTo>
                      <a:cubicBezTo>
                        <a:pt x="148210" y="1222154"/>
                        <a:pt x="143341" y="1238192"/>
                        <a:pt x="152792" y="1254803"/>
                      </a:cubicBezTo>
                      <a:cubicBezTo>
                        <a:pt x="155370" y="1259672"/>
                        <a:pt x="154511" y="1265113"/>
                        <a:pt x="149069" y="1266832"/>
                      </a:cubicBezTo>
                      <a:cubicBezTo>
                        <a:pt x="127303" y="1273992"/>
                        <a:pt x="122434" y="1293753"/>
                        <a:pt x="115561" y="1311796"/>
                      </a:cubicBezTo>
                      <a:cubicBezTo>
                        <a:pt x="113270" y="1317524"/>
                        <a:pt x="110979" y="1322966"/>
                        <a:pt x="106969" y="1328980"/>
                      </a:cubicBezTo>
                      <a:cubicBezTo>
                        <a:pt x="106683" y="1320102"/>
                        <a:pt x="106110" y="1310650"/>
                        <a:pt x="106969" y="1301486"/>
                      </a:cubicBezTo>
                      <a:lnTo>
                        <a:pt x="106969" y="1301486"/>
                      </a:lnTo>
                      <a:close/>
                      <a:moveTo>
                        <a:pt x="173986" y="1461009"/>
                      </a:moveTo>
                      <a:cubicBezTo>
                        <a:pt x="177709" y="1467309"/>
                        <a:pt x="175704" y="1472751"/>
                        <a:pt x="169403" y="1475042"/>
                      </a:cubicBezTo>
                      <a:cubicBezTo>
                        <a:pt x="152220" y="1481343"/>
                        <a:pt x="145919" y="1495376"/>
                        <a:pt x="141337" y="1511128"/>
                      </a:cubicBezTo>
                      <a:cubicBezTo>
                        <a:pt x="139045" y="1519720"/>
                        <a:pt x="135609" y="1527739"/>
                        <a:pt x="130167" y="1536045"/>
                      </a:cubicBezTo>
                      <a:cubicBezTo>
                        <a:pt x="130167" y="1527166"/>
                        <a:pt x="129594" y="1517715"/>
                        <a:pt x="130167" y="1508551"/>
                      </a:cubicBezTo>
                      <a:cubicBezTo>
                        <a:pt x="131026" y="1498527"/>
                        <a:pt x="127876" y="1494517"/>
                        <a:pt x="117852" y="1498240"/>
                      </a:cubicBezTo>
                      <a:cubicBezTo>
                        <a:pt x="115561" y="1499100"/>
                        <a:pt x="112983" y="1498813"/>
                        <a:pt x="108401" y="1498813"/>
                      </a:cubicBezTo>
                      <a:cubicBezTo>
                        <a:pt x="128162" y="1468741"/>
                        <a:pt x="139618" y="1437238"/>
                        <a:pt x="138759" y="1402297"/>
                      </a:cubicBezTo>
                      <a:cubicBezTo>
                        <a:pt x="141337" y="1402297"/>
                        <a:pt x="142482" y="1402297"/>
                        <a:pt x="142769" y="1402870"/>
                      </a:cubicBezTo>
                      <a:cubicBezTo>
                        <a:pt x="155943" y="1416331"/>
                        <a:pt x="155943" y="1416331"/>
                        <a:pt x="168544" y="1402011"/>
                      </a:cubicBezTo>
                      <a:cubicBezTo>
                        <a:pt x="172267" y="1398002"/>
                        <a:pt x="174845" y="1392560"/>
                        <a:pt x="182005" y="1389410"/>
                      </a:cubicBezTo>
                      <a:cubicBezTo>
                        <a:pt x="178855" y="1399433"/>
                        <a:pt x="177136" y="1407453"/>
                        <a:pt x="173986" y="1415185"/>
                      </a:cubicBezTo>
                      <a:cubicBezTo>
                        <a:pt x="167972" y="1430364"/>
                        <a:pt x="165394" y="1445830"/>
                        <a:pt x="173986" y="1461009"/>
                      </a:cubicBezTo>
                      <a:lnTo>
                        <a:pt x="173986" y="1461009"/>
                      </a:lnTo>
                      <a:close/>
                      <a:moveTo>
                        <a:pt x="184296" y="1041151"/>
                      </a:moveTo>
                      <a:cubicBezTo>
                        <a:pt x="211504" y="1015089"/>
                        <a:pt x="226683" y="986163"/>
                        <a:pt x="228974" y="950650"/>
                      </a:cubicBezTo>
                      <a:cubicBezTo>
                        <a:pt x="238998" y="955519"/>
                        <a:pt x="240716" y="968979"/>
                        <a:pt x="248735" y="968120"/>
                      </a:cubicBezTo>
                      <a:cubicBezTo>
                        <a:pt x="255895" y="967261"/>
                        <a:pt x="262196" y="958669"/>
                        <a:pt x="269642" y="953227"/>
                      </a:cubicBezTo>
                      <a:cubicBezTo>
                        <a:pt x="272793" y="950936"/>
                        <a:pt x="275943" y="948645"/>
                        <a:pt x="282244" y="943776"/>
                      </a:cubicBezTo>
                      <a:cubicBezTo>
                        <a:pt x="275943" y="957237"/>
                        <a:pt x="271934" y="968120"/>
                        <a:pt x="265919" y="977571"/>
                      </a:cubicBezTo>
                      <a:cubicBezTo>
                        <a:pt x="258759" y="989313"/>
                        <a:pt x="258759" y="1000196"/>
                        <a:pt x="263342" y="1012798"/>
                      </a:cubicBezTo>
                      <a:cubicBezTo>
                        <a:pt x="269070" y="1027977"/>
                        <a:pt x="268210" y="1029122"/>
                        <a:pt x="253031" y="1032559"/>
                      </a:cubicBezTo>
                      <a:cubicBezTo>
                        <a:pt x="240716" y="1035137"/>
                        <a:pt x="232697" y="1040578"/>
                        <a:pt x="227256" y="1052893"/>
                      </a:cubicBezTo>
                      <a:cubicBezTo>
                        <a:pt x="222673" y="1063204"/>
                        <a:pt x="216373" y="1073228"/>
                        <a:pt x="210645" y="1082965"/>
                      </a:cubicBezTo>
                      <a:cubicBezTo>
                        <a:pt x="209785" y="1082965"/>
                        <a:pt x="208926" y="1082965"/>
                        <a:pt x="208353" y="1082392"/>
                      </a:cubicBezTo>
                      <a:cubicBezTo>
                        <a:pt x="209213" y="1073514"/>
                        <a:pt x="209213" y="1064063"/>
                        <a:pt x="210645" y="1054898"/>
                      </a:cubicBezTo>
                      <a:cubicBezTo>
                        <a:pt x="212077" y="1046020"/>
                        <a:pt x="210645" y="1040578"/>
                        <a:pt x="199762" y="1041724"/>
                      </a:cubicBezTo>
                      <a:cubicBezTo>
                        <a:pt x="196038" y="1042583"/>
                        <a:pt x="192315" y="1042010"/>
                        <a:pt x="184296" y="1041151"/>
                      </a:cubicBezTo>
                      <a:lnTo>
                        <a:pt x="184296" y="1041151"/>
                      </a:lnTo>
                      <a:close/>
                      <a:moveTo>
                        <a:pt x="278521" y="1186354"/>
                      </a:moveTo>
                      <a:cubicBezTo>
                        <a:pt x="271647" y="1198097"/>
                        <a:pt x="271361" y="1209266"/>
                        <a:pt x="277089" y="1221581"/>
                      </a:cubicBezTo>
                      <a:cubicBezTo>
                        <a:pt x="281957" y="1231605"/>
                        <a:pt x="280812" y="1239051"/>
                        <a:pt x="267924" y="1241056"/>
                      </a:cubicBezTo>
                      <a:cubicBezTo>
                        <a:pt x="254463" y="1242774"/>
                        <a:pt x="246158" y="1251080"/>
                        <a:pt x="241289" y="1263681"/>
                      </a:cubicBezTo>
                      <a:cubicBezTo>
                        <a:pt x="237280" y="1273705"/>
                        <a:pt x="231838" y="1282584"/>
                        <a:pt x="225537" y="1294326"/>
                      </a:cubicBezTo>
                      <a:cubicBezTo>
                        <a:pt x="225537" y="1282584"/>
                        <a:pt x="224678" y="1273133"/>
                        <a:pt x="226110" y="1264541"/>
                      </a:cubicBezTo>
                      <a:cubicBezTo>
                        <a:pt x="227828" y="1253371"/>
                        <a:pt x="224392" y="1249362"/>
                        <a:pt x="213509" y="1250507"/>
                      </a:cubicBezTo>
                      <a:cubicBezTo>
                        <a:pt x="210931" y="1251080"/>
                        <a:pt x="207781" y="1249934"/>
                        <a:pt x="201194" y="1249934"/>
                      </a:cubicBezTo>
                      <a:cubicBezTo>
                        <a:pt x="226110" y="1223872"/>
                        <a:pt x="241289" y="1195519"/>
                        <a:pt x="241862" y="1160292"/>
                      </a:cubicBezTo>
                      <a:cubicBezTo>
                        <a:pt x="244439" y="1161151"/>
                        <a:pt x="245585" y="1161724"/>
                        <a:pt x="246444" y="1162011"/>
                      </a:cubicBezTo>
                      <a:cubicBezTo>
                        <a:pt x="252745" y="1166593"/>
                        <a:pt x="254463" y="1177762"/>
                        <a:pt x="262196" y="1177190"/>
                      </a:cubicBezTo>
                      <a:cubicBezTo>
                        <a:pt x="268497" y="1176617"/>
                        <a:pt x="273938" y="1168598"/>
                        <a:pt x="279666" y="1164015"/>
                      </a:cubicBezTo>
                      <a:cubicBezTo>
                        <a:pt x="282817" y="1161438"/>
                        <a:pt x="285967" y="1159147"/>
                        <a:pt x="291409" y="1155137"/>
                      </a:cubicBezTo>
                      <a:cubicBezTo>
                        <a:pt x="288545" y="1167452"/>
                        <a:pt x="283676" y="1177190"/>
                        <a:pt x="278521" y="1186354"/>
                      </a:cubicBezTo>
                      <a:lnTo>
                        <a:pt x="278521" y="1186354"/>
                      </a:lnTo>
                      <a:close/>
                      <a:moveTo>
                        <a:pt x="290263" y="822630"/>
                      </a:moveTo>
                      <a:cubicBezTo>
                        <a:pt x="320048" y="801437"/>
                        <a:pt x="339523" y="775661"/>
                        <a:pt x="341814" y="741007"/>
                      </a:cubicBezTo>
                      <a:cubicBezTo>
                        <a:pt x="344965" y="741867"/>
                        <a:pt x="345824" y="741580"/>
                        <a:pt x="346397" y="741867"/>
                      </a:cubicBezTo>
                      <a:cubicBezTo>
                        <a:pt x="352125" y="748167"/>
                        <a:pt x="354989" y="759910"/>
                        <a:pt x="362721" y="760196"/>
                      </a:cubicBezTo>
                      <a:cubicBezTo>
                        <a:pt x="369595" y="760769"/>
                        <a:pt x="376755" y="753036"/>
                        <a:pt x="383915" y="749026"/>
                      </a:cubicBezTo>
                      <a:cubicBezTo>
                        <a:pt x="387924" y="746735"/>
                        <a:pt x="392507" y="744444"/>
                        <a:pt x="398807" y="741294"/>
                      </a:cubicBezTo>
                      <a:cubicBezTo>
                        <a:pt x="393939" y="749886"/>
                        <a:pt x="391075" y="756186"/>
                        <a:pt x="387065" y="761055"/>
                      </a:cubicBezTo>
                      <a:cubicBezTo>
                        <a:pt x="374750" y="776807"/>
                        <a:pt x="369022" y="793418"/>
                        <a:pt x="377614" y="813179"/>
                      </a:cubicBezTo>
                      <a:cubicBezTo>
                        <a:pt x="380192" y="819480"/>
                        <a:pt x="377614" y="823203"/>
                        <a:pt x="371313" y="822630"/>
                      </a:cubicBezTo>
                      <a:cubicBezTo>
                        <a:pt x="350120" y="821771"/>
                        <a:pt x="337805" y="833800"/>
                        <a:pt x="328067" y="850984"/>
                      </a:cubicBezTo>
                      <a:cubicBezTo>
                        <a:pt x="324917" y="856712"/>
                        <a:pt x="320048" y="862153"/>
                        <a:pt x="315752" y="867595"/>
                      </a:cubicBezTo>
                      <a:cubicBezTo>
                        <a:pt x="314893" y="867022"/>
                        <a:pt x="314320" y="867022"/>
                        <a:pt x="313461" y="866736"/>
                      </a:cubicBezTo>
                      <a:cubicBezTo>
                        <a:pt x="314320" y="856712"/>
                        <a:pt x="315179" y="846974"/>
                        <a:pt x="317184" y="837523"/>
                      </a:cubicBezTo>
                      <a:cubicBezTo>
                        <a:pt x="318616" y="829790"/>
                        <a:pt x="317184" y="825781"/>
                        <a:pt x="308592" y="825494"/>
                      </a:cubicBezTo>
                      <a:cubicBezTo>
                        <a:pt x="304010" y="826640"/>
                        <a:pt x="298855" y="824922"/>
                        <a:pt x="290263" y="822630"/>
                      </a:cubicBezTo>
                      <a:lnTo>
                        <a:pt x="290263" y="822630"/>
                      </a:lnTo>
                      <a:close/>
                      <a:moveTo>
                        <a:pt x="302578" y="1032559"/>
                      </a:moveTo>
                      <a:cubicBezTo>
                        <a:pt x="301719" y="1031700"/>
                        <a:pt x="300860" y="1030841"/>
                        <a:pt x="300000" y="1029409"/>
                      </a:cubicBezTo>
                      <a:cubicBezTo>
                        <a:pt x="328926" y="1010507"/>
                        <a:pt x="343819" y="983585"/>
                        <a:pt x="347542" y="949791"/>
                      </a:cubicBezTo>
                      <a:cubicBezTo>
                        <a:pt x="358425" y="954659"/>
                        <a:pt x="358712" y="970411"/>
                        <a:pt x="369308" y="969266"/>
                      </a:cubicBezTo>
                      <a:cubicBezTo>
                        <a:pt x="377900" y="968406"/>
                        <a:pt x="385633" y="960674"/>
                        <a:pt x="394225" y="955805"/>
                      </a:cubicBezTo>
                      <a:cubicBezTo>
                        <a:pt x="395943" y="954373"/>
                        <a:pt x="398235" y="953514"/>
                        <a:pt x="403676" y="950936"/>
                      </a:cubicBezTo>
                      <a:cubicBezTo>
                        <a:pt x="396516" y="964110"/>
                        <a:pt x="391934" y="975280"/>
                        <a:pt x="385060" y="984158"/>
                      </a:cubicBezTo>
                      <a:cubicBezTo>
                        <a:pt x="375609" y="997619"/>
                        <a:pt x="382483" y="1010220"/>
                        <a:pt x="384487" y="1022822"/>
                      </a:cubicBezTo>
                      <a:cubicBezTo>
                        <a:pt x="385347" y="1026831"/>
                        <a:pt x="387638" y="1031700"/>
                        <a:pt x="380764" y="1031700"/>
                      </a:cubicBezTo>
                      <a:cubicBezTo>
                        <a:pt x="352697" y="1030268"/>
                        <a:pt x="342387" y="1051461"/>
                        <a:pt x="330072" y="1070077"/>
                      </a:cubicBezTo>
                      <a:cubicBezTo>
                        <a:pt x="328640" y="1072368"/>
                        <a:pt x="326922" y="1074946"/>
                        <a:pt x="325203" y="1077237"/>
                      </a:cubicBezTo>
                      <a:cubicBezTo>
                        <a:pt x="325203" y="1077237"/>
                        <a:pt x="324344" y="1077237"/>
                        <a:pt x="322912" y="1077237"/>
                      </a:cubicBezTo>
                      <a:cubicBezTo>
                        <a:pt x="323771" y="1067786"/>
                        <a:pt x="323485" y="1058908"/>
                        <a:pt x="325203" y="1049743"/>
                      </a:cubicBezTo>
                      <a:cubicBezTo>
                        <a:pt x="327495" y="1039433"/>
                        <a:pt x="323771" y="1035423"/>
                        <a:pt x="314034" y="1034564"/>
                      </a:cubicBezTo>
                      <a:cubicBezTo>
                        <a:pt x="310597" y="1034850"/>
                        <a:pt x="306588" y="1033418"/>
                        <a:pt x="302578" y="1032559"/>
                      </a:cubicBezTo>
                      <a:lnTo>
                        <a:pt x="302578" y="1032559"/>
                      </a:lnTo>
                      <a:close/>
                      <a:moveTo>
                        <a:pt x="401958" y="1182058"/>
                      </a:moveTo>
                      <a:cubicBezTo>
                        <a:pt x="390788" y="1197810"/>
                        <a:pt x="389643" y="1214421"/>
                        <a:pt x="397089" y="1232178"/>
                      </a:cubicBezTo>
                      <a:cubicBezTo>
                        <a:pt x="398807" y="1236187"/>
                        <a:pt x="400239" y="1241056"/>
                        <a:pt x="393366" y="1240770"/>
                      </a:cubicBezTo>
                      <a:cubicBezTo>
                        <a:pt x="369022" y="1239338"/>
                        <a:pt x="358139" y="1256522"/>
                        <a:pt x="348115" y="1273992"/>
                      </a:cubicBezTo>
                      <a:cubicBezTo>
                        <a:pt x="345824" y="1278001"/>
                        <a:pt x="343246" y="1282011"/>
                        <a:pt x="338091" y="1288884"/>
                      </a:cubicBezTo>
                      <a:cubicBezTo>
                        <a:pt x="338664" y="1280865"/>
                        <a:pt x="338664" y="1276856"/>
                        <a:pt x="338950" y="1272560"/>
                      </a:cubicBezTo>
                      <a:cubicBezTo>
                        <a:pt x="339810" y="1246784"/>
                        <a:pt x="339810" y="1246784"/>
                        <a:pt x="313175" y="1238765"/>
                      </a:cubicBezTo>
                      <a:cubicBezTo>
                        <a:pt x="341242" y="1218431"/>
                        <a:pt x="356421" y="1192369"/>
                        <a:pt x="358425" y="1159147"/>
                      </a:cubicBezTo>
                      <a:cubicBezTo>
                        <a:pt x="360717" y="1159719"/>
                        <a:pt x="361576" y="1159147"/>
                        <a:pt x="362435" y="1159719"/>
                      </a:cubicBezTo>
                      <a:cubicBezTo>
                        <a:pt x="368736" y="1165161"/>
                        <a:pt x="371600" y="1177190"/>
                        <a:pt x="379619" y="1177190"/>
                      </a:cubicBezTo>
                      <a:cubicBezTo>
                        <a:pt x="387351" y="1177190"/>
                        <a:pt x="394511" y="1169457"/>
                        <a:pt x="402244" y="1165447"/>
                      </a:cubicBezTo>
                      <a:cubicBezTo>
                        <a:pt x="404535" y="1164015"/>
                        <a:pt x="407113" y="1163156"/>
                        <a:pt x="413414" y="1160579"/>
                      </a:cubicBezTo>
                      <a:cubicBezTo>
                        <a:pt x="408258" y="1170030"/>
                        <a:pt x="405967" y="1176903"/>
                        <a:pt x="401958" y="1182058"/>
                      </a:cubicBezTo>
                      <a:lnTo>
                        <a:pt x="401958" y="1182058"/>
                      </a:lnTo>
                      <a:close/>
                      <a:moveTo>
                        <a:pt x="522817" y="824635"/>
                      </a:moveTo>
                      <a:cubicBezTo>
                        <a:pt x="524535" y="830936"/>
                        <a:pt x="528545" y="837809"/>
                        <a:pt x="524249" y="844397"/>
                      </a:cubicBezTo>
                      <a:cubicBezTo>
                        <a:pt x="513939" y="849838"/>
                        <a:pt x="503342" y="848406"/>
                        <a:pt x="493032" y="845256"/>
                      </a:cubicBezTo>
                      <a:cubicBezTo>
                        <a:pt x="479571" y="854134"/>
                        <a:pt x="472125" y="868740"/>
                        <a:pt x="458378" y="880483"/>
                      </a:cubicBezTo>
                      <a:cubicBezTo>
                        <a:pt x="459810" y="869313"/>
                        <a:pt x="460669" y="860148"/>
                        <a:pt x="462387" y="851270"/>
                      </a:cubicBezTo>
                      <a:cubicBezTo>
                        <a:pt x="464106" y="842678"/>
                        <a:pt x="462387" y="837237"/>
                        <a:pt x="452936" y="834945"/>
                      </a:cubicBezTo>
                      <a:cubicBezTo>
                        <a:pt x="447495" y="833513"/>
                        <a:pt x="442626" y="830936"/>
                        <a:pt x="433461" y="827786"/>
                      </a:cubicBezTo>
                      <a:cubicBezTo>
                        <a:pt x="466397" y="812893"/>
                        <a:pt x="484154" y="788549"/>
                        <a:pt x="489309" y="755327"/>
                      </a:cubicBezTo>
                      <a:cubicBezTo>
                        <a:pt x="491886" y="757046"/>
                        <a:pt x="493032" y="757046"/>
                        <a:pt x="493318" y="757905"/>
                      </a:cubicBezTo>
                      <a:cubicBezTo>
                        <a:pt x="509929" y="779385"/>
                        <a:pt x="509929" y="779385"/>
                        <a:pt x="535419" y="770506"/>
                      </a:cubicBezTo>
                      <a:cubicBezTo>
                        <a:pt x="538569" y="769647"/>
                        <a:pt x="541719" y="768215"/>
                        <a:pt x="547734" y="765924"/>
                      </a:cubicBezTo>
                      <a:cubicBezTo>
                        <a:pt x="540574" y="776807"/>
                        <a:pt x="535419" y="785685"/>
                        <a:pt x="528831" y="793418"/>
                      </a:cubicBezTo>
                      <a:cubicBezTo>
                        <a:pt x="521099" y="802869"/>
                        <a:pt x="519380" y="812893"/>
                        <a:pt x="522817" y="824635"/>
                      </a:cubicBezTo>
                      <a:lnTo>
                        <a:pt x="522817" y="824635"/>
                      </a:lnTo>
                      <a:close/>
                      <a:moveTo>
                        <a:pt x="535419" y="998478"/>
                      </a:moveTo>
                      <a:cubicBezTo>
                        <a:pt x="524249" y="1011652"/>
                        <a:pt x="523103" y="1025399"/>
                        <a:pt x="529118" y="1040865"/>
                      </a:cubicBezTo>
                      <a:cubicBezTo>
                        <a:pt x="532841" y="1049743"/>
                        <a:pt x="530836" y="1054325"/>
                        <a:pt x="519953" y="1052893"/>
                      </a:cubicBezTo>
                      <a:cubicBezTo>
                        <a:pt x="513080" y="1052321"/>
                        <a:pt x="505920" y="1051175"/>
                        <a:pt x="499046" y="1053753"/>
                      </a:cubicBezTo>
                      <a:cubicBezTo>
                        <a:pt x="509070" y="1053753"/>
                        <a:pt x="519380" y="1053753"/>
                        <a:pt x="529404" y="1053753"/>
                      </a:cubicBezTo>
                      <a:cubicBezTo>
                        <a:pt x="519094" y="1055471"/>
                        <a:pt x="508497" y="1058621"/>
                        <a:pt x="498760" y="1054612"/>
                      </a:cubicBezTo>
                      <a:cubicBezTo>
                        <a:pt x="498187" y="1054612"/>
                        <a:pt x="497901" y="1054612"/>
                        <a:pt x="497328" y="1054039"/>
                      </a:cubicBezTo>
                      <a:cubicBezTo>
                        <a:pt x="484726" y="1062917"/>
                        <a:pt x="477853" y="1076951"/>
                        <a:pt x="465251" y="1088693"/>
                      </a:cubicBezTo>
                      <a:cubicBezTo>
                        <a:pt x="466111" y="1077810"/>
                        <a:pt x="466683" y="1068932"/>
                        <a:pt x="467829" y="1060340"/>
                      </a:cubicBezTo>
                      <a:cubicBezTo>
                        <a:pt x="469547" y="1050889"/>
                        <a:pt x="467256" y="1045447"/>
                        <a:pt x="457519" y="1043729"/>
                      </a:cubicBezTo>
                      <a:cubicBezTo>
                        <a:pt x="452650" y="1042870"/>
                        <a:pt x="447495" y="1040006"/>
                        <a:pt x="438903" y="1036855"/>
                      </a:cubicBezTo>
                      <a:cubicBezTo>
                        <a:pt x="470979" y="1021676"/>
                        <a:pt x="487590" y="997619"/>
                        <a:pt x="491600" y="964683"/>
                      </a:cubicBezTo>
                      <a:cubicBezTo>
                        <a:pt x="503342" y="970411"/>
                        <a:pt x="502483" y="988168"/>
                        <a:pt x="515657" y="987309"/>
                      </a:cubicBezTo>
                      <a:cubicBezTo>
                        <a:pt x="525967" y="986449"/>
                        <a:pt x="536564" y="980149"/>
                        <a:pt x="550025" y="975566"/>
                      </a:cubicBezTo>
                      <a:cubicBezTo>
                        <a:pt x="544583" y="985017"/>
                        <a:pt x="540860" y="992464"/>
                        <a:pt x="535419" y="998478"/>
                      </a:cubicBezTo>
                      <a:lnTo>
                        <a:pt x="535419" y="998478"/>
                      </a:lnTo>
                      <a:close/>
                      <a:moveTo>
                        <a:pt x="529691" y="586640"/>
                      </a:moveTo>
                      <a:cubicBezTo>
                        <a:pt x="522817" y="594659"/>
                        <a:pt x="521671" y="602964"/>
                        <a:pt x="523963" y="612702"/>
                      </a:cubicBezTo>
                      <a:cubicBezTo>
                        <a:pt x="525395" y="619575"/>
                        <a:pt x="530836" y="627021"/>
                        <a:pt x="524535" y="634754"/>
                      </a:cubicBezTo>
                      <a:cubicBezTo>
                        <a:pt x="514225" y="640196"/>
                        <a:pt x="503628" y="637905"/>
                        <a:pt x="493032" y="635613"/>
                      </a:cubicBezTo>
                      <a:cubicBezTo>
                        <a:pt x="479571" y="645064"/>
                        <a:pt x="470979" y="659098"/>
                        <a:pt x="456946" y="671699"/>
                      </a:cubicBezTo>
                      <a:cubicBezTo>
                        <a:pt x="458664" y="659957"/>
                        <a:pt x="459523" y="651079"/>
                        <a:pt x="461815" y="641914"/>
                      </a:cubicBezTo>
                      <a:cubicBezTo>
                        <a:pt x="464392" y="631890"/>
                        <a:pt x="461815" y="627594"/>
                        <a:pt x="451791" y="625303"/>
                      </a:cubicBezTo>
                      <a:cubicBezTo>
                        <a:pt x="446922" y="624444"/>
                        <a:pt x="441767" y="621580"/>
                        <a:pt x="433175" y="618430"/>
                      </a:cubicBezTo>
                      <a:cubicBezTo>
                        <a:pt x="466683" y="603251"/>
                        <a:pt x="486445" y="579766"/>
                        <a:pt x="492173" y="545398"/>
                      </a:cubicBezTo>
                      <a:cubicBezTo>
                        <a:pt x="498473" y="549122"/>
                        <a:pt x="500765" y="553131"/>
                        <a:pt x="502196" y="557141"/>
                      </a:cubicBezTo>
                      <a:cubicBezTo>
                        <a:pt x="507065" y="570601"/>
                        <a:pt x="515657" y="570315"/>
                        <a:pt x="527113" y="565160"/>
                      </a:cubicBezTo>
                      <a:cubicBezTo>
                        <a:pt x="533987" y="562009"/>
                        <a:pt x="541433" y="559718"/>
                        <a:pt x="551457" y="556281"/>
                      </a:cubicBezTo>
                      <a:cubicBezTo>
                        <a:pt x="542865" y="568597"/>
                        <a:pt x="536851" y="578048"/>
                        <a:pt x="529691" y="586640"/>
                      </a:cubicBezTo>
                      <a:lnTo>
                        <a:pt x="529691" y="586640"/>
                      </a:lnTo>
                      <a:close/>
                      <a:moveTo>
                        <a:pt x="542865" y="373274"/>
                      </a:moveTo>
                      <a:cubicBezTo>
                        <a:pt x="531982" y="384443"/>
                        <a:pt x="527972" y="397045"/>
                        <a:pt x="532841" y="412510"/>
                      </a:cubicBezTo>
                      <a:cubicBezTo>
                        <a:pt x="535991" y="422534"/>
                        <a:pt x="534273" y="427689"/>
                        <a:pt x="521958" y="425971"/>
                      </a:cubicBezTo>
                      <a:cubicBezTo>
                        <a:pt x="505633" y="423393"/>
                        <a:pt x="493605" y="429121"/>
                        <a:pt x="483008" y="441723"/>
                      </a:cubicBezTo>
                      <a:cubicBezTo>
                        <a:pt x="477280" y="448883"/>
                        <a:pt x="468974" y="454324"/>
                        <a:pt x="461815" y="460625"/>
                      </a:cubicBezTo>
                      <a:cubicBezTo>
                        <a:pt x="463533" y="452033"/>
                        <a:pt x="464392" y="442296"/>
                        <a:pt x="467543" y="432558"/>
                      </a:cubicBezTo>
                      <a:cubicBezTo>
                        <a:pt x="470120" y="423966"/>
                        <a:pt x="466970" y="420529"/>
                        <a:pt x="459523" y="418525"/>
                      </a:cubicBezTo>
                      <a:cubicBezTo>
                        <a:pt x="454082" y="417093"/>
                        <a:pt x="448640" y="414801"/>
                        <a:pt x="439189" y="411365"/>
                      </a:cubicBezTo>
                      <a:cubicBezTo>
                        <a:pt x="473557" y="396472"/>
                        <a:pt x="494177" y="372988"/>
                        <a:pt x="501624" y="338906"/>
                      </a:cubicBezTo>
                      <a:cubicBezTo>
                        <a:pt x="502483" y="338906"/>
                        <a:pt x="503915" y="338906"/>
                        <a:pt x="504774" y="338906"/>
                      </a:cubicBezTo>
                      <a:cubicBezTo>
                        <a:pt x="505633" y="340338"/>
                        <a:pt x="506206" y="342057"/>
                        <a:pt x="507065" y="342916"/>
                      </a:cubicBezTo>
                      <a:cubicBezTo>
                        <a:pt x="520526" y="362677"/>
                        <a:pt x="520526" y="362677"/>
                        <a:pt x="544583" y="354658"/>
                      </a:cubicBezTo>
                      <a:cubicBezTo>
                        <a:pt x="548593" y="353226"/>
                        <a:pt x="552602" y="350649"/>
                        <a:pt x="558903" y="352081"/>
                      </a:cubicBezTo>
                      <a:cubicBezTo>
                        <a:pt x="553462" y="359527"/>
                        <a:pt x="548593" y="366973"/>
                        <a:pt x="542865" y="373274"/>
                      </a:cubicBezTo>
                      <a:lnTo>
                        <a:pt x="542865" y="373274"/>
                      </a:lnTo>
                      <a:close/>
                      <a:moveTo>
                        <a:pt x="620478" y="790840"/>
                      </a:moveTo>
                      <a:cubicBezTo>
                        <a:pt x="628211" y="796568"/>
                        <a:pt x="631361" y="802869"/>
                        <a:pt x="633939" y="808883"/>
                      </a:cubicBezTo>
                      <a:cubicBezTo>
                        <a:pt x="637949" y="817762"/>
                        <a:pt x="644249" y="819766"/>
                        <a:pt x="652841" y="817475"/>
                      </a:cubicBezTo>
                      <a:cubicBezTo>
                        <a:pt x="660574" y="815757"/>
                        <a:pt x="668593" y="813466"/>
                        <a:pt x="680049" y="810602"/>
                      </a:cubicBezTo>
                      <a:cubicBezTo>
                        <a:pt x="674607" y="818335"/>
                        <a:pt x="670884" y="823776"/>
                        <a:pt x="666588" y="828072"/>
                      </a:cubicBezTo>
                      <a:cubicBezTo>
                        <a:pt x="653987" y="840673"/>
                        <a:pt x="650264" y="854134"/>
                        <a:pt x="655705" y="871318"/>
                      </a:cubicBezTo>
                      <a:cubicBezTo>
                        <a:pt x="659715" y="884492"/>
                        <a:pt x="657996" y="885638"/>
                        <a:pt x="644822" y="882201"/>
                      </a:cubicBezTo>
                      <a:cubicBezTo>
                        <a:pt x="629070" y="877619"/>
                        <a:pt x="616755" y="881628"/>
                        <a:pt x="607018" y="894230"/>
                      </a:cubicBezTo>
                      <a:cubicBezTo>
                        <a:pt x="602149" y="899958"/>
                        <a:pt x="596994" y="905972"/>
                        <a:pt x="592125" y="911700"/>
                      </a:cubicBezTo>
                      <a:cubicBezTo>
                        <a:pt x="591266" y="910841"/>
                        <a:pt x="589834" y="909981"/>
                        <a:pt x="588975" y="909409"/>
                      </a:cubicBezTo>
                      <a:cubicBezTo>
                        <a:pt x="590407" y="900530"/>
                        <a:pt x="590693" y="891079"/>
                        <a:pt x="592984" y="881915"/>
                      </a:cubicBezTo>
                      <a:cubicBezTo>
                        <a:pt x="595275" y="873036"/>
                        <a:pt x="592411" y="867881"/>
                        <a:pt x="583820" y="864731"/>
                      </a:cubicBezTo>
                      <a:cubicBezTo>
                        <a:pt x="578092" y="862440"/>
                        <a:pt x="572937" y="859289"/>
                        <a:pt x="564345" y="854707"/>
                      </a:cubicBezTo>
                      <a:cubicBezTo>
                        <a:pt x="596994" y="844683"/>
                        <a:pt x="616755" y="824922"/>
                        <a:pt x="620478" y="790840"/>
                      </a:cubicBezTo>
                      <a:lnTo>
                        <a:pt x="620478" y="790840"/>
                      </a:lnTo>
                      <a:close/>
                      <a:moveTo>
                        <a:pt x="667734" y="1040292"/>
                      </a:moveTo>
                      <a:cubicBezTo>
                        <a:pt x="655992" y="1052034"/>
                        <a:pt x="654273" y="1065208"/>
                        <a:pt x="659142" y="1080960"/>
                      </a:cubicBezTo>
                      <a:cubicBezTo>
                        <a:pt x="663724" y="1095280"/>
                        <a:pt x="662865" y="1095280"/>
                        <a:pt x="647972" y="1092989"/>
                      </a:cubicBezTo>
                      <a:cubicBezTo>
                        <a:pt x="643104" y="1092130"/>
                        <a:pt x="637949" y="1092130"/>
                        <a:pt x="633653" y="1091557"/>
                      </a:cubicBezTo>
                      <a:cubicBezTo>
                        <a:pt x="624488" y="1100149"/>
                        <a:pt x="615610" y="1109027"/>
                        <a:pt x="606159" y="1117619"/>
                      </a:cubicBezTo>
                      <a:cubicBezTo>
                        <a:pt x="604440" y="1119337"/>
                        <a:pt x="603008" y="1124493"/>
                        <a:pt x="598999" y="1120197"/>
                      </a:cubicBezTo>
                      <a:cubicBezTo>
                        <a:pt x="597567" y="1119624"/>
                        <a:pt x="595275" y="1121056"/>
                        <a:pt x="595275" y="1118478"/>
                      </a:cubicBezTo>
                      <a:cubicBezTo>
                        <a:pt x="595275" y="1116187"/>
                        <a:pt x="595848" y="1113609"/>
                        <a:pt x="596135" y="1111318"/>
                      </a:cubicBezTo>
                      <a:cubicBezTo>
                        <a:pt x="599285" y="1081247"/>
                        <a:pt x="599285" y="1081247"/>
                        <a:pt x="571791" y="1066354"/>
                      </a:cubicBezTo>
                      <a:cubicBezTo>
                        <a:pt x="580956" y="1060913"/>
                        <a:pt x="588402" y="1055471"/>
                        <a:pt x="596994" y="1051461"/>
                      </a:cubicBezTo>
                      <a:cubicBezTo>
                        <a:pt x="607018" y="1046879"/>
                        <a:pt x="612459" y="1040292"/>
                        <a:pt x="615037" y="1029982"/>
                      </a:cubicBezTo>
                      <a:cubicBezTo>
                        <a:pt x="617328" y="1021103"/>
                        <a:pt x="621338" y="1011939"/>
                        <a:pt x="624488" y="1002488"/>
                      </a:cubicBezTo>
                      <a:cubicBezTo>
                        <a:pt x="630789" y="1007356"/>
                        <a:pt x="634512" y="1014230"/>
                        <a:pt x="637662" y="1020531"/>
                      </a:cubicBezTo>
                      <a:cubicBezTo>
                        <a:pt x="641672" y="1028263"/>
                        <a:pt x="646827" y="1029982"/>
                        <a:pt x="654846" y="1028263"/>
                      </a:cubicBezTo>
                      <a:cubicBezTo>
                        <a:pt x="662865" y="1025972"/>
                        <a:pt x="671457" y="1024540"/>
                        <a:pt x="682340" y="1021963"/>
                      </a:cubicBezTo>
                      <a:cubicBezTo>
                        <a:pt x="676039" y="1028550"/>
                        <a:pt x="672889" y="1035423"/>
                        <a:pt x="667734" y="1040292"/>
                      </a:cubicBezTo>
                      <a:lnTo>
                        <a:pt x="667734" y="1040292"/>
                      </a:lnTo>
                      <a:close/>
                      <a:moveTo>
                        <a:pt x="677758" y="412224"/>
                      </a:moveTo>
                      <a:cubicBezTo>
                        <a:pt x="666015" y="423107"/>
                        <a:pt x="662292" y="435136"/>
                        <a:pt x="666588" y="450601"/>
                      </a:cubicBezTo>
                      <a:cubicBezTo>
                        <a:pt x="670311" y="465494"/>
                        <a:pt x="668879" y="466926"/>
                        <a:pt x="654846" y="463202"/>
                      </a:cubicBezTo>
                      <a:cubicBezTo>
                        <a:pt x="639381" y="459479"/>
                        <a:pt x="627352" y="462343"/>
                        <a:pt x="615896" y="474372"/>
                      </a:cubicBezTo>
                      <a:cubicBezTo>
                        <a:pt x="610454" y="480100"/>
                        <a:pt x="605013" y="487546"/>
                        <a:pt x="594989" y="489551"/>
                      </a:cubicBezTo>
                      <a:cubicBezTo>
                        <a:pt x="596707" y="480673"/>
                        <a:pt x="598139" y="472367"/>
                        <a:pt x="600717" y="464348"/>
                      </a:cubicBezTo>
                      <a:cubicBezTo>
                        <a:pt x="604440" y="454324"/>
                        <a:pt x="600717" y="449169"/>
                        <a:pt x="591266" y="446019"/>
                      </a:cubicBezTo>
                      <a:cubicBezTo>
                        <a:pt x="585824" y="444300"/>
                        <a:pt x="581242" y="441150"/>
                        <a:pt x="572650" y="437140"/>
                      </a:cubicBezTo>
                      <a:cubicBezTo>
                        <a:pt x="606159" y="426257"/>
                        <a:pt x="628211" y="406496"/>
                        <a:pt x="635371" y="371842"/>
                      </a:cubicBezTo>
                      <a:cubicBezTo>
                        <a:pt x="643104" y="378715"/>
                        <a:pt x="645681" y="385875"/>
                        <a:pt x="649404" y="392463"/>
                      </a:cubicBezTo>
                      <a:cubicBezTo>
                        <a:pt x="652555" y="397904"/>
                        <a:pt x="655705" y="400195"/>
                        <a:pt x="662006" y="398190"/>
                      </a:cubicBezTo>
                      <a:cubicBezTo>
                        <a:pt x="672030" y="395613"/>
                        <a:pt x="681767" y="394181"/>
                        <a:pt x="694942" y="391317"/>
                      </a:cubicBezTo>
                      <a:cubicBezTo>
                        <a:pt x="688068" y="400195"/>
                        <a:pt x="683486" y="407069"/>
                        <a:pt x="677758" y="412224"/>
                      </a:cubicBezTo>
                      <a:lnTo>
                        <a:pt x="677758" y="412224"/>
                      </a:lnTo>
                      <a:close/>
                      <a:moveTo>
                        <a:pt x="692650" y="207737"/>
                      </a:moveTo>
                      <a:cubicBezTo>
                        <a:pt x="681767" y="217188"/>
                        <a:pt x="678617" y="227498"/>
                        <a:pt x="681481" y="241531"/>
                      </a:cubicBezTo>
                      <a:cubicBezTo>
                        <a:pt x="684631" y="257856"/>
                        <a:pt x="683772" y="258715"/>
                        <a:pt x="666588" y="255565"/>
                      </a:cubicBezTo>
                      <a:cubicBezTo>
                        <a:pt x="653128" y="253274"/>
                        <a:pt x="641672" y="255565"/>
                        <a:pt x="631934" y="265875"/>
                      </a:cubicBezTo>
                      <a:cubicBezTo>
                        <a:pt x="625061" y="273035"/>
                        <a:pt x="617042" y="278477"/>
                        <a:pt x="607018" y="287069"/>
                      </a:cubicBezTo>
                      <a:cubicBezTo>
                        <a:pt x="610168" y="274467"/>
                        <a:pt x="611886" y="265016"/>
                        <a:pt x="614750" y="256424"/>
                      </a:cubicBezTo>
                      <a:cubicBezTo>
                        <a:pt x="617328" y="248691"/>
                        <a:pt x="615610" y="244395"/>
                        <a:pt x="607877" y="241245"/>
                      </a:cubicBezTo>
                      <a:cubicBezTo>
                        <a:pt x="602149" y="238954"/>
                        <a:pt x="596135" y="235804"/>
                        <a:pt x="589261" y="232367"/>
                      </a:cubicBezTo>
                      <a:cubicBezTo>
                        <a:pt x="603581" y="224348"/>
                        <a:pt x="618474" y="218047"/>
                        <a:pt x="630216" y="208023"/>
                      </a:cubicBezTo>
                      <a:cubicBezTo>
                        <a:pt x="641958" y="197999"/>
                        <a:pt x="644536" y="181102"/>
                        <a:pt x="654273" y="168500"/>
                      </a:cubicBezTo>
                      <a:cubicBezTo>
                        <a:pt x="657996" y="169073"/>
                        <a:pt x="658283" y="172510"/>
                        <a:pt x="659715" y="174801"/>
                      </a:cubicBezTo>
                      <a:cubicBezTo>
                        <a:pt x="670884" y="193703"/>
                        <a:pt x="670884" y="193703"/>
                        <a:pt x="692078" y="189121"/>
                      </a:cubicBezTo>
                      <a:cubicBezTo>
                        <a:pt x="697805" y="187689"/>
                        <a:pt x="704393" y="186830"/>
                        <a:pt x="712985" y="185398"/>
                      </a:cubicBezTo>
                      <a:cubicBezTo>
                        <a:pt x="705252" y="194276"/>
                        <a:pt x="699810" y="202009"/>
                        <a:pt x="692650" y="207737"/>
                      </a:cubicBezTo>
                      <a:lnTo>
                        <a:pt x="692650" y="207737"/>
                      </a:lnTo>
                      <a:close/>
                      <a:moveTo>
                        <a:pt x="806350" y="955232"/>
                      </a:moveTo>
                      <a:cubicBezTo>
                        <a:pt x="777137" y="935757"/>
                        <a:pt x="757090" y="949791"/>
                        <a:pt x="737328" y="969552"/>
                      </a:cubicBezTo>
                      <a:cubicBezTo>
                        <a:pt x="745061" y="943776"/>
                        <a:pt x="747352" y="921437"/>
                        <a:pt x="713271" y="912273"/>
                      </a:cubicBezTo>
                      <a:cubicBezTo>
                        <a:pt x="716994" y="909695"/>
                        <a:pt x="717280" y="909122"/>
                        <a:pt x="718140" y="908549"/>
                      </a:cubicBezTo>
                      <a:cubicBezTo>
                        <a:pt x="746207" y="901390"/>
                        <a:pt x="765109" y="885065"/>
                        <a:pt x="768832" y="853275"/>
                      </a:cubicBezTo>
                      <a:cubicBezTo>
                        <a:pt x="776851" y="861294"/>
                        <a:pt x="779715" y="869600"/>
                        <a:pt x="783152" y="876759"/>
                      </a:cubicBezTo>
                      <a:cubicBezTo>
                        <a:pt x="786875" y="884492"/>
                        <a:pt x="791744" y="886783"/>
                        <a:pt x="799763" y="885351"/>
                      </a:cubicBezTo>
                      <a:cubicBezTo>
                        <a:pt x="807782" y="883919"/>
                        <a:pt x="816087" y="883919"/>
                        <a:pt x="825825" y="884492"/>
                      </a:cubicBezTo>
                      <a:cubicBezTo>
                        <a:pt x="804918" y="903394"/>
                        <a:pt x="790598" y="924015"/>
                        <a:pt x="806350" y="955232"/>
                      </a:cubicBezTo>
                      <a:lnTo>
                        <a:pt x="806350" y="955232"/>
                      </a:lnTo>
                      <a:close/>
                      <a:moveTo>
                        <a:pt x="813223" y="693752"/>
                      </a:moveTo>
                      <a:cubicBezTo>
                        <a:pt x="805204" y="701485"/>
                        <a:pt x="802340" y="709504"/>
                        <a:pt x="805204" y="720387"/>
                      </a:cubicBezTo>
                      <a:cubicBezTo>
                        <a:pt x="806923" y="727547"/>
                        <a:pt x="807495" y="734707"/>
                        <a:pt x="809214" y="745590"/>
                      </a:cubicBezTo>
                      <a:cubicBezTo>
                        <a:pt x="780001" y="724396"/>
                        <a:pt x="759667" y="739289"/>
                        <a:pt x="738760" y="757332"/>
                      </a:cubicBezTo>
                      <a:cubicBezTo>
                        <a:pt x="740479" y="748740"/>
                        <a:pt x="741911" y="740148"/>
                        <a:pt x="744202" y="731556"/>
                      </a:cubicBezTo>
                      <a:cubicBezTo>
                        <a:pt x="746493" y="722105"/>
                        <a:pt x="744202" y="715804"/>
                        <a:pt x="735610" y="711222"/>
                      </a:cubicBezTo>
                      <a:cubicBezTo>
                        <a:pt x="729882" y="708072"/>
                        <a:pt x="724727" y="704062"/>
                        <a:pt x="718426" y="699480"/>
                      </a:cubicBezTo>
                      <a:cubicBezTo>
                        <a:pt x="727591" y="694038"/>
                        <a:pt x="735896" y="690602"/>
                        <a:pt x="745634" y="687738"/>
                      </a:cubicBezTo>
                      <a:cubicBezTo>
                        <a:pt x="755085" y="685160"/>
                        <a:pt x="761099" y="679718"/>
                        <a:pt x="764536" y="670267"/>
                      </a:cubicBezTo>
                      <a:cubicBezTo>
                        <a:pt x="767686" y="661389"/>
                        <a:pt x="772555" y="652797"/>
                        <a:pt x="776851" y="643346"/>
                      </a:cubicBezTo>
                      <a:cubicBezTo>
                        <a:pt x="781720" y="645924"/>
                        <a:pt x="783725" y="651079"/>
                        <a:pt x="784584" y="655088"/>
                      </a:cubicBezTo>
                      <a:cubicBezTo>
                        <a:pt x="789452" y="672559"/>
                        <a:pt x="801768" y="676282"/>
                        <a:pt x="817519" y="673418"/>
                      </a:cubicBezTo>
                      <a:cubicBezTo>
                        <a:pt x="822102" y="672559"/>
                        <a:pt x="826684" y="672559"/>
                        <a:pt x="832412" y="671699"/>
                      </a:cubicBezTo>
                      <a:cubicBezTo>
                        <a:pt x="826111" y="681723"/>
                        <a:pt x="819524" y="688024"/>
                        <a:pt x="813223" y="693752"/>
                      </a:cubicBezTo>
                      <a:lnTo>
                        <a:pt x="813223" y="693752"/>
                      </a:lnTo>
                      <a:close/>
                      <a:moveTo>
                        <a:pt x="822961" y="484396"/>
                      </a:moveTo>
                      <a:cubicBezTo>
                        <a:pt x="814369" y="491556"/>
                        <a:pt x="812078" y="500148"/>
                        <a:pt x="814369" y="510458"/>
                      </a:cubicBezTo>
                      <a:cubicBezTo>
                        <a:pt x="815801" y="517332"/>
                        <a:pt x="816087" y="523919"/>
                        <a:pt x="817519" y="534802"/>
                      </a:cubicBezTo>
                      <a:cubicBezTo>
                        <a:pt x="787161" y="513608"/>
                        <a:pt x="765968" y="530219"/>
                        <a:pt x="743915" y="551413"/>
                      </a:cubicBezTo>
                      <a:cubicBezTo>
                        <a:pt x="747066" y="539384"/>
                        <a:pt x="748784" y="530792"/>
                        <a:pt x="751075" y="522487"/>
                      </a:cubicBezTo>
                      <a:cubicBezTo>
                        <a:pt x="753653" y="513036"/>
                        <a:pt x="751935" y="505876"/>
                        <a:pt x="742483" y="501293"/>
                      </a:cubicBezTo>
                      <a:cubicBezTo>
                        <a:pt x="736755" y="498716"/>
                        <a:pt x="731600" y="494133"/>
                        <a:pt x="722722" y="488119"/>
                      </a:cubicBezTo>
                      <a:cubicBezTo>
                        <a:pt x="757090" y="483250"/>
                        <a:pt x="778283" y="466066"/>
                        <a:pt x="785157" y="433131"/>
                      </a:cubicBezTo>
                      <a:cubicBezTo>
                        <a:pt x="786589" y="433704"/>
                        <a:pt x="787448" y="434563"/>
                        <a:pt x="788880" y="434849"/>
                      </a:cubicBezTo>
                      <a:cubicBezTo>
                        <a:pt x="790598" y="438000"/>
                        <a:pt x="792603" y="441150"/>
                        <a:pt x="793748" y="444873"/>
                      </a:cubicBezTo>
                      <a:cubicBezTo>
                        <a:pt x="804918" y="466926"/>
                        <a:pt x="804918" y="466926"/>
                        <a:pt x="829548" y="463202"/>
                      </a:cubicBezTo>
                      <a:cubicBezTo>
                        <a:pt x="833558" y="462630"/>
                        <a:pt x="837567" y="462343"/>
                        <a:pt x="845013" y="461484"/>
                      </a:cubicBezTo>
                      <a:cubicBezTo>
                        <a:pt x="836708" y="470935"/>
                        <a:pt x="830407" y="478668"/>
                        <a:pt x="822961" y="484396"/>
                      </a:cubicBezTo>
                      <a:lnTo>
                        <a:pt x="822961" y="484396"/>
                      </a:lnTo>
                      <a:close/>
                      <a:moveTo>
                        <a:pt x="934942" y="990173"/>
                      </a:moveTo>
                      <a:cubicBezTo>
                        <a:pt x="927209" y="996473"/>
                        <a:pt x="925777" y="1003633"/>
                        <a:pt x="928068" y="1013084"/>
                      </a:cubicBezTo>
                      <a:cubicBezTo>
                        <a:pt x="930360" y="1020817"/>
                        <a:pt x="931219" y="1028836"/>
                        <a:pt x="932651" y="1037428"/>
                      </a:cubicBezTo>
                      <a:cubicBezTo>
                        <a:pt x="919190" y="1035137"/>
                        <a:pt x="910025" y="1021676"/>
                        <a:pt x="897997" y="1024826"/>
                      </a:cubicBezTo>
                      <a:cubicBezTo>
                        <a:pt x="887114" y="1027404"/>
                        <a:pt x="878235" y="1036855"/>
                        <a:pt x="866780" y="1044302"/>
                      </a:cubicBezTo>
                      <a:cubicBezTo>
                        <a:pt x="872221" y="1005924"/>
                        <a:pt x="872221" y="1005924"/>
                        <a:pt x="847018" y="981294"/>
                      </a:cubicBezTo>
                      <a:cubicBezTo>
                        <a:pt x="855037" y="976712"/>
                        <a:pt x="863629" y="974993"/>
                        <a:pt x="872221" y="973561"/>
                      </a:cubicBezTo>
                      <a:cubicBezTo>
                        <a:pt x="881386" y="972129"/>
                        <a:pt x="885682" y="967834"/>
                        <a:pt x="888832" y="959528"/>
                      </a:cubicBezTo>
                      <a:cubicBezTo>
                        <a:pt x="891410" y="950936"/>
                        <a:pt x="895706" y="942917"/>
                        <a:pt x="899715" y="933466"/>
                      </a:cubicBezTo>
                      <a:cubicBezTo>
                        <a:pt x="906589" y="941485"/>
                        <a:pt x="909166" y="950650"/>
                        <a:pt x="912317" y="958669"/>
                      </a:cubicBezTo>
                      <a:cubicBezTo>
                        <a:pt x="914894" y="965542"/>
                        <a:pt x="918617" y="968120"/>
                        <a:pt x="925777" y="968693"/>
                      </a:cubicBezTo>
                      <a:cubicBezTo>
                        <a:pt x="934369" y="968693"/>
                        <a:pt x="942961" y="970125"/>
                        <a:pt x="954131" y="970984"/>
                      </a:cubicBezTo>
                      <a:cubicBezTo>
                        <a:pt x="946684" y="978717"/>
                        <a:pt x="941243" y="985017"/>
                        <a:pt x="934942" y="990173"/>
                      </a:cubicBezTo>
                      <a:lnTo>
                        <a:pt x="934942" y="990173"/>
                      </a:lnTo>
                      <a:close/>
                      <a:moveTo>
                        <a:pt x="958427" y="761055"/>
                      </a:moveTo>
                      <a:cubicBezTo>
                        <a:pt x="952126" y="767356"/>
                        <a:pt x="945825" y="774229"/>
                        <a:pt x="938665" y="779957"/>
                      </a:cubicBezTo>
                      <a:cubicBezTo>
                        <a:pt x="932364" y="785399"/>
                        <a:pt x="930073" y="791127"/>
                        <a:pt x="932364" y="799432"/>
                      </a:cubicBezTo>
                      <a:cubicBezTo>
                        <a:pt x="934656" y="808024"/>
                        <a:pt x="936374" y="816616"/>
                        <a:pt x="934942" y="828645"/>
                      </a:cubicBezTo>
                      <a:cubicBezTo>
                        <a:pt x="910885" y="805160"/>
                        <a:pt x="890264" y="813466"/>
                        <a:pt x="869930" y="834086"/>
                      </a:cubicBezTo>
                      <a:cubicBezTo>
                        <a:pt x="869357" y="833227"/>
                        <a:pt x="869071" y="832368"/>
                        <a:pt x="868212" y="831509"/>
                      </a:cubicBezTo>
                      <a:cubicBezTo>
                        <a:pt x="869930" y="822917"/>
                        <a:pt x="870789" y="814325"/>
                        <a:pt x="873653" y="805733"/>
                      </a:cubicBezTo>
                      <a:cubicBezTo>
                        <a:pt x="876231" y="797141"/>
                        <a:pt x="874512" y="790840"/>
                        <a:pt x="867352" y="785399"/>
                      </a:cubicBezTo>
                      <a:cubicBezTo>
                        <a:pt x="861052" y="780817"/>
                        <a:pt x="855610" y="775375"/>
                        <a:pt x="849882" y="770506"/>
                      </a:cubicBezTo>
                      <a:cubicBezTo>
                        <a:pt x="849309" y="769074"/>
                        <a:pt x="849023" y="768215"/>
                        <a:pt x="848450" y="766783"/>
                      </a:cubicBezTo>
                      <a:cubicBezTo>
                        <a:pt x="881386" y="768501"/>
                        <a:pt x="897138" y="750172"/>
                        <a:pt x="904870" y="719528"/>
                      </a:cubicBezTo>
                      <a:cubicBezTo>
                        <a:pt x="914321" y="747022"/>
                        <a:pt x="926064" y="766497"/>
                        <a:pt x="958713" y="757046"/>
                      </a:cubicBezTo>
                      <a:cubicBezTo>
                        <a:pt x="958999" y="758191"/>
                        <a:pt x="958427" y="759623"/>
                        <a:pt x="958427" y="761055"/>
                      </a:cubicBezTo>
                      <a:lnTo>
                        <a:pt x="958427" y="761055"/>
                      </a:lnTo>
                      <a:close/>
                      <a:moveTo>
                        <a:pt x="950980" y="568597"/>
                      </a:moveTo>
                      <a:cubicBezTo>
                        <a:pt x="943820" y="574324"/>
                        <a:pt x="941816" y="581771"/>
                        <a:pt x="943247" y="590076"/>
                      </a:cubicBezTo>
                      <a:cubicBezTo>
                        <a:pt x="944679" y="598095"/>
                        <a:pt x="945539" y="606401"/>
                        <a:pt x="946398" y="614420"/>
                      </a:cubicBezTo>
                      <a:cubicBezTo>
                        <a:pt x="933224" y="612129"/>
                        <a:pt x="923486" y="599241"/>
                        <a:pt x="911171" y="602391"/>
                      </a:cubicBezTo>
                      <a:cubicBezTo>
                        <a:pt x="899429" y="605542"/>
                        <a:pt x="889119" y="614134"/>
                        <a:pt x="876517" y="621293"/>
                      </a:cubicBezTo>
                      <a:cubicBezTo>
                        <a:pt x="878808" y="611270"/>
                        <a:pt x="880240" y="603823"/>
                        <a:pt x="882818" y="596091"/>
                      </a:cubicBezTo>
                      <a:cubicBezTo>
                        <a:pt x="886541" y="586067"/>
                        <a:pt x="884250" y="578907"/>
                        <a:pt x="875658" y="572606"/>
                      </a:cubicBezTo>
                      <a:cubicBezTo>
                        <a:pt x="869930" y="568597"/>
                        <a:pt x="864775" y="563728"/>
                        <a:pt x="859047" y="558573"/>
                      </a:cubicBezTo>
                      <a:cubicBezTo>
                        <a:pt x="868498" y="553990"/>
                        <a:pt x="878522" y="552272"/>
                        <a:pt x="887973" y="550840"/>
                      </a:cubicBezTo>
                      <a:cubicBezTo>
                        <a:pt x="895992" y="549408"/>
                        <a:pt x="901147" y="545971"/>
                        <a:pt x="904584" y="538238"/>
                      </a:cubicBezTo>
                      <a:cubicBezTo>
                        <a:pt x="908593" y="529360"/>
                        <a:pt x="913176" y="520768"/>
                        <a:pt x="918904" y="509885"/>
                      </a:cubicBezTo>
                      <a:cubicBezTo>
                        <a:pt x="922913" y="519336"/>
                        <a:pt x="926637" y="527069"/>
                        <a:pt x="929787" y="534802"/>
                      </a:cubicBezTo>
                      <a:cubicBezTo>
                        <a:pt x="932364" y="542821"/>
                        <a:pt x="937520" y="546830"/>
                        <a:pt x="946398" y="545971"/>
                      </a:cubicBezTo>
                      <a:cubicBezTo>
                        <a:pt x="954417" y="545398"/>
                        <a:pt x="962723" y="546830"/>
                        <a:pt x="972460" y="549122"/>
                      </a:cubicBezTo>
                      <a:cubicBezTo>
                        <a:pt x="964441" y="556568"/>
                        <a:pt x="958140" y="562869"/>
                        <a:pt x="950980" y="568597"/>
                      </a:cubicBezTo>
                      <a:lnTo>
                        <a:pt x="950980" y="568597"/>
                      </a:lnTo>
                      <a:close/>
                      <a:moveTo>
                        <a:pt x="970742" y="357522"/>
                      </a:moveTo>
                      <a:cubicBezTo>
                        <a:pt x="961577" y="364396"/>
                        <a:pt x="958427" y="371842"/>
                        <a:pt x="960718" y="383298"/>
                      </a:cubicBezTo>
                      <a:cubicBezTo>
                        <a:pt x="962150" y="390458"/>
                        <a:pt x="962150" y="397618"/>
                        <a:pt x="963009" y="409933"/>
                      </a:cubicBezTo>
                      <a:cubicBezTo>
                        <a:pt x="935801" y="383871"/>
                        <a:pt x="913749" y="394754"/>
                        <a:pt x="891123" y="413942"/>
                      </a:cubicBezTo>
                      <a:cubicBezTo>
                        <a:pt x="891982" y="401914"/>
                        <a:pt x="894846" y="393322"/>
                        <a:pt x="897997" y="385016"/>
                      </a:cubicBezTo>
                      <a:cubicBezTo>
                        <a:pt x="901720" y="376424"/>
                        <a:pt x="899715" y="370124"/>
                        <a:pt x="892269" y="364682"/>
                      </a:cubicBezTo>
                      <a:cubicBezTo>
                        <a:pt x="886541" y="360672"/>
                        <a:pt x="881099" y="355231"/>
                        <a:pt x="874799" y="349789"/>
                      </a:cubicBezTo>
                      <a:cubicBezTo>
                        <a:pt x="884823" y="344921"/>
                        <a:pt x="894560" y="342916"/>
                        <a:pt x="904584" y="341770"/>
                      </a:cubicBezTo>
                      <a:cubicBezTo>
                        <a:pt x="912603" y="340338"/>
                        <a:pt x="918045" y="336902"/>
                        <a:pt x="921768" y="329742"/>
                      </a:cubicBezTo>
                      <a:cubicBezTo>
                        <a:pt x="926350" y="320863"/>
                        <a:pt x="931792" y="311699"/>
                        <a:pt x="936660" y="302248"/>
                      </a:cubicBezTo>
                      <a:cubicBezTo>
                        <a:pt x="942102" y="309980"/>
                        <a:pt x="944679" y="317999"/>
                        <a:pt x="947543" y="326018"/>
                      </a:cubicBezTo>
                      <a:cubicBezTo>
                        <a:pt x="950121" y="333751"/>
                        <a:pt x="954703" y="337761"/>
                        <a:pt x="963009" y="336902"/>
                      </a:cubicBezTo>
                      <a:cubicBezTo>
                        <a:pt x="971601" y="336042"/>
                        <a:pt x="980193" y="338334"/>
                        <a:pt x="989644" y="339479"/>
                      </a:cubicBezTo>
                      <a:cubicBezTo>
                        <a:pt x="984202" y="346925"/>
                        <a:pt x="977615" y="352367"/>
                        <a:pt x="970742" y="357522"/>
                      </a:cubicBezTo>
                      <a:lnTo>
                        <a:pt x="970742" y="357522"/>
                      </a:lnTo>
                      <a:close/>
                      <a:moveTo>
                        <a:pt x="1068117" y="942917"/>
                      </a:moveTo>
                      <a:cubicBezTo>
                        <a:pt x="1067257" y="942917"/>
                        <a:pt x="1066398" y="943490"/>
                        <a:pt x="1064966" y="943490"/>
                      </a:cubicBezTo>
                      <a:cubicBezTo>
                        <a:pt x="1058093" y="938621"/>
                        <a:pt x="1051506" y="933466"/>
                        <a:pt x="1045205" y="928311"/>
                      </a:cubicBezTo>
                      <a:cubicBezTo>
                        <a:pt x="1039477" y="923442"/>
                        <a:pt x="1034322" y="922583"/>
                        <a:pt x="1027735" y="926879"/>
                      </a:cubicBezTo>
                      <a:cubicBezTo>
                        <a:pt x="1020861" y="931461"/>
                        <a:pt x="1013415" y="934612"/>
                        <a:pt x="1003677" y="940053"/>
                      </a:cubicBezTo>
                      <a:cubicBezTo>
                        <a:pt x="1005968" y="929743"/>
                        <a:pt x="1006828" y="921151"/>
                        <a:pt x="1009405" y="913418"/>
                      </a:cubicBezTo>
                      <a:cubicBezTo>
                        <a:pt x="1013128" y="903394"/>
                        <a:pt x="1010264" y="896234"/>
                        <a:pt x="1002532" y="889647"/>
                      </a:cubicBezTo>
                      <a:cubicBezTo>
                        <a:pt x="997090" y="884778"/>
                        <a:pt x="992508" y="878764"/>
                        <a:pt x="986780" y="873036"/>
                      </a:cubicBezTo>
                      <a:cubicBezTo>
                        <a:pt x="995372" y="869313"/>
                        <a:pt x="1003104" y="869313"/>
                        <a:pt x="1011124" y="869886"/>
                      </a:cubicBezTo>
                      <a:cubicBezTo>
                        <a:pt x="1019715" y="869886"/>
                        <a:pt x="1025157" y="867308"/>
                        <a:pt x="1027735" y="858716"/>
                      </a:cubicBezTo>
                      <a:cubicBezTo>
                        <a:pt x="1030312" y="850697"/>
                        <a:pt x="1034035" y="842965"/>
                        <a:pt x="1041195" y="833513"/>
                      </a:cubicBezTo>
                      <a:cubicBezTo>
                        <a:pt x="1045205" y="861867"/>
                        <a:pt x="1057806" y="880483"/>
                        <a:pt x="1089023" y="881628"/>
                      </a:cubicBezTo>
                      <a:cubicBezTo>
                        <a:pt x="1063248" y="895662"/>
                        <a:pt x="1057806" y="916282"/>
                        <a:pt x="1068117" y="942917"/>
                      </a:cubicBezTo>
                      <a:lnTo>
                        <a:pt x="1068117" y="942917"/>
                      </a:lnTo>
                      <a:close/>
                      <a:moveTo>
                        <a:pt x="1074990" y="695184"/>
                      </a:moveTo>
                      <a:cubicBezTo>
                        <a:pt x="1072412" y="706067"/>
                        <a:pt x="1075849" y="718668"/>
                        <a:pt x="1077281" y="732988"/>
                      </a:cubicBezTo>
                      <a:cubicBezTo>
                        <a:pt x="1070121" y="727547"/>
                        <a:pt x="1064107" y="724110"/>
                        <a:pt x="1059238" y="718955"/>
                      </a:cubicBezTo>
                      <a:cubicBezTo>
                        <a:pt x="1050646" y="710363"/>
                        <a:pt x="1042914" y="710076"/>
                        <a:pt x="1033176" y="716664"/>
                      </a:cubicBezTo>
                      <a:cubicBezTo>
                        <a:pt x="1027735" y="720673"/>
                        <a:pt x="1020861" y="722964"/>
                        <a:pt x="1014274" y="726688"/>
                      </a:cubicBezTo>
                      <a:cubicBezTo>
                        <a:pt x="1013701" y="712654"/>
                        <a:pt x="1022293" y="700912"/>
                        <a:pt x="1020002" y="689170"/>
                      </a:cubicBezTo>
                      <a:cubicBezTo>
                        <a:pt x="1017711" y="677141"/>
                        <a:pt x="1004250" y="671127"/>
                        <a:pt x="995658" y="657093"/>
                      </a:cubicBezTo>
                      <a:cubicBezTo>
                        <a:pt x="1026875" y="663394"/>
                        <a:pt x="1043486" y="649074"/>
                        <a:pt x="1052651" y="621007"/>
                      </a:cubicBezTo>
                      <a:cubicBezTo>
                        <a:pt x="1058093" y="649074"/>
                        <a:pt x="1070694" y="667976"/>
                        <a:pt x="1102198" y="666544"/>
                      </a:cubicBezTo>
                      <a:cubicBezTo>
                        <a:pt x="1093033" y="679432"/>
                        <a:pt x="1077568" y="683442"/>
                        <a:pt x="1074990" y="695184"/>
                      </a:cubicBezTo>
                      <a:lnTo>
                        <a:pt x="1074990" y="695184"/>
                      </a:lnTo>
                      <a:close/>
                      <a:moveTo>
                        <a:pt x="1173797" y="1070364"/>
                      </a:moveTo>
                      <a:cubicBezTo>
                        <a:pt x="1173224" y="1069791"/>
                        <a:pt x="1172365" y="1069791"/>
                        <a:pt x="1172078" y="1069504"/>
                      </a:cubicBezTo>
                      <a:cubicBezTo>
                        <a:pt x="1164919" y="1062344"/>
                        <a:pt x="1158904" y="1052893"/>
                        <a:pt x="1150312" y="1048311"/>
                      </a:cubicBezTo>
                      <a:cubicBezTo>
                        <a:pt x="1140861" y="1043442"/>
                        <a:pt x="1131697" y="1054039"/>
                        <a:pt x="1118809" y="1055185"/>
                      </a:cubicBezTo>
                      <a:cubicBezTo>
                        <a:pt x="1129119" y="1029409"/>
                        <a:pt x="1126541" y="1006211"/>
                        <a:pt x="1103057" y="988168"/>
                      </a:cubicBezTo>
                      <a:cubicBezTo>
                        <a:pt x="1103916" y="987309"/>
                        <a:pt x="1104775" y="986736"/>
                        <a:pt x="1105635" y="985877"/>
                      </a:cubicBezTo>
                      <a:cubicBezTo>
                        <a:pt x="1111935" y="986449"/>
                        <a:pt x="1118236" y="985304"/>
                        <a:pt x="1124250" y="987309"/>
                      </a:cubicBezTo>
                      <a:cubicBezTo>
                        <a:pt x="1134561" y="989886"/>
                        <a:pt x="1139716" y="985877"/>
                        <a:pt x="1142866" y="976998"/>
                      </a:cubicBezTo>
                      <a:cubicBezTo>
                        <a:pt x="1145157" y="970698"/>
                        <a:pt x="1148594" y="964397"/>
                        <a:pt x="1152890" y="954946"/>
                      </a:cubicBezTo>
                      <a:cubicBezTo>
                        <a:pt x="1158618" y="981867"/>
                        <a:pt x="1165205" y="1005924"/>
                        <a:pt x="1195277" y="1010793"/>
                      </a:cubicBezTo>
                      <a:cubicBezTo>
                        <a:pt x="1192699" y="1012798"/>
                        <a:pt x="1174370" y="1068645"/>
                        <a:pt x="1173797" y="1070364"/>
                      </a:cubicBezTo>
                      <a:lnTo>
                        <a:pt x="1173797" y="1070364"/>
                      </a:lnTo>
                      <a:close/>
                      <a:moveTo>
                        <a:pt x="1184107" y="824635"/>
                      </a:moveTo>
                      <a:cubicBezTo>
                        <a:pt x="1183248" y="835805"/>
                        <a:pt x="1184966" y="847261"/>
                        <a:pt x="1185539" y="858430"/>
                      </a:cubicBezTo>
                      <a:cubicBezTo>
                        <a:pt x="1169787" y="839528"/>
                        <a:pt x="1154322" y="825494"/>
                        <a:pt x="1128260" y="844969"/>
                      </a:cubicBezTo>
                      <a:cubicBezTo>
                        <a:pt x="1139143" y="817475"/>
                        <a:pt x="1137425" y="793991"/>
                        <a:pt x="1112794" y="775089"/>
                      </a:cubicBezTo>
                      <a:cubicBezTo>
                        <a:pt x="1113654" y="774516"/>
                        <a:pt x="1114513" y="773657"/>
                        <a:pt x="1115372" y="773370"/>
                      </a:cubicBezTo>
                      <a:cubicBezTo>
                        <a:pt x="1121673" y="773943"/>
                        <a:pt x="1127973" y="772797"/>
                        <a:pt x="1134274" y="774802"/>
                      </a:cubicBezTo>
                      <a:cubicBezTo>
                        <a:pt x="1144584" y="777380"/>
                        <a:pt x="1150599" y="773084"/>
                        <a:pt x="1154036" y="763919"/>
                      </a:cubicBezTo>
                      <a:cubicBezTo>
                        <a:pt x="1156327" y="758191"/>
                        <a:pt x="1159763" y="752177"/>
                        <a:pt x="1163487" y="745017"/>
                      </a:cubicBezTo>
                      <a:cubicBezTo>
                        <a:pt x="1169215" y="757046"/>
                        <a:pt x="1168355" y="770793"/>
                        <a:pt x="1175802" y="781103"/>
                      </a:cubicBezTo>
                      <a:cubicBezTo>
                        <a:pt x="1182962" y="791413"/>
                        <a:pt x="1196995" y="793132"/>
                        <a:pt x="1206160" y="801437"/>
                      </a:cubicBezTo>
                      <a:cubicBezTo>
                        <a:pt x="1201005" y="810029"/>
                        <a:pt x="1185539" y="812034"/>
                        <a:pt x="1184107" y="824635"/>
                      </a:cubicBezTo>
                      <a:lnTo>
                        <a:pt x="1184107" y="824635"/>
                      </a:lnTo>
                      <a:close/>
                      <a:moveTo>
                        <a:pt x="1201864" y="648501"/>
                      </a:moveTo>
                      <a:cubicBezTo>
                        <a:pt x="1186971" y="625589"/>
                        <a:pt x="1168928" y="616425"/>
                        <a:pt x="1143152" y="635041"/>
                      </a:cubicBezTo>
                      <a:cubicBezTo>
                        <a:pt x="1146876" y="619289"/>
                        <a:pt x="1153463" y="606115"/>
                        <a:pt x="1151744" y="594945"/>
                      </a:cubicBezTo>
                      <a:cubicBezTo>
                        <a:pt x="1149453" y="583776"/>
                        <a:pt x="1139143" y="573752"/>
                        <a:pt x="1129692" y="559432"/>
                      </a:cubicBezTo>
                      <a:cubicBezTo>
                        <a:pt x="1159477" y="570601"/>
                        <a:pt x="1175802" y="560291"/>
                        <a:pt x="1184394" y="532797"/>
                      </a:cubicBezTo>
                      <a:cubicBezTo>
                        <a:pt x="1189262" y="559718"/>
                        <a:pt x="1197568" y="582344"/>
                        <a:pt x="1228499" y="589503"/>
                      </a:cubicBezTo>
                      <a:cubicBezTo>
                        <a:pt x="1196995" y="600100"/>
                        <a:pt x="1200432" y="623585"/>
                        <a:pt x="1201864" y="648501"/>
                      </a:cubicBezTo>
                      <a:lnTo>
                        <a:pt x="1201864" y="648501"/>
                      </a:lnTo>
                      <a:close/>
                      <a:moveTo>
                        <a:pt x="1283200" y="1025113"/>
                      </a:moveTo>
                      <a:cubicBezTo>
                        <a:pt x="1278618" y="1018239"/>
                        <a:pt x="1274609" y="1013943"/>
                        <a:pt x="1272031" y="1007929"/>
                      </a:cubicBezTo>
                      <a:cubicBezTo>
                        <a:pt x="1266303" y="995900"/>
                        <a:pt x="1258570" y="989600"/>
                        <a:pt x="1244537" y="995900"/>
                      </a:cubicBezTo>
                      <a:cubicBezTo>
                        <a:pt x="1239668" y="998192"/>
                        <a:pt x="1234513" y="997332"/>
                        <a:pt x="1237663" y="990459"/>
                      </a:cubicBezTo>
                      <a:cubicBezTo>
                        <a:pt x="1247974" y="965542"/>
                        <a:pt x="1238236" y="944922"/>
                        <a:pt x="1224203" y="924301"/>
                      </a:cubicBezTo>
                      <a:cubicBezTo>
                        <a:pt x="1235945" y="923442"/>
                        <a:pt x="1245396" y="934325"/>
                        <a:pt x="1252556" y="929743"/>
                      </a:cubicBezTo>
                      <a:cubicBezTo>
                        <a:pt x="1259429" y="925160"/>
                        <a:pt x="1262007" y="913991"/>
                        <a:pt x="1268021" y="902249"/>
                      </a:cubicBezTo>
                      <a:cubicBezTo>
                        <a:pt x="1271172" y="931175"/>
                        <a:pt x="1277186" y="955519"/>
                        <a:pt x="1305826" y="970411"/>
                      </a:cubicBezTo>
                      <a:cubicBezTo>
                        <a:pt x="1270885" y="979576"/>
                        <a:pt x="1285492" y="1003920"/>
                        <a:pt x="1283200" y="1025113"/>
                      </a:cubicBezTo>
                      <a:lnTo>
                        <a:pt x="1283200" y="1025113"/>
                      </a:lnTo>
                      <a:close/>
                      <a:moveTo>
                        <a:pt x="1365683" y="1151127"/>
                      </a:moveTo>
                      <a:cubicBezTo>
                        <a:pt x="1355659" y="1155137"/>
                        <a:pt x="1354513" y="1162870"/>
                        <a:pt x="1355372" y="1171748"/>
                      </a:cubicBezTo>
                      <a:cubicBezTo>
                        <a:pt x="1355945" y="1178908"/>
                        <a:pt x="1355372" y="1186641"/>
                        <a:pt x="1353940" y="1194660"/>
                      </a:cubicBezTo>
                      <a:cubicBezTo>
                        <a:pt x="1350790" y="1187500"/>
                        <a:pt x="1347067" y="1179767"/>
                        <a:pt x="1344489" y="1172607"/>
                      </a:cubicBezTo>
                      <a:cubicBezTo>
                        <a:pt x="1341912" y="1164015"/>
                        <a:pt x="1336757" y="1160006"/>
                        <a:pt x="1327306" y="1160579"/>
                      </a:cubicBezTo>
                      <a:cubicBezTo>
                        <a:pt x="1324155" y="1161151"/>
                        <a:pt x="1317282" y="1162870"/>
                        <a:pt x="1320146" y="1155137"/>
                      </a:cubicBezTo>
                      <a:cubicBezTo>
                        <a:pt x="1329310" y="1129934"/>
                        <a:pt x="1319573" y="1107022"/>
                        <a:pt x="1309835" y="1082679"/>
                      </a:cubicBezTo>
                      <a:cubicBezTo>
                        <a:pt x="1319859" y="1086402"/>
                        <a:pt x="1326446" y="1096712"/>
                        <a:pt x="1332747" y="1094421"/>
                      </a:cubicBezTo>
                      <a:cubicBezTo>
                        <a:pt x="1338475" y="1092130"/>
                        <a:pt x="1340766" y="1081247"/>
                        <a:pt x="1344489" y="1073800"/>
                      </a:cubicBezTo>
                      <a:cubicBezTo>
                        <a:pt x="1347067" y="1079242"/>
                        <a:pt x="1347640" y="1084970"/>
                        <a:pt x="1348212" y="1090984"/>
                      </a:cubicBezTo>
                      <a:cubicBezTo>
                        <a:pt x="1349644" y="1109314"/>
                        <a:pt x="1355945" y="1126211"/>
                        <a:pt x="1367115" y="1140531"/>
                      </a:cubicBezTo>
                      <a:cubicBezTo>
                        <a:pt x="1370265" y="1143968"/>
                        <a:pt x="1372556" y="1148264"/>
                        <a:pt x="1365683" y="1151127"/>
                      </a:cubicBezTo>
                      <a:lnTo>
                        <a:pt x="1365683" y="1151127"/>
                      </a:lnTo>
                      <a:close/>
                      <a:moveTo>
                        <a:pt x="1383439" y="940339"/>
                      </a:moveTo>
                      <a:cubicBezTo>
                        <a:pt x="1373988" y="943490"/>
                        <a:pt x="1371124" y="949791"/>
                        <a:pt x="1372270" y="959242"/>
                      </a:cubicBezTo>
                      <a:cubicBezTo>
                        <a:pt x="1373129" y="967834"/>
                        <a:pt x="1372270" y="976425"/>
                        <a:pt x="1370838" y="985877"/>
                      </a:cubicBezTo>
                      <a:cubicBezTo>
                        <a:pt x="1367115" y="977857"/>
                        <a:pt x="1363105" y="970125"/>
                        <a:pt x="1360528" y="962106"/>
                      </a:cubicBezTo>
                      <a:cubicBezTo>
                        <a:pt x="1357950" y="952655"/>
                        <a:pt x="1352508" y="948645"/>
                        <a:pt x="1343057" y="948931"/>
                      </a:cubicBezTo>
                      <a:cubicBezTo>
                        <a:pt x="1340480" y="948931"/>
                        <a:pt x="1332174" y="951223"/>
                        <a:pt x="1335038" y="944349"/>
                      </a:cubicBezTo>
                      <a:cubicBezTo>
                        <a:pt x="1345062" y="919146"/>
                        <a:pt x="1336757" y="896234"/>
                        <a:pt x="1325874" y="871318"/>
                      </a:cubicBezTo>
                      <a:cubicBezTo>
                        <a:pt x="1336757" y="873895"/>
                        <a:pt x="1343057" y="885351"/>
                        <a:pt x="1350217" y="882487"/>
                      </a:cubicBezTo>
                      <a:cubicBezTo>
                        <a:pt x="1355945" y="880196"/>
                        <a:pt x="1358809" y="869313"/>
                        <a:pt x="1363678" y="860435"/>
                      </a:cubicBezTo>
                      <a:cubicBezTo>
                        <a:pt x="1365110" y="871604"/>
                        <a:pt x="1366828" y="880196"/>
                        <a:pt x="1366828" y="888788"/>
                      </a:cubicBezTo>
                      <a:cubicBezTo>
                        <a:pt x="1367401" y="905113"/>
                        <a:pt x="1377139" y="916855"/>
                        <a:pt x="1385444" y="929743"/>
                      </a:cubicBezTo>
                      <a:cubicBezTo>
                        <a:pt x="1389167" y="935471"/>
                        <a:pt x="1389740" y="938621"/>
                        <a:pt x="1383439" y="940339"/>
                      </a:cubicBezTo>
                      <a:lnTo>
                        <a:pt x="1383439" y="940339"/>
                      </a:lnTo>
                      <a:close/>
                      <a:moveTo>
                        <a:pt x="1408642" y="730697"/>
                      </a:moveTo>
                      <a:cubicBezTo>
                        <a:pt x="1398332" y="733275"/>
                        <a:pt x="1394609" y="740148"/>
                        <a:pt x="1395468" y="751031"/>
                      </a:cubicBezTo>
                      <a:cubicBezTo>
                        <a:pt x="1396327" y="759050"/>
                        <a:pt x="1394895" y="767356"/>
                        <a:pt x="1394609" y="778525"/>
                      </a:cubicBezTo>
                      <a:cubicBezTo>
                        <a:pt x="1391458" y="770793"/>
                        <a:pt x="1389740" y="766497"/>
                        <a:pt x="1387449" y="761914"/>
                      </a:cubicBezTo>
                      <a:cubicBezTo>
                        <a:pt x="1378284" y="740435"/>
                        <a:pt x="1378284" y="740435"/>
                        <a:pt x="1353654" y="736998"/>
                      </a:cubicBezTo>
                      <a:cubicBezTo>
                        <a:pt x="1369406" y="711222"/>
                        <a:pt x="1359382" y="686592"/>
                        <a:pt x="1349072" y="661389"/>
                      </a:cubicBezTo>
                      <a:cubicBezTo>
                        <a:pt x="1357091" y="663107"/>
                        <a:pt x="1362246" y="666831"/>
                        <a:pt x="1366542" y="670840"/>
                      </a:cubicBezTo>
                      <a:cubicBezTo>
                        <a:pt x="1372843" y="676282"/>
                        <a:pt x="1375993" y="673991"/>
                        <a:pt x="1379143" y="667690"/>
                      </a:cubicBezTo>
                      <a:cubicBezTo>
                        <a:pt x="1381721" y="662821"/>
                        <a:pt x="1384871" y="658239"/>
                        <a:pt x="1388594" y="651938"/>
                      </a:cubicBezTo>
                      <a:cubicBezTo>
                        <a:pt x="1389454" y="657380"/>
                        <a:pt x="1390886" y="660816"/>
                        <a:pt x="1390886" y="665112"/>
                      </a:cubicBezTo>
                      <a:cubicBezTo>
                        <a:pt x="1391458" y="686306"/>
                        <a:pt x="1396614" y="705208"/>
                        <a:pt x="1410647" y="721819"/>
                      </a:cubicBezTo>
                      <a:cubicBezTo>
                        <a:pt x="1415229" y="725828"/>
                        <a:pt x="1414370" y="728979"/>
                        <a:pt x="1408642" y="730697"/>
                      </a:cubicBezTo>
                      <a:lnTo>
                        <a:pt x="1408642" y="730697"/>
                      </a:lnTo>
                      <a:close/>
                      <a:moveTo>
                        <a:pt x="1423535" y="568310"/>
                      </a:moveTo>
                      <a:cubicBezTo>
                        <a:pt x="1420957" y="562009"/>
                        <a:pt x="1417807" y="556281"/>
                        <a:pt x="1415802" y="550267"/>
                      </a:cubicBezTo>
                      <a:cubicBezTo>
                        <a:pt x="1411793" y="537666"/>
                        <a:pt x="1406351" y="527642"/>
                        <a:pt x="1390599" y="529933"/>
                      </a:cubicBezTo>
                      <a:cubicBezTo>
                        <a:pt x="1385730" y="530792"/>
                        <a:pt x="1382007" y="528501"/>
                        <a:pt x="1385158" y="523059"/>
                      </a:cubicBezTo>
                      <a:cubicBezTo>
                        <a:pt x="1396327" y="502439"/>
                        <a:pt x="1390886" y="482964"/>
                        <a:pt x="1382867" y="463202"/>
                      </a:cubicBezTo>
                      <a:cubicBezTo>
                        <a:pt x="1381435" y="460625"/>
                        <a:pt x="1381148" y="457475"/>
                        <a:pt x="1380289" y="453751"/>
                      </a:cubicBezTo>
                      <a:cubicBezTo>
                        <a:pt x="1381721" y="453751"/>
                        <a:pt x="1382580" y="453751"/>
                        <a:pt x="1382867" y="453751"/>
                      </a:cubicBezTo>
                      <a:cubicBezTo>
                        <a:pt x="1390886" y="457475"/>
                        <a:pt x="1398332" y="467785"/>
                        <a:pt x="1405778" y="465494"/>
                      </a:cubicBezTo>
                      <a:cubicBezTo>
                        <a:pt x="1412079" y="463775"/>
                        <a:pt x="1415802" y="452892"/>
                        <a:pt x="1422389" y="443441"/>
                      </a:cubicBezTo>
                      <a:cubicBezTo>
                        <a:pt x="1423248" y="472654"/>
                        <a:pt x="1426112" y="499289"/>
                        <a:pt x="1450456" y="520482"/>
                      </a:cubicBezTo>
                      <a:cubicBezTo>
                        <a:pt x="1415229" y="524491"/>
                        <a:pt x="1429836" y="550554"/>
                        <a:pt x="1423535" y="568310"/>
                      </a:cubicBezTo>
                      <a:lnTo>
                        <a:pt x="1423535" y="568310"/>
                      </a:lnTo>
                      <a:close/>
                      <a:moveTo>
                        <a:pt x="1463630" y="332606"/>
                      </a:moveTo>
                      <a:cubicBezTo>
                        <a:pt x="1463630" y="342629"/>
                        <a:pt x="1461912" y="352367"/>
                        <a:pt x="1461053" y="364968"/>
                      </a:cubicBezTo>
                      <a:cubicBezTo>
                        <a:pt x="1456471" y="354658"/>
                        <a:pt x="1451888" y="347498"/>
                        <a:pt x="1449883" y="339193"/>
                      </a:cubicBezTo>
                      <a:cubicBezTo>
                        <a:pt x="1446733" y="327164"/>
                        <a:pt x="1439573" y="324014"/>
                        <a:pt x="1428117" y="324300"/>
                      </a:cubicBezTo>
                      <a:cubicBezTo>
                        <a:pt x="1425540" y="324300"/>
                        <a:pt x="1422389" y="323727"/>
                        <a:pt x="1416948" y="323441"/>
                      </a:cubicBezTo>
                      <a:cubicBezTo>
                        <a:pt x="1434991" y="298238"/>
                        <a:pt x="1426399" y="273894"/>
                        <a:pt x="1415229" y="246973"/>
                      </a:cubicBezTo>
                      <a:cubicBezTo>
                        <a:pt x="1420098" y="249551"/>
                        <a:pt x="1422962" y="250983"/>
                        <a:pt x="1425540" y="252414"/>
                      </a:cubicBezTo>
                      <a:cubicBezTo>
                        <a:pt x="1428117" y="254133"/>
                        <a:pt x="1431268" y="255565"/>
                        <a:pt x="1433559" y="257856"/>
                      </a:cubicBezTo>
                      <a:cubicBezTo>
                        <a:pt x="1440432" y="264730"/>
                        <a:pt x="1445301" y="262725"/>
                        <a:pt x="1450170" y="255565"/>
                      </a:cubicBezTo>
                      <a:cubicBezTo>
                        <a:pt x="1452747" y="250983"/>
                        <a:pt x="1456471" y="246973"/>
                        <a:pt x="1461912" y="239813"/>
                      </a:cubicBezTo>
                      <a:cubicBezTo>
                        <a:pt x="1460194" y="269885"/>
                        <a:pt x="1465922" y="294801"/>
                        <a:pt x="1486256" y="314563"/>
                      </a:cubicBezTo>
                      <a:cubicBezTo>
                        <a:pt x="1479955" y="323727"/>
                        <a:pt x="1463630" y="317427"/>
                        <a:pt x="1463630" y="332606"/>
                      </a:cubicBezTo>
                      <a:lnTo>
                        <a:pt x="1463630" y="332606"/>
                      </a:lnTo>
                      <a:close/>
                    </a:path>
                  </a:pathLst>
                </a:custGeom>
                <a:solidFill>
                  <a:srgbClr val="091066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Rectangle: Rounded Corners 144">
                <a:extLst>
                  <a:ext uri="{FF2B5EF4-FFF2-40B4-BE49-F238E27FC236}">
                    <a16:creationId xmlns:a16="http://schemas.microsoft.com/office/drawing/2014/main" id="{D4A85151-4B05-4772-BAB1-61440E05C515}"/>
                  </a:ext>
                </a:extLst>
              </p:cNvPr>
              <p:cNvSpPr/>
              <p:nvPr/>
            </p:nvSpPr>
            <p:spPr>
              <a:xfrm rot="1322344">
                <a:off x="4241764" y="1834728"/>
                <a:ext cx="91546" cy="43210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04B6446F-57C0-4094-BFC4-489AC4A2846F}"/>
              </a:ext>
            </a:extLst>
          </p:cNvPr>
          <p:cNvGrpSpPr/>
          <p:nvPr/>
        </p:nvGrpSpPr>
        <p:grpSpPr>
          <a:xfrm>
            <a:off x="531618" y="4455820"/>
            <a:ext cx="5869673" cy="1902957"/>
            <a:chOff x="5529405" y="4337821"/>
            <a:chExt cx="5869673" cy="1902957"/>
          </a:xfrm>
        </p:grpSpPr>
        <p:sp>
          <p:nvSpPr>
            <p:cNvPr id="126" name="Rectangle 21">
              <a:extLst>
                <a:ext uri="{FF2B5EF4-FFF2-40B4-BE49-F238E27FC236}">
                  <a16:creationId xmlns:a16="http://schemas.microsoft.com/office/drawing/2014/main" id="{A4E44E26-A0E7-4C94-80E8-CD987F60F4A9}"/>
                </a:ext>
              </a:extLst>
            </p:cNvPr>
            <p:cNvSpPr/>
            <p:nvPr/>
          </p:nvSpPr>
          <p:spPr>
            <a:xfrm>
              <a:off x="7574448" y="4646311"/>
              <a:ext cx="17812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atin typeface="Bernard MT Condensed" panose="02050806060905020404" pitchFamily="18" charset="0"/>
                </a:rPr>
                <a:t>HAPPY</a:t>
              </a:r>
            </a:p>
          </p:txBody>
        </p: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96F5626F-D22A-4DC8-91B4-CFFEB0177391}"/>
                </a:ext>
              </a:extLst>
            </p:cNvPr>
            <p:cNvGrpSpPr/>
            <p:nvPr/>
          </p:nvGrpSpPr>
          <p:grpSpPr>
            <a:xfrm>
              <a:off x="7874839" y="4337821"/>
              <a:ext cx="1164217" cy="336511"/>
              <a:chOff x="2502780" y="52641"/>
              <a:chExt cx="1164217" cy="336511"/>
            </a:xfrm>
          </p:grpSpPr>
          <p:sp>
            <p:nvSpPr>
              <p:cNvPr id="127" name="Star: 5 Points 28">
                <a:extLst>
                  <a:ext uri="{FF2B5EF4-FFF2-40B4-BE49-F238E27FC236}">
                    <a16:creationId xmlns:a16="http://schemas.microsoft.com/office/drawing/2014/main" id="{7F5A7B17-A2E4-46C5-984F-03A185646C00}"/>
                  </a:ext>
                </a:extLst>
              </p:cNvPr>
              <p:cNvSpPr/>
              <p:nvPr/>
            </p:nvSpPr>
            <p:spPr>
              <a:xfrm>
                <a:off x="2960258" y="52641"/>
                <a:ext cx="249261" cy="249261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Star: 5 Points 29">
                <a:extLst>
                  <a:ext uri="{FF2B5EF4-FFF2-40B4-BE49-F238E27FC236}">
                    <a16:creationId xmlns:a16="http://schemas.microsoft.com/office/drawing/2014/main" id="{1F97344F-6A78-42A3-A1B7-B4775858263B}"/>
                  </a:ext>
                </a:extLst>
              </p:cNvPr>
              <p:cNvSpPr/>
              <p:nvPr/>
            </p:nvSpPr>
            <p:spPr>
              <a:xfrm>
                <a:off x="3235664" y="106570"/>
                <a:ext cx="210345" cy="210345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tar: 5 Points 30">
                <a:extLst>
                  <a:ext uri="{FF2B5EF4-FFF2-40B4-BE49-F238E27FC236}">
                    <a16:creationId xmlns:a16="http://schemas.microsoft.com/office/drawing/2014/main" id="{F29D6D56-2625-4C9F-90AC-C4F3D71804FE}"/>
                  </a:ext>
                </a:extLst>
              </p:cNvPr>
              <p:cNvSpPr/>
              <p:nvPr/>
            </p:nvSpPr>
            <p:spPr>
              <a:xfrm>
                <a:off x="2723768" y="106570"/>
                <a:ext cx="210345" cy="210345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tar: 5 Points 31">
                <a:extLst>
                  <a:ext uri="{FF2B5EF4-FFF2-40B4-BE49-F238E27FC236}">
                    <a16:creationId xmlns:a16="http://schemas.microsoft.com/office/drawing/2014/main" id="{81D7D62A-0326-4D4F-8607-BB9AA5CAD98C}"/>
                  </a:ext>
                </a:extLst>
              </p:cNvPr>
              <p:cNvSpPr/>
              <p:nvPr/>
            </p:nvSpPr>
            <p:spPr>
              <a:xfrm>
                <a:off x="3472154" y="194309"/>
                <a:ext cx="194843" cy="194843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Star: 5 Points 32">
                <a:extLst>
                  <a:ext uri="{FF2B5EF4-FFF2-40B4-BE49-F238E27FC236}">
                    <a16:creationId xmlns:a16="http://schemas.microsoft.com/office/drawing/2014/main" id="{FECEE3F4-3DDD-43E7-89FA-FC6C17707A54}"/>
                  </a:ext>
                </a:extLst>
              </p:cNvPr>
              <p:cNvSpPr/>
              <p:nvPr/>
            </p:nvSpPr>
            <p:spPr>
              <a:xfrm>
                <a:off x="2502780" y="194309"/>
                <a:ext cx="194843" cy="194843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FFEE5D0-F309-4B98-A1FB-B6A794C2B2BA}"/>
                </a:ext>
              </a:extLst>
            </p:cNvPr>
            <p:cNvGrpSpPr/>
            <p:nvPr/>
          </p:nvGrpSpPr>
          <p:grpSpPr>
            <a:xfrm>
              <a:off x="5588189" y="5468159"/>
              <a:ext cx="5736918" cy="453033"/>
              <a:chOff x="5588189" y="5241642"/>
              <a:chExt cx="5736918" cy="453033"/>
            </a:xfrm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A4C76B4A-A7C0-4E04-907E-1DF4F167E4C3}"/>
                  </a:ext>
                </a:extLst>
              </p:cNvPr>
              <p:cNvSpPr/>
              <p:nvPr/>
            </p:nvSpPr>
            <p:spPr>
              <a:xfrm>
                <a:off x="5588189" y="5241642"/>
                <a:ext cx="4340126" cy="453033"/>
              </a:xfrm>
              <a:custGeom>
                <a:avLst/>
                <a:gdLst/>
                <a:ahLst/>
                <a:cxnLst/>
                <a:rect l="l" t="t" r="r" b="b"/>
                <a:pathLst>
                  <a:path w="4340126" h="453033">
                    <a:moveTo>
                      <a:pt x="2590204" y="77689"/>
                    </a:moveTo>
                    <a:lnTo>
                      <a:pt x="2590204" y="375047"/>
                    </a:lnTo>
                    <a:lnTo>
                      <a:pt x="2643783" y="375047"/>
                    </a:lnTo>
                    <a:cubicBezTo>
                      <a:pt x="2690812" y="375047"/>
                      <a:pt x="2727622" y="361405"/>
                      <a:pt x="2754213" y="334120"/>
                    </a:cubicBezTo>
                    <a:cubicBezTo>
                      <a:pt x="2780804" y="306834"/>
                      <a:pt x="2794099" y="269479"/>
                      <a:pt x="2794099" y="222052"/>
                    </a:cubicBezTo>
                    <a:cubicBezTo>
                      <a:pt x="2794099" y="175419"/>
                      <a:pt x="2780804" y="139700"/>
                      <a:pt x="2754213" y="114896"/>
                    </a:cubicBezTo>
                    <a:cubicBezTo>
                      <a:pt x="2727622" y="90091"/>
                      <a:pt x="2691011" y="77689"/>
                      <a:pt x="2644378" y="77689"/>
                    </a:cubicBezTo>
                    <a:close/>
                    <a:moveTo>
                      <a:pt x="723305" y="77689"/>
                    </a:moveTo>
                    <a:lnTo>
                      <a:pt x="723305" y="375047"/>
                    </a:lnTo>
                    <a:lnTo>
                      <a:pt x="776883" y="375047"/>
                    </a:lnTo>
                    <a:cubicBezTo>
                      <a:pt x="823912" y="375047"/>
                      <a:pt x="860723" y="361405"/>
                      <a:pt x="887313" y="334120"/>
                    </a:cubicBezTo>
                    <a:cubicBezTo>
                      <a:pt x="913904" y="306834"/>
                      <a:pt x="927199" y="269479"/>
                      <a:pt x="927199" y="222052"/>
                    </a:cubicBezTo>
                    <a:cubicBezTo>
                      <a:pt x="927199" y="175419"/>
                      <a:pt x="913904" y="139700"/>
                      <a:pt x="887313" y="114896"/>
                    </a:cubicBezTo>
                    <a:cubicBezTo>
                      <a:pt x="860723" y="90091"/>
                      <a:pt x="824111" y="77689"/>
                      <a:pt x="777478" y="77689"/>
                    </a:cubicBezTo>
                    <a:close/>
                    <a:moveTo>
                      <a:pt x="1466255" y="74712"/>
                    </a:moveTo>
                    <a:lnTo>
                      <a:pt x="1466255" y="223540"/>
                    </a:lnTo>
                    <a:lnTo>
                      <a:pt x="1509415" y="223540"/>
                    </a:lnTo>
                    <a:cubicBezTo>
                      <a:pt x="1567954" y="223540"/>
                      <a:pt x="1597223" y="198239"/>
                      <a:pt x="1597223" y="147638"/>
                    </a:cubicBezTo>
                    <a:cubicBezTo>
                      <a:pt x="1597223" y="99021"/>
                      <a:pt x="1568549" y="74712"/>
                      <a:pt x="1511201" y="74712"/>
                    </a:cubicBezTo>
                    <a:close/>
                    <a:moveTo>
                      <a:pt x="4086522" y="7144"/>
                    </a:moveTo>
                    <a:lnTo>
                      <a:pt x="4330303" y="7144"/>
                    </a:lnTo>
                    <a:lnTo>
                      <a:pt x="4330303" y="77689"/>
                    </a:lnTo>
                    <a:lnTo>
                      <a:pt x="4171355" y="77689"/>
                    </a:lnTo>
                    <a:lnTo>
                      <a:pt x="4171355" y="189310"/>
                    </a:lnTo>
                    <a:lnTo>
                      <a:pt x="4318992" y="189310"/>
                    </a:lnTo>
                    <a:lnTo>
                      <a:pt x="4318992" y="259557"/>
                    </a:lnTo>
                    <a:lnTo>
                      <a:pt x="4171355" y="259557"/>
                    </a:lnTo>
                    <a:lnTo>
                      <a:pt x="4171355" y="375047"/>
                    </a:lnTo>
                    <a:lnTo>
                      <a:pt x="4340126" y="375047"/>
                    </a:lnTo>
                    <a:lnTo>
                      <a:pt x="4340126" y="445294"/>
                    </a:lnTo>
                    <a:lnTo>
                      <a:pt x="4086522" y="445294"/>
                    </a:lnTo>
                    <a:close/>
                    <a:moveTo>
                      <a:pt x="3248322" y="7144"/>
                    </a:moveTo>
                    <a:lnTo>
                      <a:pt x="3342977" y="7144"/>
                    </a:lnTo>
                    <a:lnTo>
                      <a:pt x="3529905" y="296168"/>
                    </a:lnTo>
                    <a:cubicBezTo>
                      <a:pt x="3539430" y="310853"/>
                      <a:pt x="3546375" y="322164"/>
                      <a:pt x="3550741" y="330101"/>
                    </a:cubicBezTo>
                    <a:lnTo>
                      <a:pt x="3551932" y="330101"/>
                    </a:lnTo>
                    <a:cubicBezTo>
                      <a:pt x="3550344" y="322362"/>
                      <a:pt x="3549550" y="301923"/>
                      <a:pt x="3549550" y="268784"/>
                    </a:cubicBezTo>
                    <a:lnTo>
                      <a:pt x="3549550" y="7144"/>
                    </a:lnTo>
                    <a:lnTo>
                      <a:pt x="3630215" y="7144"/>
                    </a:lnTo>
                    <a:lnTo>
                      <a:pt x="3630215" y="445294"/>
                    </a:lnTo>
                    <a:lnTo>
                      <a:pt x="3541514" y="445294"/>
                    </a:lnTo>
                    <a:lnTo>
                      <a:pt x="3347740" y="148531"/>
                    </a:lnTo>
                    <a:cubicBezTo>
                      <a:pt x="3339802" y="136426"/>
                      <a:pt x="3333254" y="125115"/>
                      <a:pt x="3328094" y="114598"/>
                    </a:cubicBezTo>
                    <a:lnTo>
                      <a:pt x="3326904" y="114598"/>
                    </a:lnTo>
                    <a:cubicBezTo>
                      <a:pt x="3328491" y="128489"/>
                      <a:pt x="3329285" y="151111"/>
                      <a:pt x="3329285" y="182464"/>
                    </a:cubicBezTo>
                    <a:lnTo>
                      <a:pt x="3329285" y="445294"/>
                    </a:lnTo>
                    <a:lnTo>
                      <a:pt x="3248322" y="445294"/>
                    </a:lnTo>
                    <a:close/>
                    <a:moveTo>
                      <a:pt x="2943522" y="7144"/>
                    </a:moveTo>
                    <a:lnTo>
                      <a:pt x="3187303" y="7144"/>
                    </a:lnTo>
                    <a:lnTo>
                      <a:pt x="3187303" y="77689"/>
                    </a:lnTo>
                    <a:lnTo>
                      <a:pt x="3028354" y="77689"/>
                    </a:lnTo>
                    <a:lnTo>
                      <a:pt x="3028354" y="189310"/>
                    </a:lnTo>
                    <a:lnTo>
                      <a:pt x="3175992" y="189310"/>
                    </a:lnTo>
                    <a:lnTo>
                      <a:pt x="3175992" y="259557"/>
                    </a:lnTo>
                    <a:lnTo>
                      <a:pt x="3028354" y="259557"/>
                    </a:lnTo>
                    <a:lnTo>
                      <a:pt x="3028354" y="375047"/>
                    </a:lnTo>
                    <a:lnTo>
                      <a:pt x="3197125" y="375047"/>
                    </a:lnTo>
                    <a:lnTo>
                      <a:pt x="3197125" y="445294"/>
                    </a:lnTo>
                    <a:lnTo>
                      <a:pt x="2943522" y="445294"/>
                    </a:lnTo>
                    <a:close/>
                    <a:moveTo>
                      <a:pt x="2505372" y="7144"/>
                    </a:moveTo>
                    <a:lnTo>
                      <a:pt x="2650629" y="7144"/>
                    </a:lnTo>
                    <a:cubicBezTo>
                      <a:pt x="2805807" y="7144"/>
                      <a:pt x="2883396" y="78383"/>
                      <a:pt x="2883396" y="220861"/>
                    </a:cubicBezTo>
                    <a:cubicBezTo>
                      <a:pt x="2883396" y="288727"/>
                      <a:pt x="2861518" y="343099"/>
                      <a:pt x="2817763" y="383977"/>
                    </a:cubicBezTo>
                    <a:cubicBezTo>
                      <a:pt x="2774007" y="424855"/>
                      <a:pt x="2717700" y="445294"/>
                      <a:pt x="2648843" y="445294"/>
                    </a:cubicBezTo>
                    <a:lnTo>
                      <a:pt x="2505372" y="445294"/>
                    </a:lnTo>
                    <a:close/>
                    <a:moveTo>
                      <a:pt x="2038648" y="7144"/>
                    </a:moveTo>
                    <a:lnTo>
                      <a:pt x="2133302" y="7144"/>
                    </a:lnTo>
                    <a:lnTo>
                      <a:pt x="2320230" y="296168"/>
                    </a:lnTo>
                    <a:cubicBezTo>
                      <a:pt x="2329755" y="310853"/>
                      <a:pt x="2336701" y="322164"/>
                      <a:pt x="2341066" y="330101"/>
                    </a:cubicBezTo>
                    <a:lnTo>
                      <a:pt x="2342257" y="330101"/>
                    </a:lnTo>
                    <a:cubicBezTo>
                      <a:pt x="2340669" y="322362"/>
                      <a:pt x="2339875" y="301923"/>
                      <a:pt x="2339875" y="268784"/>
                    </a:cubicBezTo>
                    <a:lnTo>
                      <a:pt x="2339875" y="7144"/>
                    </a:lnTo>
                    <a:lnTo>
                      <a:pt x="2420540" y="7144"/>
                    </a:lnTo>
                    <a:lnTo>
                      <a:pt x="2420540" y="445294"/>
                    </a:lnTo>
                    <a:lnTo>
                      <a:pt x="2331839" y="445294"/>
                    </a:lnTo>
                    <a:lnTo>
                      <a:pt x="2138065" y="148531"/>
                    </a:lnTo>
                    <a:cubicBezTo>
                      <a:pt x="2130127" y="136426"/>
                      <a:pt x="2123579" y="125115"/>
                      <a:pt x="2118419" y="114598"/>
                    </a:cubicBezTo>
                    <a:lnTo>
                      <a:pt x="2117229" y="114598"/>
                    </a:lnTo>
                    <a:cubicBezTo>
                      <a:pt x="2118816" y="128489"/>
                      <a:pt x="2119610" y="151111"/>
                      <a:pt x="2119610" y="182464"/>
                    </a:cubicBezTo>
                    <a:lnTo>
                      <a:pt x="2119610" y="445294"/>
                    </a:lnTo>
                    <a:lnTo>
                      <a:pt x="2038648" y="445294"/>
                    </a:lnTo>
                    <a:close/>
                    <a:moveTo>
                      <a:pt x="1733847" y="7144"/>
                    </a:moveTo>
                    <a:lnTo>
                      <a:pt x="1977628" y="7144"/>
                    </a:lnTo>
                    <a:lnTo>
                      <a:pt x="1977628" y="77689"/>
                    </a:lnTo>
                    <a:lnTo>
                      <a:pt x="1818680" y="77689"/>
                    </a:lnTo>
                    <a:lnTo>
                      <a:pt x="1818680" y="189310"/>
                    </a:lnTo>
                    <a:lnTo>
                      <a:pt x="1966317" y="189310"/>
                    </a:lnTo>
                    <a:lnTo>
                      <a:pt x="1966317" y="259557"/>
                    </a:lnTo>
                    <a:lnTo>
                      <a:pt x="1818680" y="259557"/>
                    </a:lnTo>
                    <a:lnTo>
                      <a:pt x="1818680" y="375047"/>
                    </a:lnTo>
                    <a:lnTo>
                      <a:pt x="1987451" y="375047"/>
                    </a:lnTo>
                    <a:lnTo>
                      <a:pt x="1987451" y="445294"/>
                    </a:lnTo>
                    <a:lnTo>
                      <a:pt x="1733847" y="445294"/>
                    </a:lnTo>
                    <a:close/>
                    <a:moveTo>
                      <a:pt x="1381422" y="7144"/>
                    </a:moveTo>
                    <a:lnTo>
                      <a:pt x="1526083" y="7144"/>
                    </a:lnTo>
                    <a:cubicBezTo>
                      <a:pt x="1632843" y="7144"/>
                      <a:pt x="1686223" y="52884"/>
                      <a:pt x="1686223" y="144364"/>
                    </a:cubicBezTo>
                    <a:cubicBezTo>
                      <a:pt x="1686223" y="188615"/>
                      <a:pt x="1670100" y="224235"/>
                      <a:pt x="1637854" y="251222"/>
                    </a:cubicBezTo>
                    <a:cubicBezTo>
                      <a:pt x="1605607" y="278210"/>
                      <a:pt x="1565077" y="291108"/>
                      <a:pt x="1516261" y="289918"/>
                    </a:cubicBezTo>
                    <a:lnTo>
                      <a:pt x="1466255" y="289918"/>
                    </a:lnTo>
                    <a:lnTo>
                      <a:pt x="1466255" y="445294"/>
                    </a:lnTo>
                    <a:lnTo>
                      <a:pt x="1381422" y="445294"/>
                    </a:lnTo>
                    <a:close/>
                    <a:moveTo>
                      <a:pt x="1076623" y="7144"/>
                    </a:moveTo>
                    <a:lnTo>
                      <a:pt x="1320403" y="7144"/>
                    </a:lnTo>
                    <a:lnTo>
                      <a:pt x="1320403" y="77689"/>
                    </a:lnTo>
                    <a:lnTo>
                      <a:pt x="1161455" y="77689"/>
                    </a:lnTo>
                    <a:lnTo>
                      <a:pt x="1161455" y="189310"/>
                    </a:lnTo>
                    <a:lnTo>
                      <a:pt x="1309092" y="189310"/>
                    </a:lnTo>
                    <a:lnTo>
                      <a:pt x="1309092" y="259557"/>
                    </a:lnTo>
                    <a:lnTo>
                      <a:pt x="1161455" y="259557"/>
                    </a:lnTo>
                    <a:lnTo>
                      <a:pt x="1161455" y="375047"/>
                    </a:lnTo>
                    <a:lnTo>
                      <a:pt x="1330226" y="375047"/>
                    </a:lnTo>
                    <a:lnTo>
                      <a:pt x="1330226" y="445294"/>
                    </a:lnTo>
                    <a:lnTo>
                      <a:pt x="1076623" y="445294"/>
                    </a:lnTo>
                    <a:close/>
                    <a:moveTo>
                      <a:pt x="638472" y="7144"/>
                    </a:moveTo>
                    <a:lnTo>
                      <a:pt x="783729" y="7144"/>
                    </a:lnTo>
                    <a:cubicBezTo>
                      <a:pt x="938907" y="7144"/>
                      <a:pt x="1016496" y="78383"/>
                      <a:pt x="1016496" y="220861"/>
                    </a:cubicBezTo>
                    <a:cubicBezTo>
                      <a:pt x="1016496" y="288727"/>
                      <a:pt x="994618" y="343099"/>
                      <a:pt x="950863" y="383977"/>
                    </a:cubicBezTo>
                    <a:cubicBezTo>
                      <a:pt x="907107" y="424855"/>
                      <a:pt x="850801" y="445294"/>
                      <a:pt x="781943" y="445294"/>
                    </a:cubicBezTo>
                    <a:lnTo>
                      <a:pt x="638472" y="445294"/>
                    </a:lnTo>
                    <a:close/>
                    <a:moveTo>
                      <a:pt x="171747" y="7144"/>
                    </a:moveTo>
                    <a:lnTo>
                      <a:pt x="266402" y="7144"/>
                    </a:lnTo>
                    <a:lnTo>
                      <a:pt x="453330" y="296168"/>
                    </a:lnTo>
                    <a:cubicBezTo>
                      <a:pt x="462855" y="310853"/>
                      <a:pt x="469801" y="322164"/>
                      <a:pt x="474166" y="330101"/>
                    </a:cubicBezTo>
                    <a:lnTo>
                      <a:pt x="475357" y="330101"/>
                    </a:lnTo>
                    <a:cubicBezTo>
                      <a:pt x="473769" y="322362"/>
                      <a:pt x="472976" y="301923"/>
                      <a:pt x="472976" y="268784"/>
                    </a:cubicBezTo>
                    <a:lnTo>
                      <a:pt x="472976" y="7144"/>
                    </a:lnTo>
                    <a:lnTo>
                      <a:pt x="553641" y="7144"/>
                    </a:lnTo>
                    <a:lnTo>
                      <a:pt x="553641" y="445294"/>
                    </a:lnTo>
                    <a:lnTo>
                      <a:pt x="464939" y="445294"/>
                    </a:lnTo>
                    <a:lnTo>
                      <a:pt x="271165" y="148531"/>
                    </a:lnTo>
                    <a:cubicBezTo>
                      <a:pt x="263227" y="136426"/>
                      <a:pt x="256679" y="125115"/>
                      <a:pt x="251519" y="114598"/>
                    </a:cubicBezTo>
                    <a:lnTo>
                      <a:pt x="250329" y="114598"/>
                    </a:lnTo>
                    <a:cubicBezTo>
                      <a:pt x="251916" y="128489"/>
                      <a:pt x="252710" y="151111"/>
                      <a:pt x="252710" y="182464"/>
                    </a:cubicBezTo>
                    <a:lnTo>
                      <a:pt x="252710" y="445294"/>
                    </a:lnTo>
                    <a:lnTo>
                      <a:pt x="171747" y="445294"/>
                    </a:lnTo>
                    <a:close/>
                    <a:moveTo>
                      <a:pt x="0" y="7144"/>
                    </a:moveTo>
                    <a:lnTo>
                      <a:pt x="84832" y="7144"/>
                    </a:lnTo>
                    <a:lnTo>
                      <a:pt x="84832" y="445294"/>
                    </a:lnTo>
                    <a:lnTo>
                      <a:pt x="0" y="445294"/>
                    </a:lnTo>
                    <a:close/>
                    <a:moveTo>
                      <a:pt x="3917751" y="0"/>
                    </a:moveTo>
                    <a:cubicBezTo>
                      <a:pt x="3960217" y="0"/>
                      <a:pt x="3995737" y="5656"/>
                      <a:pt x="4024312" y="16967"/>
                    </a:cubicBezTo>
                    <a:lnTo>
                      <a:pt x="4024312" y="99715"/>
                    </a:lnTo>
                    <a:cubicBezTo>
                      <a:pt x="3994547" y="82451"/>
                      <a:pt x="3960812" y="73819"/>
                      <a:pt x="3923109" y="73819"/>
                    </a:cubicBezTo>
                    <a:cubicBezTo>
                      <a:pt x="3878857" y="73819"/>
                      <a:pt x="3843387" y="88206"/>
                      <a:pt x="3816697" y="116979"/>
                    </a:cubicBezTo>
                    <a:cubicBezTo>
                      <a:pt x="3790007" y="145753"/>
                      <a:pt x="3776662" y="183257"/>
                      <a:pt x="3776662" y="229493"/>
                    </a:cubicBezTo>
                    <a:cubicBezTo>
                      <a:pt x="3776662" y="274936"/>
                      <a:pt x="3789362" y="311250"/>
                      <a:pt x="3814762" y="338436"/>
                    </a:cubicBezTo>
                    <a:cubicBezTo>
                      <a:pt x="3840162" y="365622"/>
                      <a:pt x="3873996" y="379214"/>
                      <a:pt x="3916263" y="379214"/>
                    </a:cubicBezTo>
                    <a:cubicBezTo>
                      <a:pt x="3956149" y="379214"/>
                      <a:pt x="3992165" y="369689"/>
                      <a:pt x="4024312" y="350639"/>
                    </a:cubicBezTo>
                    <a:lnTo>
                      <a:pt x="4024312" y="428923"/>
                    </a:lnTo>
                    <a:cubicBezTo>
                      <a:pt x="3992562" y="444997"/>
                      <a:pt x="3951287" y="453033"/>
                      <a:pt x="3900487" y="453033"/>
                    </a:cubicBezTo>
                    <a:cubicBezTo>
                      <a:pt x="3835598" y="453033"/>
                      <a:pt x="3783856" y="433239"/>
                      <a:pt x="3745259" y="393651"/>
                    </a:cubicBezTo>
                    <a:cubicBezTo>
                      <a:pt x="3706663" y="354063"/>
                      <a:pt x="3687365" y="301328"/>
                      <a:pt x="3687365" y="235446"/>
                    </a:cubicBezTo>
                    <a:cubicBezTo>
                      <a:pt x="3687365" y="166390"/>
                      <a:pt x="3708896" y="109885"/>
                      <a:pt x="3751957" y="65931"/>
                    </a:cubicBezTo>
                    <a:cubicBezTo>
                      <a:pt x="3795018" y="21977"/>
                      <a:pt x="3850282" y="0"/>
                      <a:pt x="391775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7C5F7679-257B-42BD-A945-43591E431A46}"/>
                  </a:ext>
                </a:extLst>
              </p:cNvPr>
              <p:cNvSpPr/>
              <p:nvPr/>
            </p:nvSpPr>
            <p:spPr>
              <a:xfrm>
                <a:off x="10217230" y="5241642"/>
                <a:ext cx="1107877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107877" h="438150">
                    <a:moveTo>
                      <a:pt x="588466" y="71140"/>
                    </a:moveTo>
                    <a:cubicBezTo>
                      <a:pt x="586879" y="84435"/>
                      <a:pt x="584398" y="96342"/>
                      <a:pt x="581025" y="106859"/>
                    </a:cubicBezTo>
                    <a:lnTo>
                      <a:pt x="527149" y="266105"/>
                    </a:lnTo>
                    <a:lnTo>
                      <a:pt x="650974" y="266105"/>
                    </a:lnTo>
                    <a:lnTo>
                      <a:pt x="597396" y="107454"/>
                    </a:lnTo>
                    <a:cubicBezTo>
                      <a:pt x="595213" y="101104"/>
                      <a:pt x="592931" y="88999"/>
                      <a:pt x="590550" y="71140"/>
                    </a:cubicBezTo>
                    <a:close/>
                    <a:moveTo>
                      <a:pt x="84832" y="70545"/>
                    </a:moveTo>
                    <a:lnTo>
                      <a:pt x="84832" y="367903"/>
                    </a:lnTo>
                    <a:lnTo>
                      <a:pt x="138410" y="367903"/>
                    </a:lnTo>
                    <a:cubicBezTo>
                      <a:pt x="185440" y="367903"/>
                      <a:pt x="222250" y="354261"/>
                      <a:pt x="248841" y="326976"/>
                    </a:cubicBezTo>
                    <a:cubicBezTo>
                      <a:pt x="275431" y="299690"/>
                      <a:pt x="288727" y="262335"/>
                      <a:pt x="288727" y="214908"/>
                    </a:cubicBezTo>
                    <a:cubicBezTo>
                      <a:pt x="288727" y="168275"/>
                      <a:pt x="275431" y="132556"/>
                      <a:pt x="248841" y="107752"/>
                    </a:cubicBezTo>
                    <a:cubicBezTo>
                      <a:pt x="222250" y="82947"/>
                      <a:pt x="185638" y="70545"/>
                      <a:pt x="139005" y="70545"/>
                    </a:cubicBezTo>
                    <a:close/>
                    <a:moveTo>
                      <a:pt x="740271" y="0"/>
                    </a:moveTo>
                    <a:lnTo>
                      <a:pt x="837307" y="0"/>
                    </a:lnTo>
                    <a:lnTo>
                      <a:pt x="915591" y="173831"/>
                    </a:lnTo>
                    <a:cubicBezTo>
                      <a:pt x="916781" y="176610"/>
                      <a:pt x="920155" y="187623"/>
                      <a:pt x="925711" y="206871"/>
                    </a:cubicBezTo>
                    <a:lnTo>
                      <a:pt x="926902" y="206871"/>
                    </a:lnTo>
                    <a:cubicBezTo>
                      <a:pt x="929283" y="194568"/>
                      <a:pt x="932557" y="183753"/>
                      <a:pt x="936724" y="174427"/>
                    </a:cubicBezTo>
                    <a:lnTo>
                      <a:pt x="1017687" y="0"/>
                    </a:lnTo>
                    <a:lnTo>
                      <a:pt x="1107877" y="0"/>
                    </a:lnTo>
                    <a:lnTo>
                      <a:pt x="964406" y="280690"/>
                    </a:lnTo>
                    <a:lnTo>
                      <a:pt x="964406" y="438150"/>
                    </a:lnTo>
                    <a:lnTo>
                      <a:pt x="879574" y="438150"/>
                    </a:lnTo>
                    <a:lnTo>
                      <a:pt x="879574" y="282476"/>
                    </a:lnTo>
                    <a:close/>
                    <a:moveTo>
                      <a:pt x="542627" y="0"/>
                    </a:moveTo>
                    <a:lnTo>
                      <a:pt x="640556" y="0"/>
                    </a:lnTo>
                    <a:lnTo>
                      <a:pt x="800100" y="438150"/>
                    </a:lnTo>
                    <a:lnTo>
                      <a:pt x="707529" y="438150"/>
                    </a:lnTo>
                    <a:lnTo>
                      <a:pt x="672108" y="333375"/>
                    </a:lnTo>
                    <a:lnTo>
                      <a:pt x="507504" y="333375"/>
                    </a:lnTo>
                    <a:lnTo>
                      <a:pt x="472976" y="438150"/>
                    </a:lnTo>
                    <a:lnTo>
                      <a:pt x="380405" y="438150"/>
                    </a:lnTo>
                    <a:close/>
                    <a:moveTo>
                      <a:pt x="0" y="0"/>
                    </a:moveTo>
                    <a:lnTo>
                      <a:pt x="145256" y="0"/>
                    </a:lnTo>
                    <a:cubicBezTo>
                      <a:pt x="300434" y="0"/>
                      <a:pt x="378023" y="71239"/>
                      <a:pt x="378023" y="213717"/>
                    </a:cubicBezTo>
                    <a:cubicBezTo>
                      <a:pt x="378023" y="281583"/>
                      <a:pt x="356146" y="335955"/>
                      <a:pt x="312390" y="376833"/>
                    </a:cubicBezTo>
                    <a:cubicBezTo>
                      <a:pt x="268635" y="417711"/>
                      <a:pt x="212328" y="438150"/>
                      <a:pt x="143470" y="438150"/>
                    </a:cubicBezTo>
                    <a:lnTo>
                      <a:pt x="0" y="4381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</p:grpSp>
        <p:sp>
          <p:nvSpPr>
            <p:cNvPr id="134" name="Rectangle: Rounded Corners 144">
              <a:extLst>
                <a:ext uri="{FF2B5EF4-FFF2-40B4-BE49-F238E27FC236}">
                  <a16:creationId xmlns:a16="http://schemas.microsoft.com/office/drawing/2014/main" id="{DA279D34-AD89-4F22-8CD8-17429B82814A}"/>
                </a:ext>
              </a:extLst>
            </p:cNvPr>
            <p:cNvSpPr/>
            <p:nvPr/>
          </p:nvSpPr>
          <p:spPr>
            <a:xfrm rot="16200000">
              <a:off x="6492405" y="4054245"/>
              <a:ext cx="54000" cy="198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44">
              <a:extLst>
                <a:ext uri="{FF2B5EF4-FFF2-40B4-BE49-F238E27FC236}">
                  <a16:creationId xmlns:a16="http://schemas.microsoft.com/office/drawing/2014/main" id="{AE5B4CFD-EEA8-4C06-9167-D9956538B081}"/>
                </a:ext>
              </a:extLst>
            </p:cNvPr>
            <p:cNvSpPr/>
            <p:nvPr/>
          </p:nvSpPr>
          <p:spPr>
            <a:xfrm rot="16200000">
              <a:off x="8438078" y="3279778"/>
              <a:ext cx="54000" cy="586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44">
              <a:extLst>
                <a:ext uri="{FF2B5EF4-FFF2-40B4-BE49-F238E27FC236}">
                  <a16:creationId xmlns:a16="http://schemas.microsoft.com/office/drawing/2014/main" id="{E2F5EAB3-C1BB-4C1F-AA64-FA3EEEEBC316}"/>
                </a:ext>
              </a:extLst>
            </p:cNvPr>
            <p:cNvSpPr/>
            <p:nvPr/>
          </p:nvSpPr>
          <p:spPr>
            <a:xfrm rot="16200000">
              <a:off x="10382078" y="4054244"/>
              <a:ext cx="54000" cy="198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BADAC8C-43C2-426D-BE99-16B0C3357F13}"/>
              </a:ext>
            </a:extLst>
          </p:cNvPr>
          <p:cNvSpPr txBox="1"/>
          <p:nvPr/>
        </p:nvSpPr>
        <p:spPr>
          <a:xfrm>
            <a:off x="6999345" y="2813920"/>
            <a:ext cx="4564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58" name="Rounded Rectangular Callout 31">
            <a:extLst>
              <a:ext uri="{FF2B5EF4-FFF2-40B4-BE49-F238E27FC236}">
                <a16:creationId xmlns:a16="http://schemas.microsoft.com/office/drawing/2014/main" id="{83883738-D6D0-43A1-A62B-34A7B2D8A42B}"/>
              </a:ext>
            </a:extLst>
          </p:cNvPr>
          <p:cNvSpPr/>
          <p:nvPr/>
        </p:nvSpPr>
        <p:spPr>
          <a:xfrm flipH="1">
            <a:off x="8328281" y="446220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9" name="그룹 6">
            <a:extLst>
              <a:ext uri="{FF2B5EF4-FFF2-40B4-BE49-F238E27FC236}">
                <a16:creationId xmlns:a16="http://schemas.microsoft.com/office/drawing/2014/main" id="{DA983708-C562-4405-B962-E184EC3DB5AB}"/>
              </a:ext>
            </a:extLst>
          </p:cNvPr>
          <p:cNvGrpSpPr/>
          <p:nvPr/>
        </p:nvGrpSpPr>
        <p:grpSpPr>
          <a:xfrm>
            <a:off x="7301054" y="4916514"/>
            <a:ext cx="1387252" cy="1320245"/>
            <a:chOff x="1730330" y="5175558"/>
            <a:chExt cx="1742087" cy="132024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759E2F-C8F9-472F-8A5B-A9D63E5BFC0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3B38BA0-6FDD-4D4D-A241-9981E52F7320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62" name="Rounded Rectangular Callout 31">
            <a:extLst>
              <a:ext uri="{FF2B5EF4-FFF2-40B4-BE49-F238E27FC236}">
                <a16:creationId xmlns:a16="http://schemas.microsoft.com/office/drawing/2014/main" id="{4F6972A8-856D-4B6D-88D1-06F1054F32FD}"/>
              </a:ext>
            </a:extLst>
          </p:cNvPr>
          <p:cNvSpPr/>
          <p:nvPr/>
        </p:nvSpPr>
        <p:spPr>
          <a:xfrm flipH="1">
            <a:off x="10742937" y="446220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3" name="그룹 6">
            <a:extLst>
              <a:ext uri="{FF2B5EF4-FFF2-40B4-BE49-F238E27FC236}">
                <a16:creationId xmlns:a16="http://schemas.microsoft.com/office/drawing/2014/main" id="{D358D281-5EB3-47E6-8CB5-2EAFF67B36E7}"/>
              </a:ext>
            </a:extLst>
          </p:cNvPr>
          <p:cNvGrpSpPr/>
          <p:nvPr/>
        </p:nvGrpSpPr>
        <p:grpSpPr>
          <a:xfrm>
            <a:off x="9715710" y="4916514"/>
            <a:ext cx="1387252" cy="1320245"/>
            <a:chOff x="1730330" y="5175558"/>
            <a:chExt cx="1742087" cy="132024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E6C5BD4-9EE1-4839-AD3F-262DDA1D280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FB3641-14F7-4F6A-9988-C13D4EC4DF7F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8730FFFB-35FF-48E3-B882-E136734033FD}"/>
              </a:ext>
            </a:extLst>
          </p:cNvPr>
          <p:cNvSpPr/>
          <p:nvPr/>
        </p:nvSpPr>
        <p:spPr>
          <a:xfrm>
            <a:off x="8492361" y="4545703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E9EBBC94-51B4-475E-9472-820F699E340C}"/>
              </a:ext>
            </a:extLst>
          </p:cNvPr>
          <p:cNvSpPr/>
          <p:nvPr/>
        </p:nvSpPr>
        <p:spPr>
          <a:xfrm>
            <a:off x="10931986" y="4513501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5A9CC7D9-F02E-4B6A-8217-F0673CB57944}"/>
              </a:ext>
            </a:extLst>
          </p:cNvPr>
          <p:cNvSpPr txBox="1">
            <a:spLocks/>
          </p:cNvSpPr>
          <p:nvPr/>
        </p:nvSpPr>
        <p:spPr>
          <a:xfrm>
            <a:off x="7024412" y="1324149"/>
            <a:ext cx="4564814" cy="152036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Block Arc 4">
            <a:extLst>
              <a:ext uri="{FF2B5EF4-FFF2-40B4-BE49-F238E27FC236}">
                <a16:creationId xmlns:a16="http://schemas.microsoft.com/office/drawing/2014/main" id="{7E8982AC-1E7C-4267-8D89-CBCEDA39FF39}"/>
              </a:ext>
            </a:extLst>
          </p:cNvPr>
          <p:cNvSpPr/>
          <p:nvPr/>
        </p:nvSpPr>
        <p:spPr>
          <a:xfrm>
            <a:off x="1854740" y="1859178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6">
            <a:extLst>
              <a:ext uri="{FF2B5EF4-FFF2-40B4-BE49-F238E27FC236}">
                <a16:creationId xmlns:a16="http://schemas.microsoft.com/office/drawing/2014/main" id="{1911C2CD-F304-47D7-8B81-4604E4BD6721}"/>
              </a:ext>
            </a:extLst>
          </p:cNvPr>
          <p:cNvSpPr/>
          <p:nvPr/>
        </p:nvSpPr>
        <p:spPr>
          <a:xfrm>
            <a:off x="3835940" y="1859178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9">
            <a:extLst>
              <a:ext uri="{FF2B5EF4-FFF2-40B4-BE49-F238E27FC236}">
                <a16:creationId xmlns:a16="http://schemas.microsoft.com/office/drawing/2014/main" id="{0A542852-40DD-4C87-858D-83C0C43BCB36}"/>
              </a:ext>
            </a:extLst>
          </p:cNvPr>
          <p:cNvSpPr/>
          <p:nvPr/>
        </p:nvSpPr>
        <p:spPr>
          <a:xfrm>
            <a:off x="5826868" y="1859178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F96B574-23C6-4866-9C02-A7FB5BD299D2}"/>
              </a:ext>
            </a:extLst>
          </p:cNvPr>
          <p:cNvSpPr/>
          <p:nvPr/>
        </p:nvSpPr>
        <p:spPr>
          <a:xfrm>
            <a:off x="7808068" y="1859178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">
            <a:extLst>
              <a:ext uri="{FF2B5EF4-FFF2-40B4-BE49-F238E27FC236}">
                <a16:creationId xmlns:a16="http://schemas.microsoft.com/office/drawing/2014/main" id="{A7B65733-792C-4484-B031-6922B71F2957}"/>
              </a:ext>
            </a:extLst>
          </p:cNvPr>
          <p:cNvSpPr/>
          <p:nvPr/>
        </p:nvSpPr>
        <p:spPr>
          <a:xfrm>
            <a:off x="1854740" y="1859178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7">
            <a:extLst>
              <a:ext uri="{FF2B5EF4-FFF2-40B4-BE49-F238E27FC236}">
                <a16:creationId xmlns:a16="http://schemas.microsoft.com/office/drawing/2014/main" id="{144FC429-AC13-419F-B912-E5FA7EE1DCD0}"/>
              </a:ext>
            </a:extLst>
          </p:cNvPr>
          <p:cNvSpPr/>
          <p:nvPr/>
        </p:nvSpPr>
        <p:spPr>
          <a:xfrm>
            <a:off x="3835940" y="1859178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8">
            <a:extLst>
              <a:ext uri="{FF2B5EF4-FFF2-40B4-BE49-F238E27FC236}">
                <a16:creationId xmlns:a16="http://schemas.microsoft.com/office/drawing/2014/main" id="{405ACAFC-0148-4A47-982C-238420783258}"/>
              </a:ext>
            </a:extLst>
          </p:cNvPr>
          <p:cNvSpPr/>
          <p:nvPr/>
        </p:nvSpPr>
        <p:spPr>
          <a:xfrm>
            <a:off x="5826868" y="1859178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1">
            <a:extLst>
              <a:ext uri="{FF2B5EF4-FFF2-40B4-BE49-F238E27FC236}">
                <a16:creationId xmlns:a16="http://schemas.microsoft.com/office/drawing/2014/main" id="{3244CA98-4807-4CE2-9247-6F2CE95D77C9}"/>
              </a:ext>
            </a:extLst>
          </p:cNvPr>
          <p:cNvSpPr/>
          <p:nvPr/>
        </p:nvSpPr>
        <p:spPr>
          <a:xfrm>
            <a:off x="7808068" y="1859178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자유형: 도형 54">
            <a:extLst>
              <a:ext uri="{FF2B5EF4-FFF2-40B4-BE49-F238E27FC236}">
                <a16:creationId xmlns:a16="http://schemas.microsoft.com/office/drawing/2014/main" id="{EAA21E64-426F-47E4-855C-E5DBBF357A89}"/>
              </a:ext>
            </a:extLst>
          </p:cNvPr>
          <p:cNvSpPr>
            <a:spLocks noChangeAspect="1"/>
          </p:cNvSpPr>
          <p:nvPr/>
        </p:nvSpPr>
        <p:spPr>
          <a:xfrm>
            <a:off x="8917883" y="2840928"/>
            <a:ext cx="349423" cy="565692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8" name="Block Arc 5">
            <a:extLst>
              <a:ext uri="{FF2B5EF4-FFF2-40B4-BE49-F238E27FC236}">
                <a16:creationId xmlns:a16="http://schemas.microsoft.com/office/drawing/2014/main" id="{4E924748-3AC6-4D27-A1D3-85E86E15BE21}"/>
              </a:ext>
            </a:extLst>
          </p:cNvPr>
          <p:cNvSpPr>
            <a:spLocks noChangeAspect="1"/>
          </p:cNvSpPr>
          <p:nvPr/>
        </p:nvSpPr>
        <p:spPr>
          <a:xfrm rot="10800000">
            <a:off x="4867689" y="2863309"/>
            <a:ext cx="524587" cy="56569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9" name="자유형: 도형 62">
            <a:extLst>
              <a:ext uri="{FF2B5EF4-FFF2-40B4-BE49-F238E27FC236}">
                <a16:creationId xmlns:a16="http://schemas.microsoft.com/office/drawing/2014/main" id="{6920DAD1-DCBE-445E-B6B1-2F789C21664B}"/>
              </a:ext>
            </a:extLst>
          </p:cNvPr>
          <p:cNvSpPr>
            <a:spLocks noChangeAspect="1"/>
          </p:cNvSpPr>
          <p:nvPr/>
        </p:nvSpPr>
        <p:spPr>
          <a:xfrm>
            <a:off x="2805701" y="2895502"/>
            <a:ext cx="565692" cy="501306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3727386D-109C-4E7A-AEA8-81EFAB0D3C27}"/>
              </a:ext>
            </a:extLst>
          </p:cNvPr>
          <p:cNvSpPr/>
          <p:nvPr/>
        </p:nvSpPr>
        <p:spPr>
          <a:xfrm>
            <a:off x="6879209" y="2878668"/>
            <a:ext cx="498798" cy="5901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8CDDD6-BD5C-4D59-865B-6804A88150BA}"/>
              </a:ext>
            </a:extLst>
          </p:cNvPr>
          <p:cNvSpPr txBox="1">
            <a:spLocks noChangeAspect="1"/>
          </p:cNvSpPr>
          <p:nvPr/>
        </p:nvSpPr>
        <p:spPr>
          <a:xfrm>
            <a:off x="2198452" y="2159540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2" name="Group 33">
            <a:extLst>
              <a:ext uri="{FF2B5EF4-FFF2-40B4-BE49-F238E27FC236}">
                <a16:creationId xmlns:a16="http://schemas.microsoft.com/office/drawing/2014/main" id="{26E5BF50-1BA5-4AE8-BD86-48F458F54648}"/>
              </a:ext>
            </a:extLst>
          </p:cNvPr>
          <p:cNvGrpSpPr/>
          <p:nvPr/>
        </p:nvGrpSpPr>
        <p:grpSpPr>
          <a:xfrm>
            <a:off x="984232" y="4959191"/>
            <a:ext cx="2087997" cy="1107996"/>
            <a:chOff x="6210999" y="1433695"/>
            <a:chExt cx="1457346" cy="7882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46CC9C-0050-440D-92F2-DDF01781BF6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48CF66-4D04-47A3-8204-8BB2DFCB38CB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5" name="Group 36">
            <a:extLst>
              <a:ext uri="{FF2B5EF4-FFF2-40B4-BE49-F238E27FC236}">
                <a16:creationId xmlns:a16="http://schemas.microsoft.com/office/drawing/2014/main" id="{43C33612-859E-41DE-B563-8E93C6FDB4FC}"/>
              </a:ext>
            </a:extLst>
          </p:cNvPr>
          <p:cNvGrpSpPr/>
          <p:nvPr/>
        </p:nvGrpSpPr>
        <p:grpSpPr>
          <a:xfrm>
            <a:off x="3702051" y="4959191"/>
            <a:ext cx="2087997" cy="1107996"/>
            <a:chOff x="6210999" y="1433695"/>
            <a:chExt cx="1457346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A0555C-ABAE-4EEE-B4D4-CD815D6E259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D0213E-32ED-41BD-A55F-7E7FE8CD1062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8" name="Group 39">
            <a:extLst>
              <a:ext uri="{FF2B5EF4-FFF2-40B4-BE49-F238E27FC236}">
                <a16:creationId xmlns:a16="http://schemas.microsoft.com/office/drawing/2014/main" id="{ABFE536B-BC8A-4521-BD3E-6025D7A73636}"/>
              </a:ext>
            </a:extLst>
          </p:cNvPr>
          <p:cNvGrpSpPr/>
          <p:nvPr/>
        </p:nvGrpSpPr>
        <p:grpSpPr>
          <a:xfrm>
            <a:off x="6419870" y="4959191"/>
            <a:ext cx="2087997" cy="1107996"/>
            <a:chOff x="6210999" y="1433695"/>
            <a:chExt cx="1457346" cy="7882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F959FB-8D7F-49FC-B276-7C280843A7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D1A447-F7EC-4B32-A5B0-85DE34D8D8B5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1" name="Group 42">
            <a:extLst>
              <a:ext uri="{FF2B5EF4-FFF2-40B4-BE49-F238E27FC236}">
                <a16:creationId xmlns:a16="http://schemas.microsoft.com/office/drawing/2014/main" id="{7204040B-9741-40A5-807E-31C07874326D}"/>
              </a:ext>
            </a:extLst>
          </p:cNvPr>
          <p:cNvGrpSpPr/>
          <p:nvPr/>
        </p:nvGrpSpPr>
        <p:grpSpPr>
          <a:xfrm>
            <a:off x="9137690" y="4959191"/>
            <a:ext cx="2087997" cy="1107996"/>
            <a:chOff x="6210999" y="1433695"/>
            <a:chExt cx="1457346" cy="7882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AB9AB3-A8BB-49AA-8798-4C36FFF1B5E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6D8C6D-CCC6-4BF6-B7E4-E2D290CB0B45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25CF91A-CB59-46DF-A115-74FF189C41E7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4215582" y="2259331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0484FA-28AF-408F-94EB-52FD30C855C3}"/>
              </a:ext>
            </a:extLst>
          </p:cNvPr>
          <p:cNvSpPr txBox="1">
            <a:spLocks noChangeAspect="1"/>
          </p:cNvSpPr>
          <p:nvPr/>
        </p:nvSpPr>
        <p:spPr>
          <a:xfrm>
            <a:off x="6206160" y="2185677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DA3BB2-0F6C-46B0-B0FD-4C59805CBDD7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8223290" y="2285468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9D722E-6D99-4153-837F-DA0CC45B3A95}"/>
              </a:ext>
            </a:extLst>
          </p:cNvPr>
          <p:cNvSpPr txBox="1"/>
          <p:nvPr/>
        </p:nvSpPr>
        <p:spPr>
          <a:xfrm>
            <a:off x="732821" y="5983183"/>
            <a:ext cx="1072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993023-55B5-4E5C-BCCE-91757BDDF448}"/>
              </a:ext>
            </a:extLst>
          </p:cNvPr>
          <p:cNvSpPr txBox="1"/>
          <p:nvPr/>
        </p:nvSpPr>
        <p:spPr>
          <a:xfrm>
            <a:off x="732820" y="5121151"/>
            <a:ext cx="1072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40033-9317-4CAC-B4CF-82646D77716C}"/>
              </a:ext>
            </a:extLst>
          </p:cNvPr>
          <p:cNvSpPr txBox="1"/>
          <p:nvPr/>
        </p:nvSpPr>
        <p:spPr>
          <a:xfrm>
            <a:off x="732821" y="5459834"/>
            <a:ext cx="1072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C58EFF-A5DE-40B4-8DF2-0AEA5AB32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9">
            <a:extLst>
              <a:ext uri="{FF2B5EF4-FFF2-40B4-BE49-F238E27FC236}">
                <a16:creationId xmlns:a16="http://schemas.microsoft.com/office/drawing/2014/main" id="{7157A53A-8A1F-4F29-BD7E-8362168C991C}"/>
              </a:ext>
            </a:extLst>
          </p:cNvPr>
          <p:cNvSpPr/>
          <p:nvPr/>
        </p:nvSpPr>
        <p:spPr>
          <a:xfrm>
            <a:off x="900700" y="993099"/>
            <a:ext cx="2137775" cy="5405268"/>
          </a:xfrm>
          <a:custGeom>
            <a:avLst/>
            <a:gdLst>
              <a:gd name="connsiteX0" fmla="*/ 2712328 w 2712328"/>
              <a:gd name="connsiteY0" fmla="*/ 2684029 h 6858000"/>
              <a:gd name="connsiteX1" fmla="*/ 2688806 w 2712328"/>
              <a:gd name="connsiteY1" fmla="*/ 2525993 h 6858000"/>
              <a:gd name="connsiteX2" fmla="*/ 2630738 w 2712328"/>
              <a:gd name="connsiteY2" fmla="*/ 1917373 h 6858000"/>
              <a:gd name="connsiteX3" fmla="*/ 2619712 w 2712328"/>
              <a:gd name="connsiteY3" fmla="*/ 1812997 h 6858000"/>
              <a:gd name="connsiteX4" fmla="*/ 2593985 w 2712328"/>
              <a:gd name="connsiteY4" fmla="*/ 1663782 h 6858000"/>
              <a:gd name="connsiteX5" fmla="*/ 2489609 w 2712328"/>
              <a:gd name="connsiteY5" fmla="*/ 1321249 h 6858000"/>
              <a:gd name="connsiteX6" fmla="*/ 2330838 w 2712328"/>
              <a:gd name="connsiteY6" fmla="*/ 1158804 h 6858000"/>
              <a:gd name="connsiteX7" fmla="*/ 1993451 w 2712328"/>
              <a:gd name="connsiteY7" fmla="*/ 946375 h 6858000"/>
              <a:gd name="connsiteX8" fmla="*/ 1929502 w 2712328"/>
              <a:gd name="connsiteY8" fmla="*/ 878750 h 6858000"/>
              <a:gd name="connsiteX9" fmla="*/ 1899365 w 2712328"/>
              <a:gd name="connsiteY9" fmla="*/ 799365 h 6858000"/>
              <a:gd name="connsiteX10" fmla="*/ 1936852 w 2712328"/>
              <a:gd name="connsiteY10" fmla="*/ 711159 h 6858000"/>
              <a:gd name="connsiteX11" fmla="*/ 1970664 w 2712328"/>
              <a:gd name="connsiteY11" fmla="*/ 657501 h 6858000"/>
              <a:gd name="connsiteX12" fmla="*/ 2064015 w 2712328"/>
              <a:gd name="connsiteY12" fmla="*/ 492115 h 6858000"/>
              <a:gd name="connsiteX13" fmla="*/ 2053725 w 2712328"/>
              <a:gd name="connsiteY13" fmla="*/ 414200 h 6858000"/>
              <a:gd name="connsiteX14" fmla="*/ 2013297 w 2712328"/>
              <a:gd name="connsiteY14" fmla="*/ 318643 h 6858000"/>
              <a:gd name="connsiteX15" fmla="*/ 1939792 w 2712328"/>
              <a:gd name="connsiteY15" fmla="*/ 103274 h 6858000"/>
              <a:gd name="connsiteX16" fmla="*/ 1771466 w 2712328"/>
              <a:gd name="connsiteY16" fmla="*/ 6248 h 6858000"/>
              <a:gd name="connsiteX17" fmla="*/ 1675910 w 2712328"/>
              <a:gd name="connsiteY17" fmla="*/ 3308 h 6858000"/>
              <a:gd name="connsiteX18" fmla="*/ 1575208 w 2712328"/>
              <a:gd name="connsiteY18" fmla="*/ 3308 h 6858000"/>
              <a:gd name="connsiteX19" fmla="*/ 1511259 w 2712328"/>
              <a:gd name="connsiteY19" fmla="*/ 6248 h 6858000"/>
              <a:gd name="connsiteX20" fmla="*/ 1448780 w 2712328"/>
              <a:gd name="connsiteY20" fmla="*/ 34915 h 6858000"/>
              <a:gd name="connsiteX21" fmla="*/ 1373070 w 2712328"/>
              <a:gd name="connsiteY21" fmla="*/ 93719 h 6858000"/>
              <a:gd name="connsiteX22" fmla="*/ 1329702 w 2712328"/>
              <a:gd name="connsiteY22" fmla="*/ 120180 h 6858000"/>
              <a:gd name="connsiteX23" fmla="*/ 1300300 w 2712328"/>
              <a:gd name="connsiteY23" fmla="*/ 206916 h 6858000"/>
              <a:gd name="connsiteX24" fmla="*/ 1262813 w 2712328"/>
              <a:gd name="connsiteY24" fmla="*/ 323054 h 6858000"/>
              <a:gd name="connsiteX25" fmla="*/ 1235616 w 2712328"/>
              <a:gd name="connsiteY25" fmla="*/ 385533 h 6858000"/>
              <a:gd name="connsiteX26" fmla="*/ 1231206 w 2712328"/>
              <a:gd name="connsiteY26" fmla="*/ 396559 h 6858000"/>
              <a:gd name="connsiteX27" fmla="*/ 1108453 w 2712328"/>
              <a:gd name="connsiteY27" fmla="*/ 531072 h 6858000"/>
              <a:gd name="connsiteX28" fmla="*/ 928366 w 2712328"/>
              <a:gd name="connsiteY28" fmla="*/ 671467 h 6858000"/>
              <a:gd name="connsiteX29" fmla="*/ 818844 w 2712328"/>
              <a:gd name="connsiteY29" fmla="*/ 701604 h 6858000"/>
              <a:gd name="connsiteX30" fmla="*/ 708587 w 2712328"/>
              <a:gd name="connsiteY30" fmla="*/ 755997 h 6858000"/>
              <a:gd name="connsiteX31" fmla="*/ 664484 w 2712328"/>
              <a:gd name="connsiteY31" fmla="*/ 792750 h 6858000"/>
              <a:gd name="connsiteX32" fmla="*/ 638022 w 2712328"/>
              <a:gd name="connsiteY32" fmla="*/ 809656 h 6858000"/>
              <a:gd name="connsiteX33" fmla="*/ 577013 w 2712328"/>
              <a:gd name="connsiteY33" fmla="*/ 811861 h 6858000"/>
              <a:gd name="connsiteX34" fmla="*/ 487337 w 2712328"/>
              <a:gd name="connsiteY34" fmla="*/ 840528 h 6858000"/>
              <a:gd name="connsiteX35" fmla="*/ 305780 w 2712328"/>
              <a:gd name="connsiteY35" fmla="*/ 953725 h 6858000"/>
              <a:gd name="connsiteX36" fmla="*/ 180087 w 2712328"/>
              <a:gd name="connsiteY36" fmla="*/ 1013264 h 6858000"/>
              <a:gd name="connsiteX37" fmla="*/ 102172 w 2712328"/>
              <a:gd name="connsiteY37" fmla="*/ 1086034 h 6858000"/>
              <a:gd name="connsiteX38" fmla="*/ 20581 w 2712328"/>
              <a:gd name="connsiteY38" fmla="*/ 1174240 h 6858000"/>
              <a:gd name="connsiteX39" fmla="*/ 6615 w 2712328"/>
              <a:gd name="connsiteY39" fmla="*/ 1274206 h 6858000"/>
              <a:gd name="connsiteX40" fmla="*/ 0 w 2712328"/>
              <a:gd name="connsiteY40" fmla="*/ 1390344 h 6858000"/>
              <a:gd name="connsiteX41" fmla="*/ 72770 w 2712328"/>
              <a:gd name="connsiteY41" fmla="*/ 1481490 h 6858000"/>
              <a:gd name="connsiteX42" fmla="*/ 103642 w 2712328"/>
              <a:gd name="connsiteY42" fmla="*/ 1501336 h 6858000"/>
              <a:gd name="connsiteX43" fmla="*/ 128633 w 2712328"/>
              <a:gd name="connsiteY43" fmla="*/ 1535148 h 6858000"/>
              <a:gd name="connsiteX44" fmla="*/ 232275 w 2712328"/>
              <a:gd name="connsiteY44" fmla="*/ 1605713 h 6858000"/>
              <a:gd name="connsiteX45" fmla="*/ 476311 w 2712328"/>
              <a:gd name="connsiteY45" fmla="*/ 1690243 h 6858000"/>
              <a:gd name="connsiteX46" fmla="*/ 686535 w 2712328"/>
              <a:gd name="connsiteY46" fmla="*/ 1681423 h 6858000"/>
              <a:gd name="connsiteX47" fmla="*/ 796057 w 2712328"/>
              <a:gd name="connsiteY47" fmla="*/ 1675542 h 6858000"/>
              <a:gd name="connsiteX48" fmla="*/ 799733 w 2712328"/>
              <a:gd name="connsiteY48" fmla="*/ 1724056 h 6858000"/>
              <a:gd name="connsiteX49" fmla="*/ 801938 w 2712328"/>
              <a:gd name="connsiteY49" fmla="*/ 1732141 h 6858000"/>
              <a:gd name="connsiteX50" fmla="*/ 812963 w 2712328"/>
              <a:gd name="connsiteY50" fmla="*/ 1916638 h 6858000"/>
              <a:gd name="connsiteX51" fmla="*/ 810023 w 2712328"/>
              <a:gd name="connsiteY51" fmla="*/ 2017340 h 6858000"/>
              <a:gd name="connsiteX52" fmla="*/ 829870 w 2712328"/>
              <a:gd name="connsiteY52" fmla="*/ 2101135 h 6858000"/>
              <a:gd name="connsiteX53" fmla="*/ 829870 w 2712328"/>
              <a:gd name="connsiteY53" fmla="*/ 2512028 h 6858000"/>
              <a:gd name="connsiteX54" fmla="*/ 835015 w 2712328"/>
              <a:gd name="connsiteY54" fmla="*/ 2595088 h 6858000"/>
              <a:gd name="connsiteX55" fmla="*/ 813698 w 2712328"/>
              <a:gd name="connsiteY55" fmla="*/ 2637721 h 6858000"/>
              <a:gd name="connsiteX56" fmla="*/ 783561 w 2712328"/>
              <a:gd name="connsiteY56" fmla="*/ 2637721 h 6858000"/>
              <a:gd name="connsiteX57" fmla="*/ 738724 w 2712328"/>
              <a:gd name="connsiteY57" fmla="*/ 2617139 h 6858000"/>
              <a:gd name="connsiteX58" fmla="*/ 647578 w 2712328"/>
              <a:gd name="connsiteY58" fmla="*/ 2636986 h 6858000"/>
              <a:gd name="connsiteX59" fmla="*/ 647578 w 2712328"/>
              <a:gd name="connsiteY59" fmla="*/ 2636986 h 6858000"/>
              <a:gd name="connsiteX60" fmla="*/ 641697 w 2712328"/>
              <a:gd name="connsiteY60" fmla="*/ 2632575 h 6858000"/>
              <a:gd name="connsiteX61" fmla="*/ 613765 w 2712328"/>
              <a:gd name="connsiteY61" fmla="*/ 2648746 h 6858000"/>
              <a:gd name="connsiteX62" fmla="*/ 607150 w 2712328"/>
              <a:gd name="connsiteY62" fmla="*/ 2848680 h 6858000"/>
              <a:gd name="connsiteX63" fmla="*/ 625526 w 2712328"/>
              <a:gd name="connsiteY63" fmla="*/ 2944971 h 6858000"/>
              <a:gd name="connsiteX64" fmla="*/ 688740 w 2712328"/>
              <a:gd name="connsiteY64" fmla="*/ 3131673 h 6858000"/>
              <a:gd name="connsiteX65" fmla="*/ 705646 w 2712328"/>
              <a:gd name="connsiteY65" fmla="*/ 3248546 h 6858000"/>
              <a:gd name="connsiteX66" fmla="*/ 745339 w 2712328"/>
              <a:gd name="connsiteY66" fmla="*/ 3366153 h 6858000"/>
              <a:gd name="connsiteX67" fmla="*/ 785032 w 2712328"/>
              <a:gd name="connsiteY67" fmla="*/ 3441864 h 6858000"/>
              <a:gd name="connsiteX68" fmla="*/ 797527 w 2712328"/>
              <a:gd name="connsiteY68" fmla="*/ 3560206 h 6858000"/>
              <a:gd name="connsiteX69" fmla="*/ 821049 w 2712328"/>
              <a:gd name="connsiteY69" fmla="*/ 4004175 h 6858000"/>
              <a:gd name="connsiteX70" fmla="*/ 832810 w 2712328"/>
              <a:gd name="connsiteY70" fmla="*/ 4178382 h 6858000"/>
              <a:gd name="connsiteX71" fmla="*/ 863682 w 2712328"/>
              <a:gd name="connsiteY71" fmla="*/ 4298195 h 6858000"/>
              <a:gd name="connsiteX72" fmla="*/ 900434 w 2712328"/>
              <a:gd name="connsiteY72" fmla="*/ 4456230 h 6858000"/>
              <a:gd name="connsiteX73" fmla="*/ 920280 w 2712328"/>
              <a:gd name="connsiteY73" fmla="*/ 4756130 h 6858000"/>
              <a:gd name="connsiteX74" fmla="*/ 920280 w 2712328"/>
              <a:gd name="connsiteY74" fmla="*/ 4864917 h 6858000"/>
              <a:gd name="connsiteX75" fmla="*/ 918810 w 2712328"/>
              <a:gd name="connsiteY75" fmla="*/ 5050149 h 6858000"/>
              <a:gd name="connsiteX76" fmla="*/ 929836 w 2712328"/>
              <a:gd name="connsiteY76" fmla="*/ 5178783 h 6858000"/>
              <a:gd name="connsiteX77" fmla="*/ 951152 w 2712328"/>
              <a:gd name="connsiteY77" fmla="*/ 5321382 h 6858000"/>
              <a:gd name="connsiteX78" fmla="*/ 934246 w 2712328"/>
              <a:gd name="connsiteY78" fmla="*/ 5419143 h 6858000"/>
              <a:gd name="connsiteX79" fmla="*/ 940862 w 2712328"/>
              <a:gd name="connsiteY79" fmla="*/ 5521315 h 6858000"/>
              <a:gd name="connsiteX80" fmla="*/ 920280 w 2712328"/>
              <a:gd name="connsiteY80" fmla="*/ 5656564 h 6858000"/>
              <a:gd name="connsiteX81" fmla="*/ 967324 w 2712328"/>
              <a:gd name="connsiteY81" fmla="*/ 5839591 h 6858000"/>
              <a:gd name="connsiteX82" fmla="*/ 990110 w 2712328"/>
              <a:gd name="connsiteY82" fmla="*/ 5921916 h 6858000"/>
              <a:gd name="connsiteX83" fmla="*/ 991580 w 2712328"/>
              <a:gd name="connsiteY83" fmla="*/ 6021883 h 6858000"/>
              <a:gd name="connsiteX84" fmla="*/ 1023187 w 2712328"/>
              <a:gd name="connsiteY84" fmla="*/ 6093918 h 6858000"/>
              <a:gd name="connsiteX85" fmla="*/ 1037888 w 2712328"/>
              <a:gd name="connsiteY85" fmla="*/ 6368826 h 6858000"/>
              <a:gd name="connsiteX86" fmla="*/ 1012897 w 2712328"/>
              <a:gd name="connsiteY86" fmla="*/ 6462912 h 6858000"/>
              <a:gd name="connsiteX87" fmla="*/ 949682 w 2712328"/>
              <a:gd name="connsiteY87" fmla="*/ 6525391 h 6858000"/>
              <a:gd name="connsiteX88" fmla="*/ 911460 w 2712328"/>
              <a:gd name="connsiteY88" fmla="*/ 6560673 h 6858000"/>
              <a:gd name="connsiteX89" fmla="*/ 893819 w 2712328"/>
              <a:gd name="connsiteY89" fmla="*/ 6582725 h 6858000"/>
              <a:gd name="connsiteX90" fmla="*/ 781356 w 2712328"/>
              <a:gd name="connsiteY90" fmla="*/ 6717238 h 6858000"/>
              <a:gd name="connsiteX91" fmla="*/ 768125 w 2712328"/>
              <a:gd name="connsiteY91" fmla="*/ 6788538 h 6858000"/>
              <a:gd name="connsiteX92" fmla="*/ 908520 w 2712328"/>
              <a:gd name="connsiteY92" fmla="*/ 6862043 h 6858000"/>
              <a:gd name="connsiteX93" fmla="*/ 1048914 w 2712328"/>
              <a:gd name="connsiteY93" fmla="*/ 6856898 h 6858000"/>
              <a:gd name="connsiteX94" fmla="*/ 1170932 w 2712328"/>
              <a:gd name="connsiteY94" fmla="*/ 6796624 h 6858000"/>
              <a:gd name="connsiteX95" fmla="*/ 1302506 w 2712328"/>
              <a:gd name="connsiteY95" fmla="*/ 6677546 h 6858000"/>
              <a:gd name="connsiteX96" fmla="*/ 1380421 w 2712328"/>
              <a:gd name="connsiteY96" fmla="*/ 6642263 h 6858000"/>
              <a:gd name="connsiteX97" fmla="*/ 1445105 w 2712328"/>
              <a:gd name="connsiteY97" fmla="*/ 6578315 h 6858000"/>
              <a:gd name="connsiteX98" fmla="*/ 1458336 w 2712328"/>
              <a:gd name="connsiteY98" fmla="*/ 6535681 h 6858000"/>
              <a:gd name="connsiteX99" fmla="*/ 1435549 w 2712328"/>
              <a:gd name="connsiteY99" fmla="*/ 6490109 h 6858000"/>
              <a:gd name="connsiteX100" fmla="*/ 1417173 w 2712328"/>
              <a:gd name="connsiteY100" fmla="*/ 6464382 h 6858000"/>
              <a:gd name="connsiteX101" fmla="*/ 1407617 w 2712328"/>
              <a:gd name="connsiteY101" fmla="*/ 6434980 h 6858000"/>
              <a:gd name="connsiteX102" fmla="*/ 1406147 w 2712328"/>
              <a:gd name="connsiteY102" fmla="*/ 6336484 h 6858000"/>
              <a:gd name="connsiteX103" fmla="*/ 1416438 w 2712328"/>
              <a:gd name="connsiteY103" fmla="*/ 6288705 h 6858000"/>
              <a:gd name="connsiteX104" fmla="*/ 1444370 w 2712328"/>
              <a:gd name="connsiteY104" fmla="*/ 5985131 h 6858000"/>
              <a:gd name="connsiteX105" fmla="*/ 1466421 w 2712328"/>
              <a:gd name="connsiteY105" fmla="*/ 5661709 h 6858000"/>
              <a:gd name="connsiteX106" fmla="*/ 1470097 w 2712328"/>
              <a:gd name="connsiteY106" fmla="*/ 5605845 h 6858000"/>
              <a:gd name="connsiteX107" fmla="*/ 1467891 w 2712328"/>
              <a:gd name="connsiteY107" fmla="*/ 5544102 h 6858000"/>
              <a:gd name="connsiteX108" fmla="*/ 1448780 w 2712328"/>
              <a:gd name="connsiteY108" fmla="*/ 5513964 h 6858000"/>
              <a:gd name="connsiteX109" fmla="*/ 1445840 w 2712328"/>
              <a:gd name="connsiteY109" fmla="*/ 5391212 h 6858000"/>
              <a:gd name="connsiteX110" fmla="*/ 1471567 w 2712328"/>
              <a:gd name="connsiteY110" fmla="*/ 5251553 h 6858000"/>
              <a:gd name="connsiteX111" fmla="*/ 1486268 w 2712328"/>
              <a:gd name="connsiteY111" fmla="*/ 5094252 h 6858000"/>
              <a:gd name="connsiteX112" fmla="*/ 1478182 w 2712328"/>
              <a:gd name="connsiteY112" fmla="*/ 4860507 h 6858000"/>
              <a:gd name="connsiteX113" fmla="*/ 1468626 w 2712328"/>
              <a:gd name="connsiteY113" fmla="*/ 4775241 h 6858000"/>
              <a:gd name="connsiteX114" fmla="*/ 1528165 w 2712328"/>
              <a:gd name="connsiteY114" fmla="*/ 4526795 h 6858000"/>
              <a:gd name="connsiteX115" fmla="*/ 1554627 w 2712328"/>
              <a:gd name="connsiteY115" fmla="*/ 4750250 h 6858000"/>
              <a:gd name="connsiteX116" fmla="*/ 1557567 w 2712328"/>
              <a:gd name="connsiteY116" fmla="*/ 4781857 h 6858000"/>
              <a:gd name="connsiteX117" fmla="*/ 1560507 w 2712328"/>
              <a:gd name="connsiteY117" fmla="*/ 4825959 h 6858000"/>
              <a:gd name="connsiteX118" fmla="*/ 1575943 w 2712328"/>
              <a:gd name="connsiteY118" fmla="*/ 5023688 h 6858000"/>
              <a:gd name="connsiteX119" fmla="*/ 1558302 w 2712328"/>
              <a:gd name="connsiteY119" fmla="*/ 5117774 h 6858000"/>
              <a:gd name="connsiteX120" fmla="*/ 1557567 w 2712328"/>
              <a:gd name="connsiteY120" fmla="*/ 5164082 h 6858000"/>
              <a:gd name="connsiteX121" fmla="*/ 1584029 w 2712328"/>
              <a:gd name="connsiteY121" fmla="*/ 5230236 h 6858000"/>
              <a:gd name="connsiteX122" fmla="*/ 1558302 w 2712328"/>
              <a:gd name="connsiteY122" fmla="*/ 5464717 h 6858000"/>
              <a:gd name="connsiteX123" fmla="*/ 1574473 w 2712328"/>
              <a:gd name="connsiteY123" fmla="*/ 5610991 h 6858000"/>
              <a:gd name="connsiteX124" fmla="*/ 1532576 w 2712328"/>
              <a:gd name="connsiteY124" fmla="*/ 5938823 h 6858000"/>
              <a:gd name="connsiteX125" fmla="*/ 1532576 w 2712328"/>
              <a:gd name="connsiteY125" fmla="*/ 5991746 h 6858000"/>
              <a:gd name="connsiteX126" fmla="*/ 1517875 w 2712328"/>
              <a:gd name="connsiteY126" fmla="*/ 6329868 h 6858000"/>
              <a:gd name="connsiteX127" fmla="*/ 1525960 w 2712328"/>
              <a:gd name="connsiteY127" fmla="*/ 6364415 h 6858000"/>
              <a:gd name="connsiteX128" fmla="*/ 1511259 w 2712328"/>
              <a:gd name="connsiteY128" fmla="*/ 6427630 h 6858000"/>
              <a:gd name="connsiteX129" fmla="*/ 1526695 w 2712328"/>
              <a:gd name="connsiteY129" fmla="*/ 6467322 h 6858000"/>
              <a:gd name="connsiteX130" fmla="*/ 1515670 w 2712328"/>
              <a:gd name="connsiteY130" fmla="*/ 6512160 h 6858000"/>
              <a:gd name="connsiteX131" fmla="*/ 1513464 w 2712328"/>
              <a:gd name="connsiteY131" fmla="*/ 6580520 h 6858000"/>
              <a:gd name="connsiteX132" fmla="*/ 1537721 w 2712328"/>
              <a:gd name="connsiteY132" fmla="*/ 6616537 h 6858000"/>
              <a:gd name="connsiteX133" fmla="*/ 1701637 w 2712328"/>
              <a:gd name="connsiteY133" fmla="*/ 6691512 h 6858000"/>
              <a:gd name="connsiteX134" fmla="*/ 1818509 w 2712328"/>
              <a:gd name="connsiteY134" fmla="*/ 6809119 h 6858000"/>
              <a:gd name="connsiteX135" fmla="*/ 2121349 w 2712328"/>
              <a:gd name="connsiteY135" fmla="*/ 6834111 h 6858000"/>
              <a:gd name="connsiteX136" fmla="*/ 2129435 w 2712328"/>
              <a:gd name="connsiteY136" fmla="*/ 6715033 h 6858000"/>
              <a:gd name="connsiteX137" fmla="*/ 2099298 w 2712328"/>
              <a:gd name="connsiteY137" fmla="*/ 6667255 h 6858000"/>
              <a:gd name="connsiteX138" fmla="*/ 2078716 w 2712328"/>
              <a:gd name="connsiteY138" fmla="*/ 6645939 h 6858000"/>
              <a:gd name="connsiteX139" fmla="*/ 1958169 w 2712328"/>
              <a:gd name="connsiteY139" fmla="*/ 6532741 h 6858000"/>
              <a:gd name="connsiteX140" fmla="*/ 1924356 w 2712328"/>
              <a:gd name="connsiteY140" fmla="*/ 6503340 h 6858000"/>
              <a:gd name="connsiteX141" fmla="*/ 1905980 w 2712328"/>
              <a:gd name="connsiteY141" fmla="*/ 6451151 h 6858000"/>
              <a:gd name="connsiteX142" fmla="*/ 1870698 w 2712328"/>
              <a:gd name="connsiteY142" fmla="*/ 6403373 h 6858000"/>
              <a:gd name="connsiteX143" fmla="*/ 1943468 w 2712328"/>
              <a:gd name="connsiteY143" fmla="*/ 6047610 h 6858000"/>
              <a:gd name="connsiteX144" fmla="*/ 2024323 w 2712328"/>
              <a:gd name="connsiteY144" fmla="*/ 5910156 h 6858000"/>
              <a:gd name="connsiteX145" fmla="*/ 2095623 w 2712328"/>
              <a:gd name="connsiteY145" fmla="*/ 5665385 h 6858000"/>
              <a:gd name="connsiteX146" fmla="*/ 2144136 w 2712328"/>
              <a:gd name="connsiteY146" fmla="*/ 5546307 h 6858000"/>
              <a:gd name="connsiteX147" fmla="*/ 2109589 w 2712328"/>
              <a:gd name="connsiteY147" fmla="*/ 5189073 h 6858000"/>
              <a:gd name="connsiteX148" fmla="*/ 2124290 w 2712328"/>
              <a:gd name="connsiteY148" fmla="*/ 5046474 h 6858000"/>
              <a:gd name="connsiteX149" fmla="*/ 2167657 w 2712328"/>
              <a:gd name="connsiteY149" fmla="*/ 4707617 h 6858000"/>
              <a:gd name="connsiteX150" fmla="*/ 2191179 w 2712328"/>
              <a:gd name="connsiteY150" fmla="*/ 4398161 h 6858000"/>
              <a:gd name="connsiteX151" fmla="*/ 2211760 w 2712328"/>
              <a:gd name="connsiteY151" fmla="*/ 4382725 h 6858000"/>
              <a:gd name="connsiteX152" fmla="*/ 2234547 w 2712328"/>
              <a:gd name="connsiteY152" fmla="*/ 4174707 h 6858000"/>
              <a:gd name="connsiteX153" fmla="*/ 2258803 w 2712328"/>
              <a:gd name="connsiteY153" fmla="*/ 3974774 h 6858000"/>
              <a:gd name="connsiteX154" fmla="*/ 2330103 w 2712328"/>
              <a:gd name="connsiteY154" fmla="*/ 3732942 h 6858000"/>
              <a:gd name="connsiteX155" fmla="*/ 2349949 w 2712328"/>
              <a:gd name="connsiteY155" fmla="*/ 3486701 h 6858000"/>
              <a:gd name="connsiteX156" fmla="*/ 2554293 w 2712328"/>
              <a:gd name="connsiteY156" fmla="*/ 3277948 h 6858000"/>
              <a:gd name="connsiteX157" fmla="*/ 2602806 w 2712328"/>
              <a:gd name="connsiteY157" fmla="*/ 3188272 h 6858000"/>
              <a:gd name="connsiteX158" fmla="*/ 2691747 w 2712328"/>
              <a:gd name="connsiteY158" fmla="*/ 2936150 h 6858000"/>
              <a:gd name="connsiteX159" fmla="*/ 2712328 w 2712328"/>
              <a:gd name="connsiteY159" fmla="*/ 2684029 h 6858000"/>
              <a:gd name="connsiteX160" fmla="*/ 1377480 w 2712328"/>
              <a:gd name="connsiteY160" fmla="*/ 817741 h 6858000"/>
              <a:gd name="connsiteX161" fmla="*/ 1356164 w 2712328"/>
              <a:gd name="connsiteY161" fmla="*/ 824357 h 6858000"/>
              <a:gd name="connsiteX162" fmla="*/ 1313531 w 2712328"/>
              <a:gd name="connsiteY162" fmla="*/ 908152 h 6858000"/>
              <a:gd name="connsiteX163" fmla="*/ 1248112 w 2712328"/>
              <a:gd name="connsiteY163" fmla="*/ 922853 h 6858000"/>
              <a:gd name="connsiteX164" fmla="*/ 1199599 w 2712328"/>
              <a:gd name="connsiteY164" fmla="*/ 925058 h 6858000"/>
              <a:gd name="connsiteX165" fmla="*/ 1098162 w 2712328"/>
              <a:gd name="connsiteY165" fmla="*/ 927998 h 6858000"/>
              <a:gd name="connsiteX166" fmla="*/ 1007751 w 2712328"/>
              <a:gd name="connsiteY166" fmla="*/ 965486 h 6858000"/>
              <a:gd name="connsiteX167" fmla="*/ 768125 w 2712328"/>
              <a:gd name="connsiteY167" fmla="*/ 1058837 h 6858000"/>
              <a:gd name="connsiteX168" fmla="*/ 1034948 w 2712328"/>
              <a:gd name="connsiteY168" fmla="*/ 864784 h 6858000"/>
              <a:gd name="connsiteX169" fmla="*/ 1068760 w 2712328"/>
              <a:gd name="connsiteY169" fmla="*/ 830237 h 6858000"/>
              <a:gd name="connsiteX170" fmla="*/ 1080521 w 2712328"/>
              <a:gd name="connsiteY170" fmla="*/ 805245 h 6858000"/>
              <a:gd name="connsiteX171" fmla="*/ 1117273 w 2712328"/>
              <a:gd name="connsiteY171" fmla="*/ 777314 h 6858000"/>
              <a:gd name="connsiteX172" fmla="*/ 1194453 w 2712328"/>
              <a:gd name="connsiteY172" fmla="*/ 697928 h 6858000"/>
              <a:gd name="connsiteX173" fmla="*/ 1330437 w 2712328"/>
              <a:gd name="connsiteY173" fmla="*/ 660441 h 6858000"/>
              <a:gd name="connsiteX174" fmla="*/ 1377480 w 2712328"/>
              <a:gd name="connsiteY174" fmla="*/ 817741 h 6858000"/>
              <a:gd name="connsiteX175" fmla="*/ 2309522 w 2712328"/>
              <a:gd name="connsiteY175" fmla="*/ 2691379 h 6858000"/>
              <a:gd name="connsiteX176" fmla="*/ 2308787 w 2712328"/>
              <a:gd name="connsiteY176" fmla="*/ 2760474 h 6858000"/>
              <a:gd name="connsiteX177" fmla="*/ 2245572 w 2712328"/>
              <a:gd name="connsiteY177" fmla="*/ 2985399 h 6858000"/>
              <a:gd name="connsiteX178" fmla="*/ 2241162 w 2712328"/>
              <a:gd name="connsiteY178" fmla="*/ 3071399 h 6858000"/>
              <a:gd name="connsiteX179" fmla="*/ 2204410 w 2712328"/>
              <a:gd name="connsiteY179" fmla="*/ 3119177 h 6858000"/>
              <a:gd name="connsiteX180" fmla="*/ 2176478 w 2712328"/>
              <a:gd name="connsiteY180" fmla="*/ 3021416 h 6858000"/>
              <a:gd name="connsiteX181" fmla="*/ 2199265 w 2712328"/>
              <a:gd name="connsiteY181" fmla="*/ 2938356 h 6858000"/>
              <a:gd name="connsiteX182" fmla="*/ 2191179 w 2712328"/>
              <a:gd name="connsiteY182" fmla="*/ 2781790 h 6858000"/>
              <a:gd name="connsiteX183" fmla="*/ 2208820 w 2712328"/>
              <a:gd name="connsiteY183" fmla="*/ 2411326 h 6858000"/>
              <a:gd name="connsiteX184" fmla="*/ 2212495 w 2712328"/>
              <a:gd name="connsiteY184" fmla="*/ 2058503 h 6858000"/>
              <a:gd name="connsiteX185" fmla="*/ 2261744 w 2712328"/>
              <a:gd name="connsiteY185" fmla="*/ 1959271 h 6858000"/>
              <a:gd name="connsiteX186" fmla="*/ 2313197 w 2712328"/>
              <a:gd name="connsiteY186" fmla="*/ 2415736 h 6858000"/>
              <a:gd name="connsiteX187" fmla="*/ 2332308 w 2712328"/>
              <a:gd name="connsiteY187" fmla="*/ 2536284 h 6858000"/>
              <a:gd name="connsiteX188" fmla="*/ 2309522 w 2712328"/>
              <a:gd name="connsiteY188" fmla="*/ 2691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2712328" h="6858000">
                <a:moveTo>
                  <a:pt x="2712328" y="2684029"/>
                </a:moveTo>
                <a:cubicBezTo>
                  <a:pt x="2704243" y="2631105"/>
                  <a:pt x="2696892" y="2578182"/>
                  <a:pt x="2688806" y="2525993"/>
                </a:cubicBezTo>
                <a:cubicBezTo>
                  <a:pt x="2662345" y="2317975"/>
                  <a:pt x="2699832" y="2119512"/>
                  <a:pt x="2630738" y="1917373"/>
                </a:cubicBezTo>
                <a:cubicBezTo>
                  <a:pt x="2608686" y="1884296"/>
                  <a:pt x="2619712" y="1812997"/>
                  <a:pt x="2619712" y="1812997"/>
                </a:cubicBezTo>
                <a:cubicBezTo>
                  <a:pt x="2617507" y="1778449"/>
                  <a:pt x="2596191" y="1698329"/>
                  <a:pt x="2593985" y="1663782"/>
                </a:cubicBezTo>
                <a:cubicBezTo>
                  <a:pt x="2585165" y="1530003"/>
                  <a:pt x="2524156" y="1449148"/>
                  <a:pt x="2489609" y="1321249"/>
                </a:cubicBezTo>
                <a:cubicBezTo>
                  <a:pt x="2463882" y="1240394"/>
                  <a:pt x="2394052" y="1203642"/>
                  <a:pt x="2330838" y="1158804"/>
                </a:cubicBezTo>
                <a:cubicBezTo>
                  <a:pt x="2233077" y="1061042"/>
                  <a:pt x="2085332" y="1052222"/>
                  <a:pt x="1993451" y="946375"/>
                </a:cubicBezTo>
                <a:cubicBezTo>
                  <a:pt x="1983895" y="904477"/>
                  <a:pt x="1958169" y="911092"/>
                  <a:pt x="1929502" y="878750"/>
                </a:cubicBezTo>
                <a:cubicBezTo>
                  <a:pt x="1911861" y="859639"/>
                  <a:pt x="1926562" y="808186"/>
                  <a:pt x="1899365" y="799365"/>
                </a:cubicBezTo>
                <a:cubicBezTo>
                  <a:pt x="1900100" y="762613"/>
                  <a:pt x="1901570" y="745706"/>
                  <a:pt x="1936852" y="711159"/>
                </a:cubicBezTo>
                <a:cubicBezTo>
                  <a:pt x="1951553" y="692048"/>
                  <a:pt x="1959639" y="651620"/>
                  <a:pt x="1970664" y="657501"/>
                </a:cubicBezTo>
                <a:cubicBezTo>
                  <a:pt x="2077982" y="718510"/>
                  <a:pt x="2069896" y="567090"/>
                  <a:pt x="2064015" y="492115"/>
                </a:cubicBezTo>
                <a:cubicBezTo>
                  <a:pt x="2061810" y="466388"/>
                  <a:pt x="2057400" y="440661"/>
                  <a:pt x="2053725" y="414200"/>
                </a:cubicBezTo>
                <a:cubicBezTo>
                  <a:pt x="2053725" y="376712"/>
                  <a:pt x="2044904" y="342900"/>
                  <a:pt x="2013297" y="318643"/>
                </a:cubicBezTo>
                <a:cubicBezTo>
                  <a:pt x="2013297" y="238523"/>
                  <a:pt x="1972134" y="172369"/>
                  <a:pt x="1939792" y="103274"/>
                </a:cubicBezTo>
                <a:cubicBezTo>
                  <a:pt x="1900835" y="39325"/>
                  <a:pt x="1839826" y="16539"/>
                  <a:pt x="1771466" y="6248"/>
                </a:cubicBezTo>
                <a:cubicBezTo>
                  <a:pt x="1739859" y="4778"/>
                  <a:pt x="1708252" y="4043"/>
                  <a:pt x="1675910" y="3308"/>
                </a:cubicBezTo>
                <a:cubicBezTo>
                  <a:pt x="1642098" y="-1103"/>
                  <a:pt x="1609021" y="-1103"/>
                  <a:pt x="1575208" y="3308"/>
                </a:cubicBezTo>
                <a:cubicBezTo>
                  <a:pt x="1553892" y="4043"/>
                  <a:pt x="1532576" y="4778"/>
                  <a:pt x="1511259" y="6248"/>
                </a:cubicBezTo>
                <a:cubicBezTo>
                  <a:pt x="1487003" y="8453"/>
                  <a:pt x="1468626" y="22419"/>
                  <a:pt x="1448780" y="34915"/>
                </a:cubicBezTo>
                <a:cubicBezTo>
                  <a:pt x="1448780" y="42265"/>
                  <a:pt x="1387771" y="66522"/>
                  <a:pt x="1373070" y="93719"/>
                </a:cubicBezTo>
                <a:cubicBezTo>
                  <a:pt x="1358369" y="102539"/>
                  <a:pt x="1344403" y="111360"/>
                  <a:pt x="1329702" y="120180"/>
                </a:cubicBezTo>
                <a:cubicBezTo>
                  <a:pt x="1320147" y="148847"/>
                  <a:pt x="1310591" y="177514"/>
                  <a:pt x="1300300" y="206916"/>
                </a:cubicBezTo>
                <a:cubicBezTo>
                  <a:pt x="1270898" y="239993"/>
                  <a:pt x="1271634" y="283361"/>
                  <a:pt x="1262813" y="323054"/>
                </a:cubicBezTo>
                <a:cubicBezTo>
                  <a:pt x="1253992" y="343635"/>
                  <a:pt x="1244437" y="364951"/>
                  <a:pt x="1235616" y="385533"/>
                </a:cubicBezTo>
                <a:cubicBezTo>
                  <a:pt x="1233411" y="389208"/>
                  <a:pt x="1232676" y="392883"/>
                  <a:pt x="1231206" y="396559"/>
                </a:cubicBezTo>
                <a:cubicBezTo>
                  <a:pt x="1201804" y="465653"/>
                  <a:pt x="1162111" y="489175"/>
                  <a:pt x="1108453" y="531072"/>
                </a:cubicBezTo>
                <a:cubicBezTo>
                  <a:pt x="1030538" y="556064"/>
                  <a:pt x="965853" y="611193"/>
                  <a:pt x="928366" y="671467"/>
                </a:cubicBezTo>
                <a:cubicBezTo>
                  <a:pt x="928366" y="671467"/>
                  <a:pt x="829134" y="701604"/>
                  <a:pt x="818844" y="701604"/>
                </a:cubicBezTo>
                <a:cubicBezTo>
                  <a:pt x="778416" y="706014"/>
                  <a:pt x="750484" y="716305"/>
                  <a:pt x="708587" y="755997"/>
                </a:cubicBezTo>
                <a:cubicBezTo>
                  <a:pt x="707852" y="756732"/>
                  <a:pt x="664484" y="792750"/>
                  <a:pt x="664484" y="792750"/>
                </a:cubicBezTo>
                <a:cubicBezTo>
                  <a:pt x="662278" y="797160"/>
                  <a:pt x="643167" y="808186"/>
                  <a:pt x="638022" y="809656"/>
                </a:cubicBezTo>
                <a:cubicBezTo>
                  <a:pt x="621851" y="812596"/>
                  <a:pt x="594654" y="811861"/>
                  <a:pt x="577013" y="811861"/>
                </a:cubicBezTo>
                <a:cubicBezTo>
                  <a:pt x="528500" y="813331"/>
                  <a:pt x="510859" y="825092"/>
                  <a:pt x="487337" y="840528"/>
                </a:cubicBezTo>
                <a:cubicBezTo>
                  <a:pt x="427063" y="878015"/>
                  <a:pt x="366054" y="916238"/>
                  <a:pt x="305780" y="953725"/>
                </a:cubicBezTo>
                <a:cubicBezTo>
                  <a:pt x="284464" y="968426"/>
                  <a:pt x="186702" y="1003708"/>
                  <a:pt x="180087" y="1013264"/>
                </a:cubicBezTo>
                <a:cubicBezTo>
                  <a:pt x="168326" y="1019144"/>
                  <a:pt x="116873" y="1075008"/>
                  <a:pt x="102172" y="1086034"/>
                </a:cubicBezTo>
                <a:cubicBezTo>
                  <a:pt x="102172" y="1086034"/>
                  <a:pt x="23522" y="1151453"/>
                  <a:pt x="20581" y="1174240"/>
                </a:cubicBezTo>
                <a:cubicBezTo>
                  <a:pt x="19846" y="1187470"/>
                  <a:pt x="9556" y="1252155"/>
                  <a:pt x="6615" y="1274206"/>
                </a:cubicBezTo>
                <a:cubicBezTo>
                  <a:pt x="3675" y="1293317"/>
                  <a:pt x="0" y="1390344"/>
                  <a:pt x="0" y="1390344"/>
                </a:cubicBezTo>
                <a:cubicBezTo>
                  <a:pt x="2940" y="1403575"/>
                  <a:pt x="56599" y="1468994"/>
                  <a:pt x="72770" y="1481490"/>
                </a:cubicBezTo>
                <a:cubicBezTo>
                  <a:pt x="83060" y="1491780"/>
                  <a:pt x="93351" y="1491045"/>
                  <a:pt x="103642" y="1501336"/>
                </a:cubicBezTo>
                <a:lnTo>
                  <a:pt x="128633" y="1535148"/>
                </a:lnTo>
                <a:cubicBezTo>
                  <a:pt x="168326" y="1569696"/>
                  <a:pt x="219779" y="1591747"/>
                  <a:pt x="232275" y="1605713"/>
                </a:cubicBezTo>
                <a:cubicBezTo>
                  <a:pt x="238891" y="1615269"/>
                  <a:pt x="386635" y="1699799"/>
                  <a:pt x="476311" y="1690243"/>
                </a:cubicBezTo>
                <a:cubicBezTo>
                  <a:pt x="546141" y="1682893"/>
                  <a:pt x="615970" y="1683628"/>
                  <a:pt x="686535" y="1681423"/>
                </a:cubicBezTo>
                <a:cubicBezTo>
                  <a:pt x="781356" y="1676278"/>
                  <a:pt x="793117" y="1665987"/>
                  <a:pt x="796057" y="1675542"/>
                </a:cubicBezTo>
                <a:lnTo>
                  <a:pt x="799733" y="1724056"/>
                </a:lnTo>
                <a:cubicBezTo>
                  <a:pt x="799733" y="1726996"/>
                  <a:pt x="800468" y="1729201"/>
                  <a:pt x="801938" y="1732141"/>
                </a:cubicBezTo>
                <a:cubicBezTo>
                  <a:pt x="832810" y="1794620"/>
                  <a:pt x="814434" y="1847544"/>
                  <a:pt x="812963" y="1916638"/>
                </a:cubicBezTo>
                <a:cubicBezTo>
                  <a:pt x="806348" y="1949716"/>
                  <a:pt x="799733" y="1985733"/>
                  <a:pt x="810023" y="2017340"/>
                </a:cubicBezTo>
                <a:cubicBezTo>
                  <a:pt x="818844" y="2045272"/>
                  <a:pt x="825459" y="2073204"/>
                  <a:pt x="829870" y="2101135"/>
                </a:cubicBezTo>
                <a:cubicBezTo>
                  <a:pt x="829870" y="2237854"/>
                  <a:pt x="829134" y="2374573"/>
                  <a:pt x="829870" y="2512028"/>
                </a:cubicBezTo>
                <a:cubicBezTo>
                  <a:pt x="829870" y="2539224"/>
                  <a:pt x="822519" y="2569361"/>
                  <a:pt x="835015" y="2595088"/>
                </a:cubicBezTo>
                <a:cubicBezTo>
                  <a:pt x="846041" y="2614934"/>
                  <a:pt x="834280" y="2629635"/>
                  <a:pt x="813698" y="2637721"/>
                </a:cubicBezTo>
                <a:cubicBezTo>
                  <a:pt x="810023" y="2640661"/>
                  <a:pt x="796792" y="2648011"/>
                  <a:pt x="783561" y="2637721"/>
                </a:cubicBezTo>
                <a:cubicBezTo>
                  <a:pt x="768860" y="2631105"/>
                  <a:pt x="753424" y="2624490"/>
                  <a:pt x="738724" y="2617139"/>
                </a:cubicBezTo>
                <a:cubicBezTo>
                  <a:pt x="729903" y="2618610"/>
                  <a:pt x="663749" y="2608319"/>
                  <a:pt x="647578" y="2636986"/>
                </a:cubicBezTo>
                <a:cubicBezTo>
                  <a:pt x="647578" y="2636986"/>
                  <a:pt x="647578" y="2636986"/>
                  <a:pt x="647578" y="2636986"/>
                </a:cubicBezTo>
                <a:cubicBezTo>
                  <a:pt x="646107" y="2635516"/>
                  <a:pt x="643902" y="2634045"/>
                  <a:pt x="641697" y="2632575"/>
                </a:cubicBezTo>
                <a:cubicBezTo>
                  <a:pt x="628466" y="2631840"/>
                  <a:pt x="619646" y="2636986"/>
                  <a:pt x="613765" y="2648746"/>
                </a:cubicBezTo>
                <a:cubicBezTo>
                  <a:pt x="594654" y="2714901"/>
                  <a:pt x="602740" y="2781790"/>
                  <a:pt x="607150" y="2848680"/>
                </a:cubicBezTo>
                <a:cubicBezTo>
                  <a:pt x="611560" y="2881022"/>
                  <a:pt x="625526" y="2916304"/>
                  <a:pt x="625526" y="2944971"/>
                </a:cubicBezTo>
                <a:cubicBezTo>
                  <a:pt x="621851" y="3011860"/>
                  <a:pt x="618176" y="3078750"/>
                  <a:pt x="688740" y="3131673"/>
                </a:cubicBezTo>
                <a:cubicBezTo>
                  <a:pt x="710792" y="3148579"/>
                  <a:pt x="697561" y="3208853"/>
                  <a:pt x="705646" y="3248546"/>
                </a:cubicBezTo>
                <a:cubicBezTo>
                  <a:pt x="714467" y="3288973"/>
                  <a:pt x="694621" y="3341897"/>
                  <a:pt x="745339" y="3366153"/>
                </a:cubicBezTo>
                <a:cubicBezTo>
                  <a:pt x="745339" y="3368359"/>
                  <a:pt x="776946" y="3433778"/>
                  <a:pt x="785032" y="3441864"/>
                </a:cubicBezTo>
                <a:cubicBezTo>
                  <a:pt x="801203" y="3465385"/>
                  <a:pt x="799733" y="3519778"/>
                  <a:pt x="797527" y="3560206"/>
                </a:cubicBezTo>
                <a:cubicBezTo>
                  <a:pt x="789442" y="3707216"/>
                  <a:pt x="794587" y="3857901"/>
                  <a:pt x="821049" y="4004175"/>
                </a:cubicBezTo>
                <a:cubicBezTo>
                  <a:pt x="829134" y="4029902"/>
                  <a:pt x="821049" y="4119578"/>
                  <a:pt x="832810" y="4178382"/>
                </a:cubicBezTo>
                <a:cubicBezTo>
                  <a:pt x="835750" y="4206314"/>
                  <a:pt x="861477" y="4265853"/>
                  <a:pt x="863682" y="4298195"/>
                </a:cubicBezTo>
                <a:cubicBezTo>
                  <a:pt x="876913" y="4348178"/>
                  <a:pt x="889408" y="4429768"/>
                  <a:pt x="900434" y="4456230"/>
                </a:cubicBezTo>
                <a:cubicBezTo>
                  <a:pt x="942332" y="4552521"/>
                  <a:pt x="879118" y="4670129"/>
                  <a:pt x="920280" y="4756130"/>
                </a:cubicBezTo>
                <a:cubicBezTo>
                  <a:pt x="932041" y="4789207"/>
                  <a:pt x="921015" y="4827430"/>
                  <a:pt x="920280" y="4864917"/>
                </a:cubicBezTo>
                <a:cubicBezTo>
                  <a:pt x="923221" y="4931071"/>
                  <a:pt x="898229" y="4988405"/>
                  <a:pt x="918810" y="5050149"/>
                </a:cubicBezTo>
                <a:cubicBezTo>
                  <a:pt x="925426" y="5066320"/>
                  <a:pt x="920280" y="5150116"/>
                  <a:pt x="929836" y="5178783"/>
                </a:cubicBezTo>
                <a:cubicBezTo>
                  <a:pt x="946742" y="5225826"/>
                  <a:pt x="953358" y="5290510"/>
                  <a:pt x="951152" y="5321382"/>
                </a:cubicBezTo>
                <a:cubicBezTo>
                  <a:pt x="949682" y="5352254"/>
                  <a:pt x="937187" y="5395622"/>
                  <a:pt x="934246" y="5419143"/>
                </a:cubicBezTo>
                <a:cubicBezTo>
                  <a:pt x="929101" y="5455896"/>
                  <a:pt x="941597" y="5499999"/>
                  <a:pt x="940862" y="5521315"/>
                </a:cubicBezTo>
                <a:cubicBezTo>
                  <a:pt x="940127" y="5537486"/>
                  <a:pt x="937922" y="5610991"/>
                  <a:pt x="920280" y="5656564"/>
                </a:cubicBezTo>
                <a:cubicBezTo>
                  <a:pt x="909255" y="5685231"/>
                  <a:pt x="945272" y="5807984"/>
                  <a:pt x="967324" y="5839591"/>
                </a:cubicBezTo>
                <a:cubicBezTo>
                  <a:pt x="984965" y="5866788"/>
                  <a:pt x="996725" y="5890309"/>
                  <a:pt x="990110" y="5921916"/>
                </a:cubicBezTo>
                <a:cubicBezTo>
                  <a:pt x="981289" y="5954258"/>
                  <a:pt x="984965" y="5994686"/>
                  <a:pt x="991580" y="6021883"/>
                </a:cubicBezTo>
                <a:cubicBezTo>
                  <a:pt x="998931" y="6046874"/>
                  <a:pt x="1028332" y="6064516"/>
                  <a:pt x="1023187" y="6093918"/>
                </a:cubicBezTo>
                <a:cubicBezTo>
                  <a:pt x="1004076" y="6186534"/>
                  <a:pt x="1073170" y="6275475"/>
                  <a:pt x="1037888" y="6368826"/>
                </a:cubicBezTo>
                <a:cubicBezTo>
                  <a:pt x="1029803" y="6400433"/>
                  <a:pt x="1029803" y="6448946"/>
                  <a:pt x="1012897" y="6462912"/>
                </a:cubicBezTo>
                <a:cubicBezTo>
                  <a:pt x="1012897" y="6462912"/>
                  <a:pt x="966588" y="6516570"/>
                  <a:pt x="949682" y="6525391"/>
                </a:cubicBezTo>
                <a:cubicBezTo>
                  <a:pt x="932041" y="6536417"/>
                  <a:pt x="924691" y="6545237"/>
                  <a:pt x="911460" y="6560673"/>
                </a:cubicBezTo>
                <a:cubicBezTo>
                  <a:pt x="907050" y="6564348"/>
                  <a:pt x="893819" y="6582725"/>
                  <a:pt x="893819" y="6582725"/>
                </a:cubicBezTo>
                <a:cubicBezTo>
                  <a:pt x="890143" y="6587135"/>
                  <a:pt x="775476" y="6677546"/>
                  <a:pt x="781356" y="6717238"/>
                </a:cubicBezTo>
                <a:cubicBezTo>
                  <a:pt x="783561" y="6729734"/>
                  <a:pt x="757100" y="6758401"/>
                  <a:pt x="768125" y="6788538"/>
                </a:cubicBezTo>
                <a:cubicBezTo>
                  <a:pt x="768125" y="6810590"/>
                  <a:pt x="871032" y="6863513"/>
                  <a:pt x="908520" y="6862043"/>
                </a:cubicBezTo>
                <a:cubicBezTo>
                  <a:pt x="932776" y="6863513"/>
                  <a:pt x="1029068" y="6862778"/>
                  <a:pt x="1048914" y="6856898"/>
                </a:cubicBezTo>
                <a:cubicBezTo>
                  <a:pt x="1087871" y="6837787"/>
                  <a:pt x="1138590" y="6830436"/>
                  <a:pt x="1170932" y="6796624"/>
                </a:cubicBezTo>
                <a:cubicBezTo>
                  <a:pt x="1179752" y="6790743"/>
                  <a:pt x="1283394" y="6688572"/>
                  <a:pt x="1302506" y="6677546"/>
                </a:cubicBezTo>
                <a:cubicBezTo>
                  <a:pt x="1323087" y="6665785"/>
                  <a:pt x="1354694" y="6641529"/>
                  <a:pt x="1380421" y="6642263"/>
                </a:cubicBezTo>
                <a:cubicBezTo>
                  <a:pt x="1417173" y="6630503"/>
                  <a:pt x="1445105" y="6578315"/>
                  <a:pt x="1445105" y="6578315"/>
                </a:cubicBezTo>
                <a:cubicBezTo>
                  <a:pt x="1450985" y="6570229"/>
                  <a:pt x="1456866" y="6546707"/>
                  <a:pt x="1458336" y="6535681"/>
                </a:cubicBezTo>
                <a:cubicBezTo>
                  <a:pt x="1460541" y="6515835"/>
                  <a:pt x="1448045" y="6506279"/>
                  <a:pt x="1435549" y="6490109"/>
                </a:cubicBezTo>
                <a:cubicBezTo>
                  <a:pt x="1434814" y="6489373"/>
                  <a:pt x="1417173" y="6464382"/>
                  <a:pt x="1417173" y="6464382"/>
                </a:cubicBezTo>
                <a:cubicBezTo>
                  <a:pt x="1412763" y="6454826"/>
                  <a:pt x="1409823" y="6445271"/>
                  <a:pt x="1407617" y="6434980"/>
                </a:cubicBezTo>
                <a:cubicBezTo>
                  <a:pt x="1402472" y="6406313"/>
                  <a:pt x="1434079" y="6381321"/>
                  <a:pt x="1406147" y="6336484"/>
                </a:cubicBezTo>
                <a:cubicBezTo>
                  <a:pt x="1400267" y="6321048"/>
                  <a:pt x="1409823" y="6300466"/>
                  <a:pt x="1416438" y="6288705"/>
                </a:cubicBezTo>
                <a:cubicBezTo>
                  <a:pt x="1468626" y="6183594"/>
                  <a:pt x="1449515" y="6021148"/>
                  <a:pt x="1444370" y="5985131"/>
                </a:cubicBezTo>
                <a:cubicBezTo>
                  <a:pt x="1439960" y="5942498"/>
                  <a:pt x="1479652" y="5728599"/>
                  <a:pt x="1466421" y="5661709"/>
                </a:cubicBezTo>
                <a:cubicBezTo>
                  <a:pt x="1462011" y="5641128"/>
                  <a:pt x="1452455" y="5625692"/>
                  <a:pt x="1470097" y="5605845"/>
                </a:cubicBezTo>
                <a:cubicBezTo>
                  <a:pt x="1475977" y="5594820"/>
                  <a:pt x="1481857" y="5564683"/>
                  <a:pt x="1467891" y="5544102"/>
                </a:cubicBezTo>
                <a:lnTo>
                  <a:pt x="1448780" y="5513964"/>
                </a:lnTo>
                <a:cubicBezTo>
                  <a:pt x="1409088" y="5465451"/>
                  <a:pt x="1441430" y="5400032"/>
                  <a:pt x="1445840" y="5391212"/>
                </a:cubicBezTo>
                <a:cubicBezTo>
                  <a:pt x="1479652" y="5349314"/>
                  <a:pt x="1459806" y="5297860"/>
                  <a:pt x="1471567" y="5251553"/>
                </a:cubicBezTo>
                <a:cubicBezTo>
                  <a:pt x="1479652" y="5214065"/>
                  <a:pt x="1488473" y="5108953"/>
                  <a:pt x="1486268" y="5094252"/>
                </a:cubicBezTo>
                <a:cubicBezTo>
                  <a:pt x="1488473" y="5020012"/>
                  <a:pt x="1487738" y="4911225"/>
                  <a:pt x="1478182" y="4860507"/>
                </a:cubicBezTo>
                <a:cubicBezTo>
                  <a:pt x="1469361" y="4832575"/>
                  <a:pt x="1454660" y="4805378"/>
                  <a:pt x="1468626" y="4775241"/>
                </a:cubicBezTo>
                <a:cubicBezTo>
                  <a:pt x="1509789" y="4704676"/>
                  <a:pt x="1474507" y="4620146"/>
                  <a:pt x="1528165" y="4526795"/>
                </a:cubicBezTo>
                <a:cubicBezTo>
                  <a:pt x="1553157" y="4633377"/>
                  <a:pt x="1549482" y="4678215"/>
                  <a:pt x="1554627" y="4750250"/>
                </a:cubicBezTo>
                <a:cubicBezTo>
                  <a:pt x="1552422" y="4766421"/>
                  <a:pt x="1557567" y="4781122"/>
                  <a:pt x="1557567" y="4781857"/>
                </a:cubicBezTo>
                <a:cubicBezTo>
                  <a:pt x="1556832" y="4803173"/>
                  <a:pt x="1552422" y="4803908"/>
                  <a:pt x="1560507" y="4825959"/>
                </a:cubicBezTo>
                <a:cubicBezTo>
                  <a:pt x="1606080" y="4897994"/>
                  <a:pt x="1531841" y="4981054"/>
                  <a:pt x="1575943" y="5023688"/>
                </a:cubicBezTo>
                <a:cubicBezTo>
                  <a:pt x="1629602" y="5058234"/>
                  <a:pt x="1548012" y="5085431"/>
                  <a:pt x="1558302" y="5117774"/>
                </a:cubicBezTo>
                <a:cubicBezTo>
                  <a:pt x="1568593" y="5149381"/>
                  <a:pt x="1564183" y="5153791"/>
                  <a:pt x="1557567" y="5164082"/>
                </a:cubicBezTo>
                <a:cubicBezTo>
                  <a:pt x="1547277" y="5188338"/>
                  <a:pt x="1584029" y="5210390"/>
                  <a:pt x="1584029" y="5230236"/>
                </a:cubicBezTo>
                <a:cubicBezTo>
                  <a:pt x="1575208" y="5264048"/>
                  <a:pt x="1558302" y="5464717"/>
                  <a:pt x="1558302" y="5464717"/>
                </a:cubicBezTo>
                <a:cubicBezTo>
                  <a:pt x="1556832" y="5481623"/>
                  <a:pt x="1575943" y="5584529"/>
                  <a:pt x="1574473" y="5610991"/>
                </a:cubicBezTo>
                <a:cubicBezTo>
                  <a:pt x="1573738" y="5633778"/>
                  <a:pt x="1552422" y="5914566"/>
                  <a:pt x="1532576" y="5938823"/>
                </a:cubicBezTo>
                <a:cubicBezTo>
                  <a:pt x="1521550" y="5951318"/>
                  <a:pt x="1526695" y="5977045"/>
                  <a:pt x="1532576" y="5991746"/>
                </a:cubicBezTo>
                <a:cubicBezTo>
                  <a:pt x="1539191" y="6010122"/>
                  <a:pt x="1536251" y="6215935"/>
                  <a:pt x="1517875" y="6329868"/>
                </a:cubicBezTo>
                <a:cubicBezTo>
                  <a:pt x="1513464" y="6343834"/>
                  <a:pt x="1531841" y="6357800"/>
                  <a:pt x="1525960" y="6364415"/>
                </a:cubicBezTo>
                <a:cubicBezTo>
                  <a:pt x="1521550" y="6370296"/>
                  <a:pt x="1518610" y="6421749"/>
                  <a:pt x="1511259" y="6427630"/>
                </a:cubicBezTo>
                <a:cubicBezTo>
                  <a:pt x="1502439" y="6440860"/>
                  <a:pt x="1516405" y="6455561"/>
                  <a:pt x="1526695" y="6467322"/>
                </a:cubicBezTo>
                <a:cubicBezTo>
                  <a:pt x="1541396" y="6487903"/>
                  <a:pt x="1515670" y="6512160"/>
                  <a:pt x="1515670" y="6512160"/>
                </a:cubicBezTo>
                <a:cubicBezTo>
                  <a:pt x="1503174" y="6524656"/>
                  <a:pt x="1513464" y="6580520"/>
                  <a:pt x="1513464" y="6580520"/>
                </a:cubicBezTo>
                <a:cubicBezTo>
                  <a:pt x="1515670" y="6598161"/>
                  <a:pt x="1525225" y="6606246"/>
                  <a:pt x="1537721" y="6616537"/>
                </a:cubicBezTo>
                <a:cubicBezTo>
                  <a:pt x="1588439" y="6656964"/>
                  <a:pt x="1658269" y="6628298"/>
                  <a:pt x="1701637" y="6691512"/>
                </a:cubicBezTo>
                <a:cubicBezTo>
                  <a:pt x="1728833" y="6740025"/>
                  <a:pt x="1800868" y="6801034"/>
                  <a:pt x="1818509" y="6809119"/>
                </a:cubicBezTo>
                <a:cubicBezTo>
                  <a:pt x="1892749" y="6844402"/>
                  <a:pt x="2011827" y="6900266"/>
                  <a:pt x="2121349" y="6834111"/>
                </a:cubicBezTo>
                <a:cubicBezTo>
                  <a:pt x="2163982" y="6793684"/>
                  <a:pt x="2148546" y="6756931"/>
                  <a:pt x="2129435" y="6715033"/>
                </a:cubicBezTo>
                <a:cubicBezTo>
                  <a:pt x="2124290" y="6700332"/>
                  <a:pt x="2110324" y="6678281"/>
                  <a:pt x="2099298" y="6667255"/>
                </a:cubicBezTo>
                <a:cubicBezTo>
                  <a:pt x="2091212" y="6659170"/>
                  <a:pt x="2086802" y="6654024"/>
                  <a:pt x="2078716" y="6645939"/>
                </a:cubicBezTo>
                <a:cubicBezTo>
                  <a:pt x="2046374" y="6617272"/>
                  <a:pt x="1985365" y="6558468"/>
                  <a:pt x="1958169" y="6532741"/>
                </a:cubicBezTo>
                <a:cubicBezTo>
                  <a:pt x="1947143" y="6522451"/>
                  <a:pt x="1935382" y="6512895"/>
                  <a:pt x="1924356" y="6503340"/>
                </a:cubicBezTo>
                <a:cubicBezTo>
                  <a:pt x="1911861" y="6492314"/>
                  <a:pt x="1905980" y="6451151"/>
                  <a:pt x="1905980" y="6451151"/>
                </a:cubicBezTo>
                <a:cubicBezTo>
                  <a:pt x="1905245" y="6428365"/>
                  <a:pt x="1870698" y="6421014"/>
                  <a:pt x="1870698" y="6403373"/>
                </a:cubicBezTo>
                <a:cubicBezTo>
                  <a:pt x="1861142" y="6280620"/>
                  <a:pt x="1908920" y="6173303"/>
                  <a:pt x="1943468" y="6047610"/>
                </a:cubicBezTo>
                <a:cubicBezTo>
                  <a:pt x="1947143" y="6023353"/>
                  <a:pt x="1969929" y="5939557"/>
                  <a:pt x="2024323" y="5910156"/>
                </a:cubicBezTo>
                <a:cubicBezTo>
                  <a:pt x="2083127" y="5880019"/>
                  <a:pt x="2089742" y="5703607"/>
                  <a:pt x="2095623" y="5665385"/>
                </a:cubicBezTo>
                <a:cubicBezTo>
                  <a:pt x="2097828" y="5634512"/>
                  <a:pt x="2145606" y="5589675"/>
                  <a:pt x="2144136" y="5546307"/>
                </a:cubicBezTo>
                <a:cubicBezTo>
                  <a:pt x="2125025" y="5409588"/>
                  <a:pt x="2150751" y="5301536"/>
                  <a:pt x="2109589" y="5189073"/>
                </a:cubicBezTo>
                <a:cubicBezTo>
                  <a:pt x="2083862" y="5130270"/>
                  <a:pt x="2102238" y="5088372"/>
                  <a:pt x="2124290" y="5046474"/>
                </a:cubicBezTo>
                <a:cubicBezTo>
                  <a:pt x="2177948" y="4938422"/>
                  <a:pt x="2172068" y="4823019"/>
                  <a:pt x="2167657" y="4707617"/>
                </a:cubicBezTo>
                <a:cubicBezTo>
                  <a:pt x="2158102" y="4617206"/>
                  <a:pt x="2176478" y="4501068"/>
                  <a:pt x="2191179" y="4398161"/>
                </a:cubicBezTo>
                <a:cubicBezTo>
                  <a:pt x="2197059" y="4393016"/>
                  <a:pt x="2204410" y="4387871"/>
                  <a:pt x="2211760" y="4382725"/>
                </a:cubicBezTo>
                <a:cubicBezTo>
                  <a:pt x="2233812" y="4323186"/>
                  <a:pt x="2236017" y="4182792"/>
                  <a:pt x="2234547" y="4174707"/>
                </a:cubicBezTo>
                <a:cubicBezTo>
                  <a:pt x="2277915" y="4114433"/>
                  <a:pt x="2225726" y="4036517"/>
                  <a:pt x="2258803" y="3974774"/>
                </a:cubicBezTo>
                <a:cubicBezTo>
                  <a:pt x="2282325" y="3893918"/>
                  <a:pt x="2306581" y="3813798"/>
                  <a:pt x="2330103" y="3732942"/>
                </a:cubicBezTo>
                <a:cubicBezTo>
                  <a:pt x="2260273" y="3645472"/>
                  <a:pt x="2349949" y="3486701"/>
                  <a:pt x="2349949" y="3486701"/>
                </a:cubicBezTo>
                <a:cubicBezTo>
                  <a:pt x="2380086" y="3427163"/>
                  <a:pt x="2524156" y="3337487"/>
                  <a:pt x="2554293" y="3277948"/>
                </a:cubicBezTo>
                <a:cubicBezTo>
                  <a:pt x="2623387" y="3198563"/>
                  <a:pt x="2554293" y="3277948"/>
                  <a:pt x="2602806" y="3188272"/>
                </a:cubicBezTo>
                <a:cubicBezTo>
                  <a:pt x="2746140" y="3144169"/>
                  <a:pt x="2675576" y="3025091"/>
                  <a:pt x="2691747" y="2936150"/>
                </a:cubicBezTo>
                <a:cubicBezTo>
                  <a:pt x="2698362" y="2895723"/>
                  <a:pt x="2724824" y="2728867"/>
                  <a:pt x="2712328" y="2684029"/>
                </a:cubicBezTo>
                <a:close/>
                <a:moveTo>
                  <a:pt x="1377480" y="817741"/>
                </a:moveTo>
                <a:cubicBezTo>
                  <a:pt x="1370130" y="819211"/>
                  <a:pt x="1362779" y="821416"/>
                  <a:pt x="1356164" y="824357"/>
                </a:cubicBezTo>
                <a:cubicBezTo>
                  <a:pt x="1345873" y="828767"/>
                  <a:pt x="1331907" y="888306"/>
                  <a:pt x="1313531" y="908152"/>
                </a:cubicBezTo>
                <a:cubicBezTo>
                  <a:pt x="1307651" y="916238"/>
                  <a:pt x="1280454" y="921383"/>
                  <a:pt x="1248112" y="922853"/>
                </a:cubicBezTo>
                <a:cubicBezTo>
                  <a:pt x="1236351" y="923588"/>
                  <a:pt x="1224590" y="925793"/>
                  <a:pt x="1199599" y="925058"/>
                </a:cubicBezTo>
                <a:cubicBezTo>
                  <a:pt x="1181958" y="924323"/>
                  <a:pt x="1118743" y="915503"/>
                  <a:pt x="1098162" y="927998"/>
                </a:cubicBezTo>
                <a:cubicBezTo>
                  <a:pt x="1065085" y="940494"/>
                  <a:pt x="1018042" y="959605"/>
                  <a:pt x="1007751" y="965486"/>
                </a:cubicBezTo>
                <a:cubicBezTo>
                  <a:pt x="861477" y="1025760"/>
                  <a:pt x="860006" y="1014734"/>
                  <a:pt x="768125" y="1058837"/>
                </a:cubicBezTo>
                <a:cubicBezTo>
                  <a:pt x="734313" y="1075008"/>
                  <a:pt x="998931" y="872870"/>
                  <a:pt x="1034948" y="864784"/>
                </a:cubicBezTo>
                <a:cubicBezTo>
                  <a:pt x="1042298" y="863314"/>
                  <a:pt x="1061410" y="838323"/>
                  <a:pt x="1068760" y="830237"/>
                </a:cubicBezTo>
                <a:cubicBezTo>
                  <a:pt x="1072435" y="824357"/>
                  <a:pt x="1073906" y="809656"/>
                  <a:pt x="1080521" y="805245"/>
                </a:cubicBezTo>
                <a:cubicBezTo>
                  <a:pt x="1098897" y="792750"/>
                  <a:pt x="1115068" y="783194"/>
                  <a:pt x="1117273" y="777314"/>
                </a:cubicBezTo>
                <a:cubicBezTo>
                  <a:pt x="1134180" y="734681"/>
                  <a:pt x="1146675" y="718510"/>
                  <a:pt x="1194453" y="697928"/>
                </a:cubicBezTo>
                <a:cubicBezTo>
                  <a:pt x="1198864" y="694988"/>
                  <a:pt x="1280454" y="627364"/>
                  <a:pt x="1330437" y="660441"/>
                </a:cubicBezTo>
                <a:cubicBezTo>
                  <a:pt x="1370865" y="705279"/>
                  <a:pt x="1398062" y="754527"/>
                  <a:pt x="1377480" y="817741"/>
                </a:cubicBezTo>
                <a:close/>
                <a:moveTo>
                  <a:pt x="2309522" y="2691379"/>
                </a:moveTo>
                <a:cubicBezTo>
                  <a:pt x="2302171" y="2710491"/>
                  <a:pt x="2318342" y="2730337"/>
                  <a:pt x="2308787" y="2760474"/>
                </a:cubicBezTo>
                <a:cubicBezTo>
                  <a:pt x="2285265" y="2843534"/>
                  <a:pt x="2269094" y="2902338"/>
                  <a:pt x="2245572" y="2985399"/>
                </a:cubicBezTo>
                <a:cubicBezTo>
                  <a:pt x="2245572" y="3025091"/>
                  <a:pt x="2244102" y="3031707"/>
                  <a:pt x="2241162" y="3071399"/>
                </a:cubicBezTo>
                <a:cubicBezTo>
                  <a:pt x="2237487" y="3112562"/>
                  <a:pt x="2229401" y="3138289"/>
                  <a:pt x="2204410" y="3119177"/>
                </a:cubicBezTo>
                <a:cubicBezTo>
                  <a:pt x="2177948" y="3080955"/>
                  <a:pt x="2163982" y="3059638"/>
                  <a:pt x="2176478" y="3021416"/>
                </a:cubicBezTo>
                <a:cubicBezTo>
                  <a:pt x="2175743" y="3006715"/>
                  <a:pt x="2197059" y="2945706"/>
                  <a:pt x="2199265" y="2938356"/>
                </a:cubicBezTo>
                <a:cubicBezTo>
                  <a:pt x="2196324" y="2886167"/>
                  <a:pt x="2194119" y="2833979"/>
                  <a:pt x="2191179" y="2781790"/>
                </a:cubicBezTo>
                <a:cubicBezTo>
                  <a:pt x="2161777" y="2677413"/>
                  <a:pt x="2202205" y="2517173"/>
                  <a:pt x="2208820" y="2411326"/>
                </a:cubicBezTo>
                <a:cubicBezTo>
                  <a:pt x="2222786" y="2375309"/>
                  <a:pt x="2190444" y="2090845"/>
                  <a:pt x="2212495" y="2058503"/>
                </a:cubicBezTo>
                <a:cubicBezTo>
                  <a:pt x="2230136" y="2024690"/>
                  <a:pt x="2245572" y="1874741"/>
                  <a:pt x="2261744" y="1959271"/>
                </a:cubicBezTo>
                <a:cubicBezTo>
                  <a:pt x="2265419" y="1978382"/>
                  <a:pt x="2317607" y="2378249"/>
                  <a:pt x="2313197" y="2415736"/>
                </a:cubicBezTo>
                <a:cubicBezTo>
                  <a:pt x="2302171" y="2458369"/>
                  <a:pt x="2316872" y="2500267"/>
                  <a:pt x="2332308" y="2536284"/>
                </a:cubicBezTo>
                <a:cubicBezTo>
                  <a:pt x="2360240" y="2601703"/>
                  <a:pt x="2353625" y="2636251"/>
                  <a:pt x="2309522" y="2691379"/>
                </a:cubicBezTo>
                <a:close/>
              </a:path>
            </a:pathLst>
          </a:custGeom>
          <a:solidFill>
            <a:schemeClr val="accent1"/>
          </a:solidFill>
          <a:ln w="7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E371B6E-6F0F-4EAF-97F5-A2E29EE7F5B0}"/>
              </a:ext>
            </a:extLst>
          </p:cNvPr>
          <p:cNvGrpSpPr/>
          <p:nvPr/>
        </p:nvGrpSpPr>
        <p:grpSpPr>
          <a:xfrm>
            <a:off x="9176340" y="1707380"/>
            <a:ext cx="2329859" cy="1280132"/>
            <a:chOff x="8696325" y="1948927"/>
            <a:chExt cx="2457450" cy="1280132"/>
          </a:xfrm>
        </p:grpSpPr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9E877B3E-8EF7-457F-85CE-178913B0193F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5BA986C1-2604-4E66-BF37-24259561ACD2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36ED96-0B52-47B6-A4BA-0FE41C4986E0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081C6E-2025-4A22-8FFA-C53453D3D81B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B1B25587-5160-4F7F-B12E-46969A53CC86}"/>
              </a:ext>
            </a:extLst>
          </p:cNvPr>
          <p:cNvGrpSpPr/>
          <p:nvPr/>
        </p:nvGrpSpPr>
        <p:grpSpPr>
          <a:xfrm>
            <a:off x="9176340" y="3318912"/>
            <a:ext cx="2329859" cy="1280132"/>
            <a:chOff x="8696325" y="1948927"/>
            <a:chExt cx="2457450" cy="1280132"/>
          </a:xfrm>
        </p:grpSpPr>
        <p:sp>
          <p:nvSpPr>
            <p:cNvPr id="10" name="Rectangle: Rounded Corners 24">
              <a:extLst>
                <a:ext uri="{FF2B5EF4-FFF2-40B4-BE49-F238E27FC236}">
                  <a16:creationId xmlns:a16="http://schemas.microsoft.com/office/drawing/2014/main" id="{7D38581E-D929-42B9-9E56-66E166789A99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F894B36F-E626-4F49-9015-A27607858CDA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1A45FC-0DB4-4B05-A468-B62E04079329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C2C70E-C4F2-4CA6-AF79-1E9A3D68000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1B86A459-9B5C-4FE6-84AB-CEFCBCB5F7D5}"/>
              </a:ext>
            </a:extLst>
          </p:cNvPr>
          <p:cNvGrpSpPr/>
          <p:nvPr/>
        </p:nvGrpSpPr>
        <p:grpSpPr>
          <a:xfrm>
            <a:off x="9176340" y="4930444"/>
            <a:ext cx="2329859" cy="1280132"/>
            <a:chOff x="8696325" y="1948927"/>
            <a:chExt cx="2457450" cy="1280132"/>
          </a:xfrm>
        </p:grpSpPr>
        <p:sp>
          <p:nvSpPr>
            <p:cNvPr id="15" name="Rectangle: Rounded Corners 29">
              <a:extLst>
                <a:ext uri="{FF2B5EF4-FFF2-40B4-BE49-F238E27FC236}">
                  <a16:creationId xmlns:a16="http://schemas.microsoft.com/office/drawing/2014/main" id="{2C4F4D35-821B-4154-9F03-80E3D526F9E9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30">
              <a:extLst>
                <a:ext uri="{FF2B5EF4-FFF2-40B4-BE49-F238E27FC236}">
                  <a16:creationId xmlns:a16="http://schemas.microsoft.com/office/drawing/2014/main" id="{8B5B5B1A-411C-442F-A669-AED289C295E3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D9810F-DB28-4100-A963-9D5BFCE9C0D7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CF716E-7765-411E-82C1-5F085EB1B774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02548A5-AD91-400A-B116-60F64C373AA6}"/>
              </a:ext>
            </a:extLst>
          </p:cNvPr>
          <p:cNvGrpSpPr/>
          <p:nvPr/>
        </p:nvGrpSpPr>
        <p:grpSpPr>
          <a:xfrm>
            <a:off x="6559844" y="1707380"/>
            <a:ext cx="2329859" cy="1280132"/>
            <a:chOff x="8696325" y="1948927"/>
            <a:chExt cx="2457450" cy="1280132"/>
          </a:xfrm>
        </p:grpSpPr>
        <p:sp>
          <p:nvSpPr>
            <p:cNvPr id="20" name="Rectangle: Rounded Corners 34">
              <a:extLst>
                <a:ext uri="{FF2B5EF4-FFF2-40B4-BE49-F238E27FC236}">
                  <a16:creationId xmlns:a16="http://schemas.microsoft.com/office/drawing/2014/main" id="{C40AAAA5-CD4B-4658-A639-A0DA43C84330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35">
              <a:extLst>
                <a:ext uri="{FF2B5EF4-FFF2-40B4-BE49-F238E27FC236}">
                  <a16:creationId xmlns:a16="http://schemas.microsoft.com/office/drawing/2014/main" id="{F9790EB2-FA16-4E10-B18E-F781B250DD24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30A31C-8F17-4A62-AD9C-11A78AD07E9A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0ACF8E-0296-4AE8-9881-122F87955CF2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8">
            <a:extLst>
              <a:ext uri="{FF2B5EF4-FFF2-40B4-BE49-F238E27FC236}">
                <a16:creationId xmlns:a16="http://schemas.microsoft.com/office/drawing/2014/main" id="{38706ED4-F046-4434-88CA-E67FB2D601AF}"/>
              </a:ext>
            </a:extLst>
          </p:cNvPr>
          <p:cNvGrpSpPr/>
          <p:nvPr/>
        </p:nvGrpSpPr>
        <p:grpSpPr>
          <a:xfrm>
            <a:off x="6559844" y="3318912"/>
            <a:ext cx="2329859" cy="1280132"/>
            <a:chOff x="8696325" y="1948927"/>
            <a:chExt cx="2457450" cy="1280132"/>
          </a:xfrm>
        </p:grpSpPr>
        <p:sp>
          <p:nvSpPr>
            <p:cNvPr id="25" name="Rectangle: Rounded Corners 39">
              <a:extLst>
                <a:ext uri="{FF2B5EF4-FFF2-40B4-BE49-F238E27FC236}">
                  <a16:creationId xmlns:a16="http://schemas.microsoft.com/office/drawing/2014/main" id="{CA6EFCA4-53C4-4D48-A80D-19E7363C06D3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40">
              <a:extLst>
                <a:ext uri="{FF2B5EF4-FFF2-40B4-BE49-F238E27FC236}">
                  <a16:creationId xmlns:a16="http://schemas.microsoft.com/office/drawing/2014/main" id="{BE81545C-084A-4746-BAF4-5627FAEA55C0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CB7341-5EA1-4D1B-B1F5-2D89A961CEEF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1A7E03-60D7-4BFF-906C-49DC068B9BAB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2255A5DD-4124-4435-BD77-6F8AA0611DF8}"/>
              </a:ext>
            </a:extLst>
          </p:cNvPr>
          <p:cNvGrpSpPr/>
          <p:nvPr/>
        </p:nvGrpSpPr>
        <p:grpSpPr>
          <a:xfrm>
            <a:off x="6559844" y="4930444"/>
            <a:ext cx="2329859" cy="1280132"/>
            <a:chOff x="8696325" y="1948927"/>
            <a:chExt cx="2457450" cy="1280132"/>
          </a:xfrm>
        </p:grpSpPr>
        <p:sp>
          <p:nvSpPr>
            <p:cNvPr id="30" name="Rectangle: Rounded Corners 44">
              <a:extLst>
                <a:ext uri="{FF2B5EF4-FFF2-40B4-BE49-F238E27FC236}">
                  <a16:creationId xmlns:a16="http://schemas.microsoft.com/office/drawing/2014/main" id="{E840A0DB-4E01-4DA1-A021-17A99BAD956E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45">
              <a:extLst>
                <a:ext uri="{FF2B5EF4-FFF2-40B4-BE49-F238E27FC236}">
                  <a16:creationId xmlns:a16="http://schemas.microsoft.com/office/drawing/2014/main" id="{B9D8A7D5-A48A-4F07-BDE7-D13F8DCB51E4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32C1F2-E169-4700-9180-BABCEA60DFE3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353E5D-FA2D-4625-9627-DAC5E567DA27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48">
            <a:extLst>
              <a:ext uri="{FF2B5EF4-FFF2-40B4-BE49-F238E27FC236}">
                <a16:creationId xmlns:a16="http://schemas.microsoft.com/office/drawing/2014/main" id="{B443A4CB-8356-4402-B67B-30BA0EAC88EB}"/>
              </a:ext>
            </a:extLst>
          </p:cNvPr>
          <p:cNvGrpSpPr/>
          <p:nvPr/>
        </p:nvGrpSpPr>
        <p:grpSpPr>
          <a:xfrm>
            <a:off x="3943349" y="1707380"/>
            <a:ext cx="2329859" cy="1280132"/>
            <a:chOff x="8696325" y="1948927"/>
            <a:chExt cx="2457450" cy="1280132"/>
          </a:xfrm>
        </p:grpSpPr>
        <p:sp>
          <p:nvSpPr>
            <p:cNvPr id="35" name="Rectangle: Rounded Corners 49">
              <a:extLst>
                <a:ext uri="{FF2B5EF4-FFF2-40B4-BE49-F238E27FC236}">
                  <a16:creationId xmlns:a16="http://schemas.microsoft.com/office/drawing/2014/main" id="{E20A4AD4-17D6-4137-97D1-C807B003369A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50">
              <a:extLst>
                <a:ext uri="{FF2B5EF4-FFF2-40B4-BE49-F238E27FC236}">
                  <a16:creationId xmlns:a16="http://schemas.microsoft.com/office/drawing/2014/main" id="{F27E6C72-029D-4571-9D7E-B5FD0AAE9729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315F-3291-4D67-B0A1-A4305B16529D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DF9F76-45F2-4B01-9E32-786D6D718869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53">
            <a:extLst>
              <a:ext uri="{FF2B5EF4-FFF2-40B4-BE49-F238E27FC236}">
                <a16:creationId xmlns:a16="http://schemas.microsoft.com/office/drawing/2014/main" id="{734C909A-1F69-4F64-9324-744D1BF85888}"/>
              </a:ext>
            </a:extLst>
          </p:cNvPr>
          <p:cNvGrpSpPr/>
          <p:nvPr/>
        </p:nvGrpSpPr>
        <p:grpSpPr>
          <a:xfrm>
            <a:off x="3943349" y="3318912"/>
            <a:ext cx="2329859" cy="1280132"/>
            <a:chOff x="8696325" y="1948927"/>
            <a:chExt cx="2457450" cy="1280132"/>
          </a:xfrm>
        </p:grpSpPr>
        <p:sp>
          <p:nvSpPr>
            <p:cNvPr id="40" name="Rectangle: Rounded Corners 54">
              <a:extLst>
                <a:ext uri="{FF2B5EF4-FFF2-40B4-BE49-F238E27FC236}">
                  <a16:creationId xmlns:a16="http://schemas.microsoft.com/office/drawing/2014/main" id="{859BC93E-1053-46F8-BB87-3345355C83A7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55">
              <a:extLst>
                <a:ext uri="{FF2B5EF4-FFF2-40B4-BE49-F238E27FC236}">
                  <a16:creationId xmlns:a16="http://schemas.microsoft.com/office/drawing/2014/main" id="{E1C6588A-B078-40ED-A8F0-54D258CF0F98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E0A937-D025-4366-8B54-CA878C65B2D5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B49073-BD28-4D03-A6ED-0C7ECE9CF8B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8">
            <a:extLst>
              <a:ext uri="{FF2B5EF4-FFF2-40B4-BE49-F238E27FC236}">
                <a16:creationId xmlns:a16="http://schemas.microsoft.com/office/drawing/2014/main" id="{DC1D9DA2-8868-4A34-8227-6C4A355D10BA}"/>
              </a:ext>
            </a:extLst>
          </p:cNvPr>
          <p:cNvGrpSpPr/>
          <p:nvPr/>
        </p:nvGrpSpPr>
        <p:grpSpPr>
          <a:xfrm>
            <a:off x="3943349" y="4930444"/>
            <a:ext cx="2329859" cy="1280132"/>
            <a:chOff x="8696325" y="1948927"/>
            <a:chExt cx="2457450" cy="1280132"/>
          </a:xfrm>
        </p:grpSpPr>
        <p:sp>
          <p:nvSpPr>
            <p:cNvPr id="45" name="Rectangle: Rounded Corners 59">
              <a:extLst>
                <a:ext uri="{FF2B5EF4-FFF2-40B4-BE49-F238E27FC236}">
                  <a16:creationId xmlns:a16="http://schemas.microsoft.com/office/drawing/2014/main" id="{B0538C09-BECB-46BE-B961-4E7430A937E5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60">
              <a:extLst>
                <a:ext uri="{FF2B5EF4-FFF2-40B4-BE49-F238E27FC236}">
                  <a16:creationId xmlns:a16="http://schemas.microsoft.com/office/drawing/2014/main" id="{ADE656EC-8ABE-484F-A3F1-681F5379807E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6D848A-1ED8-4B57-A3C8-04601A377D3E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454FC37-440C-4207-8227-26D291DEFA23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91066"/>
      </a:accent1>
      <a:accent2>
        <a:srgbClr val="EC0F2D"/>
      </a:accent2>
      <a:accent3>
        <a:srgbClr val="091066"/>
      </a:accent3>
      <a:accent4>
        <a:srgbClr val="EC0F2D"/>
      </a:accent4>
      <a:accent5>
        <a:srgbClr val="091066"/>
      </a:accent5>
      <a:accent6>
        <a:srgbClr val="EC0F2D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91066"/>
      </a:accent1>
      <a:accent2>
        <a:srgbClr val="EC0F2D"/>
      </a:accent2>
      <a:accent3>
        <a:srgbClr val="091066"/>
      </a:accent3>
      <a:accent4>
        <a:srgbClr val="EC0F2D"/>
      </a:accent4>
      <a:accent5>
        <a:srgbClr val="091066"/>
      </a:accent5>
      <a:accent6>
        <a:srgbClr val="EC0F2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91066"/>
      </a:accent1>
      <a:accent2>
        <a:srgbClr val="EC0F2D"/>
      </a:accent2>
      <a:accent3>
        <a:srgbClr val="091066"/>
      </a:accent3>
      <a:accent4>
        <a:srgbClr val="EC0F2D"/>
      </a:accent4>
      <a:accent5>
        <a:srgbClr val="091066"/>
      </a:accent5>
      <a:accent6>
        <a:srgbClr val="EC0F2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4499</Words>
  <Application>Microsoft Office PowerPoint</Application>
  <PresentationFormat>와이드스크린</PresentationFormat>
  <Paragraphs>545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8" baseType="lpstr">
      <vt:lpstr>Adobe 고딕 Std B</vt:lpstr>
      <vt:lpstr>Brush Script Std</vt:lpstr>
      <vt:lpstr>HGGothicE</vt:lpstr>
      <vt:lpstr>Arial</vt:lpstr>
      <vt:lpstr>Bernard MT Condensed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89</cp:revision>
  <dcterms:created xsi:type="dcterms:W3CDTF">2020-01-20T05:08:25Z</dcterms:created>
  <dcterms:modified xsi:type="dcterms:W3CDTF">2023-06-09T05:44:52Z</dcterms:modified>
</cp:coreProperties>
</file>